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5.xml" ContentType="application/vnd.openxmlformats-officedocument.them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6.xml" ContentType="application/vnd.openxmlformats-officedocument.them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7.xml" ContentType="application/vnd.openxmlformats-officedocument.them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media/image395.jpg" ContentType="image/jpeg"/>
  <Override PartName="/ppt/media/image396.jpg" ContentType="image/jpeg"/>
  <Override PartName="/ppt/media/image397.jpg" ContentType="image/jpeg"/>
  <Override PartName="/ppt/media/image398.jpg" ContentType="image/jpeg"/>
  <Override PartName="/ppt/media/image399.jpg" ContentType="image/jpeg"/>
  <Override PartName="/ppt/media/image402.jpg" ContentType="image/jpeg"/>
  <Override PartName="/ppt/media/image403.jpg" ContentType="image/jpeg"/>
  <Override PartName="/ppt/media/image404.jpg" ContentType="image/jpeg"/>
  <Override PartName="/ppt/media/image405.jpg" ContentType="image/jpeg"/>
  <Override PartName="/ppt/tags/tag49.xml" ContentType="application/vnd.openxmlformats-officedocument.presentationml.tags+xml"/>
  <Override PartName="/ppt/notesSlides/notesSlide26.xml" ContentType="application/vnd.openxmlformats-officedocument.presentationml.notesSlide+xml"/>
  <Override PartName="/ppt/tags/tag50.xml" ContentType="application/vnd.openxmlformats-officedocument.presentationml.tags+xml"/>
  <Override PartName="/ppt/notesSlides/notesSlide27.xml" ContentType="application/vnd.openxmlformats-officedocument.presentationml.notesSlide+xml"/>
  <Override PartName="/ppt/tags/tag51.xml" ContentType="application/vnd.openxmlformats-officedocument.presentationml.tags+xml"/>
  <Override PartName="/ppt/notesSlides/notesSlide28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ags/tag52.xml" ContentType="application/vnd.openxmlformats-officedocument.presentationml.tags+xml"/>
  <Override PartName="/ppt/notesSlides/notesSlide29.xml" ContentType="application/vnd.openxmlformats-officedocument.presentationml.notesSlide+xml"/>
  <Override PartName="/ppt/tags/tag53.xml" ContentType="application/vnd.openxmlformats-officedocument.presentationml.tags+xml"/>
  <Override PartName="/ppt/notesSlides/notesSlide30.xml" ContentType="application/vnd.openxmlformats-officedocument.presentationml.notesSlide+xml"/>
  <Override PartName="/ppt/tags/tag54.xml" ContentType="application/vnd.openxmlformats-officedocument.presentationml.tags+xml"/>
  <Override PartName="/ppt/notesSlides/notesSlide31.xml" ContentType="application/vnd.openxmlformats-officedocument.presentationml.notesSlide+xml"/>
  <Override PartName="/ppt/tags/tag55.xml" ContentType="application/vnd.openxmlformats-officedocument.presentationml.tags+xml"/>
  <Override PartName="/ppt/notesSlides/notesSlide32.xml" ContentType="application/vnd.openxmlformats-officedocument.presentationml.notesSlide+xml"/>
  <Override PartName="/ppt/tags/tag56.xml" ContentType="application/vnd.openxmlformats-officedocument.presentationml.tags+xml"/>
  <Override PartName="/ppt/notesSlides/notesSlide33.xml" ContentType="application/vnd.openxmlformats-officedocument.presentationml.notesSlide+xml"/>
  <Override PartName="/ppt/tags/tag57.xml" ContentType="application/vnd.openxmlformats-officedocument.presentationml.tags+xml"/>
  <Override PartName="/ppt/notesSlides/notesSlide34.xml" ContentType="application/vnd.openxmlformats-officedocument.presentationml.notesSlide+xml"/>
  <Override PartName="/ppt/tags/tag58.xml" ContentType="application/vnd.openxmlformats-officedocument.presentationml.tags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>
  <p:sldMasterIdLst>
    <p:sldMasterId id="2147483648" r:id="rId1"/>
    <p:sldMasterId id="2147483671" r:id="rId2"/>
    <p:sldMasterId id="2147483683" r:id="rId3"/>
    <p:sldMasterId id="2147483695" r:id="rId4"/>
    <p:sldMasterId id="2147483709" r:id="rId5"/>
    <p:sldMasterId id="2147483749" r:id="rId6"/>
    <p:sldMasterId id="2147483762" r:id="rId7"/>
  </p:sldMasterIdLst>
  <p:notesMasterIdLst>
    <p:notesMasterId r:id="rId58"/>
  </p:notesMasterIdLst>
  <p:handoutMasterIdLst>
    <p:handoutMasterId r:id="rId59"/>
  </p:handoutMasterIdLst>
  <p:sldIdLst>
    <p:sldId id="599" r:id="rId8"/>
    <p:sldId id="553" r:id="rId9"/>
    <p:sldId id="640" r:id="rId10"/>
    <p:sldId id="641" r:id="rId11"/>
    <p:sldId id="642" r:id="rId12"/>
    <p:sldId id="643" r:id="rId13"/>
    <p:sldId id="644" r:id="rId14"/>
    <p:sldId id="645" r:id="rId15"/>
    <p:sldId id="646" r:id="rId16"/>
    <p:sldId id="656" r:id="rId17"/>
    <p:sldId id="657" r:id="rId18"/>
    <p:sldId id="658" r:id="rId19"/>
    <p:sldId id="659" r:id="rId20"/>
    <p:sldId id="660" r:id="rId21"/>
    <p:sldId id="661" r:id="rId22"/>
    <p:sldId id="662" r:id="rId23"/>
    <p:sldId id="663" r:id="rId24"/>
    <p:sldId id="664" r:id="rId25"/>
    <p:sldId id="665" r:id="rId26"/>
    <p:sldId id="666" r:id="rId27"/>
    <p:sldId id="667" r:id="rId28"/>
    <p:sldId id="668" r:id="rId29"/>
    <p:sldId id="669" r:id="rId30"/>
    <p:sldId id="670" r:id="rId31"/>
    <p:sldId id="671" r:id="rId32"/>
    <p:sldId id="672" r:id="rId33"/>
    <p:sldId id="673" r:id="rId34"/>
    <p:sldId id="674" r:id="rId35"/>
    <p:sldId id="675" r:id="rId36"/>
    <p:sldId id="676" r:id="rId37"/>
    <p:sldId id="677" r:id="rId38"/>
    <p:sldId id="678" r:id="rId39"/>
    <p:sldId id="679" r:id="rId40"/>
    <p:sldId id="680" r:id="rId41"/>
    <p:sldId id="647" r:id="rId42"/>
    <p:sldId id="622" r:id="rId43"/>
    <p:sldId id="623" r:id="rId44"/>
    <p:sldId id="648" r:id="rId45"/>
    <p:sldId id="615" r:id="rId46"/>
    <p:sldId id="616" r:id="rId47"/>
    <p:sldId id="649" r:id="rId48"/>
    <p:sldId id="617" r:id="rId49"/>
    <p:sldId id="618" r:id="rId50"/>
    <p:sldId id="619" r:id="rId51"/>
    <p:sldId id="650" r:id="rId52"/>
    <p:sldId id="620" r:id="rId53"/>
    <p:sldId id="621" r:id="rId54"/>
    <p:sldId id="651" r:id="rId55"/>
    <p:sldId id="624" r:id="rId56"/>
    <p:sldId id="614" r:id="rId57"/>
  </p:sldIdLst>
  <p:sldSz cx="9144000" cy="5143500" type="screen16x9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727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1pPr>
    <a:lvl2pPr marL="237390" algn="l" rtl="0" eaLnBrk="0" fontAlgn="base" hangingPunct="0">
      <a:spcBef>
        <a:spcPct val="0"/>
      </a:spcBef>
      <a:spcAft>
        <a:spcPct val="0"/>
      </a:spcAft>
      <a:defRPr sz="727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2pPr>
    <a:lvl3pPr marL="474779" algn="l" rtl="0" eaLnBrk="0" fontAlgn="base" hangingPunct="0">
      <a:spcBef>
        <a:spcPct val="0"/>
      </a:spcBef>
      <a:spcAft>
        <a:spcPct val="0"/>
      </a:spcAft>
      <a:defRPr sz="727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3pPr>
    <a:lvl4pPr marL="712169" algn="l" rtl="0" eaLnBrk="0" fontAlgn="base" hangingPunct="0">
      <a:spcBef>
        <a:spcPct val="0"/>
      </a:spcBef>
      <a:spcAft>
        <a:spcPct val="0"/>
      </a:spcAft>
      <a:defRPr sz="727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4pPr>
    <a:lvl5pPr marL="949559" algn="l" rtl="0" eaLnBrk="0" fontAlgn="base" hangingPunct="0">
      <a:spcBef>
        <a:spcPct val="0"/>
      </a:spcBef>
      <a:spcAft>
        <a:spcPct val="0"/>
      </a:spcAft>
      <a:defRPr sz="727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5pPr>
    <a:lvl6pPr marL="1186949" algn="l" defTabSz="474779" rtl="0" eaLnBrk="1" latinLnBrk="0" hangingPunct="1">
      <a:defRPr sz="727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6pPr>
    <a:lvl7pPr marL="1424338" algn="l" defTabSz="474779" rtl="0" eaLnBrk="1" latinLnBrk="0" hangingPunct="1">
      <a:defRPr sz="727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7pPr>
    <a:lvl8pPr marL="1661728" algn="l" defTabSz="474779" rtl="0" eaLnBrk="1" latinLnBrk="0" hangingPunct="1">
      <a:defRPr sz="727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8pPr>
    <a:lvl9pPr marL="1899117" algn="l" defTabSz="474779" rtl="0" eaLnBrk="1" latinLnBrk="0" hangingPunct="1">
      <a:defRPr sz="727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pos="5472" userDrawn="1">
          <p15:clr>
            <a:srgbClr val="A4A3A4"/>
          </p15:clr>
        </p15:guide>
        <p15:guide id="3" pos="584" userDrawn="1">
          <p15:clr>
            <a:srgbClr val="A4A3A4"/>
          </p15:clr>
        </p15:guide>
        <p15:guide id="4" orient="horz" pos="126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iJing Wu" initials="YW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ADF"/>
    <a:srgbClr val="004676"/>
    <a:srgbClr val="0068A5"/>
    <a:srgbClr val="0061A3"/>
    <a:srgbClr val="FF6600"/>
    <a:srgbClr val="68BAEF"/>
    <a:srgbClr val="99CCFF"/>
    <a:srgbClr val="D61AA0"/>
    <a:srgbClr val="CDE7FF"/>
    <a:srgbClr val="007A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65" autoAdjust="0"/>
    <p:restoredTop sz="86364" autoAdjust="0"/>
  </p:normalViewPr>
  <p:slideViewPr>
    <p:cSldViewPr snapToGrid="0" snapToObjects="1">
      <p:cViewPr varScale="1">
        <p:scale>
          <a:sx n="98" d="100"/>
          <a:sy n="98" d="100"/>
        </p:scale>
        <p:origin x="630" y="84"/>
      </p:cViewPr>
      <p:guideLst>
        <p:guide pos="2880"/>
        <p:guide pos="5472"/>
        <p:guide pos="584"/>
        <p:guide orient="horz" pos="1267"/>
      </p:guideLst>
    </p:cSldViewPr>
  </p:slideViewPr>
  <p:outlineViewPr>
    <p:cViewPr>
      <p:scale>
        <a:sx n="33" d="100"/>
        <a:sy n="33" d="100"/>
      </p:scale>
      <p:origin x="0" y="-36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70" d="100"/>
          <a:sy n="70" d="100"/>
        </p:scale>
        <p:origin x="3240" y="66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63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61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tableStyles" Target="tableStyles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ufang\Desktop\&#23398;&#26657;&#21253;&#20445;&#36890;&#25253;&#34920;\&#23398;&#26657;&#22522;&#30784;&#36164;&#26009;&#26803;&#29702;\&#27719;&#24635;&#25972;&#29702;\&#26368;&#32456;&#29256;1226(&#20462;&#25913;)-&#26368;&#32456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ufang\Desktop\&#26032;&#24314;%20Microsoft%20Excel%20&#24037;&#20316;&#34920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zh-CN" altLang="en-US" sz="1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校园目标市场分布（所）</a:t>
            </a:r>
          </a:p>
        </c:rich>
      </c:tx>
      <c:layout>
        <c:manualLayout>
          <c:xMode val="edge"/>
          <c:yMode val="edge"/>
          <c:x val="0.18184199411965371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1891822744919726"/>
          <c:y val="0.18673935125691501"/>
          <c:w val="0.5209036565357954"/>
          <c:h val="0.6963854780662253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4F8-443E-89E5-26C157F1BBC5}"/>
              </c:ext>
            </c:extLst>
          </c:dPt>
          <c:dPt>
            <c:idx val="1"/>
            <c:bubble3D val="0"/>
            <c:explosion val="3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4F8-443E-89E5-26C157F1BBC5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4F8-443E-89E5-26C157F1BBC5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4F8-443E-89E5-26C157F1BBC5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24F8-443E-89E5-26C157F1BBC5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24F8-443E-89E5-26C157F1BBC5}"/>
              </c:ext>
            </c:extLst>
          </c:dPt>
          <c:dLbls>
            <c:dLbl>
              <c:idx val="0"/>
              <c:layout>
                <c:manualLayout>
                  <c:x val="6.5816832085247978E-3"/>
                  <c:y val="3.92256821781055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24F8-443E-89E5-26C157F1BBC5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3.2683029840321016E-2"/>
                  <c:y val="4.4346395168982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24F8-443E-89E5-26C157F1BBC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学段统计!$D$3:$D$8</c:f>
              <c:strCache>
                <c:ptCount val="6"/>
                <c:pt idx="0">
                  <c:v>幼儿园</c:v>
                </c:pt>
                <c:pt idx="1">
                  <c:v>小学</c:v>
                </c:pt>
                <c:pt idx="2">
                  <c:v>初中</c:v>
                </c:pt>
                <c:pt idx="3">
                  <c:v>高中</c:v>
                </c:pt>
                <c:pt idx="4">
                  <c:v>综合</c:v>
                </c:pt>
                <c:pt idx="5">
                  <c:v>其他</c:v>
                </c:pt>
              </c:strCache>
            </c:strRef>
          </c:cat>
          <c:val>
            <c:numRef>
              <c:f>学段统计!$E$3:$E$8</c:f>
              <c:numCache>
                <c:formatCode>General</c:formatCode>
                <c:ptCount val="6"/>
                <c:pt idx="0">
                  <c:v>1258</c:v>
                </c:pt>
                <c:pt idx="1">
                  <c:v>14953</c:v>
                </c:pt>
                <c:pt idx="2">
                  <c:v>2651</c:v>
                </c:pt>
                <c:pt idx="3">
                  <c:v>327</c:v>
                </c:pt>
                <c:pt idx="4">
                  <c:v>2078</c:v>
                </c:pt>
                <c:pt idx="5">
                  <c:v>131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24F8-443E-89E5-26C157F1BB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6939630203302964"/>
          <c:w val="0.99137044400321106"/>
          <c:h val="0.1281774398715262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defRPr>
          </a:pPr>
          <a:endParaRPr lang="zh-CN"/>
        </a:p>
      </c:txPr>
    </c:legend>
    <c:plotVisOnly val="1"/>
    <c:dispBlanksAs val="zero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3175">
      <a:solidFill>
        <a:schemeClr val="bg1">
          <a:lumMod val="65000"/>
        </a:schemeClr>
      </a:solidFill>
    </a:ln>
    <a:effectLst/>
  </c:spPr>
  <c:txPr>
    <a:bodyPr/>
    <a:lstStyle/>
    <a:p>
      <a:pPr>
        <a:defRPr/>
      </a:pPr>
      <a:endParaRPr lang="zh-CN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zh-CN" altLang="en-US" sz="1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目标市场拓展情况（所）</a:t>
            </a:r>
          </a:p>
        </c:rich>
      </c:tx>
      <c:layout>
        <c:manualLayout>
          <c:xMode val="edge"/>
          <c:yMode val="edge"/>
          <c:x val="0.24728318253439743"/>
          <c:y val="1.3789868464199547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39026543863938928"/>
          <c:y val="0.17344234206257392"/>
          <c:w val="0.60973456136061077"/>
          <c:h val="0.7507133813843290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7EF-4DCC-B473-F30F62B4F66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全量学校</c:v>
                </c:pt>
                <c:pt idx="1">
                  <c:v>已拓展和校园</c:v>
                </c:pt>
                <c:pt idx="2">
                  <c:v>已拓展专线</c:v>
                </c:pt>
                <c:pt idx="3">
                  <c:v>已拓展智慧校园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21398</c:v>
                </c:pt>
                <c:pt idx="1">
                  <c:v>7277</c:v>
                </c:pt>
                <c:pt idx="2">
                  <c:v>991</c:v>
                </c:pt>
                <c:pt idx="3">
                  <c:v>552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7EF-4DCC-B473-F30F62B4F6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6606904"/>
        <c:axId val="846603768"/>
      </c:barChart>
      <c:valAx>
        <c:axId val="84660376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846606904"/>
        <c:crosses val="autoZero"/>
        <c:crossBetween val="between"/>
      </c:valAx>
      <c:catAx>
        <c:axId val="8466069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b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  <a:endParaRPr lang="zh-CN"/>
          </a:p>
        </c:txPr>
        <c:crossAx val="84660376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75000"/>
        </a:schemeClr>
      </a:solidFill>
    </a:ln>
    <a:effectLst/>
  </c:spPr>
  <c:txPr>
    <a:bodyPr/>
    <a:lstStyle/>
    <a:p>
      <a:pPr>
        <a:defRPr/>
      </a:pPr>
      <a:endParaRPr lang="zh-CN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eaLnBrk="0" hangingPunct="0">
              <a:spcBef>
                <a:spcPct val="0"/>
              </a:spcBef>
              <a:defRPr sz="1200">
                <a:latin typeface="Arial" panose="020B0604020202020204" pitchFamily="34" charset="0"/>
                <a:ea typeface="华文细黑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0" hangingPunct="0">
              <a:spcBef>
                <a:spcPct val="0"/>
              </a:spcBef>
              <a:defRPr sz="1200">
                <a:latin typeface="Arial" panose="020B0604020202020204" pitchFamily="34" charset="0"/>
                <a:ea typeface="华文细黑" pitchFamily="2" charset="-122"/>
              </a:defRPr>
            </a:lvl1pPr>
          </a:lstStyle>
          <a:p>
            <a:pPr>
              <a:defRPr/>
            </a:pPr>
            <a:fld id="{BC403A86-B860-45E9-87F0-96A6B4C7717D}" type="datetimeFigureOut">
              <a:rPr lang="zh-CN" altLang="en-US"/>
              <a:t>2019-07-17</a:t>
            </a:fld>
            <a:endParaRPr lang="en-US" altLang="zh-CN"/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l" eaLnBrk="0" hangingPunct="0">
              <a:spcBef>
                <a:spcPct val="0"/>
              </a:spcBef>
              <a:defRPr sz="1200">
                <a:latin typeface="Arial" panose="020B0604020202020204" pitchFamily="34" charset="0"/>
                <a:ea typeface="华文细黑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>
                <a:latin typeface="Arial" panose="020B0604020202020204" pitchFamily="34" charset="0"/>
                <a:ea typeface="华文细黑" pitchFamily="2" charset="-122"/>
              </a:defRPr>
            </a:lvl1pPr>
          </a:lstStyle>
          <a:p>
            <a:fld id="{56419488-AE17-405B-9CB5-EBE97AABDFEA}" type="slidenum">
              <a:rPr lang="zh-CN" altLang="en-US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076265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eaLnBrk="1" hangingPunct="1">
              <a:spcBef>
                <a:spcPct val="0"/>
              </a:spcBef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spcBef>
                <a:spcPct val="0"/>
              </a:spcBef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zh-CN" noProof="0"/>
              <a:t>Click to edit Master text styles</a:t>
            </a:r>
          </a:p>
          <a:p>
            <a:pPr lvl="1"/>
            <a:r>
              <a:rPr lang="en-US" altLang="zh-CN" noProof="0"/>
              <a:t>Second level</a:t>
            </a:r>
          </a:p>
          <a:p>
            <a:pPr lvl="2"/>
            <a:r>
              <a:rPr lang="en-US" altLang="zh-CN" noProof="0"/>
              <a:t>Third level</a:t>
            </a:r>
          </a:p>
          <a:p>
            <a:pPr lvl="3"/>
            <a:r>
              <a:rPr lang="en-US" altLang="zh-CN" noProof="0"/>
              <a:t>Fourth level</a:t>
            </a:r>
          </a:p>
          <a:p>
            <a:pPr lvl="4"/>
            <a:r>
              <a:rPr lang="en-US" altLang="zh-CN" noProof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l" eaLnBrk="1" hangingPunct="1">
              <a:spcBef>
                <a:spcPct val="0"/>
              </a:spcBef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fld id="{A25253B2-ABCE-460D-B938-7AF872987C03}" type="slidenum">
              <a:rPr lang="zh-CN" altLang="en-US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411359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623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237390" algn="l" rtl="0" eaLnBrk="0" fontAlgn="base" hangingPunct="0">
      <a:spcBef>
        <a:spcPct val="30000"/>
      </a:spcBef>
      <a:spcAft>
        <a:spcPct val="0"/>
      </a:spcAft>
      <a:defRPr sz="623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474779" algn="l" rtl="0" eaLnBrk="0" fontAlgn="base" hangingPunct="0">
      <a:spcBef>
        <a:spcPct val="30000"/>
      </a:spcBef>
      <a:spcAft>
        <a:spcPct val="0"/>
      </a:spcAft>
      <a:defRPr sz="623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712169" algn="l" rtl="0" eaLnBrk="0" fontAlgn="base" hangingPunct="0">
      <a:spcBef>
        <a:spcPct val="30000"/>
      </a:spcBef>
      <a:spcAft>
        <a:spcPct val="0"/>
      </a:spcAft>
      <a:defRPr sz="623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949559" algn="l" rtl="0" eaLnBrk="0" fontAlgn="base" hangingPunct="0">
      <a:spcBef>
        <a:spcPct val="30000"/>
      </a:spcBef>
      <a:spcAft>
        <a:spcPct val="0"/>
      </a:spcAft>
      <a:defRPr sz="623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1186949" algn="l" defTabSz="474779" rtl="0" eaLnBrk="1" latinLnBrk="0" hangingPunct="1">
      <a:defRPr sz="623" kern="1200">
        <a:solidFill>
          <a:schemeClr val="tx1"/>
        </a:solidFill>
        <a:latin typeface="+mn-lt"/>
        <a:ea typeface="+mn-ea"/>
        <a:cs typeface="+mn-cs"/>
      </a:defRPr>
    </a:lvl6pPr>
    <a:lvl7pPr marL="1424338" algn="l" defTabSz="474779" rtl="0" eaLnBrk="1" latinLnBrk="0" hangingPunct="1">
      <a:defRPr sz="623" kern="1200">
        <a:solidFill>
          <a:schemeClr val="tx1"/>
        </a:solidFill>
        <a:latin typeface="+mn-lt"/>
        <a:ea typeface="+mn-ea"/>
        <a:cs typeface="+mn-cs"/>
      </a:defRPr>
    </a:lvl7pPr>
    <a:lvl8pPr marL="1661728" algn="l" defTabSz="474779" rtl="0" eaLnBrk="1" latinLnBrk="0" hangingPunct="1">
      <a:defRPr sz="623" kern="1200">
        <a:solidFill>
          <a:schemeClr val="tx1"/>
        </a:solidFill>
        <a:latin typeface="+mn-lt"/>
        <a:ea typeface="+mn-ea"/>
        <a:cs typeface="+mn-cs"/>
      </a:defRPr>
    </a:lvl8pPr>
    <a:lvl9pPr marL="1899117" algn="l" defTabSz="474779" rtl="0" eaLnBrk="1" latinLnBrk="0" hangingPunct="1">
      <a:defRPr sz="62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785561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360086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535970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193237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587638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691964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590908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921944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01563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823551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39871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870214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004156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641054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995243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737286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649133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331420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r>
              <a:rPr lang="zh-CN" altLang="en-US"/>
              <a:t>模板来自于 </a:t>
            </a:r>
            <a:r>
              <a:rPr lang="en-US" altLang="zh-CN"/>
              <a:t>http://meihua.docer.com/</a:t>
            </a:r>
            <a:endParaRPr lang="zh-CN" altLang="en-US"/>
          </a:p>
        </p:txBody>
      </p:sp>
      <p:sp>
        <p:nvSpPr>
          <p:cNvPr id="77828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B6D06B5E-AA5E-4132-B302-620DBF86395B}" type="slidenum">
              <a:rPr lang="zh-CN" altLang="en-US">
                <a:latin typeface="Calibri" panose="020F0502020204030204" pitchFamily="34" charset="0"/>
                <a:ea typeface="微软雅黑" panose="020B0503020204020204" pitchFamily="34" charset="-122"/>
              </a:rPr>
              <a:t>35</a:t>
            </a:fld>
            <a:endParaRPr lang="zh-CN" altLang="en-US" dirty="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420382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r>
              <a:rPr lang="zh-CN" altLang="en-US"/>
              <a:t>模板来自于 </a:t>
            </a:r>
            <a:r>
              <a:rPr lang="en-US" altLang="zh-CN"/>
              <a:t>http://meihua.docer.com/</a:t>
            </a:r>
            <a:endParaRPr lang="zh-CN" altLang="en-US"/>
          </a:p>
        </p:txBody>
      </p:sp>
      <p:sp>
        <p:nvSpPr>
          <p:cNvPr id="77828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B6D06B5E-AA5E-4132-B302-620DBF86395B}" type="slidenum">
              <a:rPr lang="zh-CN" altLang="en-US">
                <a:latin typeface="Calibri" panose="020F0502020204030204" pitchFamily="34" charset="0"/>
                <a:ea typeface="微软雅黑" panose="020B0503020204020204" pitchFamily="34" charset="-122"/>
              </a:rPr>
              <a:t>36</a:t>
            </a:fld>
            <a:endParaRPr lang="zh-CN" altLang="en-US" dirty="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2260764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r>
              <a:rPr lang="zh-CN" altLang="en-US"/>
              <a:t>模板来自于 </a:t>
            </a:r>
            <a:r>
              <a:rPr lang="en-US" altLang="zh-CN"/>
              <a:t>http://meihua.docer.com/</a:t>
            </a:r>
            <a:endParaRPr lang="zh-CN" altLang="en-US"/>
          </a:p>
        </p:txBody>
      </p:sp>
      <p:sp>
        <p:nvSpPr>
          <p:cNvPr id="77828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B6D06B5E-AA5E-4132-B302-620DBF86395B}" type="slidenum">
              <a:rPr lang="zh-CN" altLang="en-US">
                <a:latin typeface="Calibri" panose="020F0502020204030204" pitchFamily="34" charset="0"/>
                <a:ea typeface="微软雅黑" panose="020B0503020204020204" pitchFamily="34" charset="-122"/>
              </a:rPr>
              <a:t>38</a:t>
            </a:fld>
            <a:endParaRPr lang="zh-CN" altLang="en-US" dirty="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6810148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r>
              <a:rPr lang="zh-CN" altLang="en-US"/>
              <a:t>模板来自于 </a:t>
            </a:r>
            <a:r>
              <a:rPr lang="en-US" altLang="zh-CN"/>
              <a:t>http://meihua.docer.com/</a:t>
            </a:r>
            <a:endParaRPr lang="zh-CN" altLang="en-US"/>
          </a:p>
        </p:txBody>
      </p:sp>
      <p:sp>
        <p:nvSpPr>
          <p:cNvPr id="77828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B6D06B5E-AA5E-4132-B302-620DBF86395B}" type="slidenum">
              <a:rPr lang="zh-CN" altLang="en-US">
                <a:latin typeface="Calibri" panose="020F0502020204030204" pitchFamily="34" charset="0"/>
                <a:ea typeface="微软雅黑" panose="020B0503020204020204" pitchFamily="34" charset="-122"/>
              </a:rPr>
              <a:t>39</a:t>
            </a:fld>
            <a:endParaRPr lang="zh-CN" altLang="en-US" dirty="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541376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687112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r>
              <a:rPr lang="zh-CN" altLang="en-US"/>
              <a:t>模板来自于 </a:t>
            </a:r>
            <a:r>
              <a:rPr lang="en-US" altLang="zh-CN"/>
              <a:t>http://meihua.docer.com/</a:t>
            </a:r>
            <a:endParaRPr lang="zh-CN" altLang="en-US"/>
          </a:p>
        </p:txBody>
      </p:sp>
      <p:sp>
        <p:nvSpPr>
          <p:cNvPr id="77828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B6D06B5E-AA5E-4132-B302-620DBF86395B}" type="slidenum">
              <a:rPr lang="zh-CN" altLang="en-US">
                <a:latin typeface="Calibri" panose="020F0502020204030204" pitchFamily="34" charset="0"/>
                <a:ea typeface="微软雅黑" panose="020B0503020204020204" pitchFamily="34" charset="-122"/>
              </a:rPr>
              <a:t>41</a:t>
            </a:fld>
            <a:endParaRPr lang="zh-CN" altLang="en-US" dirty="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6995427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r>
              <a:rPr lang="zh-CN" altLang="en-US"/>
              <a:t>模板来自于 </a:t>
            </a:r>
            <a:r>
              <a:rPr lang="en-US" altLang="zh-CN"/>
              <a:t>http://meihua.docer.com/</a:t>
            </a:r>
            <a:endParaRPr lang="zh-CN" altLang="en-US"/>
          </a:p>
        </p:txBody>
      </p:sp>
      <p:sp>
        <p:nvSpPr>
          <p:cNvPr id="77828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B6D06B5E-AA5E-4132-B302-620DBF86395B}" type="slidenum">
              <a:rPr lang="zh-CN" altLang="en-US">
                <a:latin typeface="Calibri" panose="020F0502020204030204" pitchFamily="34" charset="0"/>
                <a:ea typeface="微软雅黑" panose="020B0503020204020204" pitchFamily="34" charset="-122"/>
              </a:rPr>
              <a:t>42</a:t>
            </a:fld>
            <a:endParaRPr lang="zh-CN" altLang="en-US" dirty="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9148108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r>
              <a:rPr lang="zh-CN" altLang="en-US"/>
              <a:t>模板来自于 </a:t>
            </a:r>
            <a:r>
              <a:rPr lang="en-US" altLang="zh-CN"/>
              <a:t>http://meihua.docer.com/</a:t>
            </a:r>
            <a:endParaRPr lang="zh-CN" altLang="en-US"/>
          </a:p>
        </p:txBody>
      </p:sp>
      <p:sp>
        <p:nvSpPr>
          <p:cNvPr id="77828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B6D06B5E-AA5E-4132-B302-620DBF86395B}" type="slidenum">
              <a:rPr lang="zh-CN" altLang="en-US">
                <a:latin typeface="Calibri" panose="020F0502020204030204" pitchFamily="34" charset="0"/>
                <a:ea typeface="微软雅黑" panose="020B0503020204020204" pitchFamily="34" charset="-122"/>
              </a:rPr>
              <a:t>43</a:t>
            </a:fld>
            <a:endParaRPr lang="zh-CN" altLang="en-US" dirty="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105643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r>
              <a:rPr lang="zh-CN" altLang="en-US"/>
              <a:t>模板来自于 </a:t>
            </a:r>
            <a:r>
              <a:rPr lang="en-US" altLang="zh-CN"/>
              <a:t>http://meihua.docer.com/</a:t>
            </a:r>
            <a:endParaRPr lang="zh-CN" altLang="en-US"/>
          </a:p>
        </p:txBody>
      </p:sp>
      <p:sp>
        <p:nvSpPr>
          <p:cNvPr id="77828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B6D06B5E-AA5E-4132-B302-620DBF86395B}" type="slidenum">
              <a:rPr lang="zh-CN" altLang="en-US">
                <a:latin typeface="Calibri" panose="020F0502020204030204" pitchFamily="34" charset="0"/>
                <a:ea typeface="微软雅黑" panose="020B0503020204020204" pitchFamily="34" charset="-122"/>
              </a:rPr>
              <a:t>45</a:t>
            </a:fld>
            <a:endParaRPr lang="zh-CN" altLang="en-US" dirty="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7847093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r>
              <a:rPr lang="zh-CN" altLang="en-US"/>
              <a:t>模板来自于 </a:t>
            </a:r>
            <a:r>
              <a:rPr lang="en-US" altLang="zh-CN"/>
              <a:t>http://meihua.docer.com/</a:t>
            </a:r>
            <a:endParaRPr lang="zh-CN" altLang="en-US"/>
          </a:p>
        </p:txBody>
      </p:sp>
      <p:sp>
        <p:nvSpPr>
          <p:cNvPr id="77828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B6D06B5E-AA5E-4132-B302-620DBF86395B}" type="slidenum">
              <a:rPr lang="zh-CN" altLang="en-US">
                <a:latin typeface="Calibri" panose="020F0502020204030204" pitchFamily="34" charset="0"/>
                <a:ea typeface="微软雅黑" panose="020B0503020204020204" pitchFamily="34" charset="-122"/>
              </a:rPr>
              <a:t>46</a:t>
            </a:fld>
            <a:endParaRPr lang="zh-CN" altLang="en-US" dirty="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0054504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r>
              <a:rPr lang="zh-CN" altLang="en-US"/>
              <a:t>模板来自于 </a:t>
            </a:r>
            <a:r>
              <a:rPr lang="en-US" altLang="zh-CN"/>
              <a:t>http://meihua.docer.com/</a:t>
            </a:r>
            <a:endParaRPr lang="zh-CN" altLang="en-US"/>
          </a:p>
        </p:txBody>
      </p:sp>
      <p:sp>
        <p:nvSpPr>
          <p:cNvPr id="77828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B6D06B5E-AA5E-4132-B302-620DBF86395B}" type="slidenum">
              <a:rPr lang="zh-CN" altLang="en-US">
                <a:latin typeface="Calibri" panose="020F0502020204030204" pitchFamily="34" charset="0"/>
                <a:ea typeface="微软雅黑" panose="020B0503020204020204" pitchFamily="34" charset="-122"/>
              </a:rPr>
              <a:t>48</a:t>
            </a:fld>
            <a:endParaRPr lang="zh-CN" altLang="en-US" dirty="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25146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148733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117239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923109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47725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791210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8854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tags" Target="../tags/tag6.xml"/><Relationship Id="rId7" Type="http://schemas.openxmlformats.org/officeDocument/2006/relationships/image" Target="../media/image4.png"/><Relationship Id="rId2" Type="http://schemas.openxmlformats.org/officeDocument/2006/relationships/tags" Target="../tags/tag5.xml"/><Relationship Id="rId1" Type="http://schemas.openxmlformats.org/officeDocument/2006/relationships/vmlDrawing" Target="../drawings/vmlDrawing2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.xml"/><Relationship Id="rId4" Type="http://schemas.openxmlformats.org/officeDocument/2006/relationships/tags" Target="../tags/tag7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tags" Target="../tags/tag15.xml"/><Relationship Id="rId7" Type="http://schemas.openxmlformats.org/officeDocument/2006/relationships/image" Target="../media/image4.png"/><Relationship Id="rId2" Type="http://schemas.openxmlformats.org/officeDocument/2006/relationships/tags" Target="../tags/tag14.xml"/><Relationship Id="rId1" Type="http://schemas.openxmlformats.org/officeDocument/2006/relationships/vmlDrawing" Target="../drawings/vmlDrawing4.v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tags" Target="../tags/tag24.xml"/><Relationship Id="rId7" Type="http://schemas.openxmlformats.org/officeDocument/2006/relationships/image" Target="../media/image4.png"/><Relationship Id="rId2" Type="http://schemas.openxmlformats.org/officeDocument/2006/relationships/tags" Target="../tags/tag23.xml"/><Relationship Id="rId1" Type="http://schemas.openxmlformats.org/officeDocument/2006/relationships/vmlDrawing" Target="../drawings/vmlDrawing6.v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tags" Target="../tags/tag32.xml"/><Relationship Id="rId7" Type="http://schemas.openxmlformats.org/officeDocument/2006/relationships/image" Target="../media/image4.png"/><Relationship Id="rId2" Type="http://schemas.openxmlformats.org/officeDocument/2006/relationships/tags" Target="../tags/tag31.xml"/><Relationship Id="rId1" Type="http://schemas.openxmlformats.org/officeDocument/2006/relationships/vmlDrawing" Target="../drawings/vmlDrawing8.v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34.xml"/><Relationship Id="rId4" Type="http://schemas.openxmlformats.org/officeDocument/2006/relationships/tags" Target="../tags/tag3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7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7.pn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7.png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tags" Target="../tags/tag38.xml"/><Relationship Id="rId7" Type="http://schemas.openxmlformats.org/officeDocument/2006/relationships/image" Target="../media/image4.png"/><Relationship Id="rId2" Type="http://schemas.openxmlformats.org/officeDocument/2006/relationships/tags" Target="../tags/tag37.xml"/><Relationship Id="rId1" Type="http://schemas.openxmlformats.org/officeDocument/2006/relationships/vmlDrawing" Target="../drawings/vmlDrawing10.v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40.xml"/><Relationship Id="rId4" Type="http://schemas.openxmlformats.org/officeDocument/2006/relationships/tags" Target="../tags/tag3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png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7.png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7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7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3" descr="封面"/>
          <p:cNvPicPr>
            <a:picLocks noChangeAspect="1" noChangeArrowheads="1"/>
          </p:cNvPicPr>
          <p:nvPr userDrawn="1">
            <p:custDataLst>
              <p:tags r:id="rId2"/>
            </p:custDataLst>
          </p:nvPr>
        </p:nvPicPr>
        <p:blipFill>
          <a:blip r:embed="rId7" cstate="print"/>
          <a:srcRect l="24619" r="10921" b="46231"/>
          <a:stretch>
            <a:fillRect/>
          </a:stretch>
        </p:blipFill>
        <p:spPr bwMode="auto">
          <a:xfrm>
            <a:off x="0" y="1169654"/>
            <a:ext cx="6671733" cy="191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Rectangle 4" hidden="1"/>
          <p:cNvGraphicFramePr/>
          <p:nvPr>
            <p:custDataLst>
              <p:tags r:id="rId3"/>
            </p:custDataLst>
          </p:nvPr>
        </p:nvGraphicFramePr>
        <p:xfrm>
          <a:off x="-71967" y="0"/>
          <a:ext cx="304800" cy="1186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7"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AutoShape 91"/>
                      <p:cNvPicPr>
                        <a:picLocks noChangeArrowheads="1"/>
                      </p:cNvPicPr>
                      <p:nvPr/>
                    </p:nvPicPr>
                    <p:blipFill>
                      <a:blip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71967" y="0"/>
                        <a:ext cx="304800" cy="11869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Line 19"/>
          <p:cNvSpPr>
            <a:spLocks noChangeShapeType="1"/>
          </p:cNvSpPr>
          <p:nvPr userDrawn="1">
            <p:custDataLst>
              <p:tags r:id="rId4"/>
            </p:custDataLst>
          </p:nvPr>
        </p:nvSpPr>
        <p:spPr bwMode="auto">
          <a:xfrm>
            <a:off x="0" y="1159760"/>
            <a:ext cx="9144000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endParaRPr lang="zh-CN" altLang="en-US" sz="1867"/>
          </a:p>
        </p:txBody>
      </p:sp>
      <p:sp>
        <p:nvSpPr>
          <p:cNvPr id="7" name="Line 20"/>
          <p:cNvSpPr>
            <a:spLocks noChangeShapeType="1"/>
          </p:cNvSpPr>
          <p:nvPr userDrawn="1">
            <p:custDataLst>
              <p:tags r:id="rId5"/>
            </p:custDataLst>
          </p:nvPr>
        </p:nvSpPr>
        <p:spPr bwMode="auto">
          <a:xfrm>
            <a:off x="0" y="3086100"/>
            <a:ext cx="9144000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endParaRPr lang="zh-CN" altLang="en-US" sz="1867"/>
          </a:p>
        </p:txBody>
      </p:sp>
      <p:sp>
        <p:nvSpPr>
          <p:cNvPr id="423954" name="Rectangle 18"/>
          <p:cNvSpPr>
            <a:spLocks noGrp="1" noChangeArrowheads="1"/>
          </p:cNvSpPr>
          <p:nvPr>
            <p:ph type="subTitle" sz="quarter" idx="1" hasCustomPrompt="1"/>
          </p:nvPr>
        </p:nvSpPr>
        <p:spPr bwMode="auto">
          <a:xfrm>
            <a:off x="2002367" y="3792508"/>
            <a:ext cx="7025217" cy="1524502"/>
          </a:xfrm>
        </p:spPr>
        <p:txBody>
          <a:bodyPr lIns="972000" tIns="72000" rIns="72000" bIns="72000"/>
          <a:lstStyle>
            <a:lvl1pPr algn="r">
              <a:defRPr b="0"/>
            </a:lvl1pPr>
          </a:lstStyle>
          <a:p>
            <a:r>
              <a:rPr lang="en-US" altLang="zh-CN"/>
              <a:t>分</a:t>
            </a:r>
            <a:r>
              <a:rPr lang="zh-CN" altLang="en-US"/>
              <a:t>标题（名称，日期）</a:t>
            </a:r>
          </a:p>
          <a:p>
            <a:endParaRPr lang="fr-FR" altLang="en-US"/>
          </a:p>
        </p:txBody>
      </p:sp>
      <p:sp>
        <p:nvSpPr>
          <p:cNvPr id="423958" name="Rectangle 22"/>
          <p:cNvSpPr>
            <a:spLocks noGrp="1" noChangeArrowheads="1"/>
          </p:cNvSpPr>
          <p:nvPr>
            <p:ph type="ctrTitle" sz="quarter" hasCustomPrompt="1"/>
          </p:nvPr>
        </p:nvSpPr>
        <p:spPr bwMode="auto">
          <a:xfrm>
            <a:off x="4572001" y="2162910"/>
            <a:ext cx="4455584" cy="338779"/>
          </a:xfrm>
        </p:spPr>
        <p:txBody>
          <a:bodyPr lIns="72000" tIns="72000" rIns="72000" bIns="72000" anchor="ctr"/>
          <a:lstStyle>
            <a:lvl1pPr algn="r">
              <a:defRPr sz="3466"/>
            </a:lvl1pPr>
          </a:lstStyle>
          <a:p>
            <a:r>
              <a:rPr lang="fr-FR" altLang="zh-CN"/>
              <a:t>&lt;</a:t>
            </a:r>
            <a:r>
              <a:rPr lang="zh-CN" altLang="fr-FR"/>
              <a:t>主标题</a:t>
            </a:r>
            <a:r>
              <a:rPr lang="fr-FR" altLang="zh-CN"/>
              <a:t>&gt;</a:t>
            </a:r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-4129354" y="655304"/>
            <a:ext cx="12181155" cy="106751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6796620" y="46985"/>
            <a:ext cx="2169583" cy="1322967"/>
          </a:xfrm>
        </p:spPr>
        <p:txBody>
          <a:bodyPr vert="eaVert"/>
          <a:lstStyle/>
          <a:p>
            <a:r>
              <a:rPr lang="zh-CN" altLang="en-US" dirty="0"/>
              <a:t>单编辑母版标题样式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-2139868" y="46985"/>
            <a:ext cx="8733288" cy="132296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ppt模板-02.jpg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8784978" y="4948014"/>
            <a:ext cx="395536" cy="197103"/>
          </a:xfrm>
          <a:prstGeom prst="rect">
            <a:avLst/>
          </a:prstGeom>
          <a:noFill/>
        </p:spPr>
        <p:txBody>
          <a:bodyPr wrap="square" lIns="68578" tIns="34289" rIns="68578" bIns="34289" rtlCol="0">
            <a:spAutoFit/>
          </a:bodyPr>
          <a:lstStyle/>
          <a:p>
            <a:pPr algn="r"/>
            <a:fld id="{24173ED6-4A69-4FA8-8A09-51FC87ACF5D8}" type="slidenum">
              <a:rPr lang="zh-CN" altLang="en-US" sz="831">
                <a:solidFill>
                  <a:prstClr val="black"/>
                </a:solidFill>
                <a:latin typeface="华文中宋" pitchFamily="2" charset="-122"/>
                <a:ea typeface="华文中宋" pitchFamily="2" charset="-122"/>
              </a:rPr>
              <a:t>‹#›</a:t>
            </a:fld>
            <a:endParaRPr lang="zh-CN" altLang="en-US" sz="831" dirty="0">
              <a:solidFill>
                <a:prstClr val="black"/>
              </a:solidFill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4" name="object 4"/>
          <p:cNvSpPr/>
          <p:nvPr userDrawn="1"/>
        </p:nvSpPr>
        <p:spPr>
          <a:xfrm>
            <a:off x="0" y="4625025"/>
            <a:ext cx="1417657" cy="4218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757" y="4633026"/>
            <a:ext cx="602482" cy="3914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模板-0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 userDrawn="1"/>
        </p:nvSpPr>
        <p:spPr>
          <a:xfrm>
            <a:off x="8748713" y="4956573"/>
            <a:ext cx="395288" cy="250304"/>
          </a:xfrm>
          <a:prstGeom prst="rect">
            <a:avLst/>
          </a:prstGeom>
          <a:noFill/>
        </p:spPr>
        <p:txBody>
          <a:bodyPr lIns="81639" tIns="40820" rIns="81639" bIns="40820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A3FF6FA2-7476-4961-AADE-EAE0D4D284C9}" type="slidenum">
              <a:rPr lang="zh-CN" altLang="en-US" sz="1091" b="1">
                <a:solidFill>
                  <a:srgbClr val="9BBB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‹#›</a:t>
            </a:fld>
            <a:endParaRPr lang="zh-CN" altLang="en-US" sz="1091" b="1" dirty="0">
              <a:solidFill>
                <a:srgbClr val="9BBB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object 4"/>
          <p:cNvSpPr/>
          <p:nvPr userDrawn="1"/>
        </p:nvSpPr>
        <p:spPr>
          <a:xfrm>
            <a:off x="0" y="4625025"/>
            <a:ext cx="1417657" cy="4218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757" y="4633026"/>
            <a:ext cx="602482" cy="3914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" descr="ppt模板-0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2"/>
          <p:cNvSpPr txBox="1"/>
          <p:nvPr userDrawn="1"/>
        </p:nvSpPr>
        <p:spPr>
          <a:xfrm>
            <a:off x="8748713" y="4956573"/>
            <a:ext cx="395288" cy="250304"/>
          </a:xfrm>
          <a:prstGeom prst="rect">
            <a:avLst/>
          </a:prstGeom>
          <a:noFill/>
        </p:spPr>
        <p:txBody>
          <a:bodyPr lIns="81639" tIns="40820" rIns="81639" bIns="40820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/>
            <a:fld id="{122EFEEF-BCD9-4B3D-B422-F5420C7F6E79}" type="slidenum">
              <a:rPr lang="zh-CN" altLang="en-US" sz="1091" b="1">
                <a:solidFill>
                  <a:srgbClr val="9BBB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‹#›</a:t>
            </a:fld>
            <a:endParaRPr lang="zh-CN" altLang="en-US" sz="1091" b="1" dirty="0">
              <a:solidFill>
                <a:srgbClr val="9BBB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2604" y="106525"/>
            <a:ext cx="9146604" cy="299684"/>
          </a:xfrm>
          <a:prstGeom prst="rect">
            <a:avLst/>
          </a:prstGeom>
        </p:spPr>
        <p:txBody>
          <a:bodyPr/>
          <a:lstStyle>
            <a:lvl1pPr algn="l">
              <a:defRPr lang="zh-CN" altLang="en-US" sz="1766" b="1" kern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5" name="object 4"/>
          <p:cNvSpPr/>
          <p:nvPr userDrawn="1"/>
        </p:nvSpPr>
        <p:spPr>
          <a:xfrm>
            <a:off x="0" y="4625025"/>
            <a:ext cx="1417657" cy="4218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757" y="4633026"/>
            <a:ext cx="602482" cy="3914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模板-0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 userDrawn="1"/>
        </p:nvSpPr>
        <p:spPr>
          <a:xfrm>
            <a:off x="8748713" y="4956573"/>
            <a:ext cx="395288" cy="250304"/>
          </a:xfrm>
          <a:prstGeom prst="rect">
            <a:avLst/>
          </a:prstGeom>
          <a:noFill/>
        </p:spPr>
        <p:txBody>
          <a:bodyPr lIns="81639" tIns="40820" rIns="81639" bIns="4082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DB54345D-8263-47B7-9073-900FC48A1D8E}" type="slidenum">
              <a:rPr lang="zh-CN" altLang="en-US" sz="1091" b="1">
                <a:solidFill>
                  <a:srgbClr val="9BBB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‹#›</a:t>
            </a:fld>
            <a:endParaRPr lang="zh-CN" altLang="en-US" sz="1091" b="1" dirty="0">
              <a:solidFill>
                <a:srgbClr val="9BBB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object 4"/>
          <p:cNvSpPr/>
          <p:nvPr userDrawn="1"/>
        </p:nvSpPr>
        <p:spPr>
          <a:xfrm>
            <a:off x="0" y="4625025"/>
            <a:ext cx="1417657" cy="4218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757" y="4633026"/>
            <a:ext cx="602482" cy="3914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" descr="ppt模板-0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2"/>
          <p:cNvSpPr txBox="1"/>
          <p:nvPr userDrawn="1"/>
        </p:nvSpPr>
        <p:spPr>
          <a:xfrm>
            <a:off x="8748713" y="4956573"/>
            <a:ext cx="395288" cy="250304"/>
          </a:xfrm>
          <a:prstGeom prst="rect">
            <a:avLst/>
          </a:prstGeom>
          <a:noFill/>
        </p:spPr>
        <p:txBody>
          <a:bodyPr lIns="81639" tIns="40820" rIns="81639" bIns="40820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/>
            <a:fld id="{122EFEEF-BCD9-4B3D-B422-F5420C7F6E79}" type="slidenum">
              <a:rPr lang="zh-CN" altLang="en-US" sz="1091" b="1">
                <a:solidFill>
                  <a:srgbClr val="9BBB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‹#›</a:t>
            </a:fld>
            <a:endParaRPr lang="zh-CN" altLang="en-US" sz="1091" b="1" dirty="0">
              <a:solidFill>
                <a:srgbClr val="9BBB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2604" y="106525"/>
            <a:ext cx="9146604" cy="299684"/>
          </a:xfrm>
          <a:prstGeom prst="rect">
            <a:avLst/>
          </a:prstGeom>
        </p:spPr>
        <p:txBody>
          <a:bodyPr/>
          <a:lstStyle>
            <a:lvl1pPr algn="l">
              <a:defRPr lang="zh-CN" altLang="en-US" sz="1766" b="1" kern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5" name="object 4"/>
          <p:cNvSpPr/>
          <p:nvPr userDrawn="1"/>
        </p:nvSpPr>
        <p:spPr>
          <a:xfrm>
            <a:off x="0" y="4625025"/>
            <a:ext cx="1417657" cy="4218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757" y="4633026"/>
            <a:ext cx="602482" cy="3914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" descr="ppt模板-0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2"/>
          <p:cNvSpPr txBox="1"/>
          <p:nvPr userDrawn="1"/>
        </p:nvSpPr>
        <p:spPr>
          <a:xfrm>
            <a:off x="8748713" y="4956573"/>
            <a:ext cx="395288" cy="250304"/>
          </a:xfrm>
          <a:prstGeom prst="rect">
            <a:avLst/>
          </a:prstGeom>
          <a:noFill/>
        </p:spPr>
        <p:txBody>
          <a:bodyPr lIns="81639" tIns="40820" rIns="81639" bIns="40820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/>
            <a:fld id="{122EFEEF-BCD9-4B3D-B422-F5420C7F6E79}" type="slidenum">
              <a:rPr lang="zh-CN" altLang="en-US" sz="1091" b="1">
                <a:solidFill>
                  <a:srgbClr val="9BBB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‹#›</a:t>
            </a:fld>
            <a:endParaRPr lang="zh-CN" altLang="en-US" sz="1091" b="1" dirty="0">
              <a:solidFill>
                <a:srgbClr val="9BBB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2604" y="106525"/>
            <a:ext cx="9146604" cy="299684"/>
          </a:xfrm>
          <a:prstGeom prst="rect">
            <a:avLst/>
          </a:prstGeom>
        </p:spPr>
        <p:txBody>
          <a:bodyPr/>
          <a:lstStyle>
            <a:lvl1pPr algn="l">
              <a:defRPr lang="zh-CN" altLang="en-US" sz="1766" b="1" kern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5" name="object 4"/>
          <p:cNvSpPr/>
          <p:nvPr userDrawn="1"/>
        </p:nvSpPr>
        <p:spPr>
          <a:xfrm>
            <a:off x="0" y="4625025"/>
            <a:ext cx="1417657" cy="4218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757" y="4633026"/>
            <a:ext cx="602482" cy="3914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模板-0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 userDrawn="1"/>
        </p:nvSpPr>
        <p:spPr>
          <a:xfrm>
            <a:off x="8748713" y="4956573"/>
            <a:ext cx="395288" cy="250304"/>
          </a:xfrm>
          <a:prstGeom prst="rect">
            <a:avLst/>
          </a:prstGeom>
          <a:noFill/>
        </p:spPr>
        <p:txBody>
          <a:bodyPr lIns="81639" tIns="40820" rIns="81639" bIns="40820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A3FF6FA2-7476-4961-AADE-EAE0D4D284C9}" type="slidenum">
              <a:rPr lang="zh-CN" altLang="en-US" sz="1091" b="1">
                <a:solidFill>
                  <a:srgbClr val="9BBB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‹#›</a:t>
            </a:fld>
            <a:endParaRPr lang="zh-CN" altLang="en-US" sz="1091" b="1" dirty="0">
              <a:solidFill>
                <a:srgbClr val="9BBB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object 4"/>
          <p:cNvSpPr/>
          <p:nvPr userDrawn="1"/>
        </p:nvSpPr>
        <p:spPr>
          <a:xfrm>
            <a:off x="0" y="4625025"/>
            <a:ext cx="1417657" cy="4218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757" y="4633026"/>
            <a:ext cx="602482" cy="3914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ppt模板-0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7"/>
          <p:cNvSpPr txBox="1"/>
          <p:nvPr userDrawn="1"/>
        </p:nvSpPr>
        <p:spPr>
          <a:xfrm>
            <a:off x="8748713" y="4956573"/>
            <a:ext cx="395288" cy="250304"/>
          </a:xfrm>
          <a:prstGeom prst="rect">
            <a:avLst/>
          </a:prstGeom>
          <a:noFill/>
        </p:spPr>
        <p:txBody>
          <a:bodyPr lIns="81639" tIns="40820" rIns="81639" bIns="4082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defRPr/>
            </a:pPr>
            <a:fld id="{3C4FE73B-9DFE-4E0E-B596-983AFBD14847}" type="slidenum">
              <a:rPr lang="zh-CN" altLang="en-US" sz="1091" b="1" smtClean="0">
                <a:solidFill>
                  <a:srgbClr val="9BBB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‹#›</a:t>
            </a:fld>
            <a:endParaRPr lang="zh-CN" altLang="en-US" sz="1091" b="1" dirty="0">
              <a:solidFill>
                <a:srgbClr val="9BBB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object 4"/>
          <p:cNvSpPr/>
          <p:nvPr userDrawn="1"/>
        </p:nvSpPr>
        <p:spPr>
          <a:xfrm>
            <a:off x="0" y="4625025"/>
            <a:ext cx="1417657" cy="4218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757" y="4633026"/>
            <a:ext cx="602482" cy="3914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" descr="ppt模板-0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2"/>
          <p:cNvSpPr txBox="1"/>
          <p:nvPr userDrawn="1"/>
        </p:nvSpPr>
        <p:spPr>
          <a:xfrm>
            <a:off x="8748713" y="4956573"/>
            <a:ext cx="395288" cy="250304"/>
          </a:xfrm>
          <a:prstGeom prst="rect">
            <a:avLst/>
          </a:prstGeom>
          <a:noFill/>
        </p:spPr>
        <p:txBody>
          <a:bodyPr lIns="81639" tIns="40820" rIns="81639" bIns="40820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/>
            <a:fld id="{122EFEEF-BCD9-4B3D-B422-F5420C7F6E79}" type="slidenum">
              <a:rPr lang="zh-CN" altLang="en-US" sz="1091" b="1">
                <a:solidFill>
                  <a:srgbClr val="9BBB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‹#›</a:t>
            </a:fld>
            <a:endParaRPr lang="zh-CN" altLang="en-US" sz="1091" b="1" dirty="0">
              <a:solidFill>
                <a:srgbClr val="9BBB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2604" y="106525"/>
            <a:ext cx="9146604" cy="299684"/>
          </a:xfrm>
          <a:prstGeom prst="rect">
            <a:avLst/>
          </a:prstGeom>
        </p:spPr>
        <p:txBody>
          <a:bodyPr/>
          <a:lstStyle>
            <a:lvl1pPr algn="l">
              <a:defRPr lang="zh-CN" altLang="en-US" sz="1766" b="1" kern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5" name="object 4"/>
          <p:cNvSpPr/>
          <p:nvPr userDrawn="1"/>
        </p:nvSpPr>
        <p:spPr>
          <a:xfrm>
            <a:off x="0" y="4625025"/>
            <a:ext cx="1417657" cy="4218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757" y="4633026"/>
            <a:ext cx="602482" cy="3914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模板-01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3" descr="封面"/>
          <p:cNvPicPr>
            <a:picLocks noChangeAspect="1" noChangeArrowheads="1"/>
          </p:cNvPicPr>
          <p:nvPr userDrawn="1">
            <p:custDataLst>
              <p:tags r:id="rId2"/>
            </p:custDataLst>
          </p:nvPr>
        </p:nvPicPr>
        <p:blipFill>
          <a:blip r:embed="rId7" cstate="print"/>
          <a:srcRect l="24619" r="10921" b="46231"/>
          <a:stretch>
            <a:fillRect/>
          </a:stretch>
        </p:blipFill>
        <p:spPr bwMode="auto">
          <a:xfrm>
            <a:off x="0" y="1169654"/>
            <a:ext cx="6671733" cy="191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Rectangle 4" hidden="1"/>
          <p:cNvGraphicFramePr/>
          <p:nvPr>
            <p:custDataLst>
              <p:tags r:id="rId3"/>
            </p:custDataLst>
          </p:nvPr>
        </p:nvGraphicFramePr>
        <p:xfrm>
          <a:off x="-71967" y="0"/>
          <a:ext cx="304800" cy="1186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66"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AutoShape 4"/>
                      <p:cNvPicPr>
                        <a:picLocks noChangeArrowheads="1"/>
                      </p:cNvPicPr>
                      <p:nvPr/>
                    </p:nvPicPr>
                    <p:blipFill>
                      <a:blip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71967" y="0"/>
                        <a:ext cx="304800" cy="11869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Line 19"/>
          <p:cNvSpPr>
            <a:spLocks noChangeShapeType="1"/>
          </p:cNvSpPr>
          <p:nvPr userDrawn="1">
            <p:custDataLst>
              <p:tags r:id="rId4"/>
            </p:custDataLst>
          </p:nvPr>
        </p:nvSpPr>
        <p:spPr bwMode="auto">
          <a:xfrm>
            <a:off x="0" y="1159760"/>
            <a:ext cx="9144000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endParaRPr lang="zh-CN" altLang="en-US" sz="1867">
              <a:solidFill>
                <a:srgbClr val="000000"/>
              </a:solidFill>
            </a:endParaRPr>
          </a:p>
        </p:txBody>
      </p:sp>
      <p:sp>
        <p:nvSpPr>
          <p:cNvPr id="7" name="Line 20"/>
          <p:cNvSpPr>
            <a:spLocks noChangeShapeType="1"/>
          </p:cNvSpPr>
          <p:nvPr userDrawn="1">
            <p:custDataLst>
              <p:tags r:id="rId5"/>
            </p:custDataLst>
          </p:nvPr>
        </p:nvSpPr>
        <p:spPr bwMode="auto">
          <a:xfrm>
            <a:off x="0" y="3086100"/>
            <a:ext cx="9144000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endParaRPr lang="zh-CN" altLang="en-US" sz="1867">
              <a:solidFill>
                <a:srgbClr val="000000"/>
              </a:solidFill>
            </a:endParaRPr>
          </a:p>
        </p:txBody>
      </p:sp>
      <p:sp>
        <p:nvSpPr>
          <p:cNvPr id="423954" name="Rectangle 18"/>
          <p:cNvSpPr>
            <a:spLocks noGrp="1" noChangeArrowheads="1"/>
          </p:cNvSpPr>
          <p:nvPr>
            <p:ph type="subTitle" sz="quarter" idx="1" hasCustomPrompt="1"/>
          </p:nvPr>
        </p:nvSpPr>
        <p:spPr bwMode="auto">
          <a:xfrm>
            <a:off x="2002367" y="3792508"/>
            <a:ext cx="7025217" cy="1524502"/>
          </a:xfrm>
        </p:spPr>
        <p:txBody>
          <a:bodyPr lIns="972000" tIns="72000" rIns="72000" bIns="72000"/>
          <a:lstStyle>
            <a:lvl1pPr algn="r">
              <a:defRPr b="0"/>
            </a:lvl1pPr>
          </a:lstStyle>
          <a:p>
            <a:r>
              <a:rPr lang="en-US" altLang="zh-CN"/>
              <a:t>分</a:t>
            </a:r>
            <a:r>
              <a:rPr lang="zh-CN" altLang="en-US"/>
              <a:t>标题（名称，日期）</a:t>
            </a:r>
          </a:p>
          <a:p>
            <a:endParaRPr lang="fr-FR" altLang="en-US"/>
          </a:p>
        </p:txBody>
      </p:sp>
      <p:sp>
        <p:nvSpPr>
          <p:cNvPr id="423958" name="Rectangle 22"/>
          <p:cNvSpPr>
            <a:spLocks noGrp="1" noChangeArrowheads="1"/>
          </p:cNvSpPr>
          <p:nvPr>
            <p:ph type="ctrTitle" sz="quarter" hasCustomPrompt="1"/>
          </p:nvPr>
        </p:nvSpPr>
        <p:spPr bwMode="auto">
          <a:xfrm>
            <a:off x="4572001" y="2162910"/>
            <a:ext cx="4455584" cy="338779"/>
          </a:xfrm>
        </p:spPr>
        <p:txBody>
          <a:bodyPr lIns="72000" tIns="72000" rIns="72000" bIns="72000" anchor="ctr"/>
          <a:lstStyle>
            <a:lvl1pPr algn="r">
              <a:defRPr sz="3466"/>
            </a:lvl1pPr>
          </a:lstStyle>
          <a:p>
            <a:r>
              <a:rPr lang="fr-FR" altLang="zh-CN"/>
              <a:t>&lt;</a:t>
            </a:r>
            <a:r>
              <a:rPr lang="zh-CN" altLang="fr-FR"/>
              <a:t>主标题</a:t>
            </a:r>
            <a:r>
              <a:rPr lang="fr-FR" altLang="zh-CN"/>
              <a:t>&gt;</a:t>
            </a:r>
            <a:endParaRPr lang="fr-F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1784" y="3305361"/>
            <a:ext cx="7772400" cy="1021282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1784" y="2894988"/>
            <a:ext cx="7772400" cy="410372"/>
          </a:xfrm>
        </p:spPr>
        <p:txBody>
          <a:bodyPr anchor="b"/>
          <a:lstStyle>
            <a:lvl1pPr marL="0" indent="0">
              <a:buNone/>
              <a:defRPr sz="2666"/>
            </a:lvl1pPr>
            <a:lvl2pPr marL="609630" indent="0">
              <a:buNone/>
              <a:defRPr sz="2399"/>
            </a:lvl2pPr>
            <a:lvl3pPr marL="1219260" indent="0">
              <a:buNone/>
              <a:defRPr sz="2134"/>
            </a:lvl3pPr>
            <a:lvl4pPr marL="1828560" indent="0">
              <a:buNone/>
              <a:defRPr sz="1867"/>
            </a:lvl4pPr>
            <a:lvl5pPr marL="2438190" indent="0">
              <a:buNone/>
              <a:defRPr sz="1867"/>
            </a:lvl5pPr>
            <a:lvl6pPr marL="3047819" indent="0">
              <a:buNone/>
              <a:defRPr sz="1867"/>
            </a:lvl6pPr>
            <a:lvl7pPr marL="3657449" indent="0">
              <a:buNone/>
              <a:defRPr sz="1867"/>
            </a:lvl7pPr>
            <a:lvl8pPr marL="4267079" indent="0">
              <a:buNone/>
              <a:defRPr sz="1867"/>
            </a:lvl8pPr>
            <a:lvl9pPr marL="4876709" indent="0">
              <a:buNone/>
              <a:defRPr sz="18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292101" y="655303"/>
            <a:ext cx="3778250" cy="3311602"/>
          </a:xfrm>
        </p:spPr>
        <p:txBody>
          <a:bodyPr/>
          <a:lstStyle>
            <a:lvl1pPr>
              <a:defRPr sz="3734"/>
            </a:lvl1pPr>
            <a:lvl2pPr>
              <a:defRPr sz="3201"/>
            </a:lvl2pPr>
            <a:lvl3pPr>
              <a:defRPr sz="2666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273551" y="655303"/>
            <a:ext cx="3778250" cy="3311602"/>
          </a:xfrm>
        </p:spPr>
        <p:txBody>
          <a:bodyPr/>
          <a:lstStyle>
            <a:lvl1pPr>
              <a:defRPr sz="3734"/>
            </a:lvl1pPr>
            <a:lvl2pPr>
              <a:defRPr sz="3201"/>
            </a:lvl2pPr>
            <a:lvl3pPr>
              <a:defRPr sz="2666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070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1" y="646372"/>
            <a:ext cx="4040717" cy="984878"/>
          </a:xfrm>
        </p:spPr>
        <p:txBody>
          <a:bodyPr anchor="b"/>
          <a:lstStyle>
            <a:lvl1pPr marL="0" indent="0">
              <a:buNone/>
              <a:defRPr sz="3201" b="1"/>
            </a:lvl1pPr>
            <a:lvl2pPr marL="609630" indent="0">
              <a:buNone/>
              <a:defRPr sz="2666" b="1"/>
            </a:lvl2pPr>
            <a:lvl3pPr marL="1219260" indent="0">
              <a:buNone/>
              <a:defRPr sz="2399" b="1"/>
            </a:lvl3pPr>
            <a:lvl4pPr marL="1828560" indent="0">
              <a:buNone/>
              <a:defRPr sz="2134" b="1"/>
            </a:lvl4pPr>
            <a:lvl5pPr marL="2438190" indent="0">
              <a:buNone/>
              <a:defRPr sz="2134" b="1"/>
            </a:lvl5pPr>
            <a:lvl6pPr marL="3047819" indent="0">
              <a:buNone/>
              <a:defRPr sz="2134" b="1"/>
            </a:lvl6pPr>
            <a:lvl7pPr marL="3657449" indent="0">
              <a:buNone/>
              <a:defRPr sz="2134" b="1"/>
            </a:lvl7pPr>
            <a:lvl8pPr marL="4267079" indent="0">
              <a:buNone/>
              <a:defRPr sz="2134" b="1"/>
            </a:lvl8pPr>
            <a:lvl9pPr marL="4876709" indent="0">
              <a:buNone/>
              <a:defRPr sz="2134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1" y="1631248"/>
            <a:ext cx="4040717" cy="2876561"/>
          </a:xfrm>
        </p:spPr>
        <p:txBody>
          <a:bodyPr/>
          <a:lstStyle>
            <a:lvl1pPr>
              <a:defRPr sz="3201"/>
            </a:lvl1pPr>
            <a:lvl2pPr>
              <a:defRPr sz="2666"/>
            </a:lvl2pPr>
            <a:lvl3pPr>
              <a:defRPr sz="2399"/>
            </a:lvl3pPr>
            <a:lvl4pPr>
              <a:defRPr sz="2134"/>
            </a:lvl4pPr>
            <a:lvl5pPr>
              <a:defRPr sz="2134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6085" y="646372"/>
            <a:ext cx="4040716" cy="984878"/>
          </a:xfrm>
        </p:spPr>
        <p:txBody>
          <a:bodyPr anchor="b"/>
          <a:lstStyle>
            <a:lvl1pPr marL="0" indent="0">
              <a:buNone/>
              <a:defRPr sz="3201" b="1"/>
            </a:lvl1pPr>
            <a:lvl2pPr marL="609630" indent="0">
              <a:buNone/>
              <a:defRPr sz="2666" b="1"/>
            </a:lvl2pPr>
            <a:lvl3pPr marL="1219260" indent="0">
              <a:buNone/>
              <a:defRPr sz="2399" b="1"/>
            </a:lvl3pPr>
            <a:lvl4pPr marL="1828560" indent="0">
              <a:buNone/>
              <a:defRPr sz="2134" b="1"/>
            </a:lvl4pPr>
            <a:lvl5pPr marL="2438190" indent="0">
              <a:buNone/>
              <a:defRPr sz="2134" b="1"/>
            </a:lvl5pPr>
            <a:lvl6pPr marL="3047819" indent="0">
              <a:buNone/>
              <a:defRPr sz="2134" b="1"/>
            </a:lvl6pPr>
            <a:lvl7pPr marL="3657449" indent="0">
              <a:buNone/>
              <a:defRPr sz="2134" b="1"/>
            </a:lvl7pPr>
            <a:lvl8pPr marL="4267079" indent="0">
              <a:buNone/>
              <a:defRPr sz="2134" b="1"/>
            </a:lvl8pPr>
            <a:lvl9pPr marL="4876709" indent="0">
              <a:buNone/>
              <a:defRPr sz="2134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6085" y="1631248"/>
            <a:ext cx="4040716" cy="2876561"/>
          </a:xfrm>
        </p:spPr>
        <p:txBody>
          <a:bodyPr/>
          <a:lstStyle>
            <a:lvl1pPr>
              <a:defRPr sz="3201"/>
            </a:lvl1pPr>
            <a:lvl2pPr>
              <a:defRPr sz="2666"/>
            </a:lvl2pPr>
            <a:lvl3pPr>
              <a:defRPr sz="2399"/>
            </a:lvl3pPr>
            <a:lvl4pPr>
              <a:defRPr sz="2134"/>
            </a:lvl4pPr>
            <a:lvl5pPr>
              <a:defRPr sz="2134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模板-0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object 4"/>
          <p:cNvSpPr/>
          <p:nvPr userDrawn="1"/>
        </p:nvSpPr>
        <p:spPr>
          <a:xfrm>
            <a:off x="0" y="4625025"/>
            <a:ext cx="1417657" cy="4218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757" y="4633026"/>
            <a:ext cx="602482" cy="3914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1784" y="3305361"/>
            <a:ext cx="7772400" cy="1021282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1784" y="2894988"/>
            <a:ext cx="7772400" cy="410372"/>
          </a:xfrm>
        </p:spPr>
        <p:txBody>
          <a:bodyPr anchor="b"/>
          <a:lstStyle>
            <a:lvl1pPr marL="0" indent="0">
              <a:buNone/>
              <a:defRPr sz="2666"/>
            </a:lvl1pPr>
            <a:lvl2pPr marL="609630" indent="0">
              <a:buNone/>
              <a:defRPr sz="2399"/>
            </a:lvl2pPr>
            <a:lvl3pPr marL="1219260" indent="0">
              <a:buNone/>
              <a:defRPr sz="2134"/>
            </a:lvl3pPr>
            <a:lvl4pPr marL="1828560" indent="0">
              <a:buNone/>
              <a:defRPr sz="1867"/>
            </a:lvl4pPr>
            <a:lvl5pPr marL="2438190" indent="0">
              <a:buNone/>
              <a:defRPr sz="1867"/>
            </a:lvl5pPr>
            <a:lvl6pPr marL="3047819" indent="0">
              <a:buNone/>
              <a:defRPr sz="1867"/>
            </a:lvl6pPr>
            <a:lvl7pPr marL="3657449" indent="0">
              <a:buNone/>
              <a:defRPr sz="1867"/>
            </a:lvl7pPr>
            <a:lvl8pPr marL="4267079" indent="0">
              <a:buNone/>
              <a:defRPr sz="1867"/>
            </a:lvl8pPr>
            <a:lvl9pPr marL="4876709" indent="0">
              <a:buNone/>
              <a:defRPr sz="18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424"/>
            <a:ext cx="3007784" cy="872087"/>
          </a:xfrm>
        </p:spPr>
        <p:txBody>
          <a:bodyPr/>
          <a:lstStyle>
            <a:lvl1pPr algn="l">
              <a:defRPr sz="2666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422"/>
            <a:ext cx="5111750" cy="3799946"/>
          </a:xfrm>
        </p:spPr>
        <p:txBody>
          <a:bodyPr/>
          <a:lstStyle>
            <a:lvl1pPr>
              <a:defRPr sz="4265"/>
            </a:lvl1pPr>
            <a:lvl2pPr>
              <a:defRPr sz="3734"/>
            </a:lvl2pPr>
            <a:lvl3pPr>
              <a:defRPr sz="3201"/>
            </a:lvl3pPr>
            <a:lvl4pPr>
              <a:defRPr sz="2666"/>
            </a:lvl4pPr>
            <a:lvl5pPr>
              <a:defRPr sz="2666"/>
            </a:lvl5pPr>
            <a:lvl6pPr>
              <a:defRPr sz="2666"/>
            </a:lvl6pPr>
            <a:lvl7pPr>
              <a:defRPr sz="2666"/>
            </a:lvl7pPr>
            <a:lvl8pPr>
              <a:defRPr sz="2666"/>
            </a:lvl8pPr>
            <a:lvl9pPr>
              <a:defRPr sz="2666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508"/>
            <a:ext cx="3007784" cy="287253"/>
          </a:xfrm>
        </p:spPr>
        <p:txBody>
          <a:bodyPr/>
          <a:lstStyle>
            <a:lvl1pPr marL="0" indent="0">
              <a:buNone/>
              <a:defRPr sz="1867"/>
            </a:lvl1pPr>
            <a:lvl2pPr marL="609630" indent="0">
              <a:buNone/>
              <a:defRPr sz="1599"/>
            </a:lvl2pPr>
            <a:lvl3pPr marL="1219260" indent="0">
              <a:buNone/>
              <a:defRPr sz="1334"/>
            </a:lvl3pPr>
            <a:lvl4pPr marL="1828560" indent="0">
              <a:buNone/>
              <a:defRPr sz="1199"/>
            </a:lvl4pPr>
            <a:lvl5pPr marL="2438190" indent="0">
              <a:buNone/>
              <a:defRPr sz="1199"/>
            </a:lvl5pPr>
            <a:lvl6pPr marL="3047819" indent="0">
              <a:buNone/>
              <a:defRPr sz="1199"/>
            </a:lvl6pPr>
            <a:lvl7pPr marL="3657449" indent="0">
              <a:buNone/>
              <a:defRPr sz="1199"/>
            </a:lvl7pPr>
            <a:lvl8pPr marL="4267079" indent="0">
              <a:buNone/>
              <a:defRPr sz="1199"/>
            </a:lvl8pPr>
            <a:lvl9pPr marL="4876709" indent="0">
              <a:buNone/>
              <a:defRPr sz="1199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818" y="3600450"/>
            <a:ext cx="5486400" cy="425328"/>
          </a:xfrm>
        </p:spPr>
        <p:txBody>
          <a:bodyPr/>
          <a:lstStyle>
            <a:lvl1pPr algn="l">
              <a:defRPr sz="2666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818" y="459949"/>
            <a:ext cx="5486400" cy="656574"/>
          </a:xfrm>
        </p:spPr>
        <p:txBody>
          <a:bodyPr/>
          <a:lstStyle>
            <a:lvl1pPr marL="0" indent="0">
              <a:buNone/>
              <a:defRPr sz="4265"/>
            </a:lvl1pPr>
            <a:lvl2pPr marL="609630" indent="0">
              <a:buNone/>
              <a:defRPr sz="3734"/>
            </a:lvl2pPr>
            <a:lvl3pPr marL="1219260" indent="0">
              <a:buNone/>
              <a:defRPr sz="3201"/>
            </a:lvl3pPr>
            <a:lvl4pPr marL="1828560" indent="0">
              <a:buNone/>
              <a:defRPr sz="2666"/>
            </a:lvl4pPr>
            <a:lvl5pPr marL="2438190" indent="0">
              <a:buNone/>
              <a:defRPr sz="2666"/>
            </a:lvl5pPr>
            <a:lvl6pPr marL="3047819" indent="0">
              <a:buNone/>
              <a:defRPr sz="2666"/>
            </a:lvl6pPr>
            <a:lvl7pPr marL="3657449" indent="0">
              <a:buNone/>
              <a:defRPr sz="2666"/>
            </a:lvl7pPr>
            <a:lvl8pPr marL="4267079" indent="0">
              <a:buNone/>
              <a:defRPr sz="2666"/>
            </a:lvl8pPr>
            <a:lvl9pPr marL="4876709" indent="0">
              <a:buNone/>
              <a:defRPr sz="2666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818" y="4025778"/>
            <a:ext cx="5486400" cy="287253"/>
          </a:xfrm>
        </p:spPr>
        <p:txBody>
          <a:bodyPr/>
          <a:lstStyle>
            <a:lvl1pPr marL="0" indent="0">
              <a:buNone/>
              <a:defRPr sz="1867"/>
            </a:lvl1pPr>
            <a:lvl2pPr marL="609630" indent="0">
              <a:buNone/>
              <a:defRPr sz="1599"/>
            </a:lvl2pPr>
            <a:lvl3pPr marL="1219260" indent="0">
              <a:buNone/>
              <a:defRPr sz="1334"/>
            </a:lvl3pPr>
            <a:lvl4pPr marL="1828560" indent="0">
              <a:buNone/>
              <a:defRPr sz="1199"/>
            </a:lvl4pPr>
            <a:lvl5pPr marL="2438190" indent="0">
              <a:buNone/>
              <a:defRPr sz="1199"/>
            </a:lvl5pPr>
            <a:lvl6pPr marL="3047819" indent="0">
              <a:buNone/>
              <a:defRPr sz="1199"/>
            </a:lvl6pPr>
            <a:lvl7pPr marL="3657449" indent="0">
              <a:buNone/>
              <a:defRPr sz="1199"/>
            </a:lvl7pPr>
            <a:lvl8pPr marL="4267079" indent="0">
              <a:buNone/>
              <a:defRPr sz="1199"/>
            </a:lvl8pPr>
            <a:lvl9pPr marL="4876709" indent="0">
              <a:buNone/>
              <a:defRPr sz="1199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-4129354" y="655304"/>
            <a:ext cx="12181155" cy="106751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6796620" y="46985"/>
            <a:ext cx="2169583" cy="1322967"/>
          </a:xfrm>
        </p:spPr>
        <p:txBody>
          <a:bodyPr vert="eaVert"/>
          <a:lstStyle/>
          <a:p>
            <a:r>
              <a:rPr lang="zh-CN" altLang="en-US" dirty="0"/>
              <a:t>单编辑母版标题样式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-2139868" y="46985"/>
            <a:ext cx="8733288" cy="132296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3" descr="封面"/>
          <p:cNvPicPr>
            <a:picLocks noChangeAspect="1" noChangeArrowheads="1"/>
          </p:cNvPicPr>
          <p:nvPr userDrawn="1">
            <p:custDataLst>
              <p:tags r:id="rId2"/>
            </p:custDataLst>
          </p:nvPr>
        </p:nvPicPr>
        <p:blipFill>
          <a:blip r:embed="rId7" cstate="print"/>
          <a:srcRect l="24619" r="10921" b="46231"/>
          <a:stretch>
            <a:fillRect/>
          </a:stretch>
        </p:blipFill>
        <p:spPr bwMode="auto">
          <a:xfrm>
            <a:off x="0" y="1169654"/>
            <a:ext cx="6671733" cy="191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Rectangle 4" hidden="1"/>
          <p:cNvGraphicFramePr/>
          <p:nvPr>
            <p:custDataLst>
              <p:tags r:id="rId3"/>
            </p:custDataLst>
          </p:nvPr>
        </p:nvGraphicFramePr>
        <p:xfrm>
          <a:off x="-71967" y="0"/>
          <a:ext cx="304800" cy="1186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38"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AutoShape 4"/>
                      <p:cNvPicPr>
                        <a:picLocks noChangeArrowheads="1"/>
                      </p:cNvPicPr>
                      <p:nvPr/>
                    </p:nvPicPr>
                    <p:blipFill>
                      <a:blip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71967" y="0"/>
                        <a:ext cx="304800" cy="11869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Line 19"/>
          <p:cNvSpPr>
            <a:spLocks noChangeShapeType="1"/>
          </p:cNvSpPr>
          <p:nvPr userDrawn="1">
            <p:custDataLst>
              <p:tags r:id="rId4"/>
            </p:custDataLst>
          </p:nvPr>
        </p:nvSpPr>
        <p:spPr bwMode="auto">
          <a:xfrm>
            <a:off x="0" y="1159760"/>
            <a:ext cx="9144000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endParaRPr lang="zh-CN" altLang="en-US" sz="1867">
              <a:solidFill>
                <a:srgbClr val="000000"/>
              </a:solidFill>
            </a:endParaRPr>
          </a:p>
        </p:txBody>
      </p:sp>
      <p:sp>
        <p:nvSpPr>
          <p:cNvPr id="7" name="Line 20"/>
          <p:cNvSpPr>
            <a:spLocks noChangeShapeType="1"/>
          </p:cNvSpPr>
          <p:nvPr userDrawn="1">
            <p:custDataLst>
              <p:tags r:id="rId5"/>
            </p:custDataLst>
          </p:nvPr>
        </p:nvSpPr>
        <p:spPr bwMode="auto">
          <a:xfrm>
            <a:off x="0" y="3086100"/>
            <a:ext cx="9144000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endParaRPr lang="zh-CN" altLang="en-US" sz="1867">
              <a:solidFill>
                <a:srgbClr val="000000"/>
              </a:solidFill>
            </a:endParaRPr>
          </a:p>
        </p:txBody>
      </p:sp>
      <p:sp>
        <p:nvSpPr>
          <p:cNvPr id="423954" name="Rectangle 18"/>
          <p:cNvSpPr>
            <a:spLocks noGrp="1" noChangeArrowheads="1"/>
          </p:cNvSpPr>
          <p:nvPr>
            <p:ph type="subTitle" sz="quarter" idx="1" hasCustomPrompt="1"/>
          </p:nvPr>
        </p:nvSpPr>
        <p:spPr bwMode="auto">
          <a:xfrm>
            <a:off x="2002367" y="3792508"/>
            <a:ext cx="7025217" cy="1524502"/>
          </a:xfrm>
        </p:spPr>
        <p:txBody>
          <a:bodyPr lIns="972000" tIns="72000" rIns="72000" bIns="72000"/>
          <a:lstStyle>
            <a:lvl1pPr algn="r">
              <a:defRPr b="0"/>
            </a:lvl1pPr>
          </a:lstStyle>
          <a:p>
            <a:r>
              <a:rPr lang="en-US" altLang="zh-CN"/>
              <a:t>分</a:t>
            </a:r>
            <a:r>
              <a:rPr lang="zh-CN" altLang="en-US"/>
              <a:t>标题（名称，日期）</a:t>
            </a:r>
          </a:p>
          <a:p>
            <a:endParaRPr lang="fr-FR" altLang="en-US"/>
          </a:p>
        </p:txBody>
      </p:sp>
      <p:sp>
        <p:nvSpPr>
          <p:cNvPr id="423958" name="Rectangle 22"/>
          <p:cNvSpPr>
            <a:spLocks noGrp="1" noChangeArrowheads="1"/>
          </p:cNvSpPr>
          <p:nvPr>
            <p:ph type="ctrTitle" sz="quarter" hasCustomPrompt="1"/>
          </p:nvPr>
        </p:nvSpPr>
        <p:spPr bwMode="auto">
          <a:xfrm>
            <a:off x="4572001" y="2162910"/>
            <a:ext cx="4455584" cy="338779"/>
          </a:xfrm>
        </p:spPr>
        <p:txBody>
          <a:bodyPr lIns="72000" tIns="72000" rIns="72000" bIns="72000" anchor="ctr"/>
          <a:lstStyle>
            <a:lvl1pPr algn="r">
              <a:defRPr sz="3466"/>
            </a:lvl1pPr>
          </a:lstStyle>
          <a:p>
            <a:r>
              <a:rPr lang="fr-FR" altLang="zh-CN"/>
              <a:t>&lt;</a:t>
            </a:r>
            <a:r>
              <a:rPr lang="zh-CN" altLang="fr-FR"/>
              <a:t>主标题</a:t>
            </a:r>
            <a:r>
              <a:rPr lang="fr-FR" altLang="zh-CN"/>
              <a:t>&gt;</a:t>
            </a:r>
            <a:endParaRPr lang="fr-FR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1784" y="3305361"/>
            <a:ext cx="7772400" cy="1021282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1784" y="2894988"/>
            <a:ext cx="7772400" cy="410372"/>
          </a:xfrm>
        </p:spPr>
        <p:txBody>
          <a:bodyPr anchor="b"/>
          <a:lstStyle>
            <a:lvl1pPr marL="0" indent="0">
              <a:buNone/>
              <a:defRPr sz="2666"/>
            </a:lvl1pPr>
            <a:lvl2pPr marL="609630" indent="0">
              <a:buNone/>
              <a:defRPr sz="2399"/>
            </a:lvl2pPr>
            <a:lvl3pPr marL="1219260" indent="0">
              <a:buNone/>
              <a:defRPr sz="2134"/>
            </a:lvl3pPr>
            <a:lvl4pPr marL="1828560" indent="0">
              <a:buNone/>
              <a:defRPr sz="1867"/>
            </a:lvl4pPr>
            <a:lvl5pPr marL="2438190" indent="0">
              <a:buNone/>
              <a:defRPr sz="1867"/>
            </a:lvl5pPr>
            <a:lvl6pPr marL="3047819" indent="0">
              <a:buNone/>
              <a:defRPr sz="1867"/>
            </a:lvl6pPr>
            <a:lvl7pPr marL="3657449" indent="0">
              <a:buNone/>
              <a:defRPr sz="1867"/>
            </a:lvl7pPr>
            <a:lvl8pPr marL="4267079" indent="0">
              <a:buNone/>
              <a:defRPr sz="1867"/>
            </a:lvl8pPr>
            <a:lvl9pPr marL="4876709" indent="0">
              <a:buNone/>
              <a:defRPr sz="18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292101" y="655303"/>
            <a:ext cx="3778250" cy="3311602"/>
          </a:xfrm>
        </p:spPr>
        <p:txBody>
          <a:bodyPr/>
          <a:lstStyle>
            <a:lvl1pPr>
              <a:defRPr sz="3734"/>
            </a:lvl1pPr>
            <a:lvl2pPr>
              <a:defRPr sz="3201"/>
            </a:lvl2pPr>
            <a:lvl3pPr>
              <a:defRPr sz="2666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273551" y="655303"/>
            <a:ext cx="3778250" cy="3311602"/>
          </a:xfrm>
        </p:spPr>
        <p:txBody>
          <a:bodyPr/>
          <a:lstStyle>
            <a:lvl1pPr>
              <a:defRPr sz="3734"/>
            </a:lvl1pPr>
            <a:lvl2pPr>
              <a:defRPr sz="3201"/>
            </a:lvl2pPr>
            <a:lvl3pPr>
              <a:defRPr sz="2666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070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1" y="646372"/>
            <a:ext cx="4040717" cy="984878"/>
          </a:xfrm>
        </p:spPr>
        <p:txBody>
          <a:bodyPr anchor="b"/>
          <a:lstStyle>
            <a:lvl1pPr marL="0" indent="0">
              <a:buNone/>
              <a:defRPr sz="3201" b="1"/>
            </a:lvl1pPr>
            <a:lvl2pPr marL="609630" indent="0">
              <a:buNone/>
              <a:defRPr sz="2666" b="1"/>
            </a:lvl2pPr>
            <a:lvl3pPr marL="1219260" indent="0">
              <a:buNone/>
              <a:defRPr sz="2399" b="1"/>
            </a:lvl3pPr>
            <a:lvl4pPr marL="1828560" indent="0">
              <a:buNone/>
              <a:defRPr sz="2134" b="1"/>
            </a:lvl4pPr>
            <a:lvl5pPr marL="2438190" indent="0">
              <a:buNone/>
              <a:defRPr sz="2134" b="1"/>
            </a:lvl5pPr>
            <a:lvl6pPr marL="3047819" indent="0">
              <a:buNone/>
              <a:defRPr sz="2134" b="1"/>
            </a:lvl6pPr>
            <a:lvl7pPr marL="3657449" indent="0">
              <a:buNone/>
              <a:defRPr sz="2134" b="1"/>
            </a:lvl7pPr>
            <a:lvl8pPr marL="4267079" indent="0">
              <a:buNone/>
              <a:defRPr sz="2134" b="1"/>
            </a:lvl8pPr>
            <a:lvl9pPr marL="4876709" indent="0">
              <a:buNone/>
              <a:defRPr sz="2134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1" y="1631248"/>
            <a:ext cx="4040717" cy="2876561"/>
          </a:xfrm>
        </p:spPr>
        <p:txBody>
          <a:bodyPr/>
          <a:lstStyle>
            <a:lvl1pPr>
              <a:defRPr sz="3201"/>
            </a:lvl1pPr>
            <a:lvl2pPr>
              <a:defRPr sz="2666"/>
            </a:lvl2pPr>
            <a:lvl3pPr>
              <a:defRPr sz="2399"/>
            </a:lvl3pPr>
            <a:lvl4pPr>
              <a:defRPr sz="2134"/>
            </a:lvl4pPr>
            <a:lvl5pPr>
              <a:defRPr sz="2134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6085" y="646372"/>
            <a:ext cx="4040716" cy="984878"/>
          </a:xfrm>
        </p:spPr>
        <p:txBody>
          <a:bodyPr anchor="b"/>
          <a:lstStyle>
            <a:lvl1pPr marL="0" indent="0">
              <a:buNone/>
              <a:defRPr sz="3201" b="1"/>
            </a:lvl1pPr>
            <a:lvl2pPr marL="609630" indent="0">
              <a:buNone/>
              <a:defRPr sz="2666" b="1"/>
            </a:lvl2pPr>
            <a:lvl3pPr marL="1219260" indent="0">
              <a:buNone/>
              <a:defRPr sz="2399" b="1"/>
            </a:lvl3pPr>
            <a:lvl4pPr marL="1828560" indent="0">
              <a:buNone/>
              <a:defRPr sz="2134" b="1"/>
            </a:lvl4pPr>
            <a:lvl5pPr marL="2438190" indent="0">
              <a:buNone/>
              <a:defRPr sz="2134" b="1"/>
            </a:lvl5pPr>
            <a:lvl6pPr marL="3047819" indent="0">
              <a:buNone/>
              <a:defRPr sz="2134" b="1"/>
            </a:lvl6pPr>
            <a:lvl7pPr marL="3657449" indent="0">
              <a:buNone/>
              <a:defRPr sz="2134" b="1"/>
            </a:lvl7pPr>
            <a:lvl8pPr marL="4267079" indent="0">
              <a:buNone/>
              <a:defRPr sz="2134" b="1"/>
            </a:lvl8pPr>
            <a:lvl9pPr marL="4876709" indent="0">
              <a:buNone/>
              <a:defRPr sz="2134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6085" y="1631248"/>
            <a:ext cx="4040716" cy="2876561"/>
          </a:xfrm>
        </p:spPr>
        <p:txBody>
          <a:bodyPr/>
          <a:lstStyle>
            <a:lvl1pPr>
              <a:defRPr sz="3201"/>
            </a:lvl1pPr>
            <a:lvl2pPr>
              <a:defRPr sz="2666"/>
            </a:lvl2pPr>
            <a:lvl3pPr>
              <a:defRPr sz="2399"/>
            </a:lvl3pPr>
            <a:lvl4pPr>
              <a:defRPr sz="2134"/>
            </a:lvl4pPr>
            <a:lvl5pPr>
              <a:defRPr sz="2134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292101" y="655303"/>
            <a:ext cx="3778250" cy="3311602"/>
          </a:xfrm>
        </p:spPr>
        <p:txBody>
          <a:bodyPr/>
          <a:lstStyle>
            <a:lvl1pPr>
              <a:defRPr sz="3734"/>
            </a:lvl1pPr>
            <a:lvl2pPr>
              <a:defRPr sz="3201"/>
            </a:lvl2pPr>
            <a:lvl3pPr>
              <a:defRPr sz="2666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273551" y="655303"/>
            <a:ext cx="3778250" cy="3311602"/>
          </a:xfrm>
        </p:spPr>
        <p:txBody>
          <a:bodyPr/>
          <a:lstStyle>
            <a:lvl1pPr>
              <a:defRPr sz="3734"/>
            </a:lvl1pPr>
            <a:lvl2pPr>
              <a:defRPr sz="3201"/>
            </a:lvl2pPr>
            <a:lvl3pPr>
              <a:defRPr sz="2666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模板-0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object 4"/>
          <p:cNvSpPr/>
          <p:nvPr userDrawn="1"/>
        </p:nvSpPr>
        <p:spPr>
          <a:xfrm>
            <a:off x="0" y="4625025"/>
            <a:ext cx="1417657" cy="4218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757" y="4633026"/>
            <a:ext cx="602482" cy="3914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424"/>
            <a:ext cx="3007784" cy="872087"/>
          </a:xfrm>
        </p:spPr>
        <p:txBody>
          <a:bodyPr/>
          <a:lstStyle>
            <a:lvl1pPr algn="l">
              <a:defRPr sz="2666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422"/>
            <a:ext cx="5111750" cy="3799946"/>
          </a:xfrm>
        </p:spPr>
        <p:txBody>
          <a:bodyPr/>
          <a:lstStyle>
            <a:lvl1pPr>
              <a:defRPr sz="4265"/>
            </a:lvl1pPr>
            <a:lvl2pPr>
              <a:defRPr sz="3734"/>
            </a:lvl2pPr>
            <a:lvl3pPr>
              <a:defRPr sz="3201"/>
            </a:lvl3pPr>
            <a:lvl4pPr>
              <a:defRPr sz="2666"/>
            </a:lvl4pPr>
            <a:lvl5pPr>
              <a:defRPr sz="2666"/>
            </a:lvl5pPr>
            <a:lvl6pPr>
              <a:defRPr sz="2666"/>
            </a:lvl6pPr>
            <a:lvl7pPr>
              <a:defRPr sz="2666"/>
            </a:lvl7pPr>
            <a:lvl8pPr>
              <a:defRPr sz="2666"/>
            </a:lvl8pPr>
            <a:lvl9pPr>
              <a:defRPr sz="2666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508"/>
            <a:ext cx="3007784" cy="287253"/>
          </a:xfrm>
        </p:spPr>
        <p:txBody>
          <a:bodyPr/>
          <a:lstStyle>
            <a:lvl1pPr marL="0" indent="0">
              <a:buNone/>
              <a:defRPr sz="1867"/>
            </a:lvl1pPr>
            <a:lvl2pPr marL="609630" indent="0">
              <a:buNone/>
              <a:defRPr sz="1599"/>
            </a:lvl2pPr>
            <a:lvl3pPr marL="1219260" indent="0">
              <a:buNone/>
              <a:defRPr sz="1334"/>
            </a:lvl3pPr>
            <a:lvl4pPr marL="1828560" indent="0">
              <a:buNone/>
              <a:defRPr sz="1199"/>
            </a:lvl4pPr>
            <a:lvl5pPr marL="2438190" indent="0">
              <a:buNone/>
              <a:defRPr sz="1199"/>
            </a:lvl5pPr>
            <a:lvl6pPr marL="3047819" indent="0">
              <a:buNone/>
              <a:defRPr sz="1199"/>
            </a:lvl6pPr>
            <a:lvl7pPr marL="3657449" indent="0">
              <a:buNone/>
              <a:defRPr sz="1199"/>
            </a:lvl7pPr>
            <a:lvl8pPr marL="4267079" indent="0">
              <a:buNone/>
              <a:defRPr sz="1199"/>
            </a:lvl8pPr>
            <a:lvl9pPr marL="4876709" indent="0">
              <a:buNone/>
              <a:defRPr sz="1199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818" y="3600450"/>
            <a:ext cx="5486400" cy="425328"/>
          </a:xfrm>
        </p:spPr>
        <p:txBody>
          <a:bodyPr/>
          <a:lstStyle>
            <a:lvl1pPr algn="l">
              <a:defRPr sz="2666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818" y="459949"/>
            <a:ext cx="5486400" cy="656574"/>
          </a:xfrm>
        </p:spPr>
        <p:txBody>
          <a:bodyPr/>
          <a:lstStyle>
            <a:lvl1pPr marL="0" indent="0">
              <a:buNone/>
              <a:defRPr sz="4265"/>
            </a:lvl1pPr>
            <a:lvl2pPr marL="609630" indent="0">
              <a:buNone/>
              <a:defRPr sz="3734"/>
            </a:lvl2pPr>
            <a:lvl3pPr marL="1219260" indent="0">
              <a:buNone/>
              <a:defRPr sz="3201"/>
            </a:lvl3pPr>
            <a:lvl4pPr marL="1828560" indent="0">
              <a:buNone/>
              <a:defRPr sz="2666"/>
            </a:lvl4pPr>
            <a:lvl5pPr marL="2438190" indent="0">
              <a:buNone/>
              <a:defRPr sz="2666"/>
            </a:lvl5pPr>
            <a:lvl6pPr marL="3047819" indent="0">
              <a:buNone/>
              <a:defRPr sz="2666"/>
            </a:lvl6pPr>
            <a:lvl7pPr marL="3657449" indent="0">
              <a:buNone/>
              <a:defRPr sz="2666"/>
            </a:lvl7pPr>
            <a:lvl8pPr marL="4267079" indent="0">
              <a:buNone/>
              <a:defRPr sz="2666"/>
            </a:lvl8pPr>
            <a:lvl9pPr marL="4876709" indent="0">
              <a:buNone/>
              <a:defRPr sz="2666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818" y="4025778"/>
            <a:ext cx="5486400" cy="287253"/>
          </a:xfrm>
        </p:spPr>
        <p:txBody>
          <a:bodyPr/>
          <a:lstStyle>
            <a:lvl1pPr marL="0" indent="0">
              <a:buNone/>
              <a:defRPr sz="1867"/>
            </a:lvl1pPr>
            <a:lvl2pPr marL="609630" indent="0">
              <a:buNone/>
              <a:defRPr sz="1599"/>
            </a:lvl2pPr>
            <a:lvl3pPr marL="1219260" indent="0">
              <a:buNone/>
              <a:defRPr sz="1334"/>
            </a:lvl3pPr>
            <a:lvl4pPr marL="1828560" indent="0">
              <a:buNone/>
              <a:defRPr sz="1199"/>
            </a:lvl4pPr>
            <a:lvl5pPr marL="2438190" indent="0">
              <a:buNone/>
              <a:defRPr sz="1199"/>
            </a:lvl5pPr>
            <a:lvl6pPr marL="3047819" indent="0">
              <a:buNone/>
              <a:defRPr sz="1199"/>
            </a:lvl6pPr>
            <a:lvl7pPr marL="3657449" indent="0">
              <a:buNone/>
              <a:defRPr sz="1199"/>
            </a:lvl7pPr>
            <a:lvl8pPr marL="4267079" indent="0">
              <a:buNone/>
              <a:defRPr sz="1199"/>
            </a:lvl8pPr>
            <a:lvl9pPr marL="4876709" indent="0">
              <a:buNone/>
              <a:defRPr sz="1199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-4129354" y="655304"/>
            <a:ext cx="12181155" cy="106751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6796620" y="46985"/>
            <a:ext cx="2169583" cy="1322967"/>
          </a:xfrm>
        </p:spPr>
        <p:txBody>
          <a:bodyPr vert="eaVert"/>
          <a:lstStyle/>
          <a:p>
            <a:r>
              <a:rPr lang="zh-CN" altLang="en-US" dirty="0"/>
              <a:t>单编辑母版标题样式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-2139868" y="46985"/>
            <a:ext cx="8733288" cy="132296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3" descr="封面"/>
          <p:cNvPicPr>
            <a:picLocks noChangeAspect="1" noChangeArrowheads="1"/>
          </p:cNvPicPr>
          <p:nvPr userDrawn="1">
            <p:custDataLst>
              <p:tags r:id="rId2"/>
            </p:custDataLst>
          </p:nvPr>
        </p:nvPicPr>
        <p:blipFill>
          <a:blip r:embed="rId7" cstate="print"/>
          <a:srcRect l="24619" r="10921" b="46231"/>
          <a:stretch>
            <a:fillRect/>
          </a:stretch>
        </p:blipFill>
        <p:spPr bwMode="auto">
          <a:xfrm>
            <a:off x="0" y="1169654"/>
            <a:ext cx="6671733" cy="191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Rectangle 4" hidden="1"/>
          <p:cNvGraphicFramePr/>
          <p:nvPr>
            <p:custDataLst>
              <p:tags r:id="rId3"/>
            </p:custDataLst>
          </p:nvPr>
        </p:nvGraphicFramePr>
        <p:xfrm>
          <a:off x="-71967" y="0"/>
          <a:ext cx="304800" cy="1186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0"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AutoShape 4"/>
                      <p:cNvPicPr>
                        <a:picLocks noChangeArrowheads="1"/>
                      </p:cNvPicPr>
                      <p:nvPr/>
                    </p:nvPicPr>
                    <p:blipFill>
                      <a:blip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71967" y="0"/>
                        <a:ext cx="304800" cy="11869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Line 19"/>
          <p:cNvSpPr>
            <a:spLocks noChangeShapeType="1"/>
          </p:cNvSpPr>
          <p:nvPr userDrawn="1">
            <p:custDataLst>
              <p:tags r:id="rId4"/>
            </p:custDataLst>
          </p:nvPr>
        </p:nvSpPr>
        <p:spPr bwMode="auto">
          <a:xfrm>
            <a:off x="0" y="1159760"/>
            <a:ext cx="9144000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endParaRPr lang="zh-CN" altLang="en-US" sz="1867">
              <a:solidFill>
                <a:srgbClr val="000000"/>
              </a:solidFill>
            </a:endParaRPr>
          </a:p>
        </p:txBody>
      </p:sp>
      <p:sp>
        <p:nvSpPr>
          <p:cNvPr id="7" name="Line 20"/>
          <p:cNvSpPr>
            <a:spLocks noChangeShapeType="1"/>
          </p:cNvSpPr>
          <p:nvPr userDrawn="1">
            <p:custDataLst>
              <p:tags r:id="rId5"/>
            </p:custDataLst>
          </p:nvPr>
        </p:nvSpPr>
        <p:spPr bwMode="auto">
          <a:xfrm>
            <a:off x="0" y="3086100"/>
            <a:ext cx="9144000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endParaRPr lang="zh-CN" altLang="en-US" sz="1867">
              <a:solidFill>
                <a:srgbClr val="000000"/>
              </a:solidFill>
            </a:endParaRPr>
          </a:p>
        </p:txBody>
      </p:sp>
      <p:sp>
        <p:nvSpPr>
          <p:cNvPr id="423954" name="Rectangle 18"/>
          <p:cNvSpPr>
            <a:spLocks noGrp="1" noChangeArrowheads="1"/>
          </p:cNvSpPr>
          <p:nvPr>
            <p:ph type="subTitle" sz="quarter" idx="1" hasCustomPrompt="1"/>
          </p:nvPr>
        </p:nvSpPr>
        <p:spPr bwMode="auto">
          <a:xfrm>
            <a:off x="2002367" y="3792508"/>
            <a:ext cx="7025217" cy="1524502"/>
          </a:xfrm>
        </p:spPr>
        <p:txBody>
          <a:bodyPr lIns="972000" tIns="72000" rIns="72000" bIns="72000"/>
          <a:lstStyle>
            <a:lvl1pPr algn="r">
              <a:defRPr b="0"/>
            </a:lvl1pPr>
          </a:lstStyle>
          <a:p>
            <a:r>
              <a:rPr lang="en-US" altLang="zh-CN"/>
              <a:t>分</a:t>
            </a:r>
            <a:r>
              <a:rPr lang="zh-CN" altLang="en-US"/>
              <a:t>标题（名称，日期）</a:t>
            </a:r>
          </a:p>
          <a:p>
            <a:endParaRPr lang="fr-FR" altLang="en-US"/>
          </a:p>
        </p:txBody>
      </p:sp>
      <p:sp>
        <p:nvSpPr>
          <p:cNvPr id="423958" name="Rectangle 22"/>
          <p:cNvSpPr>
            <a:spLocks noGrp="1" noChangeArrowheads="1"/>
          </p:cNvSpPr>
          <p:nvPr>
            <p:ph type="ctrTitle" sz="quarter" hasCustomPrompt="1"/>
          </p:nvPr>
        </p:nvSpPr>
        <p:spPr bwMode="auto">
          <a:xfrm>
            <a:off x="4572001" y="2162910"/>
            <a:ext cx="4455584" cy="338779"/>
          </a:xfrm>
        </p:spPr>
        <p:txBody>
          <a:bodyPr lIns="72000" tIns="72000" rIns="72000" bIns="72000" anchor="ctr"/>
          <a:lstStyle>
            <a:lvl1pPr algn="r">
              <a:defRPr sz="3466"/>
            </a:lvl1pPr>
          </a:lstStyle>
          <a:p>
            <a:r>
              <a:rPr lang="fr-FR" altLang="zh-CN"/>
              <a:t>&lt;</a:t>
            </a:r>
            <a:r>
              <a:rPr lang="zh-CN" altLang="fr-FR"/>
              <a:t>主标题</a:t>
            </a:r>
            <a:r>
              <a:rPr lang="fr-FR" altLang="zh-CN"/>
              <a:t>&gt;</a:t>
            </a:r>
            <a:endParaRPr lang="fr-FR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1784" y="3305361"/>
            <a:ext cx="7772400" cy="1021282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1784" y="2894988"/>
            <a:ext cx="7772400" cy="410372"/>
          </a:xfrm>
        </p:spPr>
        <p:txBody>
          <a:bodyPr anchor="b"/>
          <a:lstStyle>
            <a:lvl1pPr marL="0" indent="0">
              <a:buNone/>
              <a:defRPr sz="2666"/>
            </a:lvl1pPr>
            <a:lvl2pPr marL="609630" indent="0">
              <a:buNone/>
              <a:defRPr sz="2399"/>
            </a:lvl2pPr>
            <a:lvl3pPr marL="1219260" indent="0">
              <a:buNone/>
              <a:defRPr sz="2134"/>
            </a:lvl3pPr>
            <a:lvl4pPr marL="1828560" indent="0">
              <a:buNone/>
              <a:defRPr sz="1867"/>
            </a:lvl4pPr>
            <a:lvl5pPr marL="2438190" indent="0">
              <a:buNone/>
              <a:defRPr sz="1867"/>
            </a:lvl5pPr>
            <a:lvl6pPr marL="3047819" indent="0">
              <a:buNone/>
              <a:defRPr sz="1867"/>
            </a:lvl6pPr>
            <a:lvl7pPr marL="3657449" indent="0">
              <a:buNone/>
              <a:defRPr sz="1867"/>
            </a:lvl7pPr>
            <a:lvl8pPr marL="4267079" indent="0">
              <a:buNone/>
              <a:defRPr sz="1867"/>
            </a:lvl8pPr>
            <a:lvl9pPr marL="4876709" indent="0">
              <a:buNone/>
              <a:defRPr sz="18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292101" y="655303"/>
            <a:ext cx="3778250" cy="3311602"/>
          </a:xfrm>
        </p:spPr>
        <p:txBody>
          <a:bodyPr/>
          <a:lstStyle>
            <a:lvl1pPr>
              <a:defRPr sz="3734"/>
            </a:lvl1pPr>
            <a:lvl2pPr>
              <a:defRPr sz="3201"/>
            </a:lvl2pPr>
            <a:lvl3pPr>
              <a:defRPr sz="2666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273551" y="655303"/>
            <a:ext cx="3778250" cy="3311602"/>
          </a:xfrm>
        </p:spPr>
        <p:txBody>
          <a:bodyPr/>
          <a:lstStyle>
            <a:lvl1pPr>
              <a:defRPr sz="3734"/>
            </a:lvl1pPr>
            <a:lvl2pPr>
              <a:defRPr sz="3201"/>
            </a:lvl2pPr>
            <a:lvl3pPr>
              <a:defRPr sz="2666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070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1" y="646372"/>
            <a:ext cx="4040717" cy="984878"/>
          </a:xfrm>
        </p:spPr>
        <p:txBody>
          <a:bodyPr anchor="b"/>
          <a:lstStyle>
            <a:lvl1pPr marL="0" indent="0">
              <a:buNone/>
              <a:defRPr sz="3201" b="1"/>
            </a:lvl1pPr>
            <a:lvl2pPr marL="609630" indent="0">
              <a:buNone/>
              <a:defRPr sz="2666" b="1"/>
            </a:lvl2pPr>
            <a:lvl3pPr marL="1219260" indent="0">
              <a:buNone/>
              <a:defRPr sz="2399" b="1"/>
            </a:lvl3pPr>
            <a:lvl4pPr marL="1828560" indent="0">
              <a:buNone/>
              <a:defRPr sz="2134" b="1"/>
            </a:lvl4pPr>
            <a:lvl5pPr marL="2438190" indent="0">
              <a:buNone/>
              <a:defRPr sz="2134" b="1"/>
            </a:lvl5pPr>
            <a:lvl6pPr marL="3047819" indent="0">
              <a:buNone/>
              <a:defRPr sz="2134" b="1"/>
            </a:lvl6pPr>
            <a:lvl7pPr marL="3657449" indent="0">
              <a:buNone/>
              <a:defRPr sz="2134" b="1"/>
            </a:lvl7pPr>
            <a:lvl8pPr marL="4267079" indent="0">
              <a:buNone/>
              <a:defRPr sz="2134" b="1"/>
            </a:lvl8pPr>
            <a:lvl9pPr marL="4876709" indent="0">
              <a:buNone/>
              <a:defRPr sz="2134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1" y="1631248"/>
            <a:ext cx="4040717" cy="2876561"/>
          </a:xfrm>
        </p:spPr>
        <p:txBody>
          <a:bodyPr/>
          <a:lstStyle>
            <a:lvl1pPr>
              <a:defRPr sz="3201"/>
            </a:lvl1pPr>
            <a:lvl2pPr>
              <a:defRPr sz="2666"/>
            </a:lvl2pPr>
            <a:lvl3pPr>
              <a:defRPr sz="2399"/>
            </a:lvl3pPr>
            <a:lvl4pPr>
              <a:defRPr sz="2134"/>
            </a:lvl4pPr>
            <a:lvl5pPr>
              <a:defRPr sz="2134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6085" y="646372"/>
            <a:ext cx="4040716" cy="984878"/>
          </a:xfrm>
        </p:spPr>
        <p:txBody>
          <a:bodyPr anchor="b"/>
          <a:lstStyle>
            <a:lvl1pPr marL="0" indent="0">
              <a:buNone/>
              <a:defRPr sz="3201" b="1"/>
            </a:lvl1pPr>
            <a:lvl2pPr marL="609630" indent="0">
              <a:buNone/>
              <a:defRPr sz="2666" b="1"/>
            </a:lvl2pPr>
            <a:lvl3pPr marL="1219260" indent="0">
              <a:buNone/>
              <a:defRPr sz="2399" b="1"/>
            </a:lvl3pPr>
            <a:lvl4pPr marL="1828560" indent="0">
              <a:buNone/>
              <a:defRPr sz="2134" b="1"/>
            </a:lvl4pPr>
            <a:lvl5pPr marL="2438190" indent="0">
              <a:buNone/>
              <a:defRPr sz="2134" b="1"/>
            </a:lvl5pPr>
            <a:lvl6pPr marL="3047819" indent="0">
              <a:buNone/>
              <a:defRPr sz="2134" b="1"/>
            </a:lvl6pPr>
            <a:lvl7pPr marL="3657449" indent="0">
              <a:buNone/>
              <a:defRPr sz="2134" b="1"/>
            </a:lvl7pPr>
            <a:lvl8pPr marL="4267079" indent="0">
              <a:buNone/>
              <a:defRPr sz="2134" b="1"/>
            </a:lvl8pPr>
            <a:lvl9pPr marL="4876709" indent="0">
              <a:buNone/>
              <a:defRPr sz="2134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6085" y="1631248"/>
            <a:ext cx="4040716" cy="2876561"/>
          </a:xfrm>
        </p:spPr>
        <p:txBody>
          <a:bodyPr/>
          <a:lstStyle>
            <a:lvl1pPr>
              <a:defRPr sz="3201"/>
            </a:lvl1pPr>
            <a:lvl2pPr>
              <a:defRPr sz="2666"/>
            </a:lvl2pPr>
            <a:lvl3pPr>
              <a:defRPr sz="2399"/>
            </a:lvl3pPr>
            <a:lvl4pPr>
              <a:defRPr sz="2134"/>
            </a:lvl4pPr>
            <a:lvl5pPr>
              <a:defRPr sz="2134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070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1" y="646372"/>
            <a:ext cx="4040717" cy="984878"/>
          </a:xfrm>
        </p:spPr>
        <p:txBody>
          <a:bodyPr anchor="b"/>
          <a:lstStyle>
            <a:lvl1pPr marL="0" indent="0">
              <a:buNone/>
              <a:defRPr sz="3201" b="1"/>
            </a:lvl1pPr>
            <a:lvl2pPr marL="609630" indent="0">
              <a:buNone/>
              <a:defRPr sz="2666" b="1"/>
            </a:lvl2pPr>
            <a:lvl3pPr marL="1219260" indent="0">
              <a:buNone/>
              <a:defRPr sz="2399" b="1"/>
            </a:lvl3pPr>
            <a:lvl4pPr marL="1828560" indent="0">
              <a:buNone/>
              <a:defRPr sz="2134" b="1"/>
            </a:lvl4pPr>
            <a:lvl5pPr marL="2438190" indent="0">
              <a:buNone/>
              <a:defRPr sz="2134" b="1"/>
            </a:lvl5pPr>
            <a:lvl6pPr marL="3047819" indent="0">
              <a:buNone/>
              <a:defRPr sz="2134" b="1"/>
            </a:lvl6pPr>
            <a:lvl7pPr marL="3657449" indent="0">
              <a:buNone/>
              <a:defRPr sz="2134" b="1"/>
            </a:lvl7pPr>
            <a:lvl8pPr marL="4267079" indent="0">
              <a:buNone/>
              <a:defRPr sz="2134" b="1"/>
            </a:lvl8pPr>
            <a:lvl9pPr marL="4876709" indent="0">
              <a:buNone/>
              <a:defRPr sz="2134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1" y="1631248"/>
            <a:ext cx="4040717" cy="2876561"/>
          </a:xfrm>
        </p:spPr>
        <p:txBody>
          <a:bodyPr/>
          <a:lstStyle>
            <a:lvl1pPr>
              <a:defRPr sz="3201"/>
            </a:lvl1pPr>
            <a:lvl2pPr>
              <a:defRPr sz="2666"/>
            </a:lvl2pPr>
            <a:lvl3pPr>
              <a:defRPr sz="2399"/>
            </a:lvl3pPr>
            <a:lvl4pPr>
              <a:defRPr sz="2134"/>
            </a:lvl4pPr>
            <a:lvl5pPr>
              <a:defRPr sz="2134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6085" y="646372"/>
            <a:ext cx="4040716" cy="984878"/>
          </a:xfrm>
        </p:spPr>
        <p:txBody>
          <a:bodyPr anchor="b"/>
          <a:lstStyle>
            <a:lvl1pPr marL="0" indent="0">
              <a:buNone/>
              <a:defRPr sz="3201" b="1"/>
            </a:lvl1pPr>
            <a:lvl2pPr marL="609630" indent="0">
              <a:buNone/>
              <a:defRPr sz="2666" b="1"/>
            </a:lvl2pPr>
            <a:lvl3pPr marL="1219260" indent="0">
              <a:buNone/>
              <a:defRPr sz="2399" b="1"/>
            </a:lvl3pPr>
            <a:lvl4pPr marL="1828560" indent="0">
              <a:buNone/>
              <a:defRPr sz="2134" b="1"/>
            </a:lvl4pPr>
            <a:lvl5pPr marL="2438190" indent="0">
              <a:buNone/>
              <a:defRPr sz="2134" b="1"/>
            </a:lvl5pPr>
            <a:lvl6pPr marL="3047819" indent="0">
              <a:buNone/>
              <a:defRPr sz="2134" b="1"/>
            </a:lvl6pPr>
            <a:lvl7pPr marL="3657449" indent="0">
              <a:buNone/>
              <a:defRPr sz="2134" b="1"/>
            </a:lvl7pPr>
            <a:lvl8pPr marL="4267079" indent="0">
              <a:buNone/>
              <a:defRPr sz="2134" b="1"/>
            </a:lvl8pPr>
            <a:lvl9pPr marL="4876709" indent="0">
              <a:buNone/>
              <a:defRPr sz="2134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6085" y="1631248"/>
            <a:ext cx="4040716" cy="2876561"/>
          </a:xfrm>
        </p:spPr>
        <p:txBody>
          <a:bodyPr/>
          <a:lstStyle>
            <a:lvl1pPr>
              <a:defRPr sz="3201"/>
            </a:lvl1pPr>
            <a:lvl2pPr>
              <a:defRPr sz="2666"/>
            </a:lvl2pPr>
            <a:lvl3pPr>
              <a:defRPr sz="2399"/>
            </a:lvl3pPr>
            <a:lvl4pPr>
              <a:defRPr sz="2134"/>
            </a:lvl4pPr>
            <a:lvl5pPr>
              <a:defRPr sz="2134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ppt模板-0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  <p:sp>
        <p:nvSpPr>
          <p:cNvPr id="4" name="object 4"/>
          <p:cNvSpPr/>
          <p:nvPr userDrawn="1"/>
        </p:nvSpPr>
        <p:spPr>
          <a:xfrm>
            <a:off x="0" y="4625025"/>
            <a:ext cx="1417657" cy="4218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757" y="4633026"/>
            <a:ext cx="602482" cy="3914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模板-0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275" cy="5143500"/>
          </a:xfrm>
          <a:prstGeom prst="rect">
            <a:avLst/>
          </a:prstGeom>
        </p:spPr>
      </p:pic>
      <p:sp>
        <p:nvSpPr>
          <p:cNvPr id="3" name="object 4"/>
          <p:cNvSpPr/>
          <p:nvPr userDrawn="1"/>
        </p:nvSpPr>
        <p:spPr>
          <a:xfrm>
            <a:off x="0" y="4625025"/>
            <a:ext cx="1417657" cy="4218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757" y="4633026"/>
            <a:ext cx="602482" cy="3914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424"/>
            <a:ext cx="3007784" cy="872087"/>
          </a:xfrm>
        </p:spPr>
        <p:txBody>
          <a:bodyPr/>
          <a:lstStyle>
            <a:lvl1pPr algn="l">
              <a:defRPr sz="2666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422"/>
            <a:ext cx="5111750" cy="3799946"/>
          </a:xfrm>
        </p:spPr>
        <p:txBody>
          <a:bodyPr/>
          <a:lstStyle>
            <a:lvl1pPr>
              <a:defRPr sz="4265"/>
            </a:lvl1pPr>
            <a:lvl2pPr>
              <a:defRPr sz="3734"/>
            </a:lvl2pPr>
            <a:lvl3pPr>
              <a:defRPr sz="3201"/>
            </a:lvl3pPr>
            <a:lvl4pPr>
              <a:defRPr sz="2666"/>
            </a:lvl4pPr>
            <a:lvl5pPr>
              <a:defRPr sz="2666"/>
            </a:lvl5pPr>
            <a:lvl6pPr>
              <a:defRPr sz="2666"/>
            </a:lvl6pPr>
            <a:lvl7pPr>
              <a:defRPr sz="2666"/>
            </a:lvl7pPr>
            <a:lvl8pPr>
              <a:defRPr sz="2666"/>
            </a:lvl8pPr>
            <a:lvl9pPr>
              <a:defRPr sz="2666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508"/>
            <a:ext cx="3007784" cy="287253"/>
          </a:xfrm>
        </p:spPr>
        <p:txBody>
          <a:bodyPr/>
          <a:lstStyle>
            <a:lvl1pPr marL="0" indent="0">
              <a:buNone/>
              <a:defRPr sz="1867"/>
            </a:lvl1pPr>
            <a:lvl2pPr marL="609630" indent="0">
              <a:buNone/>
              <a:defRPr sz="1599"/>
            </a:lvl2pPr>
            <a:lvl3pPr marL="1219260" indent="0">
              <a:buNone/>
              <a:defRPr sz="1334"/>
            </a:lvl3pPr>
            <a:lvl4pPr marL="1828560" indent="0">
              <a:buNone/>
              <a:defRPr sz="1199"/>
            </a:lvl4pPr>
            <a:lvl5pPr marL="2438190" indent="0">
              <a:buNone/>
              <a:defRPr sz="1199"/>
            </a:lvl5pPr>
            <a:lvl6pPr marL="3047819" indent="0">
              <a:buNone/>
              <a:defRPr sz="1199"/>
            </a:lvl6pPr>
            <a:lvl7pPr marL="3657449" indent="0">
              <a:buNone/>
              <a:defRPr sz="1199"/>
            </a:lvl7pPr>
            <a:lvl8pPr marL="4267079" indent="0">
              <a:buNone/>
              <a:defRPr sz="1199"/>
            </a:lvl8pPr>
            <a:lvl9pPr marL="4876709" indent="0">
              <a:buNone/>
              <a:defRPr sz="1199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818" y="3600450"/>
            <a:ext cx="5486400" cy="425328"/>
          </a:xfrm>
        </p:spPr>
        <p:txBody>
          <a:bodyPr/>
          <a:lstStyle>
            <a:lvl1pPr algn="l">
              <a:defRPr sz="2666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818" y="459949"/>
            <a:ext cx="5486400" cy="656574"/>
          </a:xfrm>
        </p:spPr>
        <p:txBody>
          <a:bodyPr/>
          <a:lstStyle>
            <a:lvl1pPr marL="0" indent="0">
              <a:buNone/>
              <a:defRPr sz="4265"/>
            </a:lvl1pPr>
            <a:lvl2pPr marL="609630" indent="0">
              <a:buNone/>
              <a:defRPr sz="3734"/>
            </a:lvl2pPr>
            <a:lvl3pPr marL="1219260" indent="0">
              <a:buNone/>
              <a:defRPr sz="3201"/>
            </a:lvl3pPr>
            <a:lvl4pPr marL="1828560" indent="0">
              <a:buNone/>
              <a:defRPr sz="2666"/>
            </a:lvl4pPr>
            <a:lvl5pPr marL="2438190" indent="0">
              <a:buNone/>
              <a:defRPr sz="2666"/>
            </a:lvl5pPr>
            <a:lvl6pPr marL="3047819" indent="0">
              <a:buNone/>
              <a:defRPr sz="2666"/>
            </a:lvl6pPr>
            <a:lvl7pPr marL="3657449" indent="0">
              <a:buNone/>
              <a:defRPr sz="2666"/>
            </a:lvl7pPr>
            <a:lvl8pPr marL="4267079" indent="0">
              <a:buNone/>
              <a:defRPr sz="2666"/>
            </a:lvl8pPr>
            <a:lvl9pPr marL="4876709" indent="0">
              <a:buNone/>
              <a:defRPr sz="2666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818" y="4025778"/>
            <a:ext cx="5486400" cy="287253"/>
          </a:xfrm>
        </p:spPr>
        <p:txBody>
          <a:bodyPr/>
          <a:lstStyle>
            <a:lvl1pPr marL="0" indent="0">
              <a:buNone/>
              <a:defRPr sz="1867"/>
            </a:lvl1pPr>
            <a:lvl2pPr marL="609630" indent="0">
              <a:buNone/>
              <a:defRPr sz="1599"/>
            </a:lvl2pPr>
            <a:lvl3pPr marL="1219260" indent="0">
              <a:buNone/>
              <a:defRPr sz="1334"/>
            </a:lvl3pPr>
            <a:lvl4pPr marL="1828560" indent="0">
              <a:buNone/>
              <a:defRPr sz="1199"/>
            </a:lvl4pPr>
            <a:lvl5pPr marL="2438190" indent="0">
              <a:buNone/>
              <a:defRPr sz="1199"/>
            </a:lvl5pPr>
            <a:lvl6pPr marL="3047819" indent="0">
              <a:buNone/>
              <a:defRPr sz="1199"/>
            </a:lvl6pPr>
            <a:lvl7pPr marL="3657449" indent="0">
              <a:buNone/>
              <a:defRPr sz="1199"/>
            </a:lvl7pPr>
            <a:lvl8pPr marL="4267079" indent="0">
              <a:buNone/>
              <a:defRPr sz="1199"/>
            </a:lvl8pPr>
            <a:lvl9pPr marL="4876709" indent="0">
              <a:buNone/>
              <a:defRPr sz="1199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-4129354" y="655304"/>
            <a:ext cx="12181155" cy="106751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6796620" y="46985"/>
            <a:ext cx="2169583" cy="1322967"/>
          </a:xfrm>
        </p:spPr>
        <p:txBody>
          <a:bodyPr vert="eaVert"/>
          <a:lstStyle/>
          <a:p>
            <a:r>
              <a:rPr lang="zh-CN" altLang="en-US" dirty="0"/>
              <a:t>单编辑母版标题样式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-2139868" y="46985"/>
            <a:ext cx="8733288" cy="132296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ppt模板-0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object 4"/>
          <p:cNvSpPr/>
          <p:nvPr userDrawn="1"/>
        </p:nvSpPr>
        <p:spPr>
          <a:xfrm>
            <a:off x="0" y="4625025"/>
            <a:ext cx="1417657" cy="4218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757" y="4633026"/>
            <a:ext cx="602482" cy="3914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ppt模板-03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3" descr="封面"/>
          <p:cNvPicPr>
            <a:picLocks noChangeAspect="1" noChangeArrowheads="1"/>
          </p:cNvPicPr>
          <p:nvPr userDrawn="1">
            <p:custDataLst>
              <p:tags r:id="rId2"/>
            </p:custDataLst>
          </p:nvPr>
        </p:nvPicPr>
        <p:blipFill>
          <a:blip r:embed="rId7" cstate="print"/>
          <a:srcRect l="24619" r="10921" b="46231"/>
          <a:stretch>
            <a:fillRect/>
          </a:stretch>
        </p:blipFill>
        <p:spPr bwMode="auto">
          <a:xfrm>
            <a:off x="0" y="1169654"/>
            <a:ext cx="6671733" cy="191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Rectangle 4" hidden="1"/>
          <p:cNvGraphicFramePr/>
          <p:nvPr>
            <p:custDataLst>
              <p:tags r:id="rId3"/>
            </p:custDataLst>
          </p:nvPr>
        </p:nvGraphicFramePr>
        <p:xfrm>
          <a:off x="-71967" y="0"/>
          <a:ext cx="304800" cy="1186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58"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AutoShape 4"/>
                      <p:cNvPicPr>
                        <a:picLocks noChangeArrowheads="1"/>
                      </p:cNvPicPr>
                      <p:nvPr/>
                    </p:nvPicPr>
                    <p:blipFill>
                      <a:blip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71967" y="0"/>
                        <a:ext cx="304800" cy="11869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Line 19"/>
          <p:cNvSpPr>
            <a:spLocks noChangeShapeType="1"/>
          </p:cNvSpPr>
          <p:nvPr userDrawn="1">
            <p:custDataLst>
              <p:tags r:id="rId4"/>
            </p:custDataLst>
          </p:nvPr>
        </p:nvSpPr>
        <p:spPr bwMode="auto">
          <a:xfrm>
            <a:off x="0" y="1159760"/>
            <a:ext cx="9144000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endParaRPr lang="zh-CN" altLang="en-US" sz="1867">
              <a:solidFill>
                <a:srgbClr val="000000"/>
              </a:solidFill>
            </a:endParaRPr>
          </a:p>
        </p:txBody>
      </p:sp>
      <p:sp>
        <p:nvSpPr>
          <p:cNvPr id="7" name="Line 20"/>
          <p:cNvSpPr>
            <a:spLocks noChangeShapeType="1"/>
          </p:cNvSpPr>
          <p:nvPr userDrawn="1">
            <p:custDataLst>
              <p:tags r:id="rId5"/>
            </p:custDataLst>
          </p:nvPr>
        </p:nvSpPr>
        <p:spPr bwMode="auto">
          <a:xfrm>
            <a:off x="0" y="3086100"/>
            <a:ext cx="9144000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endParaRPr lang="zh-CN" altLang="en-US" sz="1867">
              <a:solidFill>
                <a:srgbClr val="000000"/>
              </a:solidFill>
            </a:endParaRPr>
          </a:p>
        </p:txBody>
      </p:sp>
      <p:sp>
        <p:nvSpPr>
          <p:cNvPr id="423954" name="Rectangle 18"/>
          <p:cNvSpPr>
            <a:spLocks noGrp="1" noChangeArrowheads="1"/>
          </p:cNvSpPr>
          <p:nvPr>
            <p:ph type="subTitle" sz="quarter" idx="1" hasCustomPrompt="1"/>
          </p:nvPr>
        </p:nvSpPr>
        <p:spPr bwMode="auto">
          <a:xfrm>
            <a:off x="2002367" y="3792508"/>
            <a:ext cx="7025217" cy="1524502"/>
          </a:xfrm>
        </p:spPr>
        <p:txBody>
          <a:bodyPr lIns="972000" tIns="72000" rIns="72000" bIns="72000"/>
          <a:lstStyle>
            <a:lvl1pPr algn="r">
              <a:defRPr b="0"/>
            </a:lvl1pPr>
          </a:lstStyle>
          <a:p>
            <a:r>
              <a:rPr lang="en-US" altLang="zh-CN"/>
              <a:t>分</a:t>
            </a:r>
            <a:r>
              <a:rPr lang="zh-CN" altLang="en-US"/>
              <a:t>标题（名称，日期）</a:t>
            </a:r>
          </a:p>
          <a:p>
            <a:endParaRPr lang="fr-FR" altLang="en-US"/>
          </a:p>
        </p:txBody>
      </p:sp>
      <p:sp>
        <p:nvSpPr>
          <p:cNvPr id="423958" name="Rectangle 22"/>
          <p:cNvSpPr>
            <a:spLocks noGrp="1" noChangeArrowheads="1"/>
          </p:cNvSpPr>
          <p:nvPr>
            <p:ph type="ctrTitle" sz="quarter" hasCustomPrompt="1"/>
          </p:nvPr>
        </p:nvSpPr>
        <p:spPr bwMode="auto">
          <a:xfrm>
            <a:off x="4572001" y="2162910"/>
            <a:ext cx="4455584" cy="338779"/>
          </a:xfrm>
          <a:prstGeom prst="rect">
            <a:avLst/>
          </a:prstGeom>
        </p:spPr>
        <p:txBody>
          <a:bodyPr lIns="72000" tIns="72000" rIns="72000" bIns="72000" anchor="ctr"/>
          <a:lstStyle>
            <a:lvl1pPr algn="r">
              <a:defRPr sz="3466"/>
            </a:lvl1pPr>
          </a:lstStyle>
          <a:p>
            <a:r>
              <a:rPr lang="fr-FR" altLang="zh-CN"/>
              <a:t>&lt;</a:t>
            </a:r>
            <a:r>
              <a:rPr lang="zh-CN" altLang="fr-FR"/>
              <a:t>主标题</a:t>
            </a:r>
            <a:r>
              <a:rPr lang="fr-FR" altLang="zh-CN"/>
              <a:t>&gt;</a:t>
            </a:r>
            <a:endParaRPr lang="fr-FR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87867" y="46983"/>
            <a:ext cx="8678333" cy="365156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1784" y="3305361"/>
            <a:ext cx="7772400" cy="1021282"/>
          </a:xfrm>
          <a:prstGeom prst="rect">
            <a:avLst/>
          </a:prstGeo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1784" y="2894988"/>
            <a:ext cx="7772400" cy="410372"/>
          </a:xfrm>
        </p:spPr>
        <p:txBody>
          <a:bodyPr anchor="b"/>
          <a:lstStyle>
            <a:lvl1pPr marL="0" indent="0">
              <a:buNone/>
              <a:defRPr sz="2666"/>
            </a:lvl1pPr>
            <a:lvl2pPr marL="609630" indent="0">
              <a:buNone/>
              <a:defRPr sz="2399"/>
            </a:lvl2pPr>
            <a:lvl3pPr marL="1219260" indent="0">
              <a:buNone/>
              <a:defRPr sz="2134"/>
            </a:lvl3pPr>
            <a:lvl4pPr marL="1828560" indent="0">
              <a:buNone/>
              <a:defRPr sz="1867"/>
            </a:lvl4pPr>
            <a:lvl5pPr marL="2438190" indent="0">
              <a:buNone/>
              <a:defRPr sz="1867"/>
            </a:lvl5pPr>
            <a:lvl6pPr marL="3047819" indent="0">
              <a:buNone/>
              <a:defRPr sz="1867"/>
            </a:lvl6pPr>
            <a:lvl7pPr marL="3657449" indent="0">
              <a:buNone/>
              <a:defRPr sz="1867"/>
            </a:lvl7pPr>
            <a:lvl8pPr marL="4267079" indent="0">
              <a:buNone/>
              <a:defRPr sz="1867"/>
            </a:lvl8pPr>
            <a:lvl9pPr marL="4876709" indent="0">
              <a:buNone/>
              <a:defRPr sz="18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87867" y="46983"/>
            <a:ext cx="8678333" cy="365156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292101" y="655303"/>
            <a:ext cx="3778250" cy="3311602"/>
          </a:xfrm>
        </p:spPr>
        <p:txBody>
          <a:bodyPr/>
          <a:lstStyle>
            <a:lvl1pPr>
              <a:defRPr sz="3734"/>
            </a:lvl1pPr>
            <a:lvl2pPr>
              <a:defRPr sz="3201"/>
            </a:lvl2pPr>
            <a:lvl3pPr>
              <a:defRPr sz="2666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273551" y="655303"/>
            <a:ext cx="3778250" cy="3311602"/>
          </a:xfrm>
        </p:spPr>
        <p:txBody>
          <a:bodyPr/>
          <a:lstStyle>
            <a:lvl1pPr>
              <a:defRPr sz="3734"/>
            </a:lvl1pPr>
            <a:lvl2pPr>
              <a:defRPr sz="3201"/>
            </a:lvl2pPr>
            <a:lvl3pPr>
              <a:defRPr sz="2666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070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1" y="646372"/>
            <a:ext cx="4040717" cy="984878"/>
          </a:xfrm>
        </p:spPr>
        <p:txBody>
          <a:bodyPr anchor="b"/>
          <a:lstStyle>
            <a:lvl1pPr marL="0" indent="0">
              <a:buNone/>
              <a:defRPr sz="3201" b="1"/>
            </a:lvl1pPr>
            <a:lvl2pPr marL="609630" indent="0">
              <a:buNone/>
              <a:defRPr sz="2666" b="1"/>
            </a:lvl2pPr>
            <a:lvl3pPr marL="1219260" indent="0">
              <a:buNone/>
              <a:defRPr sz="2399" b="1"/>
            </a:lvl3pPr>
            <a:lvl4pPr marL="1828560" indent="0">
              <a:buNone/>
              <a:defRPr sz="2134" b="1"/>
            </a:lvl4pPr>
            <a:lvl5pPr marL="2438190" indent="0">
              <a:buNone/>
              <a:defRPr sz="2134" b="1"/>
            </a:lvl5pPr>
            <a:lvl6pPr marL="3047819" indent="0">
              <a:buNone/>
              <a:defRPr sz="2134" b="1"/>
            </a:lvl6pPr>
            <a:lvl7pPr marL="3657449" indent="0">
              <a:buNone/>
              <a:defRPr sz="2134" b="1"/>
            </a:lvl7pPr>
            <a:lvl8pPr marL="4267079" indent="0">
              <a:buNone/>
              <a:defRPr sz="2134" b="1"/>
            </a:lvl8pPr>
            <a:lvl9pPr marL="4876709" indent="0">
              <a:buNone/>
              <a:defRPr sz="2134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1" y="1631248"/>
            <a:ext cx="4040717" cy="2876561"/>
          </a:xfrm>
        </p:spPr>
        <p:txBody>
          <a:bodyPr/>
          <a:lstStyle>
            <a:lvl1pPr>
              <a:defRPr sz="3201"/>
            </a:lvl1pPr>
            <a:lvl2pPr>
              <a:defRPr sz="2666"/>
            </a:lvl2pPr>
            <a:lvl3pPr>
              <a:defRPr sz="2399"/>
            </a:lvl3pPr>
            <a:lvl4pPr>
              <a:defRPr sz="2134"/>
            </a:lvl4pPr>
            <a:lvl5pPr>
              <a:defRPr sz="2134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6085" y="646372"/>
            <a:ext cx="4040716" cy="984878"/>
          </a:xfrm>
        </p:spPr>
        <p:txBody>
          <a:bodyPr anchor="b"/>
          <a:lstStyle>
            <a:lvl1pPr marL="0" indent="0">
              <a:buNone/>
              <a:defRPr sz="3201" b="1"/>
            </a:lvl1pPr>
            <a:lvl2pPr marL="609630" indent="0">
              <a:buNone/>
              <a:defRPr sz="2666" b="1"/>
            </a:lvl2pPr>
            <a:lvl3pPr marL="1219260" indent="0">
              <a:buNone/>
              <a:defRPr sz="2399" b="1"/>
            </a:lvl3pPr>
            <a:lvl4pPr marL="1828560" indent="0">
              <a:buNone/>
              <a:defRPr sz="2134" b="1"/>
            </a:lvl4pPr>
            <a:lvl5pPr marL="2438190" indent="0">
              <a:buNone/>
              <a:defRPr sz="2134" b="1"/>
            </a:lvl5pPr>
            <a:lvl6pPr marL="3047819" indent="0">
              <a:buNone/>
              <a:defRPr sz="2134" b="1"/>
            </a:lvl6pPr>
            <a:lvl7pPr marL="3657449" indent="0">
              <a:buNone/>
              <a:defRPr sz="2134" b="1"/>
            </a:lvl7pPr>
            <a:lvl8pPr marL="4267079" indent="0">
              <a:buNone/>
              <a:defRPr sz="2134" b="1"/>
            </a:lvl8pPr>
            <a:lvl9pPr marL="4876709" indent="0">
              <a:buNone/>
              <a:defRPr sz="2134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6085" y="1631248"/>
            <a:ext cx="4040716" cy="2876561"/>
          </a:xfrm>
        </p:spPr>
        <p:txBody>
          <a:bodyPr/>
          <a:lstStyle>
            <a:lvl1pPr>
              <a:defRPr sz="3201"/>
            </a:lvl1pPr>
            <a:lvl2pPr>
              <a:defRPr sz="2666"/>
            </a:lvl2pPr>
            <a:lvl3pPr>
              <a:defRPr sz="2399"/>
            </a:lvl3pPr>
            <a:lvl4pPr>
              <a:defRPr sz="2134"/>
            </a:lvl4pPr>
            <a:lvl5pPr>
              <a:defRPr sz="2134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87867" y="46983"/>
            <a:ext cx="8678333" cy="365156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模板-0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object 4"/>
          <p:cNvSpPr/>
          <p:nvPr userDrawn="1"/>
        </p:nvSpPr>
        <p:spPr>
          <a:xfrm>
            <a:off x="0" y="4625025"/>
            <a:ext cx="1417657" cy="4218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757" y="4633026"/>
            <a:ext cx="602482" cy="3914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424"/>
            <a:ext cx="3007784" cy="872087"/>
          </a:xfrm>
          <a:prstGeom prst="rect">
            <a:avLst/>
          </a:prstGeom>
        </p:spPr>
        <p:txBody>
          <a:bodyPr/>
          <a:lstStyle>
            <a:lvl1pPr algn="l">
              <a:defRPr sz="2666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422"/>
            <a:ext cx="5111750" cy="3799946"/>
          </a:xfrm>
        </p:spPr>
        <p:txBody>
          <a:bodyPr/>
          <a:lstStyle>
            <a:lvl1pPr>
              <a:defRPr sz="4265"/>
            </a:lvl1pPr>
            <a:lvl2pPr>
              <a:defRPr sz="3734"/>
            </a:lvl2pPr>
            <a:lvl3pPr>
              <a:defRPr sz="3201"/>
            </a:lvl3pPr>
            <a:lvl4pPr>
              <a:defRPr sz="2666"/>
            </a:lvl4pPr>
            <a:lvl5pPr>
              <a:defRPr sz="2666"/>
            </a:lvl5pPr>
            <a:lvl6pPr>
              <a:defRPr sz="2666"/>
            </a:lvl6pPr>
            <a:lvl7pPr>
              <a:defRPr sz="2666"/>
            </a:lvl7pPr>
            <a:lvl8pPr>
              <a:defRPr sz="2666"/>
            </a:lvl8pPr>
            <a:lvl9pPr>
              <a:defRPr sz="2666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508"/>
            <a:ext cx="3007784" cy="287253"/>
          </a:xfrm>
        </p:spPr>
        <p:txBody>
          <a:bodyPr/>
          <a:lstStyle>
            <a:lvl1pPr marL="0" indent="0">
              <a:buNone/>
              <a:defRPr sz="1867"/>
            </a:lvl1pPr>
            <a:lvl2pPr marL="609630" indent="0">
              <a:buNone/>
              <a:defRPr sz="1599"/>
            </a:lvl2pPr>
            <a:lvl3pPr marL="1219260" indent="0">
              <a:buNone/>
              <a:defRPr sz="1334"/>
            </a:lvl3pPr>
            <a:lvl4pPr marL="1828560" indent="0">
              <a:buNone/>
              <a:defRPr sz="1199"/>
            </a:lvl4pPr>
            <a:lvl5pPr marL="2438190" indent="0">
              <a:buNone/>
              <a:defRPr sz="1199"/>
            </a:lvl5pPr>
            <a:lvl6pPr marL="3047819" indent="0">
              <a:buNone/>
              <a:defRPr sz="1199"/>
            </a:lvl6pPr>
            <a:lvl7pPr marL="3657449" indent="0">
              <a:buNone/>
              <a:defRPr sz="1199"/>
            </a:lvl7pPr>
            <a:lvl8pPr marL="4267079" indent="0">
              <a:buNone/>
              <a:defRPr sz="1199"/>
            </a:lvl8pPr>
            <a:lvl9pPr marL="4876709" indent="0">
              <a:buNone/>
              <a:defRPr sz="1199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818" y="3600450"/>
            <a:ext cx="5486400" cy="425328"/>
          </a:xfrm>
          <a:prstGeom prst="rect">
            <a:avLst/>
          </a:prstGeom>
        </p:spPr>
        <p:txBody>
          <a:bodyPr/>
          <a:lstStyle>
            <a:lvl1pPr algn="l">
              <a:defRPr sz="2666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818" y="459949"/>
            <a:ext cx="5486400" cy="656574"/>
          </a:xfrm>
        </p:spPr>
        <p:txBody>
          <a:bodyPr/>
          <a:lstStyle>
            <a:lvl1pPr marL="0" indent="0">
              <a:buNone/>
              <a:defRPr sz="4265"/>
            </a:lvl1pPr>
            <a:lvl2pPr marL="609630" indent="0">
              <a:buNone/>
              <a:defRPr sz="3734"/>
            </a:lvl2pPr>
            <a:lvl3pPr marL="1219260" indent="0">
              <a:buNone/>
              <a:defRPr sz="3201"/>
            </a:lvl3pPr>
            <a:lvl4pPr marL="1828560" indent="0">
              <a:buNone/>
              <a:defRPr sz="2666"/>
            </a:lvl4pPr>
            <a:lvl5pPr marL="2438190" indent="0">
              <a:buNone/>
              <a:defRPr sz="2666"/>
            </a:lvl5pPr>
            <a:lvl6pPr marL="3047819" indent="0">
              <a:buNone/>
              <a:defRPr sz="2666"/>
            </a:lvl6pPr>
            <a:lvl7pPr marL="3657449" indent="0">
              <a:buNone/>
              <a:defRPr sz="2666"/>
            </a:lvl7pPr>
            <a:lvl8pPr marL="4267079" indent="0">
              <a:buNone/>
              <a:defRPr sz="2666"/>
            </a:lvl8pPr>
            <a:lvl9pPr marL="4876709" indent="0">
              <a:buNone/>
              <a:defRPr sz="2666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818" y="4025778"/>
            <a:ext cx="5486400" cy="287253"/>
          </a:xfrm>
        </p:spPr>
        <p:txBody>
          <a:bodyPr/>
          <a:lstStyle>
            <a:lvl1pPr marL="0" indent="0">
              <a:buNone/>
              <a:defRPr sz="1867"/>
            </a:lvl1pPr>
            <a:lvl2pPr marL="609630" indent="0">
              <a:buNone/>
              <a:defRPr sz="1599"/>
            </a:lvl2pPr>
            <a:lvl3pPr marL="1219260" indent="0">
              <a:buNone/>
              <a:defRPr sz="1334"/>
            </a:lvl3pPr>
            <a:lvl4pPr marL="1828560" indent="0">
              <a:buNone/>
              <a:defRPr sz="1199"/>
            </a:lvl4pPr>
            <a:lvl5pPr marL="2438190" indent="0">
              <a:buNone/>
              <a:defRPr sz="1199"/>
            </a:lvl5pPr>
            <a:lvl6pPr marL="3047819" indent="0">
              <a:buNone/>
              <a:defRPr sz="1199"/>
            </a:lvl6pPr>
            <a:lvl7pPr marL="3657449" indent="0">
              <a:buNone/>
              <a:defRPr sz="1199"/>
            </a:lvl7pPr>
            <a:lvl8pPr marL="4267079" indent="0">
              <a:buNone/>
              <a:defRPr sz="1199"/>
            </a:lvl8pPr>
            <a:lvl9pPr marL="4876709" indent="0">
              <a:buNone/>
              <a:defRPr sz="1199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87867" y="46983"/>
            <a:ext cx="8678333" cy="365156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-4129354" y="655304"/>
            <a:ext cx="12181155" cy="106751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6796620" y="46985"/>
            <a:ext cx="2169583" cy="1322967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dirty="0"/>
              <a:t>单编辑母版标题样式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-2139868" y="46985"/>
            <a:ext cx="8733288" cy="132296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23" descr="封面"/>
          <p:cNvPicPr>
            <a:picLocks noChangeAspect="1" noChangeArrowheads="1"/>
          </p:cNvPicPr>
          <p:nvPr userDrawn="1">
            <p:custDataLst>
              <p:tags r:id="rId1"/>
            </p:custDataLst>
          </p:nvPr>
        </p:nvPicPr>
        <p:blipFill>
          <a:blip r:embed="rId5" cstate="print"/>
          <a:srcRect l="24619" r="10921" b="46231"/>
          <a:stretch>
            <a:fillRect/>
          </a:stretch>
        </p:blipFill>
        <p:spPr bwMode="auto">
          <a:xfrm>
            <a:off x="0" y="1169654"/>
            <a:ext cx="6671733" cy="191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19"/>
          <p:cNvSpPr>
            <a:spLocks noChangeShapeType="1"/>
          </p:cNvSpPr>
          <p:nvPr userDrawn="1">
            <p:custDataLst>
              <p:tags r:id="rId2"/>
            </p:custDataLst>
          </p:nvPr>
        </p:nvSpPr>
        <p:spPr bwMode="auto">
          <a:xfrm>
            <a:off x="0" y="1159760"/>
            <a:ext cx="9144000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endParaRPr lang="zh-CN" altLang="en-US" sz="1867"/>
          </a:p>
        </p:txBody>
      </p:sp>
      <p:sp>
        <p:nvSpPr>
          <p:cNvPr id="9" name="Line 20"/>
          <p:cNvSpPr>
            <a:spLocks noChangeShapeType="1"/>
          </p:cNvSpPr>
          <p:nvPr userDrawn="1">
            <p:custDataLst>
              <p:tags r:id="rId3"/>
            </p:custDataLst>
          </p:nvPr>
        </p:nvSpPr>
        <p:spPr bwMode="auto">
          <a:xfrm>
            <a:off x="0" y="3086100"/>
            <a:ext cx="9144000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696851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模板-0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30350" cy="5143500"/>
          </a:xfrm>
          <a:prstGeom prst="rect">
            <a:avLst/>
          </a:prstGeom>
        </p:spPr>
      </p:pic>
      <p:sp>
        <p:nvSpPr>
          <p:cNvPr id="3" name="object 4"/>
          <p:cNvSpPr/>
          <p:nvPr userDrawn="1"/>
        </p:nvSpPr>
        <p:spPr>
          <a:xfrm>
            <a:off x="0" y="4625025"/>
            <a:ext cx="1417657" cy="4218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757" y="4633026"/>
            <a:ext cx="602482" cy="3914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01772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00713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46255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58301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18945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图片 4" descr="ppt模板-0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30350" cy="5143500"/>
          </a:xfrm>
          <a:prstGeom prst="rect">
            <a:avLst/>
          </a:prstGeom>
        </p:spPr>
      </p:pic>
      <p:sp>
        <p:nvSpPr>
          <p:cNvPr id="6" name="object 4"/>
          <p:cNvSpPr/>
          <p:nvPr userDrawn="1"/>
        </p:nvSpPr>
        <p:spPr>
          <a:xfrm>
            <a:off x="0" y="4625025"/>
            <a:ext cx="1417657" cy="4218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757" y="4633026"/>
            <a:ext cx="602482" cy="39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32369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41842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8605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32865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294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424"/>
            <a:ext cx="3007784" cy="872087"/>
          </a:xfrm>
        </p:spPr>
        <p:txBody>
          <a:bodyPr/>
          <a:lstStyle>
            <a:lvl1pPr algn="l">
              <a:defRPr sz="2666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422"/>
            <a:ext cx="5111750" cy="3799946"/>
          </a:xfrm>
        </p:spPr>
        <p:txBody>
          <a:bodyPr/>
          <a:lstStyle>
            <a:lvl1pPr>
              <a:defRPr sz="4265"/>
            </a:lvl1pPr>
            <a:lvl2pPr>
              <a:defRPr sz="3734"/>
            </a:lvl2pPr>
            <a:lvl3pPr>
              <a:defRPr sz="3201"/>
            </a:lvl3pPr>
            <a:lvl4pPr>
              <a:defRPr sz="2666"/>
            </a:lvl4pPr>
            <a:lvl5pPr>
              <a:defRPr sz="2666"/>
            </a:lvl5pPr>
            <a:lvl6pPr>
              <a:defRPr sz="2666"/>
            </a:lvl6pPr>
            <a:lvl7pPr>
              <a:defRPr sz="2666"/>
            </a:lvl7pPr>
            <a:lvl8pPr>
              <a:defRPr sz="2666"/>
            </a:lvl8pPr>
            <a:lvl9pPr>
              <a:defRPr sz="2666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508"/>
            <a:ext cx="3007784" cy="287253"/>
          </a:xfrm>
        </p:spPr>
        <p:txBody>
          <a:bodyPr/>
          <a:lstStyle>
            <a:lvl1pPr marL="0" indent="0">
              <a:buNone/>
              <a:defRPr sz="1867"/>
            </a:lvl1pPr>
            <a:lvl2pPr marL="609630" indent="0">
              <a:buNone/>
              <a:defRPr sz="1599"/>
            </a:lvl2pPr>
            <a:lvl3pPr marL="1219260" indent="0">
              <a:buNone/>
              <a:defRPr sz="1334"/>
            </a:lvl3pPr>
            <a:lvl4pPr marL="1828560" indent="0">
              <a:buNone/>
              <a:defRPr sz="1199"/>
            </a:lvl4pPr>
            <a:lvl5pPr marL="2438190" indent="0">
              <a:buNone/>
              <a:defRPr sz="1199"/>
            </a:lvl5pPr>
            <a:lvl6pPr marL="3047819" indent="0">
              <a:buNone/>
              <a:defRPr sz="1199"/>
            </a:lvl6pPr>
            <a:lvl7pPr marL="3657449" indent="0">
              <a:buNone/>
              <a:defRPr sz="1199"/>
            </a:lvl7pPr>
            <a:lvl8pPr marL="4267079" indent="0">
              <a:buNone/>
              <a:defRPr sz="1199"/>
            </a:lvl8pPr>
            <a:lvl9pPr marL="4876709" indent="0">
              <a:buNone/>
              <a:defRPr sz="1199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模板-01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489926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ppt模板-0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ject 4"/>
          <p:cNvSpPr/>
          <p:nvPr userDrawn="1"/>
        </p:nvSpPr>
        <p:spPr>
          <a:xfrm>
            <a:off x="0" y="4625025"/>
            <a:ext cx="1417657" cy="4218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757" y="4633026"/>
            <a:ext cx="602482" cy="39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6299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ppt模板-0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object 4"/>
          <p:cNvSpPr/>
          <p:nvPr userDrawn="1"/>
        </p:nvSpPr>
        <p:spPr>
          <a:xfrm>
            <a:off x="2" y="4783874"/>
            <a:ext cx="1043608" cy="3105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398"/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19" y="4783873"/>
            <a:ext cx="443517" cy="288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36836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23" descr="封面"/>
          <p:cNvPicPr>
            <a:picLocks noChangeAspect="1" noChangeArrowheads="1"/>
          </p:cNvPicPr>
          <p:nvPr userDrawn="1">
            <p:custDataLst>
              <p:tags r:id="rId1"/>
            </p:custDataLst>
          </p:nvPr>
        </p:nvPicPr>
        <p:blipFill>
          <a:blip r:embed="rId5" cstate="print"/>
          <a:srcRect l="24619" r="10921" b="46231"/>
          <a:stretch>
            <a:fillRect/>
          </a:stretch>
        </p:blipFill>
        <p:spPr bwMode="auto">
          <a:xfrm>
            <a:off x="0" y="1169654"/>
            <a:ext cx="6671733" cy="191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19"/>
          <p:cNvSpPr>
            <a:spLocks noChangeShapeType="1"/>
          </p:cNvSpPr>
          <p:nvPr userDrawn="1">
            <p:custDataLst>
              <p:tags r:id="rId2"/>
            </p:custDataLst>
          </p:nvPr>
        </p:nvSpPr>
        <p:spPr bwMode="auto">
          <a:xfrm>
            <a:off x="0" y="1159760"/>
            <a:ext cx="9144000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endParaRPr lang="zh-CN" altLang="en-US" sz="1867">
              <a:solidFill>
                <a:srgbClr val="000000"/>
              </a:solidFill>
            </a:endParaRPr>
          </a:p>
        </p:txBody>
      </p:sp>
      <p:sp>
        <p:nvSpPr>
          <p:cNvPr id="9" name="Line 20"/>
          <p:cNvSpPr>
            <a:spLocks noChangeShapeType="1"/>
          </p:cNvSpPr>
          <p:nvPr userDrawn="1">
            <p:custDataLst>
              <p:tags r:id="rId3"/>
            </p:custDataLst>
          </p:nvPr>
        </p:nvSpPr>
        <p:spPr bwMode="auto">
          <a:xfrm>
            <a:off x="0" y="3086100"/>
            <a:ext cx="9144000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endParaRPr lang="zh-CN" altLang="en-US" sz="1867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63877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14778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25544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60206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80766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74583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图片 4" descr="ppt模板-0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275" cy="5143500"/>
          </a:xfrm>
          <a:prstGeom prst="rect">
            <a:avLst/>
          </a:prstGeom>
        </p:spPr>
      </p:pic>
      <p:sp>
        <p:nvSpPr>
          <p:cNvPr id="6" name="object 4"/>
          <p:cNvSpPr/>
          <p:nvPr userDrawn="1"/>
        </p:nvSpPr>
        <p:spPr>
          <a:xfrm>
            <a:off x="0" y="4625025"/>
            <a:ext cx="1417657" cy="4218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757" y="4633026"/>
            <a:ext cx="602482" cy="39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675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818" y="3600450"/>
            <a:ext cx="5486400" cy="425328"/>
          </a:xfrm>
        </p:spPr>
        <p:txBody>
          <a:bodyPr/>
          <a:lstStyle>
            <a:lvl1pPr algn="l">
              <a:defRPr sz="2666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818" y="459949"/>
            <a:ext cx="5486400" cy="656574"/>
          </a:xfrm>
        </p:spPr>
        <p:txBody>
          <a:bodyPr/>
          <a:lstStyle>
            <a:lvl1pPr marL="0" indent="0">
              <a:buNone/>
              <a:defRPr sz="4265"/>
            </a:lvl1pPr>
            <a:lvl2pPr marL="609630" indent="0">
              <a:buNone/>
              <a:defRPr sz="3734"/>
            </a:lvl2pPr>
            <a:lvl3pPr marL="1219260" indent="0">
              <a:buNone/>
              <a:defRPr sz="3201"/>
            </a:lvl3pPr>
            <a:lvl4pPr marL="1828560" indent="0">
              <a:buNone/>
              <a:defRPr sz="2666"/>
            </a:lvl4pPr>
            <a:lvl5pPr marL="2438190" indent="0">
              <a:buNone/>
              <a:defRPr sz="2666"/>
            </a:lvl5pPr>
            <a:lvl6pPr marL="3047819" indent="0">
              <a:buNone/>
              <a:defRPr sz="2666"/>
            </a:lvl6pPr>
            <a:lvl7pPr marL="3657449" indent="0">
              <a:buNone/>
              <a:defRPr sz="2666"/>
            </a:lvl7pPr>
            <a:lvl8pPr marL="4267079" indent="0">
              <a:buNone/>
              <a:defRPr sz="2666"/>
            </a:lvl8pPr>
            <a:lvl9pPr marL="4876709" indent="0">
              <a:buNone/>
              <a:defRPr sz="2666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818" y="4025778"/>
            <a:ext cx="5486400" cy="287253"/>
          </a:xfrm>
        </p:spPr>
        <p:txBody>
          <a:bodyPr/>
          <a:lstStyle>
            <a:lvl1pPr marL="0" indent="0">
              <a:buNone/>
              <a:defRPr sz="1867"/>
            </a:lvl1pPr>
            <a:lvl2pPr marL="609630" indent="0">
              <a:buNone/>
              <a:defRPr sz="1599"/>
            </a:lvl2pPr>
            <a:lvl3pPr marL="1219260" indent="0">
              <a:buNone/>
              <a:defRPr sz="1334"/>
            </a:lvl3pPr>
            <a:lvl4pPr marL="1828560" indent="0">
              <a:buNone/>
              <a:defRPr sz="1199"/>
            </a:lvl4pPr>
            <a:lvl5pPr marL="2438190" indent="0">
              <a:buNone/>
              <a:defRPr sz="1199"/>
            </a:lvl5pPr>
            <a:lvl6pPr marL="3047819" indent="0">
              <a:buNone/>
              <a:defRPr sz="1199"/>
            </a:lvl6pPr>
            <a:lvl7pPr marL="3657449" indent="0">
              <a:buNone/>
              <a:defRPr sz="1199"/>
            </a:lvl7pPr>
            <a:lvl8pPr marL="4267079" indent="0">
              <a:buNone/>
              <a:defRPr sz="1199"/>
            </a:lvl8pPr>
            <a:lvl9pPr marL="4876709" indent="0">
              <a:buNone/>
              <a:defRPr sz="1199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290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13892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99249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29885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ppt模板-03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571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vmlDrawing" Target="../drawings/vmlDrawing1.vml"/><Relationship Id="rId32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28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ags" Target="../tags/tag3.xml"/><Relationship Id="rId30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vmlDrawing" Target="../drawings/vmlDrawing3.vml"/><Relationship Id="rId18" Type="http://schemas.openxmlformats.org/officeDocument/2006/relationships/tags" Target="../tags/tag13.xml"/><Relationship Id="rId3" Type="http://schemas.openxmlformats.org/officeDocument/2006/relationships/slideLayout" Target="../slideLayouts/slideLayout25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2.xml"/><Relationship Id="rId17" Type="http://schemas.openxmlformats.org/officeDocument/2006/relationships/tags" Target="../tags/tag12.xml"/><Relationship Id="rId2" Type="http://schemas.openxmlformats.org/officeDocument/2006/relationships/slideLayout" Target="../slideLayouts/slideLayout24.xml"/><Relationship Id="rId16" Type="http://schemas.openxmlformats.org/officeDocument/2006/relationships/tags" Target="../tags/tag11.xml"/><Relationship Id="rId20" Type="http://schemas.openxmlformats.org/officeDocument/2006/relationships/oleObject" Target="../embeddings/oleObject3.bin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ags" Target="../tags/tag10.xml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ags" Target="../tags/tag9.xml"/><Relationship Id="rId22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vmlDrawing" Target="../drawings/vmlDrawing5.vml"/><Relationship Id="rId18" Type="http://schemas.openxmlformats.org/officeDocument/2006/relationships/tags" Target="../tags/tag22.xml"/><Relationship Id="rId3" Type="http://schemas.openxmlformats.org/officeDocument/2006/relationships/slideLayout" Target="../slideLayouts/slideLayout36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3.xml"/><Relationship Id="rId17" Type="http://schemas.openxmlformats.org/officeDocument/2006/relationships/tags" Target="../tags/tag21.xml"/><Relationship Id="rId2" Type="http://schemas.openxmlformats.org/officeDocument/2006/relationships/slideLayout" Target="../slideLayouts/slideLayout35.xml"/><Relationship Id="rId16" Type="http://schemas.openxmlformats.org/officeDocument/2006/relationships/tags" Target="../tags/tag20.xml"/><Relationship Id="rId20" Type="http://schemas.openxmlformats.org/officeDocument/2006/relationships/oleObject" Target="../embeddings/oleObject5.bin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tags" Target="../tags/tag19.xml"/><Relationship Id="rId10" Type="http://schemas.openxmlformats.org/officeDocument/2006/relationships/slideLayout" Target="../slideLayouts/slideLayout43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ags" Target="../tags/tag18.xml"/><Relationship Id="rId22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tags" Target="../tags/tag29.xml"/><Relationship Id="rId3" Type="http://schemas.openxmlformats.org/officeDocument/2006/relationships/slideLayout" Target="../slideLayouts/slideLayout47.xml"/><Relationship Id="rId21" Type="http://schemas.openxmlformats.org/officeDocument/2006/relationships/oleObject" Target="../embeddings/oleObject7.bin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tags" Target="../tags/tag28.xml"/><Relationship Id="rId2" Type="http://schemas.openxmlformats.org/officeDocument/2006/relationships/slideLayout" Target="../slideLayouts/slideLayout46.xml"/><Relationship Id="rId16" Type="http://schemas.openxmlformats.org/officeDocument/2006/relationships/tags" Target="../tags/tag27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vmlDrawing" Target="../drawings/vmlDrawing7.vml"/><Relationship Id="rId23" Type="http://schemas.openxmlformats.org/officeDocument/2006/relationships/image" Target="../media/image3.png"/><Relationship Id="rId10" Type="http://schemas.openxmlformats.org/officeDocument/2006/relationships/slideLayout" Target="../slideLayouts/slideLayout54.xml"/><Relationship Id="rId19" Type="http://schemas.openxmlformats.org/officeDocument/2006/relationships/tags" Target="../tags/tag30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4.xml"/><Relationship Id="rId22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vmlDrawing" Target="../drawings/vmlDrawing9.v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5.xml"/><Relationship Id="rId17" Type="http://schemas.openxmlformats.org/officeDocument/2006/relationships/oleObject" Target="../embeddings/oleObject9.bin"/><Relationship Id="rId2" Type="http://schemas.openxmlformats.org/officeDocument/2006/relationships/slideLayout" Target="../slideLayouts/slideLayout59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5" Type="http://schemas.openxmlformats.org/officeDocument/2006/relationships/tags" Target="../tags/tag36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tags" Target="../tags/tag3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70.xml"/><Relationship Id="rId16" Type="http://schemas.openxmlformats.org/officeDocument/2006/relationships/tags" Target="../tags/tag41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2" Type="http://schemas.openxmlformats.org/officeDocument/2006/relationships/slideLayout" Target="../slideLayouts/slideLayout8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tags" Target="../tags/tag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6" hidden="1"/>
          <p:cNvGraphicFramePr/>
          <p:nvPr>
            <p:custDataLst>
              <p:tags r:id="rId25"/>
            </p:custDataLst>
          </p:nvPr>
        </p:nvGraphicFramePr>
        <p:xfrm>
          <a:off x="-71967" y="0"/>
          <a:ext cx="304800" cy="1186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" name="think-cell Slide" r:id="rId30" imgW="0" imgH="0" progId="">
                  <p:embed/>
                </p:oleObj>
              </mc:Choice>
              <mc:Fallback>
                <p:oleObj name="think-cell Slide" r:id="rId30" imgW="0" imgH="0" progId="">
                  <p:embed/>
                  <p:pic>
                    <p:nvPicPr>
                      <p:cNvPr id="0" name="AutoShape 91"/>
                      <p:cNvPicPr>
                        <a:picLocks noChangeArrowheads="1"/>
                      </p:cNvPicPr>
                      <p:nvPr/>
                    </p:nvPicPr>
                    <p:blipFill>
                      <a:blip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71967" y="0"/>
                        <a:ext cx="304800" cy="11869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7" name="Picture 9" descr="ppt 模版-2"/>
          <p:cNvPicPr>
            <a:picLocks noChangeAspect="1" noChangeArrowheads="1"/>
          </p:cNvPicPr>
          <p:nvPr userDrawn="1">
            <p:custDataLst>
              <p:tags r:id="rId26"/>
            </p:custDataLst>
          </p:nvPr>
        </p:nvPicPr>
        <p:blipFill rotWithShape="1">
          <a:blip r:embed="rId31" cstate="print"/>
          <a:srcRect t="3032" r="379" b="43427"/>
          <a:stretch>
            <a:fillRect/>
          </a:stretch>
        </p:blipFill>
        <p:spPr bwMode="auto">
          <a:xfrm>
            <a:off x="1" y="2"/>
            <a:ext cx="9142922" cy="655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8"/>
          <p:cNvSpPr>
            <a:spLocks noGrp="1" noChangeArrowheads="1"/>
          </p:cNvSpPr>
          <p:nvPr>
            <p:ph type="body" idx="1"/>
            <p:custDataLst>
              <p:tags r:id="rId27"/>
            </p:custDataLst>
          </p:nvPr>
        </p:nvSpPr>
        <p:spPr bwMode="auto">
          <a:xfrm>
            <a:off x="292103" y="655303"/>
            <a:ext cx="7759700" cy="2741124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lvl="0"/>
            <a:r>
              <a:rPr lang="zh-CN" altLang="en-US"/>
              <a:t>点击编辑文档</a:t>
            </a:r>
          </a:p>
          <a:p>
            <a:pPr lvl="1"/>
            <a:r>
              <a:rPr lang="zh-CN" altLang="en-US"/>
              <a:t>第二层级</a:t>
            </a:r>
          </a:p>
          <a:p>
            <a:pPr lvl="2"/>
            <a:r>
              <a:rPr lang="zh-CN" altLang="en-US"/>
              <a:t>第三层级</a:t>
            </a:r>
          </a:p>
          <a:p>
            <a:pPr lvl="3"/>
            <a:r>
              <a:rPr lang="zh-CN" altLang="en-US"/>
              <a:t>第四层级</a:t>
            </a:r>
          </a:p>
          <a:p>
            <a:pPr lvl="4"/>
            <a:r>
              <a:rPr lang="zh-CN" altLang="en-US"/>
              <a:t>第五层级</a:t>
            </a:r>
          </a:p>
        </p:txBody>
      </p:sp>
      <p:sp>
        <p:nvSpPr>
          <p:cNvPr id="1029" name="Rectangle 17"/>
          <p:cNvSpPr>
            <a:spLocks noGrp="1" noChangeArrowheads="1"/>
          </p:cNvSpPr>
          <p:nvPr>
            <p:ph type="title"/>
            <p:custDataLst>
              <p:tags r:id="rId28"/>
            </p:custDataLst>
          </p:nvPr>
        </p:nvSpPr>
        <p:spPr bwMode="gray">
          <a:xfrm>
            <a:off x="287867" y="46983"/>
            <a:ext cx="8678333" cy="365156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vert="horz" wrap="square" lIns="0" tIns="0" rIns="0" bIns="0" numCol="1" anchor="b" anchorCtr="0" compatLnSpc="1"/>
          <a:lstStyle/>
          <a:p>
            <a:pPr lvl="0"/>
            <a:r>
              <a:rPr lang="zh-CN" altLang="en-US"/>
              <a:t>移动</a:t>
            </a:r>
            <a:r>
              <a:rPr lang="en-US" altLang="zh-CN"/>
              <a:t>400</a:t>
            </a:r>
          </a:p>
        </p:txBody>
      </p:sp>
      <p:pic>
        <p:nvPicPr>
          <p:cNvPr id="1031" name="图片 3"/>
          <p:cNvPicPr>
            <a:picLocks noChangeAspect="1"/>
          </p:cNvPicPr>
          <p:nvPr userDrawn="1"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106588" y="4134583"/>
            <a:ext cx="4815818" cy="1009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chemeClr val="bg1"/>
          </a:solidFill>
          <a:latin typeface="Arial Narrow" pitchFamily="34" charset="0"/>
          <a:ea typeface="华文细黑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chemeClr val="bg1"/>
          </a:solidFill>
          <a:latin typeface="Arial Narrow" pitchFamily="34" charset="0"/>
          <a:ea typeface="华文细黑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chemeClr val="bg1"/>
          </a:solidFill>
          <a:latin typeface="Arial Narrow" pitchFamily="34" charset="0"/>
          <a:ea typeface="华文细黑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chemeClr val="bg1"/>
          </a:solidFill>
          <a:latin typeface="Arial Narrow" pitchFamily="34" charset="0"/>
          <a:ea typeface="华文细黑" pitchFamily="2" charset="-122"/>
        </a:defRPr>
      </a:lvl5pPr>
      <a:lvl6pPr marL="609630" algn="l" rtl="0" fontAlgn="base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rgbClr val="000099"/>
          </a:solidFill>
          <a:latin typeface="Arial Narrow" pitchFamily="34" charset="0"/>
          <a:ea typeface="华文细黑" pitchFamily="2" charset="-122"/>
        </a:defRPr>
      </a:lvl6pPr>
      <a:lvl7pPr marL="1219260" algn="l" rtl="0" fontAlgn="base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rgbClr val="000099"/>
          </a:solidFill>
          <a:latin typeface="Arial Narrow" pitchFamily="34" charset="0"/>
          <a:ea typeface="华文细黑" pitchFamily="2" charset="-122"/>
        </a:defRPr>
      </a:lvl7pPr>
      <a:lvl8pPr marL="1828560" algn="l" rtl="0" fontAlgn="base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rgbClr val="000099"/>
          </a:solidFill>
          <a:latin typeface="Arial Narrow" pitchFamily="34" charset="0"/>
          <a:ea typeface="华文细黑" pitchFamily="2" charset="-122"/>
        </a:defRPr>
      </a:lvl8pPr>
      <a:lvl9pPr marL="2438190" algn="l" rtl="0" fontAlgn="base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rgbClr val="000099"/>
          </a:solidFill>
          <a:latin typeface="Arial Narrow" pitchFamily="34" charset="0"/>
          <a:ea typeface="华文细黑" pitchFamily="2" charset="-122"/>
        </a:defRPr>
      </a:lvl9pPr>
    </p:titleStyle>
    <p:bodyStyle>
      <a:lvl1pPr marL="237060" indent="-237060" algn="l" rtl="0" eaLnBrk="0" fontAlgn="base" hangingPunct="0">
        <a:spcBef>
          <a:spcPct val="20000"/>
        </a:spcBef>
        <a:spcAft>
          <a:spcPct val="20000"/>
        </a:spcAft>
        <a:buChar char="•"/>
        <a:defRPr sz="3734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609630" indent="-220245" algn="l" rtl="0" eaLnBrk="0" fontAlgn="base" hangingPunct="0">
        <a:spcBef>
          <a:spcPct val="10000"/>
        </a:spcBef>
        <a:spcAft>
          <a:spcPct val="10000"/>
        </a:spcAft>
        <a:buChar char="–"/>
        <a:defRPr sz="3201">
          <a:solidFill>
            <a:schemeClr val="tx1"/>
          </a:solidFill>
          <a:latin typeface="+mn-lt"/>
          <a:ea typeface="微软雅黑" panose="020B0503020204020204" pitchFamily="34" charset="-122"/>
        </a:defRPr>
      </a:lvl2pPr>
      <a:lvl3pPr marL="1066605" indent="-220245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har char="•"/>
        <a:defRPr sz="2666">
          <a:solidFill>
            <a:schemeClr val="tx1"/>
          </a:solidFill>
          <a:latin typeface="+mn-lt"/>
          <a:ea typeface="微软雅黑" panose="020B0503020204020204" pitchFamily="34" charset="-122"/>
        </a:defRPr>
      </a:lvl3pPr>
      <a:lvl4pPr marL="1608645" indent="-237060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Font typeface="Shruti" pitchFamily="34" charset="0"/>
        <a:buChar char="-"/>
        <a:defRPr sz="2666">
          <a:solidFill>
            <a:schemeClr val="tx1"/>
          </a:solidFill>
          <a:latin typeface="+mn-lt"/>
          <a:ea typeface="微软雅黑" panose="020B0503020204020204" pitchFamily="34" charset="-122"/>
        </a:defRPr>
      </a:lvl4pPr>
      <a:lvl5pPr marL="2065620" indent="-237060" algn="l" rtl="0" eaLnBrk="0" fontAlgn="base" hangingPunct="0">
        <a:spcBef>
          <a:spcPct val="20000"/>
        </a:spcBef>
        <a:spcAft>
          <a:spcPct val="0"/>
        </a:spcAft>
        <a:buClr>
          <a:srgbClr val="00A9D4"/>
        </a:buClr>
        <a:buFont typeface="Arial" panose="020B0604020202020204" pitchFamily="34" charset="0"/>
        <a:buChar char="›"/>
        <a:defRPr sz="2134">
          <a:solidFill>
            <a:srgbClr val="333333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1371585" indent="-258161" algn="l" rtl="0" fontAlgn="base">
        <a:lnSpc>
          <a:spcPct val="90000"/>
        </a:lnSpc>
        <a:spcBef>
          <a:spcPct val="40000"/>
        </a:spcBef>
        <a:spcAft>
          <a:spcPct val="0"/>
        </a:spcAft>
        <a:buChar char="•"/>
        <a:defRPr sz="1599">
          <a:solidFill>
            <a:schemeClr val="tx1"/>
          </a:solidFill>
          <a:latin typeface="+mn-lt"/>
          <a:ea typeface="+mn-ea"/>
        </a:defRPr>
      </a:lvl6pPr>
      <a:lvl7pPr marL="1981214" indent="-258161" algn="l" rtl="0" fontAlgn="base">
        <a:lnSpc>
          <a:spcPct val="90000"/>
        </a:lnSpc>
        <a:spcBef>
          <a:spcPct val="40000"/>
        </a:spcBef>
        <a:spcAft>
          <a:spcPct val="0"/>
        </a:spcAft>
        <a:buChar char="•"/>
        <a:defRPr sz="1599">
          <a:solidFill>
            <a:schemeClr val="tx1"/>
          </a:solidFill>
          <a:latin typeface="+mn-lt"/>
          <a:ea typeface="+mn-ea"/>
        </a:defRPr>
      </a:lvl7pPr>
      <a:lvl8pPr marL="2590515" indent="-258161" algn="l" rtl="0" fontAlgn="base">
        <a:lnSpc>
          <a:spcPct val="90000"/>
        </a:lnSpc>
        <a:spcBef>
          <a:spcPct val="40000"/>
        </a:spcBef>
        <a:spcAft>
          <a:spcPct val="0"/>
        </a:spcAft>
        <a:buChar char="•"/>
        <a:defRPr sz="1599">
          <a:solidFill>
            <a:schemeClr val="tx1"/>
          </a:solidFill>
          <a:latin typeface="+mn-lt"/>
          <a:ea typeface="+mn-ea"/>
        </a:defRPr>
      </a:lvl8pPr>
      <a:lvl9pPr marL="3200145" indent="-258161" algn="l" rtl="0" fontAlgn="base">
        <a:lnSpc>
          <a:spcPct val="90000"/>
        </a:lnSpc>
        <a:spcBef>
          <a:spcPct val="40000"/>
        </a:spcBef>
        <a:spcAft>
          <a:spcPct val="0"/>
        </a:spcAft>
        <a:buChar char="•"/>
        <a:defRPr sz="1599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630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9260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560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8190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819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7449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7079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6709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6" hidden="1"/>
          <p:cNvGraphicFramePr/>
          <p:nvPr>
            <p:custDataLst>
              <p:tags r:id="rId14"/>
            </p:custDataLst>
          </p:nvPr>
        </p:nvGraphicFramePr>
        <p:xfrm>
          <a:off x="-71967" y="0"/>
          <a:ext cx="304800" cy="1186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42" name="think-cell Slide" r:id="rId20" imgW="0" imgH="0" progId="">
                  <p:embed/>
                </p:oleObj>
              </mc:Choice>
              <mc:Fallback>
                <p:oleObj name="think-cell Slide" r:id="rId20" imgW="0" imgH="0" progId="">
                  <p:embed/>
                  <p:pic>
                    <p:nvPicPr>
                      <p:cNvPr id="0" name="AutoShape 4"/>
                      <p:cNvPicPr>
                        <a:picLocks noChangeArrowheads="1"/>
                      </p:cNvPicPr>
                      <p:nvPr/>
                    </p:nvPicPr>
                    <p:blipFill>
                      <a:blip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71967" y="0"/>
                        <a:ext cx="304800" cy="11869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7" name="Picture 9" descr="ppt 模版-2"/>
          <p:cNvPicPr>
            <a:picLocks noChangeAspect="1" noChangeArrowheads="1"/>
          </p:cNvPicPr>
          <p:nvPr userDrawn="1">
            <p:custDataLst>
              <p:tags r:id="rId15"/>
            </p:custDataLst>
          </p:nvPr>
        </p:nvPicPr>
        <p:blipFill rotWithShape="1">
          <a:blip r:embed="rId21" cstate="print"/>
          <a:srcRect t="3032" r="379" b="43427"/>
          <a:stretch>
            <a:fillRect/>
          </a:stretch>
        </p:blipFill>
        <p:spPr bwMode="auto">
          <a:xfrm>
            <a:off x="1" y="2"/>
            <a:ext cx="9142922" cy="655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8"/>
          <p:cNvSpPr>
            <a:spLocks noGrp="1" noChangeArrowheads="1"/>
          </p:cNvSpPr>
          <p:nvPr>
            <p:ph type="body" idx="1"/>
            <p:custDataLst>
              <p:tags r:id="rId16"/>
            </p:custDataLst>
          </p:nvPr>
        </p:nvSpPr>
        <p:spPr bwMode="auto">
          <a:xfrm>
            <a:off x="292103" y="655303"/>
            <a:ext cx="7759700" cy="2741124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lvl="0"/>
            <a:r>
              <a:rPr lang="zh-CN" altLang="en-US"/>
              <a:t>点击编辑文档</a:t>
            </a:r>
          </a:p>
          <a:p>
            <a:pPr lvl="1"/>
            <a:r>
              <a:rPr lang="zh-CN" altLang="en-US"/>
              <a:t>第二层级</a:t>
            </a:r>
          </a:p>
          <a:p>
            <a:pPr lvl="2"/>
            <a:r>
              <a:rPr lang="zh-CN" altLang="en-US"/>
              <a:t>第三层级</a:t>
            </a:r>
          </a:p>
          <a:p>
            <a:pPr lvl="3"/>
            <a:r>
              <a:rPr lang="zh-CN" altLang="en-US"/>
              <a:t>第四层级</a:t>
            </a:r>
          </a:p>
          <a:p>
            <a:pPr lvl="4"/>
            <a:r>
              <a:rPr lang="zh-CN" altLang="en-US"/>
              <a:t>第五层级</a:t>
            </a:r>
          </a:p>
        </p:txBody>
      </p:sp>
      <p:sp>
        <p:nvSpPr>
          <p:cNvPr id="1029" name="Rectangle 17"/>
          <p:cNvSpPr>
            <a:spLocks noGrp="1" noChangeArrowheads="1"/>
          </p:cNvSpPr>
          <p:nvPr>
            <p:ph type="title"/>
            <p:custDataLst>
              <p:tags r:id="rId17"/>
            </p:custDataLst>
          </p:nvPr>
        </p:nvSpPr>
        <p:spPr bwMode="gray">
          <a:xfrm>
            <a:off x="287867" y="46983"/>
            <a:ext cx="8678333" cy="365156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vert="horz" wrap="square" lIns="0" tIns="0" rIns="0" bIns="0" numCol="1" anchor="b" anchorCtr="0" compatLnSpc="1"/>
          <a:lstStyle/>
          <a:p>
            <a:pPr lvl="0"/>
            <a:r>
              <a:rPr lang="zh-CN" altLang="en-US"/>
              <a:t>移动</a:t>
            </a:r>
            <a:r>
              <a:rPr lang="en-US" altLang="zh-CN"/>
              <a:t>400</a:t>
            </a:r>
          </a:p>
        </p:txBody>
      </p:sp>
      <p:sp>
        <p:nvSpPr>
          <p:cNvPr id="1032" name="Rectangle 41"/>
          <p:cNvSpPr>
            <a:spLocks noChangeArrowheads="1"/>
          </p:cNvSpPr>
          <p:nvPr userDrawn="1">
            <p:custDataLst>
              <p:tags r:id="rId18"/>
            </p:custDataLst>
          </p:nvPr>
        </p:nvSpPr>
        <p:spPr bwMode="auto">
          <a:xfrm>
            <a:off x="8642352" y="4937431"/>
            <a:ext cx="535686" cy="4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9996" tIns="62398" rIns="119996" bIns="62398">
            <a:spAutoFit/>
          </a:bodyPr>
          <a:lstStyle/>
          <a:p>
            <a:pPr eaLnBrk="1" hangingPunct="1">
              <a:spcBef>
                <a:spcPct val="20000"/>
              </a:spcBef>
              <a:spcAft>
                <a:spcPct val="20000"/>
              </a:spcAft>
            </a:pPr>
            <a:fld id="{9EB136A8-C091-45C6-AF21-C12512CDDF76}" type="slidenum">
              <a:rPr lang="zh-CN" altLang="en-US" sz="1867" b="1">
                <a:solidFill>
                  <a:srgbClr val="000000"/>
                </a:solidFill>
                <a:latin typeface="Arial" panose="020B0604020202020204" pitchFamily="34" charset="0"/>
                <a:ea typeface="华文细黑" pitchFamily="2" charset="-122"/>
              </a:rPr>
              <a:t>‹#›</a:t>
            </a:fld>
            <a:endParaRPr lang="en-US" altLang="zh-CN" sz="1867" b="1">
              <a:solidFill>
                <a:srgbClr val="000000"/>
              </a:solidFill>
              <a:latin typeface="Arial" panose="020B0604020202020204" pitchFamily="34" charset="0"/>
              <a:ea typeface="华文细黑" pitchFamily="2" charset="-122"/>
            </a:endParaRPr>
          </a:p>
        </p:txBody>
      </p:sp>
      <p:pic>
        <p:nvPicPr>
          <p:cNvPr id="1031" name="图片 3"/>
          <p:cNvPicPr>
            <a:picLocks noChangeAspect="1"/>
          </p:cNvPicPr>
          <p:nvPr userDrawn="1"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106588" y="4134583"/>
            <a:ext cx="4815818" cy="1009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chemeClr val="bg1"/>
          </a:solidFill>
          <a:latin typeface="Arial Narrow" pitchFamily="34" charset="0"/>
          <a:ea typeface="华文细黑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chemeClr val="bg1"/>
          </a:solidFill>
          <a:latin typeface="Arial Narrow" pitchFamily="34" charset="0"/>
          <a:ea typeface="华文细黑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chemeClr val="bg1"/>
          </a:solidFill>
          <a:latin typeface="Arial Narrow" pitchFamily="34" charset="0"/>
          <a:ea typeface="华文细黑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chemeClr val="bg1"/>
          </a:solidFill>
          <a:latin typeface="Arial Narrow" pitchFamily="34" charset="0"/>
          <a:ea typeface="华文细黑" pitchFamily="2" charset="-122"/>
        </a:defRPr>
      </a:lvl5pPr>
      <a:lvl6pPr marL="609630" algn="l" rtl="0" fontAlgn="base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rgbClr val="000099"/>
          </a:solidFill>
          <a:latin typeface="Arial Narrow" pitchFamily="34" charset="0"/>
          <a:ea typeface="华文细黑" pitchFamily="2" charset="-122"/>
        </a:defRPr>
      </a:lvl6pPr>
      <a:lvl7pPr marL="1219260" algn="l" rtl="0" fontAlgn="base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rgbClr val="000099"/>
          </a:solidFill>
          <a:latin typeface="Arial Narrow" pitchFamily="34" charset="0"/>
          <a:ea typeface="华文细黑" pitchFamily="2" charset="-122"/>
        </a:defRPr>
      </a:lvl7pPr>
      <a:lvl8pPr marL="1828560" algn="l" rtl="0" fontAlgn="base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rgbClr val="000099"/>
          </a:solidFill>
          <a:latin typeface="Arial Narrow" pitchFamily="34" charset="0"/>
          <a:ea typeface="华文细黑" pitchFamily="2" charset="-122"/>
        </a:defRPr>
      </a:lvl8pPr>
      <a:lvl9pPr marL="2438190" algn="l" rtl="0" fontAlgn="base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rgbClr val="000099"/>
          </a:solidFill>
          <a:latin typeface="Arial Narrow" pitchFamily="34" charset="0"/>
          <a:ea typeface="华文细黑" pitchFamily="2" charset="-122"/>
        </a:defRPr>
      </a:lvl9pPr>
    </p:titleStyle>
    <p:bodyStyle>
      <a:lvl1pPr marL="237060" indent="-237060" algn="l" rtl="0" eaLnBrk="0" fontAlgn="base" hangingPunct="0">
        <a:spcBef>
          <a:spcPct val="20000"/>
        </a:spcBef>
        <a:spcAft>
          <a:spcPct val="20000"/>
        </a:spcAft>
        <a:buChar char="•"/>
        <a:defRPr sz="3734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609630" indent="-220245" algn="l" rtl="0" eaLnBrk="0" fontAlgn="base" hangingPunct="0">
        <a:spcBef>
          <a:spcPct val="10000"/>
        </a:spcBef>
        <a:spcAft>
          <a:spcPct val="10000"/>
        </a:spcAft>
        <a:buChar char="–"/>
        <a:defRPr sz="3201">
          <a:solidFill>
            <a:schemeClr val="tx1"/>
          </a:solidFill>
          <a:latin typeface="+mn-lt"/>
          <a:ea typeface="微软雅黑" panose="020B0503020204020204" pitchFamily="34" charset="-122"/>
        </a:defRPr>
      </a:lvl2pPr>
      <a:lvl3pPr marL="1066605" indent="-220245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har char="•"/>
        <a:defRPr sz="2666">
          <a:solidFill>
            <a:schemeClr val="tx1"/>
          </a:solidFill>
          <a:latin typeface="+mn-lt"/>
          <a:ea typeface="微软雅黑" panose="020B0503020204020204" pitchFamily="34" charset="-122"/>
        </a:defRPr>
      </a:lvl3pPr>
      <a:lvl4pPr marL="1608645" indent="-237060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Font typeface="Shruti" pitchFamily="34" charset="0"/>
        <a:buChar char="-"/>
        <a:defRPr sz="2666">
          <a:solidFill>
            <a:schemeClr val="tx1"/>
          </a:solidFill>
          <a:latin typeface="+mn-lt"/>
          <a:ea typeface="微软雅黑" panose="020B0503020204020204" pitchFamily="34" charset="-122"/>
        </a:defRPr>
      </a:lvl4pPr>
      <a:lvl5pPr marL="2065620" indent="-237060" algn="l" rtl="0" eaLnBrk="0" fontAlgn="base" hangingPunct="0">
        <a:spcBef>
          <a:spcPct val="20000"/>
        </a:spcBef>
        <a:spcAft>
          <a:spcPct val="0"/>
        </a:spcAft>
        <a:buClr>
          <a:srgbClr val="00A9D4"/>
        </a:buClr>
        <a:buFont typeface="Arial" panose="020B0604020202020204" pitchFamily="34" charset="0"/>
        <a:buChar char="›"/>
        <a:defRPr sz="2134">
          <a:solidFill>
            <a:srgbClr val="333333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1371585" indent="-258161" algn="l" rtl="0" fontAlgn="base">
        <a:lnSpc>
          <a:spcPct val="90000"/>
        </a:lnSpc>
        <a:spcBef>
          <a:spcPct val="40000"/>
        </a:spcBef>
        <a:spcAft>
          <a:spcPct val="0"/>
        </a:spcAft>
        <a:buChar char="•"/>
        <a:defRPr sz="1599">
          <a:solidFill>
            <a:schemeClr val="tx1"/>
          </a:solidFill>
          <a:latin typeface="+mn-lt"/>
          <a:ea typeface="+mn-ea"/>
        </a:defRPr>
      </a:lvl6pPr>
      <a:lvl7pPr marL="1981214" indent="-258161" algn="l" rtl="0" fontAlgn="base">
        <a:lnSpc>
          <a:spcPct val="90000"/>
        </a:lnSpc>
        <a:spcBef>
          <a:spcPct val="40000"/>
        </a:spcBef>
        <a:spcAft>
          <a:spcPct val="0"/>
        </a:spcAft>
        <a:buChar char="•"/>
        <a:defRPr sz="1599">
          <a:solidFill>
            <a:schemeClr val="tx1"/>
          </a:solidFill>
          <a:latin typeface="+mn-lt"/>
          <a:ea typeface="+mn-ea"/>
        </a:defRPr>
      </a:lvl7pPr>
      <a:lvl8pPr marL="2590515" indent="-258161" algn="l" rtl="0" fontAlgn="base">
        <a:lnSpc>
          <a:spcPct val="90000"/>
        </a:lnSpc>
        <a:spcBef>
          <a:spcPct val="40000"/>
        </a:spcBef>
        <a:spcAft>
          <a:spcPct val="0"/>
        </a:spcAft>
        <a:buChar char="•"/>
        <a:defRPr sz="1599">
          <a:solidFill>
            <a:schemeClr val="tx1"/>
          </a:solidFill>
          <a:latin typeface="+mn-lt"/>
          <a:ea typeface="+mn-ea"/>
        </a:defRPr>
      </a:lvl8pPr>
      <a:lvl9pPr marL="3200145" indent="-258161" algn="l" rtl="0" fontAlgn="base">
        <a:lnSpc>
          <a:spcPct val="90000"/>
        </a:lnSpc>
        <a:spcBef>
          <a:spcPct val="40000"/>
        </a:spcBef>
        <a:spcAft>
          <a:spcPct val="0"/>
        </a:spcAft>
        <a:buChar char="•"/>
        <a:defRPr sz="1599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630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9260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560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8190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819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7449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7079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6709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6" hidden="1"/>
          <p:cNvGraphicFramePr/>
          <p:nvPr>
            <p:custDataLst>
              <p:tags r:id="rId14"/>
            </p:custDataLst>
          </p:nvPr>
        </p:nvGraphicFramePr>
        <p:xfrm>
          <a:off x="-71967" y="0"/>
          <a:ext cx="304800" cy="1186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14" name="think-cell Slide" r:id="rId20" imgW="0" imgH="0" progId="">
                  <p:embed/>
                </p:oleObj>
              </mc:Choice>
              <mc:Fallback>
                <p:oleObj name="think-cell Slide" r:id="rId20" imgW="0" imgH="0" progId="">
                  <p:embed/>
                  <p:pic>
                    <p:nvPicPr>
                      <p:cNvPr id="0" name="AutoShape 4"/>
                      <p:cNvPicPr>
                        <a:picLocks noChangeArrowheads="1"/>
                      </p:cNvPicPr>
                      <p:nvPr/>
                    </p:nvPicPr>
                    <p:blipFill>
                      <a:blip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71967" y="0"/>
                        <a:ext cx="304800" cy="11869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7" name="Picture 9" descr="ppt 模版-2"/>
          <p:cNvPicPr>
            <a:picLocks noChangeAspect="1" noChangeArrowheads="1"/>
          </p:cNvPicPr>
          <p:nvPr userDrawn="1">
            <p:custDataLst>
              <p:tags r:id="rId15"/>
            </p:custDataLst>
          </p:nvPr>
        </p:nvPicPr>
        <p:blipFill rotWithShape="1">
          <a:blip r:embed="rId21" cstate="print"/>
          <a:srcRect t="3032" r="379" b="43427"/>
          <a:stretch>
            <a:fillRect/>
          </a:stretch>
        </p:blipFill>
        <p:spPr bwMode="auto">
          <a:xfrm>
            <a:off x="1" y="2"/>
            <a:ext cx="9142922" cy="655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8"/>
          <p:cNvSpPr>
            <a:spLocks noGrp="1" noChangeArrowheads="1"/>
          </p:cNvSpPr>
          <p:nvPr>
            <p:ph type="body" idx="1"/>
            <p:custDataLst>
              <p:tags r:id="rId16"/>
            </p:custDataLst>
          </p:nvPr>
        </p:nvSpPr>
        <p:spPr bwMode="auto">
          <a:xfrm>
            <a:off x="292103" y="655303"/>
            <a:ext cx="7759700" cy="2741124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lvl="0"/>
            <a:r>
              <a:rPr lang="zh-CN" altLang="en-US"/>
              <a:t>点击编辑文档</a:t>
            </a:r>
          </a:p>
          <a:p>
            <a:pPr lvl="1"/>
            <a:r>
              <a:rPr lang="zh-CN" altLang="en-US"/>
              <a:t>第二层级</a:t>
            </a:r>
          </a:p>
          <a:p>
            <a:pPr lvl="2"/>
            <a:r>
              <a:rPr lang="zh-CN" altLang="en-US"/>
              <a:t>第三层级</a:t>
            </a:r>
          </a:p>
          <a:p>
            <a:pPr lvl="3"/>
            <a:r>
              <a:rPr lang="zh-CN" altLang="en-US"/>
              <a:t>第四层级</a:t>
            </a:r>
          </a:p>
          <a:p>
            <a:pPr lvl="4"/>
            <a:r>
              <a:rPr lang="zh-CN" altLang="en-US"/>
              <a:t>第五层级</a:t>
            </a:r>
          </a:p>
        </p:txBody>
      </p:sp>
      <p:sp>
        <p:nvSpPr>
          <p:cNvPr id="1029" name="Rectangle 17"/>
          <p:cNvSpPr>
            <a:spLocks noGrp="1" noChangeArrowheads="1"/>
          </p:cNvSpPr>
          <p:nvPr>
            <p:ph type="title"/>
            <p:custDataLst>
              <p:tags r:id="rId17"/>
            </p:custDataLst>
          </p:nvPr>
        </p:nvSpPr>
        <p:spPr bwMode="gray">
          <a:xfrm>
            <a:off x="287867" y="46983"/>
            <a:ext cx="8678333" cy="365156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vert="horz" wrap="square" lIns="0" tIns="0" rIns="0" bIns="0" numCol="1" anchor="b" anchorCtr="0" compatLnSpc="1"/>
          <a:lstStyle/>
          <a:p>
            <a:pPr lvl="0"/>
            <a:r>
              <a:rPr lang="zh-CN" altLang="en-US"/>
              <a:t>移动</a:t>
            </a:r>
            <a:r>
              <a:rPr lang="en-US" altLang="zh-CN"/>
              <a:t>400</a:t>
            </a:r>
          </a:p>
        </p:txBody>
      </p:sp>
      <p:sp>
        <p:nvSpPr>
          <p:cNvPr id="1032" name="Rectangle 41"/>
          <p:cNvSpPr>
            <a:spLocks noChangeArrowheads="1"/>
          </p:cNvSpPr>
          <p:nvPr userDrawn="1">
            <p:custDataLst>
              <p:tags r:id="rId18"/>
            </p:custDataLst>
          </p:nvPr>
        </p:nvSpPr>
        <p:spPr bwMode="auto">
          <a:xfrm>
            <a:off x="8642352" y="4937431"/>
            <a:ext cx="535686" cy="4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9996" tIns="62398" rIns="119996" bIns="62398">
            <a:spAutoFit/>
          </a:bodyPr>
          <a:lstStyle/>
          <a:p>
            <a:pPr eaLnBrk="1" hangingPunct="1">
              <a:spcBef>
                <a:spcPct val="20000"/>
              </a:spcBef>
              <a:spcAft>
                <a:spcPct val="20000"/>
              </a:spcAft>
            </a:pPr>
            <a:fld id="{9EB136A8-C091-45C6-AF21-C12512CDDF76}" type="slidenum">
              <a:rPr lang="zh-CN" altLang="en-US" sz="1867" b="1">
                <a:solidFill>
                  <a:srgbClr val="000000"/>
                </a:solidFill>
                <a:latin typeface="Arial" panose="020B0604020202020204" pitchFamily="34" charset="0"/>
                <a:ea typeface="华文细黑" pitchFamily="2" charset="-122"/>
              </a:rPr>
              <a:t>‹#›</a:t>
            </a:fld>
            <a:endParaRPr lang="en-US" altLang="zh-CN" sz="1867" b="1">
              <a:solidFill>
                <a:srgbClr val="000000"/>
              </a:solidFill>
              <a:latin typeface="Arial" panose="020B0604020202020204" pitchFamily="34" charset="0"/>
              <a:ea typeface="华文细黑" pitchFamily="2" charset="-122"/>
            </a:endParaRPr>
          </a:p>
        </p:txBody>
      </p:sp>
      <p:pic>
        <p:nvPicPr>
          <p:cNvPr id="1031" name="图片 3"/>
          <p:cNvPicPr>
            <a:picLocks noChangeAspect="1"/>
          </p:cNvPicPr>
          <p:nvPr userDrawn="1"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106588" y="4134583"/>
            <a:ext cx="4815818" cy="1009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chemeClr val="bg1"/>
          </a:solidFill>
          <a:latin typeface="Arial Narrow" pitchFamily="34" charset="0"/>
          <a:ea typeface="华文细黑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chemeClr val="bg1"/>
          </a:solidFill>
          <a:latin typeface="Arial Narrow" pitchFamily="34" charset="0"/>
          <a:ea typeface="华文细黑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chemeClr val="bg1"/>
          </a:solidFill>
          <a:latin typeface="Arial Narrow" pitchFamily="34" charset="0"/>
          <a:ea typeface="华文细黑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chemeClr val="bg1"/>
          </a:solidFill>
          <a:latin typeface="Arial Narrow" pitchFamily="34" charset="0"/>
          <a:ea typeface="华文细黑" pitchFamily="2" charset="-122"/>
        </a:defRPr>
      </a:lvl5pPr>
      <a:lvl6pPr marL="609630" algn="l" rtl="0" fontAlgn="base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rgbClr val="000099"/>
          </a:solidFill>
          <a:latin typeface="Arial Narrow" pitchFamily="34" charset="0"/>
          <a:ea typeface="华文细黑" pitchFamily="2" charset="-122"/>
        </a:defRPr>
      </a:lvl6pPr>
      <a:lvl7pPr marL="1219260" algn="l" rtl="0" fontAlgn="base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rgbClr val="000099"/>
          </a:solidFill>
          <a:latin typeface="Arial Narrow" pitchFamily="34" charset="0"/>
          <a:ea typeface="华文细黑" pitchFamily="2" charset="-122"/>
        </a:defRPr>
      </a:lvl7pPr>
      <a:lvl8pPr marL="1828560" algn="l" rtl="0" fontAlgn="base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rgbClr val="000099"/>
          </a:solidFill>
          <a:latin typeface="Arial Narrow" pitchFamily="34" charset="0"/>
          <a:ea typeface="华文细黑" pitchFamily="2" charset="-122"/>
        </a:defRPr>
      </a:lvl8pPr>
      <a:lvl9pPr marL="2438190" algn="l" rtl="0" fontAlgn="base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rgbClr val="000099"/>
          </a:solidFill>
          <a:latin typeface="Arial Narrow" pitchFamily="34" charset="0"/>
          <a:ea typeface="华文细黑" pitchFamily="2" charset="-122"/>
        </a:defRPr>
      </a:lvl9pPr>
    </p:titleStyle>
    <p:bodyStyle>
      <a:lvl1pPr marL="237060" indent="-237060" algn="l" rtl="0" eaLnBrk="0" fontAlgn="base" hangingPunct="0">
        <a:spcBef>
          <a:spcPct val="20000"/>
        </a:spcBef>
        <a:spcAft>
          <a:spcPct val="20000"/>
        </a:spcAft>
        <a:buChar char="•"/>
        <a:defRPr sz="3734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609630" indent="-220245" algn="l" rtl="0" eaLnBrk="0" fontAlgn="base" hangingPunct="0">
        <a:spcBef>
          <a:spcPct val="10000"/>
        </a:spcBef>
        <a:spcAft>
          <a:spcPct val="10000"/>
        </a:spcAft>
        <a:buChar char="–"/>
        <a:defRPr sz="3201">
          <a:solidFill>
            <a:schemeClr val="tx1"/>
          </a:solidFill>
          <a:latin typeface="+mn-lt"/>
          <a:ea typeface="微软雅黑" panose="020B0503020204020204" pitchFamily="34" charset="-122"/>
        </a:defRPr>
      </a:lvl2pPr>
      <a:lvl3pPr marL="1066605" indent="-220245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har char="•"/>
        <a:defRPr sz="2666">
          <a:solidFill>
            <a:schemeClr val="tx1"/>
          </a:solidFill>
          <a:latin typeface="+mn-lt"/>
          <a:ea typeface="微软雅黑" panose="020B0503020204020204" pitchFamily="34" charset="-122"/>
        </a:defRPr>
      </a:lvl3pPr>
      <a:lvl4pPr marL="1608645" indent="-237060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Font typeface="Shruti" pitchFamily="34" charset="0"/>
        <a:buChar char="-"/>
        <a:defRPr sz="2666">
          <a:solidFill>
            <a:schemeClr val="tx1"/>
          </a:solidFill>
          <a:latin typeface="+mn-lt"/>
          <a:ea typeface="微软雅黑" panose="020B0503020204020204" pitchFamily="34" charset="-122"/>
        </a:defRPr>
      </a:lvl4pPr>
      <a:lvl5pPr marL="2065620" indent="-237060" algn="l" rtl="0" eaLnBrk="0" fontAlgn="base" hangingPunct="0">
        <a:spcBef>
          <a:spcPct val="20000"/>
        </a:spcBef>
        <a:spcAft>
          <a:spcPct val="0"/>
        </a:spcAft>
        <a:buClr>
          <a:srgbClr val="00A9D4"/>
        </a:buClr>
        <a:buFont typeface="Arial" panose="020B0604020202020204" pitchFamily="34" charset="0"/>
        <a:buChar char="›"/>
        <a:defRPr sz="2134">
          <a:solidFill>
            <a:srgbClr val="333333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1371585" indent="-258161" algn="l" rtl="0" fontAlgn="base">
        <a:lnSpc>
          <a:spcPct val="90000"/>
        </a:lnSpc>
        <a:spcBef>
          <a:spcPct val="40000"/>
        </a:spcBef>
        <a:spcAft>
          <a:spcPct val="0"/>
        </a:spcAft>
        <a:buChar char="•"/>
        <a:defRPr sz="1599">
          <a:solidFill>
            <a:schemeClr val="tx1"/>
          </a:solidFill>
          <a:latin typeface="+mn-lt"/>
          <a:ea typeface="+mn-ea"/>
        </a:defRPr>
      </a:lvl6pPr>
      <a:lvl7pPr marL="1981214" indent="-258161" algn="l" rtl="0" fontAlgn="base">
        <a:lnSpc>
          <a:spcPct val="90000"/>
        </a:lnSpc>
        <a:spcBef>
          <a:spcPct val="40000"/>
        </a:spcBef>
        <a:spcAft>
          <a:spcPct val="0"/>
        </a:spcAft>
        <a:buChar char="•"/>
        <a:defRPr sz="1599">
          <a:solidFill>
            <a:schemeClr val="tx1"/>
          </a:solidFill>
          <a:latin typeface="+mn-lt"/>
          <a:ea typeface="+mn-ea"/>
        </a:defRPr>
      </a:lvl7pPr>
      <a:lvl8pPr marL="2590515" indent="-258161" algn="l" rtl="0" fontAlgn="base">
        <a:lnSpc>
          <a:spcPct val="90000"/>
        </a:lnSpc>
        <a:spcBef>
          <a:spcPct val="40000"/>
        </a:spcBef>
        <a:spcAft>
          <a:spcPct val="0"/>
        </a:spcAft>
        <a:buChar char="•"/>
        <a:defRPr sz="1599">
          <a:solidFill>
            <a:schemeClr val="tx1"/>
          </a:solidFill>
          <a:latin typeface="+mn-lt"/>
          <a:ea typeface="+mn-ea"/>
        </a:defRPr>
      </a:lvl8pPr>
      <a:lvl9pPr marL="3200145" indent="-258161" algn="l" rtl="0" fontAlgn="base">
        <a:lnSpc>
          <a:spcPct val="90000"/>
        </a:lnSpc>
        <a:spcBef>
          <a:spcPct val="40000"/>
        </a:spcBef>
        <a:spcAft>
          <a:spcPct val="0"/>
        </a:spcAft>
        <a:buChar char="•"/>
        <a:defRPr sz="1599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630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9260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560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8190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819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7449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7079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6709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0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6" hidden="1"/>
          <p:cNvGraphicFramePr/>
          <p:nvPr>
            <p:custDataLst>
              <p:tags r:id="rId16"/>
            </p:custDataLst>
          </p:nvPr>
        </p:nvGraphicFramePr>
        <p:xfrm>
          <a:off x="-71967" y="0"/>
          <a:ext cx="304800" cy="1186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86" name="think-cell Slide" r:id="rId21" imgW="0" imgH="0" progId="">
                  <p:embed/>
                </p:oleObj>
              </mc:Choice>
              <mc:Fallback>
                <p:oleObj name="think-cell Slide" r:id="rId21" imgW="0" imgH="0" progId="">
                  <p:embed/>
                  <p:pic>
                    <p:nvPicPr>
                      <p:cNvPr id="0" name="AutoShape 4"/>
                      <p:cNvPicPr>
                        <a:picLocks noChangeArrowheads="1"/>
                      </p:cNvPicPr>
                      <p:nvPr/>
                    </p:nvPicPr>
                    <p:blipFill>
                      <a:blip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71967" y="0"/>
                        <a:ext cx="304800" cy="11869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7" name="Picture 9" descr="ppt 模版-2"/>
          <p:cNvPicPr>
            <a:picLocks noChangeAspect="1" noChangeArrowheads="1"/>
          </p:cNvPicPr>
          <p:nvPr userDrawn="1">
            <p:custDataLst>
              <p:tags r:id="rId17"/>
            </p:custDataLst>
          </p:nvPr>
        </p:nvPicPr>
        <p:blipFill rotWithShape="1">
          <a:blip r:embed="rId22" cstate="print"/>
          <a:srcRect t="3032" r="379" b="43427"/>
          <a:stretch>
            <a:fillRect/>
          </a:stretch>
        </p:blipFill>
        <p:spPr bwMode="auto">
          <a:xfrm>
            <a:off x="1" y="2"/>
            <a:ext cx="9142922" cy="655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8"/>
          <p:cNvSpPr>
            <a:spLocks noGrp="1" noChangeArrowheads="1"/>
          </p:cNvSpPr>
          <p:nvPr>
            <p:ph type="body" idx="1"/>
            <p:custDataLst>
              <p:tags r:id="rId18"/>
            </p:custDataLst>
          </p:nvPr>
        </p:nvSpPr>
        <p:spPr bwMode="auto">
          <a:xfrm>
            <a:off x="292103" y="655303"/>
            <a:ext cx="7759700" cy="2741124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lvl="0"/>
            <a:r>
              <a:rPr lang="zh-CN" altLang="en-US"/>
              <a:t>点击编辑文档</a:t>
            </a:r>
          </a:p>
          <a:p>
            <a:pPr lvl="1"/>
            <a:r>
              <a:rPr lang="zh-CN" altLang="en-US"/>
              <a:t>第二层级</a:t>
            </a:r>
          </a:p>
          <a:p>
            <a:pPr lvl="2"/>
            <a:r>
              <a:rPr lang="zh-CN" altLang="en-US"/>
              <a:t>第三层级</a:t>
            </a:r>
          </a:p>
          <a:p>
            <a:pPr lvl="3"/>
            <a:r>
              <a:rPr lang="zh-CN" altLang="en-US"/>
              <a:t>第四层级</a:t>
            </a:r>
          </a:p>
          <a:p>
            <a:pPr lvl="4"/>
            <a:r>
              <a:rPr lang="zh-CN" altLang="en-US"/>
              <a:t>第五层级</a:t>
            </a:r>
          </a:p>
        </p:txBody>
      </p:sp>
      <p:sp>
        <p:nvSpPr>
          <p:cNvPr id="1029" name="Rectangle 17"/>
          <p:cNvSpPr>
            <a:spLocks noGrp="1" noChangeArrowheads="1"/>
          </p:cNvSpPr>
          <p:nvPr>
            <p:ph type="title"/>
            <p:custDataLst>
              <p:tags r:id="rId19"/>
            </p:custDataLst>
          </p:nvPr>
        </p:nvSpPr>
        <p:spPr bwMode="gray">
          <a:xfrm>
            <a:off x="287867" y="46983"/>
            <a:ext cx="8678333" cy="365156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vert="horz" wrap="square" lIns="0" tIns="0" rIns="0" bIns="0" numCol="1" anchor="b" anchorCtr="0" compatLnSpc="1"/>
          <a:lstStyle/>
          <a:p>
            <a:pPr lvl="0"/>
            <a:r>
              <a:rPr lang="zh-CN" altLang="en-US"/>
              <a:t>移动</a:t>
            </a:r>
            <a:r>
              <a:rPr lang="en-US" altLang="zh-CN"/>
              <a:t>400</a:t>
            </a:r>
          </a:p>
        </p:txBody>
      </p:sp>
      <p:pic>
        <p:nvPicPr>
          <p:cNvPr id="1031" name="图片 3"/>
          <p:cNvPicPr>
            <a:picLocks noChangeAspect="1"/>
          </p:cNvPicPr>
          <p:nvPr userDrawn="1"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106588" y="4134583"/>
            <a:ext cx="4815818" cy="1009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chemeClr val="bg1"/>
          </a:solidFill>
          <a:latin typeface="Arial Narrow" pitchFamily="34" charset="0"/>
          <a:ea typeface="华文细黑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chemeClr val="bg1"/>
          </a:solidFill>
          <a:latin typeface="Arial Narrow" pitchFamily="34" charset="0"/>
          <a:ea typeface="华文细黑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chemeClr val="bg1"/>
          </a:solidFill>
          <a:latin typeface="Arial Narrow" pitchFamily="34" charset="0"/>
          <a:ea typeface="华文细黑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chemeClr val="bg1"/>
          </a:solidFill>
          <a:latin typeface="Arial Narrow" pitchFamily="34" charset="0"/>
          <a:ea typeface="华文细黑" pitchFamily="2" charset="-122"/>
        </a:defRPr>
      </a:lvl5pPr>
      <a:lvl6pPr marL="609630" algn="l" rtl="0" fontAlgn="base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rgbClr val="000099"/>
          </a:solidFill>
          <a:latin typeface="Arial Narrow" pitchFamily="34" charset="0"/>
          <a:ea typeface="华文细黑" pitchFamily="2" charset="-122"/>
        </a:defRPr>
      </a:lvl6pPr>
      <a:lvl7pPr marL="1219260" algn="l" rtl="0" fontAlgn="base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rgbClr val="000099"/>
          </a:solidFill>
          <a:latin typeface="Arial Narrow" pitchFamily="34" charset="0"/>
          <a:ea typeface="华文细黑" pitchFamily="2" charset="-122"/>
        </a:defRPr>
      </a:lvl7pPr>
      <a:lvl8pPr marL="1828560" algn="l" rtl="0" fontAlgn="base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rgbClr val="000099"/>
          </a:solidFill>
          <a:latin typeface="Arial Narrow" pitchFamily="34" charset="0"/>
          <a:ea typeface="华文细黑" pitchFamily="2" charset="-122"/>
        </a:defRPr>
      </a:lvl8pPr>
      <a:lvl9pPr marL="2438190" algn="l" rtl="0" fontAlgn="base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rgbClr val="000099"/>
          </a:solidFill>
          <a:latin typeface="Arial Narrow" pitchFamily="34" charset="0"/>
          <a:ea typeface="华文细黑" pitchFamily="2" charset="-122"/>
        </a:defRPr>
      </a:lvl9pPr>
    </p:titleStyle>
    <p:bodyStyle>
      <a:lvl1pPr marL="237060" indent="-237060" algn="l" rtl="0" eaLnBrk="0" fontAlgn="base" hangingPunct="0">
        <a:spcBef>
          <a:spcPct val="20000"/>
        </a:spcBef>
        <a:spcAft>
          <a:spcPct val="20000"/>
        </a:spcAft>
        <a:buChar char="•"/>
        <a:defRPr sz="3734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609630" indent="-220245" algn="l" rtl="0" eaLnBrk="0" fontAlgn="base" hangingPunct="0">
        <a:spcBef>
          <a:spcPct val="10000"/>
        </a:spcBef>
        <a:spcAft>
          <a:spcPct val="10000"/>
        </a:spcAft>
        <a:buChar char="–"/>
        <a:defRPr sz="3201">
          <a:solidFill>
            <a:schemeClr val="tx1"/>
          </a:solidFill>
          <a:latin typeface="+mn-lt"/>
          <a:ea typeface="微软雅黑" panose="020B0503020204020204" pitchFamily="34" charset="-122"/>
        </a:defRPr>
      </a:lvl2pPr>
      <a:lvl3pPr marL="1066605" indent="-220245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har char="•"/>
        <a:defRPr sz="2666">
          <a:solidFill>
            <a:schemeClr val="tx1"/>
          </a:solidFill>
          <a:latin typeface="+mn-lt"/>
          <a:ea typeface="微软雅黑" panose="020B0503020204020204" pitchFamily="34" charset="-122"/>
        </a:defRPr>
      </a:lvl3pPr>
      <a:lvl4pPr marL="1608645" indent="-237060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Font typeface="Shruti" pitchFamily="34" charset="0"/>
        <a:buChar char="-"/>
        <a:defRPr sz="2666">
          <a:solidFill>
            <a:schemeClr val="tx1"/>
          </a:solidFill>
          <a:latin typeface="+mn-lt"/>
          <a:ea typeface="微软雅黑" panose="020B0503020204020204" pitchFamily="34" charset="-122"/>
        </a:defRPr>
      </a:lvl4pPr>
      <a:lvl5pPr marL="2065620" indent="-237060" algn="l" rtl="0" eaLnBrk="0" fontAlgn="base" hangingPunct="0">
        <a:spcBef>
          <a:spcPct val="20000"/>
        </a:spcBef>
        <a:spcAft>
          <a:spcPct val="0"/>
        </a:spcAft>
        <a:buClr>
          <a:srgbClr val="00A9D4"/>
        </a:buClr>
        <a:buFont typeface="Arial" panose="020B0604020202020204" pitchFamily="34" charset="0"/>
        <a:buChar char="›"/>
        <a:defRPr sz="2134">
          <a:solidFill>
            <a:srgbClr val="333333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1371585" indent="-258161" algn="l" rtl="0" fontAlgn="base">
        <a:lnSpc>
          <a:spcPct val="90000"/>
        </a:lnSpc>
        <a:spcBef>
          <a:spcPct val="40000"/>
        </a:spcBef>
        <a:spcAft>
          <a:spcPct val="0"/>
        </a:spcAft>
        <a:buChar char="•"/>
        <a:defRPr sz="1599">
          <a:solidFill>
            <a:schemeClr val="tx1"/>
          </a:solidFill>
          <a:latin typeface="+mn-lt"/>
          <a:ea typeface="+mn-ea"/>
        </a:defRPr>
      </a:lvl6pPr>
      <a:lvl7pPr marL="1981214" indent="-258161" algn="l" rtl="0" fontAlgn="base">
        <a:lnSpc>
          <a:spcPct val="90000"/>
        </a:lnSpc>
        <a:spcBef>
          <a:spcPct val="40000"/>
        </a:spcBef>
        <a:spcAft>
          <a:spcPct val="0"/>
        </a:spcAft>
        <a:buChar char="•"/>
        <a:defRPr sz="1599">
          <a:solidFill>
            <a:schemeClr val="tx1"/>
          </a:solidFill>
          <a:latin typeface="+mn-lt"/>
          <a:ea typeface="+mn-ea"/>
        </a:defRPr>
      </a:lvl7pPr>
      <a:lvl8pPr marL="2590515" indent="-258161" algn="l" rtl="0" fontAlgn="base">
        <a:lnSpc>
          <a:spcPct val="90000"/>
        </a:lnSpc>
        <a:spcBef>
          <a:spcPct val="40000"/>
        </a:spcBef>
        <a:spcAft>
          <a:spcPct val="0"/>
        </a:spcAft>
        <a:buChar char="•"/>
        <a:defRPr sz="1599">
          <a:solidFill>
            <a:schemeClr val="tx1"/>
          </a:solidFill>
          <a:latin typeface="+mn-lt"/>
          <a:ea typeface="+mn-ea"/>
        </a:defRPr>
      </a:lvl8pPr>
      <a:lvl9pPr marL="3200145" indent="-258161" algn="l" rtl="0" fontAlgn="base">
        <a:lnSpc>
          <a:spcPct val="90000"/>
        </a:lnSpc>
        <a:spcBef>
          <a:spcPct val="40000"/>
        </a:spcBef>
        <a:spcAft>
          <a:spcPct val="0"/>
        </a:spcAft>
        <a:buChar char="•"/>
        <a:defRPr sz="1599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630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9260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560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8190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819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7449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7079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6709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6" hidden="1"/>
          <p:cNvGraphicFramePr/>
          <p:nvPr>
            <p:custDataLst>
              <p:tags r:id="rId14"/>
            </p:custDataLst>
          </p:nvPr>
        </p:nvGraphicFramePr>
        <p:xfrm>
          <a:off x="-71967" y="0"/>
          <a:ext cx="304800" cy="1186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34" name="think-cell Slide" r:id="rId17" imgW="0" imgH="0" progId="">
                  <p:embed/>
                </p:oleObj>
              </mc:Choice>
              <mc:Fallback>
                <p:oleObj name="think-cell Slide" r:id="rId17" imgW="0" imgH="0" progId="">
                  <p:embed/>
                  <p:pic>
                    <p:nvPicPr>
                      <p:cNvPr id="0" name="AutoShape 4"/>
                      <p:cNvPicPr>
                        <a:picLocks noChangeArrowheads="1"/>
                      </p:cNvPicPr>
                      <p:nvPr/>
                    </p:nvPicPr>
                    <p:blipFill>
                      <a:blip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71967" y="0"/>
                        <a:ext cx="304800" cy="11869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Rectangle 8"/>
          <p:cNvSpPr>
            <a:spLocks noGrp="1" noChangeArrowheads="1"/>
          </p:cNvSpPr>
          <p:nvPr>
            <p:ph type="body" idx="1"/>
            <p:custDataLst>
              <p:tags r:id="rId15"/>
            </p:custDataLst>
          </p:nvPr>
        </p:nvSpPr>
        <p:spPr bwMode="auto">
          <a:xfrm>
            <a:off x="292103" y="655303"/>
            <a:ext cx="7759700" cy="2741124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lvl="0"/>
            <a:r>
              <a:rPr lang="zh-CN" altLang="en-US"/>
              <a:t>点击编辑文档</a:t>
            </a:r>
          </a:p>
          <a:p>
            <a:pPr lvl="1"/>
            <a:r>
              <a:rPr lang="zh-CN" altLang="en-US"/>
              <a:t>第二层级</a:t>
            </a:r>
          </a:p>
          <a:p>
            <a:pPr lvl="2"/>
            <a:r>
              <a:rPr lang="zh-CN" altLang="en-US"/>
              <a:t>第三层级</a:t>
            </a:r>
          </a:p>
          <a:p>
            <a:pPr lvl="3"/>
            <a:r>
              <a:rPr lang="zh-CN" altLang="en-US"/>
              <a:t>第四层级</a:t>
            </a:r>
          </a:p>
          <a:p>
            <a:pPr lvl="4"/>
            <a:r>
              <a:rPr lang="zh-CN" altLang="en-US"/>
              <a:t>第五层级</a:t>
            </a:r>
          </a:p>
        </p:txBody>
      </p:sp>
      <p:pic>
        <p:nvPicPr>
          <p:cNvPr id="1031" name="图片 3"/>
          <p:cNvPicPr>
            <a:picLocks noChangeAspect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06588" y="4134583"/>
            <a:ext cx="4815818" cy="1009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chemeClr val="bg1"/>
          </a:solidFill>
          <a:latin typeface="Arial Narrow" pitchFamily="34" charset="0"/>
          <a:ea typeface="华文细黑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chemeClr val="bg1"/>
          </a:solidFill>
          <a:latin typeface="Arial Narrow" pitchFamily="34" charset="0"/>
          <a:ea typeface="华文细黑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chemeClr val="bg1"/>
          </a:solidFill>
          <a:latin typeface="Arial Narrow" pitchFamily="34" charset="0"/>
          <a:ea typeface="华文细黑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chemeClr val="bg1"/>
          </a:solidFill>
          <a:latin typeface="Arial Narrow" pitchFamily="34" charset="0"/>
          <a:ea typeface="华文细黑" pitchFamily="2" charset="-122"/>
        </a:defRPr>
      </a:lvl5pPr>
      <a:lvl6pPr marL="609630" algn="l" rtl="0" fontAlgn="base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rgbClr val="000099"/>
          </a:solidFill>
          <a:latin typeface="Arial Narrow" pitchFamily="34" charset="0"/>
          <a:ea typeface="华文细黑" pitchFamily="2" charset="-122"/>
        </a:defRPr>
      </a:lvl6pPr>
      <a:lvl7pPr marL="1219260" algn="l" rtl="0" fontAlgn="base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rgbClr val="000099"/>
          </a:solidFill>
          <a:latin typeface="Arial Narrow" pitchFamily="34" charset="0"/>
          <a:ea typeface="华文细黑" pitchFamily="2" charset="-122"/>
        </a:defRPr>
      </a:lvl7pPr>
      <a:lvl8pPr marL="1828560" algn="l" rtl="0" fontAlgn="base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rgbClr val="000099"/>
          </a:solidFill>
          <a:latin typeface="Arial Narrow" pitchFamily="34" charset="0"/>
          <a:ea typeface="华文细黑" pitchFamily="2" charset="-122"/>
        </a:defRPr>
      </a:lvl8pPr>
      <a:lvl9pPr marL="2438190" algn="l" rtl="0" fontAlgn="base">
        <a:lnSpc>
          <a:spcPct val="90000"/>
        </a:lnSpc>
        <a:spcBef>
          <a:spcPct val="0"/>
        </a:spcBef>
        <a:spcAft>
          <a:spcPct val="0"/>
        </a:spcAft>
        <a:defRPr sz="3201" b="1">
          <a:solidFill>
            <a:srgbClr val="000099"/>
          </a:solidFill>
          <a:latin typeface="Arial Narrow" pitchFamily="34" charset="0"/>
          <a:ea typeface="华文细黑" pitchFamily="2" charset="-122"/>
        </a:defRPr>
      </a:lvl9pPr>
    </p:titleStyle>
    <p:bodyStyle>
      <a:lvl1pPr marL="237060" indent="-237060" algn="l" rtl="0" eaLnBrk="0" fontAlgn="base" hangingPunct="0">
        <a:spcBef>
          <a:spcPct val="20000"/>
        </a:spcBef>
        <a:spcAft>
          <a:spcPct val="20000"/>
        </a:spcAft>
        <a:buChar char="•"/>
        <a:defRPr sz="3734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609630" indent="-220245" algn="l" rtl="0" eaLnBrk="0" fontAlgn="base" hangingPunct="0">
        <a:spcBef>
          <a:spcPct val="10000"/>
        </a:spcBef>
        <a:spcAft>
          <a:spcPct val="10000"/>
        </a:spcAft>
        <a:buChar char="–"/>
        <a:defRPr sz="3201">
          <a:solidFill>
            <a:schemeClr val="tx1"/>
          </a:solidFill>
          <a:latin typeface="+mn-lt"/>
          <a:ea typeface="微软雅黑" panose="020B0503020204020204" pitchFamily="34" charset="-122"/>
        </a:defRPr>
      </a:lvl2pPr>
      <a:lvl3pPr marL="1066605" indent="-220245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har char="•"/>
        <a:defRPr sz="2666">
          <a:solidFill>
            <a:schemeClr val="tx1"/>
          </a:solidFill>
          <a:latin typeface="+mn-lt"/>
          <a:ea typeface="微软雅黑" panose="020B0503020204020204" pitchFamily="34" charset="-122"/>
        </a:defRPr>
      </a:lvl3pPr>
      <a:lvl4pPr marL="1608645" indent="-237060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Font typeface="Shruti" pitchFamily="34" charset="0"/>
        <a:buChar char="-"/>
        <a:defRPr sz="2666">
          <a:solidFill>
            <a:schemeClr val="tx1"/>
          </a:solidFill>
          <a:latin typeface="+mn-lt"/>
          <a:ea typeface="微软雅黑" panose="020B0503020204020204" pitchFamily="34" charset="-122"/>
        </a:defRPr>
      </a:lvl4pPr>
      <a:lvl5pPr marL="2065620" indent="-237060" algn="l" rtl="0" eaLnBrk="0" fontAlgn="base" hangingPunct="0">
        <a:spcBef>
          <a:spcPct val="20000"/>
        </a:spcBef>
        <a:spcAft>
          <a:spcPct val="0"/>
        </a:spcAft>
        <a:buClr>
          <a:srgbClr val="00A9D4"/>
        </a:buClr>
        <a:buFont typeface="Arial" panose="020B0604020202020204" pitchFamily="34" charset="0"/>
        <a:buChar char="›"/>
        <a:defRPr sz="2134">
          <a:solidFill>
            <a:srgbClr val="333333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1371585" indent="-258161" algn="l" rtl="0" fontAlgn="base">
        <a:lnSpc>
          <a:spcPct val="90000"/>
        </a:lnSpc>
        <a:spcBef>
          <a:spcPct val="40000"/>
        </a:spcBef>
        <a:spcAft>
          <a:spcPct val="0"/>
        </a:spcAft>
        <a:buChar char="•"/>
        <a:defRPr sz="1599">
          <a:solidFill>
            <a:schemeClr val="tx1"/>
          </a:solidFill>
          <a:latin typeface="+mn-lt"/>
          <a:ea typeface="+mn-ea"/>
        </a:defRPr>
      </a:lvl6pPr>
      <a:lvl7pPr marL="1981214" indent="-258161" algn="l" rtl="0" fontAlgn="base">
        <a:lnSpc>
          <a:spcPct val="90000"/>
        </a:lnSpc>
        <a:spcBef>
          <a:spcPct val="40000"/>
        </a:spcBef>
        <a:spcAft>
          <a:spcPct val="0"/>
        </a:spcAft>
        <a:buChar char="•"/>
        <a:defRPr sz="1599">
          <a:solidFill>
            <a:schemeClr val="tx1"/>
          </a:solidFill>
          <a:latin typeface="+mn-lt"/>
          <a:ea typeface="+mn-ea"/>
        </a:defRPr>
      </a:lvl7pPr>
      <a:lvl8pPr marL="2590515" indent="-258161" algn="l" rtl="0" fontAlgn="base">
        <a:lnSpc>
          <a:spcPct val="90000"/>
        </a:lnSpc>
        <a:spcBef>
          <a:spcPct val="40000"/>
        </a:spcBef>
        <a:spcAft>
          <a:spcPct val="0"/>
        </a:spcAft>
        <a:buChar char="•"/>
        <a:defRPr sz="1599">
          <a:solidFill>
            <a:schemeClr val="tx1"/>
          </a:solidFill>
          <a:latin typeface="+mn-lt"/>
          <a:ea typeface="+mn-ea"/>
        </a:defRPr>
      </a:lvl8pPr>
      <a:lvl9pPr marL="3200145" indent="-258161" algn="l" rtl="0" fontAlgn="base">
        <a:lnSpc>
          <a:spcPct val="90000"/>
        </a:lnSpc>
        <a:spcBef>
          <a:spcPct val="40000"/>
        </a:spcBef>
        <a:spcAft>
          <a:spcPct val="0"/>
        </a:spcAft>
        <a:buChar char="•"/>
        <a:defRPr sz="1599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630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9260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560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8190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819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7449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7079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6709" algn="l" defTabSz="1218930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9" descr="ppt 模版-2"/>
          <p:cNvPicPr>
            <a:picLocks noChangeAspect="1" noChangeArrowheads="1"/>
          </p:cNvPicPr>
          <p:nvPr userDrawn="1">
            <p:custDataLst>
              <p:tags r:id="rId16"/>
            </p:custDataLst>
          </p:nvPr>
        </p:nvPicPr>
        <p:blipFill rotWithShape="1">
          <a:blip r:embed="rId17" cstate="print"/>
          <a:srcRect t="3032" r="379" b="43427"/>
          <a:stretch>
            <a:fillRect/>
          </a:stretch>
        </p:blipFill>
        <p:spPr bwMode="auto">
          <a:xfrm>
            <a:off x="1" y="2"/>
            <a:ext cx="9142922" cy="655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图片 3"/>
          <p:cNvPicPr>
            <a:picLocks noChangeAspect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06588" y="4134583"/>
            <a:ext cx="4815818" cy="1009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38836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75" r:id="rId13"/>
    <p:sldLayoutId id="2147483776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9" descr="ppt 模版-2"/>
          <p:cNvPicPr>
            <a:picLocks noChangeAspect="1" noChangeArrowheads="1"/>
          </p:cNvPicPr>
          <p:nvPr userDrawn="1">
            <p:custDataLst>
              <p:tags r:id="rId14"/>
            </p:custDataLst>
          </p:nvPr>
        </p:nvPicPr>
        <p:blipFill rotWithShape="1">
          <a:blip r:embed="rId15" cstate="print"/>
          <a:srcRect t="3032" r="379" b="43427"/>
          <a:stretch>
            <a:fillRect/>
          </a:stretch>
        </p:blipFill>
        <p:spPr bwMode="auto">
          <a:xfrm>
            <a:off x="1" y="2"/>
            <a:ext cx="9142922" cy="655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图片 3"/>
          <p:cNvPicPr>
            <a:picLocks noChangeAspect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06588" y="4134583"/>
            <a:ext cx="4815818" cy="1009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30784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2.xml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18" Type="http://schemas.openxmlformats.org/officeDocument/2006/relationships/image" Target="../media/image63.png"/><Relationship Id="rId26" Type="http://schemas.openxmlformats.org/officeDocument/2006/relationships/image" Target="../media/image71.png"/><Relationship Id="rId3" Type="http://schemas.openxmlformats.org/officeDocument/2006/relationships/image" Target="../media/image48.png"/><Relationship Id="rId21" Type="http://schemas.openxmlformats.org/officeDocument/2006/relationships/image" Target="../media/image66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17" Type="http://schemas.openxmlformats.org/officeDocument/2006/relationships/image" Target="../media/image62.png"/><Relationship Id="rId25" Type="http://schemas.openxmlformats.org/officeDocument/2006/relationships/image" Target="../media/image7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61.png"/><Relationship Id="rId20" Type="http://schemas.openxmlformats.org/officeDocument/2006/relationships/image" Target="../media/image65.png"/><Relationship Id="rId29" Type="http://schemas.openxmlformats.org/officeDocument/2006/relationships/image" Target="../media/image74.pn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24" Type="http://schemas.openxmlformats.org/officeDocument/2006/relationships/image" Target="../media/image69.png"/><Relationship Id="rId32" Type="http://schemas.openxmlformats.org/officeDocument/2006/relationships/image" Target="../media/image77.png"/><Relationship Id="rId5" Type="http://schemas.openxmlformats.org/officeDocument/2006/relationships/image" Target="../media/image50.png"/><Relationship Id="rId15" Type="http://schemas.openxmlformats.org/officeDocument/2006/relationships/image" Target="../media/image60.png"/><Relationship Id="rId23" Type="http://schemas.openxmlformats.org/officeDocument/2006/relationships/image" Target="../media/image68.png"/><Relationship Id="rId28" Type="http://schemas.openxmlformats.org/officeDocument/2006/relationships/image" Target="../media/image73.png"/><Relationship Id="rId10" Type="http://schemas.openxmlformats.org/officeDocument/2006/relationships/image" Target="../media/image55.png"/><Relationship Id="rId19" Type="http://schemas.openxmlformats.org/officeDocument/2006/relationships/image" Target="../media/image64.png"/><Relationship Id="rId31" Type="http://schemas.openxmlformats.org/officeDocument/2006/relationships/image" Target="../media/image76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Relationship Id="rId14" Type="http://schemas.openxmlformats.org/officeDocument/2006/relationships/image" Target="../media/image59.png"/><Relationship Id="rId22" Type="http://schemas.openxmlformats.org/officeDocument/2006/relationships/image" Target="../media/image67.png"/><Relationship Id="rId27" Type="http://schemas.openxmlformats.org/officeDocument/2006/relationships/image" Target="../media/image72.png"/><Relationship Id="rId30" Type="http://schemas.openxmlformats.org/officeDocument/2006/relationships/image" Target="../media/image7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18" Type="http://schemas.openxmlformats.org/officeDocument/2006/relationships/image" Target="../media/image94.png"/><Relationship Id="rId26" Type="http://schemas.openxmlformats.org/officeDocument/2006/relationships/image" Target="../media/image102.png"/><Relationship Id="rId3" Type="http://schemas.openxmlformats.org/officeDocument/2006/relationships/image" Target="../media/image79.png"/><Relationship Id="rId21" Type="http://schemas.openxmlformats.org/officeDocument/2006/relationships/image" Target="../media/image97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17" Type="http://schemas.openxmlformats.org/officeDocument/2006/relationships/image" Target="../media/image93.png"/><Relationship Id="rId25" Type="http://schemas.openxmlformats.org/officeDocument/2006/relationships/image" Target="../media/image101.png"/><Relationship Id="rId33" Type="http://schemas.openxmlformats.org/officeDocument/2006/relationships/image" Target="../media/image109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92.png"/><Relationship Id="rId20" Type="http://schemas.openxmlformats.org/officeDocument/2006/relationships/image" Target="../media/image96.png"/><Relationship Id="rId29" Type="http://schemas.openxmlformats.org/officeDocument/2006/relationships/image" Target="../media/image105.pn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24" Type="http://schemas.openxmlformats.org/officeDocument/2006/relationships/image" Target="../media/image100.png"/><Relationship Id="rId32" Type="http://schemas.openxmlformats.org/officeDocument/2006/relationships/image" Target="../media/image108.png"/><Relationship Id="rId5" Type="http://schemas.openxmlformats.org/officeDocument/2006/relationships/image" Target="../media/image81.png"/><Relationship Id="rId15" Type="http://schemas.openxmlformats.org/officeDocument/2006/relationships/image" Target="../media/image91.png"/><Relationship Id="rId23" Type="http://schemas.openxmlformats.org/officeDocument/2006/relationships/image" Target="../media/image99.png"/><Relationship Id="rId28" Type="http://schemas.openxmlformats.org/officeDocument/2006/relationships/image" Target="../media/image104.png"/><Relationship Id="rId10" Type="http://schemas.openxmlformats.org/officeDocument/2006/relationships/image" Target="../media/image86.png"/><Relationship Id="rId19" Type="http://schemas.openxmlformats.org/officeDocument/2006/relationships/image" Target="../media/image95.png"/><Relationship Id="rId31" Type="http://schemas.openxmlformats.org/officeDocument/2006/relationships/image" Target="../media/image107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Relationship Id="rId14" Type="http://schemas.openxmlformats.org/officeDocument/2006/relationships/image" Target="../media/image90.png"/><Relationship Id="rId22" Type="http://schemas.openxmlformats.org/officeDocument/2006/relationships/image" Target="../media/image98.png"/><Relationship Id="rId27" Type="http://schemas.openxmlformats.org/officeDocument/2006/relationships/image" Target="../media/image103.png"/><Relationship Id="rId30" Type="http://schemas.openxmlformats.org/officeDocument/2006/relationships/image" Target="../media/image10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7" Type="http://schemas.openxmlformats.org/officeDocument/2006/relationships/image" Target="../media/image1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113.jpeg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125.png"/><Relationship Id="rId18" Type="http://schemas.openxmlformats.org/officeDocument/2006/relationships/image" Target="../media/image130.png"/><Relationship Id="rId3" Type="http://schemas.openxmlformats.org/officeDocument/2006/relationships/image" Target="../media/image115.jpeg"/><Relationship Id="rId21" Type="http://schemas.openxmlformats.org/officeDocument/2006/relationships/image" Target="../media/image133.jpeg"/><Relationship Id="rId7" Type="http://schemas.openxmlformats.org/officeDocument/2006/relationships/image" Target="../media/image119.png"/><Relationship Id="rId12" Type="http://schemas.openxmlformats.org/officeDocument/2006/relationships/image" Target="../media/image124.png"/><Relationship Id="rId17" Type="http://schemas.openxmlformats.org/officeDocument/2006/relationships/image" Target="../media/image129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28.png"/><Relationship Id="rId20" Type="http://schemas.openxmlformats.org/officeDocument/2006/relationships/image" Target="../media/image132.jpe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118.png"/><Relationship Id="rId11" Type="http://schemas.openxmlformats.org/officeDocument/2006/relationships/image" Target="../media/image123.png"/><Relationship Id="rId5" Type="http://schemas.openxmlformats.org/officeDocument/2006/relationships/image" Target="../media/image117.jpeg"/><Relationship Id="rId15" Type="http://schemas.openxmlformats.org/officeDocument/2006/relationships/image" Target="../media/image127.png"/><Relationship Id="rId10" Type="http://schemas.openxmlformats.org/officeDocument/2006/relationships/image" Target="../media/image122.png"/><Relationship Id="rId19" Type="http://schemas.openxmlformats.org/officeDocument/2006/relationships/image" Target="../media/image131.jpeg"/><Relationship Id="rId4" Type="http://schemas.openxmlformats.org/officeDocument/2006/relationships/image" Target="../media/image116.jpeg"/><Relationship Id="rId9" Type="http://schemas.openxmlformats.org/officeDocument/2006/relationships/image" Target="../media/image121.png"/><Relationship Id="rId14" Type="http://schemas.openxmlformats.org/officeDocument/2006/relationships/image" Target="../media/image12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13" Type="http://schemas.openxmlformats.org/officeDocument/2006/relationships/image" Target="../media/image144.jpeg"/><Relationship Id="rId18" Type="http://schemas.openxmlformats.org/officeDocument/2006/relationships/image" Target="../media/image149.png"/><Relationship Id="rId26" Type="http://schemas.openxmlformats.org/officeDocument/2006/relationships/image" Target="../media/image157.png"/><Relationship Id="rId3" Type="http://schemas.openxmlformats.org/officeDocument/2006/relationships/image" Target="../media/image134.png"/><Relationship Id="rId21" Type="http://schemas.openxmlformats.org/officeDocument/2006/relationships/image" Target="../media/image152.jpeg"/><Relationship Id="rId7" Type="http://schemas.openxmlformats.org/officeDocument/2006/relationships/image" Target="../media/image138.png"/><Relationship Id="rId12" Type="http://schemas.openxmlformats.org/officeDocument/2006/relationships/image" Target="../media/image143.jpeg"/><Relationship Id="rId17" Type="http://schemas.openxmlformats.org/officeDocument/2006/relationships/image" Target="../media/image148.png"/><Relationship Id="rId25" Type="http://schemas.openxmlformats.org/officeDocument/2006/relationships/image" Target="../media/image156.jpe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47.png"/><Relationship Id="rId20" Type="http://schemas.openxmlformats.org/officeDocument/2006/relationships/image" Target="../media/image151.pn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137.png"/><Relationship Id="rId11" Type="http://schemas.openxmlformats.org/officeDocument/2006/relationships/image" Target="../media/image142.png"/><Relationship Id="rId24" Type="http://schemas.openxmlformats.org/officeDocument/2006/relationships/image" Target="../media/image155.jpeg"/><Relationship Id="rId5" Type="http://schemas.openxmlformats.org/officeDocument/2006/relationships/image" Target="../media/image136.png"/><Relationship Id="rId15" Type="http://schemas.openxmlformats.org/officeDocument/2006/relationships/image" Target="../media/image146.png"/><Relationship Id="rId23" Type="http://schemas.openxmlformats.org/officeDocument/2006/relationships/image" Target="../media/image154.jpeg"/><Relationship Id="rId10" Type="http://schemas.openxmlformats.org/officeDocument/2006/relationships/image" Target="../media/image141.png"/><Relationship Id="rId19" Type="http://schemas.openxmlformats.org/officeDocument/2006/relationships/image" Target="../media/image150.png"/><Relationship Id="rId4" Type="http://schemas.openxmlformats.org/officeDocument/2006/relationships/image" Target="../media/image135.png"/><Relationship Id="rId9" Type="http://schemas.openxmlformats.org/officeDocument/2006/relationships/image" Target="../media/image140.png"/><Relationship Id="rId14" Type="http://schemas.openxmlformats.org/officeDocument/2006/relationships/image" Target="../media/image145.jpeg"/><Relationship Id="rId22" Type="http://schemas.openxmlformats.org/officeDocument/2006/relationships/image" Target="../media/image15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jpeg"/><Relationship Id="rId13" Type="http://schemas.openxmlformats.org/officeDocument/2006/relationships/image" Target="../media/image168.png"/><Relationship Id="rId3" Type="http://schemas.openxmlformats.org/officeDocument/2006/relationships/image" Target="../media/image158.png"/><Relationship Id="rId7" Type="http://schemas.openxmlformats.org/officeDocument/2006/relationships/image" Target="../media/image162.png"/><Relationship Id="rId12" Type="http://schemas.openxmlformats.org/officeDocument/2006/relationships/image" Target="../media/image16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161.png"/><Relationship Id="rId11" Type="http://schemas.openxmlformats.org/officeDocument/2006/relationships/image" Target="../media/image166.png"/><Relationship Id="rId5" Type="http://schemas.openxmlformats.org/officeDocument/2006/relationships/image" Target="../media/image160.png"/><Relationship Id="rId10" Type="http://schemas.openxmlformats.org/officeDocument/2006/relationships/image" Target="../media/image165.png"/><Relationship Id="rId4" Type="http://schemas.openxmlformats.org/officeDocument/2006/relationships/image" Target="../media/image159.jpeg"/><Relationship Id="rId9" Type="http://schemas.openxmlformats.org/officeDocument/2006/relationships/image" Target="../media/image16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2.xml"/><Relationship Id="rId4" Type="http://schemas.openxmlformats.org/officeDocument/2006/relationships/image" Target="../media/image17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jpeg"/><Relationship Id="rId13" Type="http://schemas.openxmlformats.org/officeDocument/2006/relationships/image" Target="../media/image181.jpeg"/><Relationship Id="rId3" Type="http://schemas.openxmlformats.org/officeDocument/2006/relationships/image" Target="../media/image171.jpeg"/><Relationship Id="rId7" Type="http://schemas.openxmlformats.org/officeDocument/2006/relationships/image" Target="../media/image175.jpeg"/><Relationship Id="rId12" Type="http://schemas.openxmlformats.org/officeDocument/2006/relationships/image" Target="../media/image18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174.jpeg"/><Relationship Id="rId11" Type="http://schemas.openxmlformats.org/officeDocument/2006/relationships/image" Target="../media/image179.jpeg"/><Relationship Id="rId5" Type="http://schemas.openxmlformats.org/officeDocument/2006/relationships/image" Target="../media/image173.jpeg"/><Relationship Id="rId10" Type="http://schemas.openxmlformats.org/officeDocument/2006/relationships/image" Target="../media/image178.jpeg"/><Relationship Id="rId4" Type="http://schemas.openxmlformats.org/officeDocument/2006/relationships/image" Target="../media/image172.jpeg"/><Relationship Id="rId9" Type="http://schemas.openxmlformats.org/officeDocument/2006/relationships/image" Target="../media/image177.jpeg"/><Relationship Id="rId14" Type="http://schemas.openxmlformats.org/officeDocument/2006/relationships/image" Target="../media/image182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8.png"/><Relationship Id="rId13" Type="http://schemas.openxmlformats.org/officeDocument/2006/relationships/image" Target="../media/image193.png"/><Relationship Id="rId18" Type="http://schemas.openxmlformats.org/officeDocument/2006/relationships/image" Target="../media/image198.png"/><Relationship Id="rId3" Type="http://schemas.openxmlformats.org/officeDocument/2006/relationships/image" Target="../media/image183.png"/><Relationship Id="rId7" Type="http://schemas.openxmlformats.org/officeDocument/2006/relationships/image" Target="../media/image187.png"/><Relationship Id="rId12" Type="http://schemas.openxmlformats.org/officeDocument/2006/relationships/image" Target="../media/image192.jpeg"/><Relationship Id="rId17" Type="http://schemas.openxmlformats.org/officeDocument/2006/relationships/image" Target="../media/image197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96.pn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186.png"/><Relationship Id="rId11" Type="http://schemas.openxmlformats.org/officeDocument/2006/relationships/image" Target="../media/image191.jpeg"/><Relationship Id="rId5" Type="http://schemas.openxmlformats.org/officeDocument/2006/relationships/image" Target="../media/image185.png"/><Relationship Id="rId15" Type="http://schemas.openxmlformats.org/officeDocument/2006/relationships/image" Target="../media/image195.png"/><Relationship Id="rId10" Type="http://schemas.openxmlformats.org/officeDocument/2006/relationships/image" Target="../media/image190.png"/><Relationship Id="rId4" Type="http://schemas.openxmlformats.org/officeDocument/2006/relationships/image" Target="../media/image184.png"/><Relationship Id="rId9" Type="http://schemas.openxmlformats.org/officeDocument/2006/relationships/image" Target="../media/image189.png"/><Relationship Id="rId14" Type="http://schemas.openxmlformats.org/officeDocument/2006/relationships/image" Target="../media/image194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jpeg"/><Relationship Id="rId13" Type="http://schemas.openxmlformats.org/officeDocument/2006/relationships/image" Target="../media/image209.jpeg"/><Relationship Id="rId3" Type="http://schemas.openxmlformats.org/officeDocument/2006/relationships/image" Target="../media/image199.png"/><Relationship Id="rId7" Type="http://schemas.openxmlformats.org/officeDocument/2006/relationships/image" Target="../media/image203.jpeg"/><Relationship Id="rId12" Type="http://schemas.openxmlformats.org/officeDocument/2006/relationships/image" Target="../media/image20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02.png"/><Relationship Id="rId11" Type="http://schemas.openxmlformats.org/officeDocument/2006/relationships/image" Target="../media/image207.png"/><Relationship Id="rId5" Type="http://schemas.openxmlformats.org/officeDocument/2006/relationships/image" Target="../media/image201.jpeg"/><Relationship Id="rId15" Type="http://schemas.openxmlformats.org/officeDocument/2006/relationships/image" Target="../media/image211.png"/><Relationship Id="rId10" Type="http://schemas.openxmlformats.org/officeDocument/2006/relationships/image" Target="../media/image206.jpeg"/><Relationship Id="rId4" Type="http://schemas.openxmlformats.org/officeDocument/2006/relationships/image" Target="../media/image200.png"/><Relationship Id="rId9" Type="http://schemas.openxmlformats.org/officeDocument/2006/relationships/image" Target="../media/image205.jpeg"/><Relationship Id="rId14" Type="http://schemas.openxmlformats.org/officeDocument/2006/relationships/image" Target="../media/image210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7.png"/><Relationship Id="rId13" Type="http://schemas.openxmlformats.org/officeDocument/2006/relationships/image" Target="../media/image222.jpeg"/><Relationship Id="rId18" Type="http://schemas.openxmlformats.org/officeDocument/2006/relationships/image" Target="../media/image227.png"/><Relationship Id="rId3" Type="http://schemas.openxmlformats.org/officeDocument/2006/relationships/image" Target="../media/image212.jpeg"/><Relationship Id="rId21" Type="http://schemas.openxmlformats.org/officeDocument/2006/relationships/image" Target="../media/image230.png"/><Relationship Id="rId7" Type="http://schemas.openxmlformats.org/officeDocument/2006/relationships/image" Target="../media/image216.png"/><Relationship Id="rId12" Type="http://schemas.openxmlformats.org/officeDocument/2006/relationships/image" Target="../media/image221.jpeg"/><Relationship Id="rId17" Type="http://schemas.openxmlformats.org/officeDocument/2006/relationships/image" Target="../media/image226.png"/><Relationship Id="rId25" Type="http://schemas.openxmlformats.org/officeDocument/2006/relationships/image" Target="../media/image234.jpe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25.png"/><Relationship Id="rId20" Type="http://schemas.openxmlformats.org/officeDocument/2006/relationships/image" Target="../media/image229.pn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15.jpeg"/><Relationship Id="rId11" Type="http://schemas.openxmlformats.org/officeDocument/2006/relationships/image" Target="../media/image220.png"/><Relationship Id="rId24" Type="http://schemas.openxmlformats.org/officeDocument/2006/relationships/image" Target="../media/image233.png"/><Relationship Id="rId5" Type="http://schemas.openxmlformats.org/officeDocument/2006/relationships/image" Target="../media/image214.jpeg"/><Relationship Id="rId15" Type="http://schemas.openxmlformats.org/officeDocument/2006/relationships/image" Target="../media/image224.png"/><Relationship Id="rId23" Type="http://schemas.openxmlformats.org/officeDocument/2006/relationships/image" Target="../media/image232.png"/><Relationship Id="rId10" Type="http://schemas.openxmlformats.org/officeDocument/2006/relationships/image" Target="../media/image219.png"/><Relationship Id="rId19" Type="http://schemas.openxmlformats.org/officeDocument/2006/relationships/image" Target="../media/image228.png"/><Relationship Id="rId4" Type="http://schemas.openxmlformats.org/officeDocument/2006/relationships/image" Target="../media/image213.jpeg"/><Relationship Id="rId9" Type="http://schemas.openxmlformats.org/officeDocument/2006/relationships/image" Target="../media/image218.jpeg"/><Relationship Id="rId14" Type="http://schemas.openxmlformats.org/officeDocument/2006/relationships/image" Target="../media/image223.jpeg"/><Relationship Id="rId22" Type="http://schemas.openxmlformats.org/officeDocument/2006/relationships/image" Target="../media/image23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jpeg"/><Relationship Id="rId3" Type="http://schemas.openxmlformats.org/officeDocument/2006/relationships/image" Target="../media/image235.jpeg"/><Relationship Id="rId7" Type="http://schemas.openxmlformats.org/officeDocument/2006/relationships/image" Target="../media/image23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38.jpeg"/><Relationship Id="rId11" Type="http://schemas.openxmlformats.org/officeDocument/2006/relationships/image" Target="../media/image243.png"/><Relationship Id="rId5" Type="http://schemas.openxmlformats.org/officeDocument/2006/relationships/image" Target="../media/image237.jpeg"/><Relationship Id="rId10" Type="http://schemas.openxmlformats.org/officeDocument/2006/relationships/image" Target="../media/image242.jpeg"/><Relationship Id="rId4" Type="http://schemas.openxmlformats.org/officeDocument/2006/relationships/image" Target="../media/image236.jpeg"/><Relationship Id="rId9" Type="http://schemas.openxmlformats.org/officeDocument/2006/relationships/image" Target="../media/image24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9.png"/><Relationship Id="rId3" Type="http://schemas.openxmlformats.org/officeDocument/2006/relationships/image" Target="../media/image244.png"/><Relationship Id="rId7" Type="http://schemas.openxmlformats.org/officeDocument/2006/relationships/image" Target="../media/image24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47.jpeg"/><Relationship Id="rId5" Type="http://schemas.openxmlformats.org/officeDocument/2006/relationships/image" Target="../media/image246.png"/><Relationship Id="rId10" Type="http://schemas.openxmlformats.org/officeDocument/2006/relationships/image" Target="../media/image251.jpeg"/><Relationship Id="rId4" Type="http://schemas.openxmlformats.org/officeDocument/2006/relationships/image" Target="../media/image245.jpeg"/><Relationship Id="rId9" Type="http://schemas.openxmlformats.org/officeDocument/2006/relationships/image" Target="../media/image25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7.png"/><Relationship Id="rId3" Type="http://schemas.openxmlformats.org/officeDocument/2006/relationships/image" Target="../media/image252.jpeg"/><Relationship Id="rId7" Type="http://schemas.openxmlformats.org/officeDocument/2006/relationships/image" Target="../media/image25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55.png"/><Relationship Id="rId5" Type="http://schemas.openxmlformats.org/officeDocument/2006/relationships/image" Target="../media/image254.png"/><Relationship Id="rId4" Type="http://schemas.openxmlformats.org/officeDocument/2006/relationships/image" Target="../media/image253.png"/><Relationship Id="rId9" Type="http://schemas.openxmlformats.org/officeDocument/2006/relationships/image" Target="../media/image21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3.png"/><Relationship Id="rId13" Type="http://schemas.openxmlformats.org/officeDocument/2006/relationships/image" Target="../media/image268.png"/><Relationship Id="rId18" Type="http://schemas.openxmlformats.org/officeDocument/2006/relationships/image" Target="../media/image273.png"/><Relationship Id="rId3" Type="http://schemas.openxmlformats.org/officeDocument/2006/relationships/image" Target="../media/image258.png"/><Relationship Id="rId21" Type="http://schemas.openxmlformats.org/officeDocument/2006/relationships/image" Target="../media/image276.png"/><Relationship Id="rId7" Type="http://schemas.openxmlformats.org/officeDocument/2006/relationships/image" Target="../media/image262.png"/><Relationship Id="rId12" Type="http://schemas.openxmlformats.org/officeDocument/2006/relationships/image" Target="../media/image267.png"/><Relationship Id="rId17" Type="http://schemas.openxmlformats.org/officeDocument/2006/relationships/image" Target="../media/image272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71.png"/><Relationship Id="rId20" Type="http://schemas.openxmlformats.org/officeDocument/2006/relationships/image" Target="../media/image275.pn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61.png"/><Relationship Id="rId11" Type="http://schemas.openxmlformats.org/officeDocument/2006/relationships/image" Target="../media/image266.png"/><Relationship Id="rId24" Type="http://schemas.openxmlformats.org/officeDocument/2006/relationships/image" Target="../media/image279.png"/><Relationship Id="rId5" Type="http://schemas.openxmlformats.org/officeDocument/2006/relationships/image" Target="../media/image260.png"/><Relationship Id="rId15" Type="http://schemas.openxmlformats.org/officeDocument/2006/relationships/image" Target="../media/image270.png"/><Relationship Id="rId23" Type="http://schemas.openxmlformats.org/officeDocument/2006/relationships/image" Target="../media/image278.png"/><Relationship Id="rId10" Type="http://schemas.openxmlformats.org/officeDocument/2006/relationships/image" Target="../media/image265.png"/><Relationship Id="rId19" Type="http://schemas.openxmlformats.org/officeDocument/2006/relationships/image" Target="../media/image274.png"/><Relationship Id="rId4" Type="http://schemas.openxmlformats.org/officeDocument/2006/relationships/image" Target="../media/image259.png"/><Relationship Id="rId9" Type="http://schemas.openxmlformats.org/officeDocument/2006/relationships/image" Target="../media/image264.png"/><Relationship Id="rId14" Type="http://schemas.openxmlformats.org/officeDocument/2006/relationships/image" Target="../media/image269.png"/><Relationship Id="rId22" Type="http://schemas.openxmlformats.org/officeDocument/2006/relationships/image" Target="../media/image27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jpeg"/><Relationship Id="rId13" Type="http://schemas.openxmlformats.org/officeDocument/2006/relationships/image" Target="../media/image289.png"/><Relationship Id="rId3" Type="http://schemas.openxmlformats.org/officeDocument/2006/relationships/image" Target="../media/image280.png"/><Relationship Id="rId7" Type="http://schemas.openxmlformats.org/officeDocument/2006/relationships/image" Target="../media/image284.jpeg"/><Relationship Id="rId12" Type="http://schemas.openxmlformats.org/officeDocument/2006/relationships/image" Target="../media/image28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83.png"/><Relationship Id="rId11" Type="http://schemas.openxmlformats.org/officeDocument/2006/relationships/image" Target="../media/image287.png"/><Relationship Id="rId5" Type="http://schemas.openxmlformats.org/officeDocument/2006/relationships/image" Target="../media/image282.png"/><Relationship Id="rId15" Type="http://schemas.openxmlformats.org/officeDocument/2006/relationships/image" Target="../media/image291.png"/><Relationship Id="rId10" Type="http://schemas.openxmlformats.org/officeDocument/2006/relationships/image" Target="../media/image286.png"/><Relationship Id="rId4" Type="http://schemas.openxmlformats.org/officeDocument/2006/relationships/image" Target="../media/image281.jpeg"/><Relationship Id="rId9" Type="http://schemas.openxmlformats.org/officeDocument/2006/relationships/image" Target="../media/image285.png"/><Relationship Id="rId14" Type="http://schemas.openxmlformats.org/officeDocument/2006/relationships/image" Target="../media/image29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7.png"/><Relationship Id="rId13" Type="http://schemas.openxmlformats.org/officeDocument/2006/relationships/image" Target="../media/image302.png"/><Relationship Id="rId18" Type="http://schemas.openxmlformats.org/officeDocument/2006/relationships/image" Target="../media/image307.png"/><Relationship Id="rId3" Type="http://schemas.openxmlformats.org/officeDocument/2006/relationships/image" Target="../media/image292.png"/><Relationship Id="rId21" Type="http://schemas.openxmlformats.org/officeDocument/2006/relationships/image" Target="../media/image310.jpeg"/><Relationship Id="rId7" Type="http://schemas.openxmlformats.org/officeDocument/2006/relationships/image" Target="../media/image296.png"/><Relationship Id="rId12" Type="http://schemas.openxmlformats.org/officeDocument/2006/relationships/image" Target="../media/image301.png"/><Relationship Id="rId17" Type="http://schemas.openxmlformats.org/officeDocument/2006/relationships/image" Target="../media/image306.jpe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305.png"/><Relationship Id="rId20" Type="http://schemas.openxmlformats.org/officeDocument/2006/relationships/image" Target="../media/image309.pn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95.png"/><Relationship Id="rId11" Type="http://schemas.openxmlformats.org/officeDocument/2006/relationships/image" Target="../media/image300.png"/><Relationship Id="rId5" Type="http://schemas.openxmlformats.org/officeDocument/2006/relationships/image" Target="../media/image294.png"/><Relationship Id="rId15" Type="http://schemas.openxmlformats.org/officeDocument/2006/relationships/image" Target="../media/image304.png"/><Relationship Id="rId10" Type="http://schemas.openxmlformats.org/officeDocument/2006/relationships/image" Target="../media/image299.jpeg"/><Relationship Id="rId19" Type="http://schemas.openxmlformats.org/officeDocument/2006/relationships/image" Target="../media/image308.png"/><Relationship Id="rId4" Type="http://schemas.openxmlformats.org/officeDocument/2006/relationships/image" Target="../media/image293.png"/><Relationship Id="rId9" Type="http://schemas.openxmlformats.org/officeDocument/2006/relationships/image" Target="../media/image298.jpeg"/><Relationship Id="rId14" Type="http://schemas.openxmlformats.org/officeDocument/2006/relationships/image" Target="../media/image303.png"/><Relationship Id="rId22" Type="http://schemas.openxmlformats.org/officeDocument/2006/relationships/image" Target="../media/image31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7.jpeg"/><Relationship Id="rId13" Type="http://schemas.openxmlformats.org/officeDocument/2006/relationships/image" Target="../media/image322.jpeg"/><Relationship Id="rId18" Type="http://schemas.openxmlformats.org/officeDocument/2006/relationships/image" Target="../media/image327.jpeg"/><Relationship Id="rId3" Type="http://schemas.openxmlformats.org/officeDocument/2006/relationships/image" Target="../media/image312.png"/><Relationship Id="rId21" Type="http://schemas.openxmlformats.org/officeDocument/2006/relationships/image" Target="../media/image330.png"/><Relationship Id="rId7" Type="http://schemas.openxmlformats.org/officeDocument/2006/relationships/image" Target="../media/image316.jpeg"/><Relationship Id="rId12" Type="http://schemas.openxmlformats.org/officeDocument/2006/relationships/image" Target="../media/image321.jpeg"/><Relationship Id="rId17" Type="http://schemas.openxmlformats.org/officeDocument/2006/relationships/image" Target="../media/image326.jpe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325.jpeg"/><Relationship Id="rId20" Type="http://schemas.openxmlformats.org/officeDocument/2006/relationships/image" Target="../media/image329.pn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315.jpeg"/><Relationship Id="rId11" Type="http://schemas.openxmlformats.org/officeDocument/2006/relationships/image" Target="../media/image320.jpeg"/><Relationship Id="rId24" Type="http://schemas.openxmlformats.org/officeDocument/2006/relationships/image" Target="../media/image333.jpeg"/><Relationship Id="rId5" Type="http://schemas.openxmlformats.org/officeDocument/2006/relationships/image" Target="../media/image314.jpeg"/><Relationship Id="rId15" Type="http://schemas.openxmlformats.org/officeDocument/2006/relationships/image" Target="../media/image324.png"/><Relationship Id="rId23" Type="http://schemas.openxmlformats.org/officeDocument/2006/relationships/image" Target="../media/image332.png"/><Relationship Id="rId10" Type="http://schemas.openxmlformats.org/officeDocument/2006/relationships/image" Target="../media/image319.jpeg"/><Relationship Id="rId19" Type="http://schemas.openxmlformats.org/officeDocument/2006/relationships/image" Target="../media/image328.jpeg"/><Relationship Id="rId4" Type="http://schemas.openxmlformats.org/officeDocument/2006/relationships/image" Target="../media/image313.jpeg"/><Relationship Id="rId9" Type="http://schemas.openxmlformats.org/officeDocument/2006/relationships/image" Target="../media/image318.jpeg"/><Relationship Id="rId14" Type="http://schemas.openxmlformats.org/officeDocument/2006/relationships/image" Target="../media/image323.jpeg"/><Relationship Id="rId22" Type="http://schemas.openxmlformats.org/officeDocument/2006/relationships/image" Target="../media/image33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9.jpeg"/><Relationship Id="rId3" Type="http://schemas.openxmlformats.org/officeDocument/2006/relationships/image" Target="../media/image334.jpeg"/><Relationship Id="rId7" Type="http://schemas.openxmlformats.org/officeDocument/2006/relationships/image" Target="../media/image33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337.jpeg"/><Relationship Id="rId5" Type="http://schemas.openxmlformats.org/officeDocument/2006/relationships/image" Target="../media/image336.jpeg"/><Relationship Id="rId4" Type="http://schemas.openxmlformats.org/officeDocument/2006/relationships/image" Target="../media/image335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5.png"/><Relationship Id="rId13" Type="http://schemas.openxmlformats.org/officeDocument/2006/relationships/image" Target="../media/image350.png"/><Relationship Id="rId18" Type="http://schemas.openxmlformats.org/officeDocument/2006/relationships/image" Target="../media/image355.png"/><Relationship Id="rId26" Type="http://schemas.openxmlformats.org/officeDocument/2006/relationships/image" Target="../media/image363.png"/><Relationship Id="rId3" Type="http://schemas.openxmlformats.org/officeDocument/2006/relationships/image" Target="../media/image340.png"/><Relationship Id="rId21" Type="http://schemas.openxmlformats.org/officeDocument/2006/relationships/image" Target="../media/image358.png"/><Relationship Id="rId7" Type="http://schemas.openxmlformats.org/officeDocument/2006/relationships/image" Target="../media/image344.png"/><Relationship Id="rId12" Type="http://schemas.openxmlformats.org/officeDocument/2006/relationships/image" Target="../media/image349.png"/><Relationship Id="rId17" Type="http://schemas.openxmlformats.org/officeDocument/2006/relationships/image" Target="../media/image354.png"/><Relationship Id="rId25" Type="http://schemas.openxmlformats.org/officeDocument/2006/relationships/image" Target="../media/image362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353.png"/><Relationship Id="rId20" Type="http://schemas.openxmlformats.org/officeDocument/2006/relationships/image" Target="../media/image357.png"/><Relationship Id="rId29" Type="http://schemas.openxmlformats.org/officeDocument/2006/relationships/image" Target="../media/image366.pn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343.png"/><Relationship Id="rId11" Type="http://schemas.openxmlformats.org/officeDocument/2006/relationships/image" Target="../media/image348.png"/><Relationship Id="rId24" Type="http://schemas.openxmlformats.org/officeDocument/2006/relationships/image" Target="../media/image361.png"/><Relationship Id="rId5" Type="http://schemas.openxmlformats.org/officeDocument/2006/relationships/image" Target="../media/image342.png"/><Relationship Id="rId15" Type="http://schemas.openxmlformats.org/officeDocument/2006/relationships/image" Target="../media/image352.png"/><Relationship Id="rId23" Type="http://schemas.openxmlformats.org/officeDocument/2006/relationships/image" Target="../media/image360.png"/><Relationship Id="rId28" Type="http://schemas.openxmlformats.org/officeDocument/2006/relationships/image" Target="../media/image365.png"/><Relationship Id="rId10" Type="http://schemas.openxmlformats.org/officeDocument/2006/relationships/image" Target="../media/image347.png"/><Relationship Id="rId19" Type="http://schemas.openxmlformats.org/officeDocument/2006/relationships/image" Target="../media/image356.png"/><Relationship Id="rId4" Type="http://schemas.openxmlformats.org/officeDocument/2006/relationships/image" Target="../media/image341.jpeg"/><Relationship Id="rId9" Type="http://schemas.openxmlformats.org/officeDocument/2006/relationships/image" Target="../media/image346.png"/><Relationship Id="rId14" Type="http://schemas.openxmlformats.org/officeDocument/2006/relationships/image" Target="../media/image351.png"/><Relationship Id="rId22" Type="http://schemas.openxmlformats.org/officeDocument/2006/relationships/image" Target="../media/image359.png"/><Relationship Id="rId27" Type="http://schemas.openxmlformats.org/officeDocument/2006/relationships/image" Target="../media/image364.png"/><Relationship Id="rId30" Type="http://schemas.openxmlformats.org/officeDocument/2006/relationships/image" Target="../media/image36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3.png"/><Relationship Id="rId13" Type="http://schemas.openxmlformats.org/officeDocument/2006/relationships/image" Target="../media/image378.png"/><Relationship Id="rId18" Type="http://schemas.openxmlformats.org/officeDocument/2006/relationships/image" Target="../media/image383.png"/><Relationship Id="rId26" Type="http://schemas.openxmlformats.org/officeDocument/2006/relationships/image" Target="../media/image391.png"/><Relationship Id="rId3" Type="http://schemas.openxmlformats.org/officeDocument/2006/relationships/image" Target="../media/image368.png"/><Relationship Id="rId21" Type="http://schemas.openxmlformats.org/officeDocument/2006/relationships/image" Target="../media/image386.png"/><Relationship Id="rId7" Type="http://schemas.openxmlformats.org/officeDocument/2006/relationships/image" Target="../media/image372.png"/><Relationship Id="rId12" Type="http://schemas.openxmlformats.org/officeDocument/2006/relationships/image" Target="../media/image377.png"/><Relationship Id="rId17" Type="http://schemas.openxmlformats.org/officeDocument/2006/relationships/image" Target="../media/image382.png"/><Relationship Id="rId25" Type="http://schemas.openxmlformats.org/officeDocument/2006/relationships/image" Target="../media/image390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381.png"/><Relationship Id="rId20" Type="http://schemas.openxmlformats.org/officeDocument/2006/relationships/image" Target="../media/image385.png"/><Relationship Id="rId29" Type="http://schemas.openxmlformats.org/officeDocument/2006/relationships/image" Target="../media/image394.pn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371.png"/><Relationship Id="rId11" Type="http://schemas.openxmlformats.org/officeDocument/2006/relationships/image" Target="../media/image376.png"/><Relationship Id="rId24" Type="http://schemas.openxmlformats.org/officeDocument/2006/relationships/image" Target="../media/image389.png"/><Relationship Id="rId5" Type="http://schemas.openxmlformats.org/officeDocument/2006/relationships/image" Target="../media/image370.png"/><Relationship Id="rId15" Type="http://schemas.openxmlformats.org/officeDocument/2006/relationships/image" Target="../media/image380.png"/><Relationship Id="rId23" Type="http://schemas.openxmlformats.org/officeDocument/2006/relationships/image" Target="../media/image388.png"/><Relationship Id="rId28" Type="http://schemas.openxmlformats.org/officeDocument/2006/relationships/image" Target="../media/image393.png"/><Relationship Id="rId10" Type="http://schemas.openxmlformats.org/officeDocument/2006/relationships/image" Target="../media/image375.png"/><Relationship Id="rId19" Type="http://schemas.openxmlformats.org/officeDocument/2006/relationships/image" Target="../media/image384.png"/><Relationship Id="rId4" Type="http://schemas.openxmlformats.org/officeDocument/2006/relationships/image" Target="../media/image369.png"/><Relationship Id="rId9" Type="http://schemas.openxmlformats.org/officeDocument/2006/relationships/image" Target="../media/image374.png"/><Relationship Id="rId14" Type="http://schemas.openxmlformats.org/officeDocument/2006/relationships/image" Target="../media/image379.png"/><Relationship Id="rId22" Type="http://schemas.openxmlformats.org/officeDocument/2006/relationships/image" Target="../media/image387.png"/><Relationship Id="rId27" Type="http://schemas.openxmlformats.org/officeDocument/2006/relationships/image" Target="../media/image39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0.jpeg"/><Relationship Id="rId13" Type="http://schemas.openxmlformats.org/officeDocument/2006/relationships/image" Target="../media/image405.jpg"/><Relationship Id="rId3" Type="http://schemas.openxmlformats.org/officeDocument/2006/relationships/image" Target="../media/image395.jpg"/><Relationship Id="rId7" Type="http://schemas.openxmlformats.org/officeDocument/2006/relationships/image" Target="../media/image399.jpg"/><Relationship Id="rId12" Type="http://schemas.openxmlformats.org/officeDocument/2006/relationships/image" Target="../media/image40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398.jpg"/><Relationship Id="rId11" Type="http://schemas.openxmlformats.org/officeDocument/2006/relationships/image" Target="../media/image403.jpg"/><Relationship Id="rId5" Type="http://schemas.openxmlformats.org/officeDocument/2006/relationships/image" Target="../media/image397.jpg"/><Relationship Id="rId10" Type="http://schemas.openxmlformats.org/officeDocument/2006/relationships/image" Target="../media/image402.jpg"/><Relationship Id="rId4" Type="http://schemas.openxmlformats.org/officeDocument/2006/relationships/image" Target="../media/image396.jpg"/><Relationship Id="rId9" Type="http://schemas.openxmlformats.org/officeDocument/2006/relationships/image" Target="../media/image401.jpeg"/><Relationship Id="rId14" Type="http://schemas.openxmlformats.org/officeDocument/2006/relationships/image" Target="../media/image40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75.xml"/><Relationship Id="rId1" Type="http://schemas.openxmlformats.org/officeDocument/2006/relationships/tags" Target="../tags/tag49.xml"/><Relationship Id="rId4" Type="http://schemas.openxmlformats.org/officeDocument/2006/relationships/image" Target="../media/image40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75.xml"/><Relationship Id="rId1" Type="http://schemas.openxmlformats.org/officeDocument/2006/relationships/tags" Target="../tags/tag50.xml"/><Relationship Id="rId4" Type="http://schemas.openxmlformats.org/officeDocument/2006/relationships/image" Target="../media/image408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75.xml"/><Relationship Id="rId1" Type="http://schemas.openxmlformats.org/officeDocument/2006/relationships/tags" Target="../tags/tag51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3.png"/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412.png"/><Relationship Id="rId2" Type="http://schemas.openxmlformats.org/officeDocument/2006/relationships/slideLayout" Target="../slideLayouts/slideLayout75.xml"/><Relationship Id="rId1" Type="http://schemas.openxmlformats.org/officeDocument/2006/relationships/tags" Target="../tags/tag52.xml"/><Relationship Id="rId6" Type="http://schemas.openxmlformats.org/officeDocument/2006/relationships/image" Target="../media/image411.png"/><Relationship Id="rId5" Type="http://schemas.openxmlformats.org/officeDocument/2006/relationships/image" Target="../media/image410.png"/><Relationship Id="rId4" Type="http://schemas.openxmlformats.org/officeDocument/2006/relationships/image" Target="../media/image409.png"/><Relationship Id="rId9" Type="http://schemas.openxmlformats.org/officeDocument/2006/relationships/image" Target="../media/image414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75.xml"/><Relationship Id="rId1" Type="http://schemas.openxmlformats.org/officeDocument/2006/relationships/tags" Target="../tags/tag53.xml"/><Relationship Id="rId4" Type="http://schemas.openxmlformats.org/officeDocument/2006/relationships/image" Target="../media/image41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75.xml"/><Relationship Id="rId1" Type="http://schemas.openxmlformats.org/officeDocument/2006/relationships/tags" Target="../tags/tag5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75.xml"/><Relationship Id="rId1" Type="http://schemas.openxmlformats.org/officeDocument/2006/relationships/tags" Target="../tags/tag5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75.xml"/><Relationship Id="rId1" Type="http://schemas.openxmlformats.org/officeDocument/2006/relationships/tags" Target="../tags/tag56.xml"/><Relationship Id="rId6" Type="http://schemas.openxmlformats.org/officeDocument/2006/relationships/image" Target="../media/image418.png"/><Relationship Id="rId5" Type="http://schemas.openxmlformats.org/officeDocument/2006/relationships/image" Target="../media/image417.png"/><Relationship Id="rId4" Type="http://schemas.openxmlformats.org/officeDocument/2006/relationships/image" Target="../media/image416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0.png"/><Relationship Id="rId3" Type="http://schemas.openxmlformats.org/officeDocument/2006/relationships/notesSlide" Target="../notesSlides/notesSlide34.xml"/><Relationship Id="rId7" Type="http://schemas.openxmlformats.org/officeDocument/2006/relationships/image" Target="../media/image413.png"/><Relationship Id="rId2" Type="http://schemas.openxmlformats.org/officeDocument/2006/relationships/slideLayout" Target="../slideLayouts/slideLayout75.xml"/><Relationship Id="rId1" Type="http://schemas.openxmlformats.org/officeDocument/2006/relationships/tags" Target="../tags/tag57.xml"/><Relationship Id="rId6" Type="http://schemas.openxmlformats.org/officeDocument/2006/relationships/image" Target="../media/image412.png"/><Relationship Id="rId5" Type="http://schemas.openxmlformats.org/officeDocument/2006/relationships/image" Target="../media/image409.png"/><Relationship Id="rId4" Type="http://schemas.openxmlformats.org/officeDocument/2006/relationships/image" Target="../media/image419.png"/><Relationship Id="rId9" Type="http://schemas.openxmlformats.org/officeDocument/2006/relationships/image" Target="../media/image414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75.xml"/><Relationship Id="rId1" Type="http://schemas.openxmlformats.org/officeDocument/2006/relationships/tags" Target="../tags/tag5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1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jpeg"/><Relationship Id="rId9" Type="http://schemas.openxmlformats.org/officeDocument/2006/relationships/image" Target="../media/image26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9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0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microsoft.com/office/2007/relationships/hdphoto" Target="../media/hdphoto2.wdp"/><Relationship Id="rId2" Type="http://schemas.openxmlformats.org/officeDocument/2006/relationships/image" Target="../media/image30.png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81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2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extBox 3"/>
          <p:cNvSpPr txBox="1">
            <a:spLocks noChangeArrowheads="1"/>
          </p:cNvSpPr>
          <p:nvPr/>
        </p:nvSpPr>
        <p:spPr bwMode="auto">
          <a:xfrm>
            <a:off x="792277" y="1491855"/>
            <a:ext cx="7919800" cy="118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39" tIns="40820" rIns="81639" bIns="40820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583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583" b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湖南移动教育行业</a:t>
            </a:r>
            <a:endParaRPr lang="en-US" altLang="zh-CN" sz="3583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hangingPunct="1"/>
            <a:r>
              <a:rPr lang="zh-CN" altLang="en-US" sz="3583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“互联网</a:t>
            </a:r>
            <a:r>
              <a:rPr lang="en-US" altLang="zh-CN" sz="3583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3583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“行动指南</a:t>
            </a:r>
          </a:p>
        </p:txBody>
      </p:sp>
      <p:sp>
        <p:nvSpPr>
          <p:cNvPr id="103427" name="TextBox 4"/>
          <p:cNvSpPr txBox="1">
            <a:spLocks noChangeArrowheads="1"/>
          </p:cNvSpPr>
          <p:nvPr/>
        </p:nvSpPr>
        <p:spPr bwMode="auto">
          <a:xfrm>
            <a:off x="2879775" y="3695842"/>
            <a:ext cx="3744801" cy="354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39" tIns="40820" rIns="81639" bIns="40820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766" b="1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2019.7</a:t>
            </a:r>
            <a:endParaRPr lang="en-US" altLang="zh-CN" sz="1766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object 2"/>
          <p:cNvSpPr txBox="1">
            <a:spLocks/>
          </p:cNvSpPr>
          <p:nvPr/>
        </p:nvSpPr>
        <p:spPr>
          <a:xfrm>
            <a:off x="108776" y="69648"/>
            <a:ext cx="7342823" cy="33278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525" algn="l">
              <a:spcBef>
                <a:spcPts val="75"/>
              </a:spcBef>
            </a:pPr>
            <a:r>
              <a:rPr lang="zh-CN" altLang="en-US" sz="2100" b="1" spc="-1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大数据：中国移动关</a:t>
            </a:r>
            <a:r>
              <a:rPr lang="zh-CN" altLang="en-US" sz="21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于人</a:t>
            </a:r>
            <a:r>
              <a:rPr lang="zh-CN" altLang="en-US" sz="2100" b="1" spc="-1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21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  <a:r>
              <a:rPr lang="zh-CN" altLang="en-US" sz="2100" b="1" spc="-1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</a:t>
            </a:r>
            <a:r>
              <a:rPr lang="zh-CN" altLang="en-US" sz="21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</a:t>
            </a:r>
            <a:endParaRPr lang="zh-CN" altLang="en-US" sz="21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5" name="object 3"/>
          <p:cNvSpPr/>
          <p:nvPr/>
        </p:nvSpPr>
        <p:spPr>
          <a:xfrm>
            <a:off x="2502220" y="2086073"/>
            <a:ext cx="6017894" cy="1167289"/>
          </a:xfrm>
          <a:custGeom>
            <a:avLst/>
            <a:gdLst/>
            <a:ahLst/>
            <a:cxnLst/>
            <a:rect l="l" t="t" r="r" b="b"/>
            <a:pathLst>
              <a:path w="8023859" h="1556385">
                <a:moveTo>
                  <a:pt x="86868" y="1414271"/>
                </a:moveTo>
                <a:lnTo>
                  <a:pt x="57912" y="1433576"/>
                </a:lnTo>
                <a:lnTo>
                  <a:pt x="57912" y="1556003"/>
                </a:lnTo>
                <a:lnTo>
                  <a:pt x="7965567" y="1556003"/>
                </a:lnTo>
                <a:lnTo>
                  <a:pt x="7965567" y="1527048"/>
                </a:lnTo>
                <a:lnTo>
                  <a:pt x="115824" y="1527047"/>
                </a:lnTo>
                <a:lnTo>
                  <a:pt x="86868" y="1498091"/>
                </a:lnTo>
                <a:lnTo>
                  <a:pt x="115824" y="1498091"/>
                </a:lnTo>
                <a:lnTo>
                  <a:pt x="115824" y="1433576"/>
                </a:lnTo>
                <a:lnTo>
                  <a:pt x="86868" y="1414271"/>
                </a:lnTo>
                <a:close/>
              </a:path>
              <a:path w="8023859" h="1556385">
                <a:moveTo>
                  <a:pt x="115824" y="1498091"/>
                </a:moveTo>
                <a:lnTo>
                  <a:pt x="86868" y="1498091"/>
                </a:lnTo>
                <a:lnTo>
                  <a:pt x="115824" y="1527047"/>
                </a:lnTo>
                <a:lnTo>
                  <a:pt x="115824" y="1498091"/>
                </a:lnTo>
                <a:close/>
              </a:path>
              <a:path w="8023859" h="1556385">
                <a:moveTo>
                  <a:pt x="7907655" y="1498091"/>
                </a:moveTo>
                <a:lnTo>
                  <a:pt x="115824" y="1498091"/>
                </a:lnTo>
                <a:lnTo>
                  <a:pt x="115824" y="1527047"/>
                </a:lnTo>
                <a:lnTo>
                  <a:pt x="7907655" y="1527047"/>
                </a:lnTo>
                <a:lnTo>
                  <a:pt x="7907655" y="1498091"/>
                </a:lnTo>
                <a:close/>
              </a:path>
              <a:path w="8023859" h="1556385">
                <a:moveTo>
                  <a:pt x="7936611" y="115824"/>
                </a:moveTo>
                <a:lnTo>
                  <a:pt x="7907655" y="135127"/>
                </a:lnTo>
                <a:lnTo>
                  <a:pt x="7907655" y="1527047"/>
                </a:lnTo>
                <a:lnTo>
                  <a:pt x="7936611" y="1498091"/>
                </a:lnTo>
                <a:lnTo>
                  <a:pt x="7965567" y="1498091"/>
                </a:lnTo>
                <a:lnTo>
                  <a:pt x="7965567" y="135127"/>
                </a:lnTo>
                <a:lnTo>
                  <a:pt x="7936611" y="115824"/>
                </a:lnTo>
                <a:close/>
              </a:path>
              <a:path w="8023859" h="1556385">
                <a:moveTo>
                  <a:pt x="7965567" y="1498091"/>
                </a:moveTo>
                <a:lnTo>
                  <a:pt x="7936611" y="1498091"/>
                </a:lnTo>
                <a:lnTo>
                  <a:pt x="7907655" y="1527047"/>
                </a:lnTo>
                <a:lnTo>
                  <a:pt x="7965567" y="1527048"/>
                </a:lnTo>
                <a:lnTo>
                  <a:pt x="7965567" y="1498091"/>
                </a:lnTo>
                <a:close/>
              </a:path>
              <a:path w="8023859" h="1556385">
                <a:moveTo>
                  <a:pt x="86868" y="1298447"/>
                </a:moveTo>
                <a:lnTo>
                  <a:pt x="0" y="1472183"/>
                </a:lnTo>
                <a:lnTo>
                  <a:pt x="57912" y="1433576"/>
                </a:lnTo>
                <a:lnTo>
                  <a:pt x="57912" y="1414271"/>
                </a:lnTo>
                <a:lnTo>
                  <a:pt x="144780" y="1414271"/>
                </a:lnTo>
                <a:lnTo>
                  <a:pt x="86868" y="1298447"/>
                </a:lnTo>
                <a:close/>
              </a:path>
              <a:path w="8023859" h="1556385">
                <a:moveTo>
                  <a:pt x="144780" y="1414271"/>
                </a:moveTo>
                <a:lnTo>
                  <a:pt x="115824" y="1414271"/>
                </a:lnTo>
                <a:lnTo>
                  <a:pt x="115824" y="1433576"/>
                </a:lnTo>
                <a:lnTo>
                  <a:pt x="173736" y="1472183"/>
                </a:lnTo>
                <a:lnTo>
                  <a:pt x="144780" y="1414271"/>
                </a:lnTo>
                <a:close/>
              </a:path>
              <a:path w="8023859" h="1556385">
                <a:moveTo>
                  <a:pt x="86868" y="1414271"/>
                </a:moveTo>
                <a:lnTo>
                  <a:pt x="57912" y="1414271"/>
                </a:lnTo>
                <a:lnTo>
                  <a:pt x="57912" y="1433576"/>
                </a:lnTo>
                <a:lnTo>
                  <a:pt x="86868" y="1414271"/>
                </a:lnTo>
                <a:close/>
              </a:path>
              <a:path w="8023859" h="1556385">
                <a:moveTo>
                  <a:pt x="115824" y="1414271"/>
                </a:moveTo>
                <a:lnTo>
                  <a:pt x="86868" y="1414271"/>
                </a:lnTo>
                <a:lnTo>
                  <a:pt x="115824" y="1433576"/>
                </a:lnTo>
                <a:lnTo>
                  <a:pt x="115824" y="1414271"/>
                </a:lnTo>
                <a:close/>
              </a:path>
              <a:path w="8023859" h="1556385">
                <a:moveTo>
                  <a:pt x="7936611" y="0"/>
                </a:moveTo>
                <a:lnTo>
                  <a:pt x="7849742" y="173736"/>
                </a:lnTo>
                <a:lnTo>
                  <a:pt x="7907655" y="135127"/>
                </a:lnTo>
                <a:lnTo>
                  <a:pt x="7907655" y="115824"/>
                </a:lnTo>
                <a:lnTo>
                  <a:pt x="7994523" y="115824"/>
                </a:lnTo>
                <a:lnTo>
                  <a:pt x="7936611" y="0"/>
                </a:lnTo>
                <a:close/>
              </a:path>
              <a:path w="8023859" h="1556385">
                <a:moveTo>
                  <a:pt x="7994523" y="115824"/>
                </a:moveTo>
                <a:lnTo>
                  <a:pt x="7965567" y="115824"/>
                </a:lnTo>
                <a:lnTo>
                  <a:pt x="7965567" y="135127"/>
                </a:lnTo>
                <a:lnTo>
                  <a:pt x="8023479" y="173736"/>
                </a:lnTo>
                <a:lnTo>
                  <a:pt x="7994523" y="115824"/>
                </a:lnTo>
                <a:close/>
              </a:path>
              <a:path w="8023859" h="1556385">
                <a:moveTo>
                  <a:pt x="7936611" y="115824"/>
                </a:moveTo>
                <a:lnTo>
                  <a:pt x="7907655" y="115824"/>
                </a:lnTo>
                <a:lnTo>
                  <a:pt x="7907655" y="135127"/>
                </a:lnTo>
                <a:lnTo>
                  <a:pt x="7936611" y="115824"/>
                </a:lnTo>
                <a:close/>
              </a:path>
              <a:path w="8023859" h="1556385">
                <a:moveTo>
                  <a:pt x="7965567" y="115824"/>
                </a:moveTo>
                <a:lnTo>
                  <a:pt x="7936611" y="115824"/>
                </a:lnTo>
                <a:lnTo>
                  <a:pt x="7965567" y="135127"/>
                </a:lnTo>
                <a:lnTo>
                  <a:pt x="7965567" y="115824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 sz="959"/>
          </a:p>
        </p:txBody>
      </p:sp>
      <p:sp>
        <p:nvSpPr>
          <p:cNvPr id="76" name="object 4"/>
          <p:cNvSpPr/>
          <p:nvPr/>
        </p:nvSpPr>
        <p:spPr>
          <a:xfrm>
            <a:off x="111061" y="1243680"/>
            <a:ext cx="1485900" cy="8309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59"/>
          </a:p>
        </p:txBody>
      </p:sp>
      <p:sp>
        <p:nvSpPr>
          <p:cNvPr id="77" name="object 5"/>
          <p:cNvSpPr txBox="1"/>
          <p:nvPr/>
        </p:nvSpPr>
        <p:spPr>
          <a:xfrm>
            <a:off x="359399" y="2061611"/>
            <a:ext cx="627221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just">
              <a:lnSpc>
                <a:spcPct val="150100"/>
              </a:lnSpc>
              <a:spcBef>
                <a:spcPts val="75"/>
              </a:spcBef>
            </a:pPr>
            <a:r>
              <a:rPr sz="1200" spc="-4" dirty="0">
                <a:solidFill>
                  <a:srgbClr val="F99E16"/>
                </a:solidFill>
                <a:cs typeface="Noto Sans CJK JP Regular"/>
              </a:rPr>
              <a:t>基站定位 通信交往 上网内容</a:t>
            </a:r>
            <a:endParaRPr sz="1200">
              <a:cs typeface="Noto Sans CJK JP Regular"/>
            </a:endParaRPr>
          </a:p>
        </p:txBody>
      </p:sp>
      <p:sp>
        <p:nvSpPr>
          <p:cNvPr id="78" name="object 6"/>
          <p:cNvSpPr/>
          <p:nvPr/>
        </p:nvSpPr>
        <p:spPr>
          <a:xfrm>
            <a:off x="1151525" y="1652066"/>
            <a:ext cx="891540" cy="310991"/>
          </a:xfrm>
          <a:custGeom>
            <a:avLst/>
            <a:gdLst/>
            <a:ahLst/>
            <a:cxnLst/>
            <a:rect l="l" t="t" r="r" b="b"/>
            <a:pathLst>
              <a:path w="1188720" h="414655">
                <a:moveTo>
                  <a:pt x="111442" y="113093"/>
                </a:moveTo>
                <a:lnTo>
                  <a:pt x="78422" y="132143"/>
                </a:lnTo>
                <a:lnTo>
                  <a:pt x="97599" y="165163"/>
                </a:lnTo>
                <a:lnTo>
                  <a:pt x="130492" y="145986"/>
                </a:lnTo>
                <a:lnTo>
                  <a:pt x="111442" y="113093"/>
                </a:lnTo>
                <a:close/>
              </a:path>
              <a:path w="1188720" h="414655">
                <a:moveTo>
                  <a:pt x="49494" y="0"/>
                </a:moveTo>
                <a:lnTo>
                  <a:pt x="28003" y="7302"/>
                </a:lnTo>
                <a:lnTo>
                  <a:pt x="11017" y="22363"/>
                </a:lnTo>
                <a:lnTo>
                  <a:pt x="1460" y="42068"/>
                </a:lnTo>
                <a:lnTo>
                  <a:pt x="0" y="63916"/>
                </a:lnTo>
                <a:lnTo>
                  <a:pt x="7302" y="85407"/>
                </a:lnTo>
                <a:lnTo>
                  <a:pt x="22363" y="102393"/>
                </a:lnTo>
                <a:lnTo>
                  <a:pt x="42068" y="111950"/>
                </a:lnTo>
                <a:lnTo>
                  <a:pt x="63916" y="113411"/>
                </a:lnTo>
                <a:lnTo>
                  <a:pt x="85407" y="106108"/>
                </a:lnTo>
                <a:lnTo>
                  <a:pt x="93141" y="99250"/>
                </a:lnTo>
                <a:lnTo>
                  <a:pt x="59372" y="99250"/>
                </a:lnTo>
                <a:lnTo>
                  <a:pt x="40195" y="66230"/>
                </a:lnTo>
                <a:lnTo>
                  <a:pt x="73215" y="47180"/>
                </a:lnTo>
                <a:lnTo>
                  <a:pt x="112624" y="47180"/>
                </a:lnTo>
                <a:lnTo>
                  <a:pt x="106108" y="28003"/>
                </a:lnTo>
                <a:lnTo>
                  <a:pt x="91047" y="11017"/>
                </a:lnTo>
                <a:lnTo>
                  <a:pt x="71342" y="1460"/>
                </a:lnTo>
                <a:lnTo>
                  <a:pt x="49494" y="0"/>
                </a:lnTo>
                <a:close/>
              </a:path>
              <a:path w="1188720" h="414655">
                <a:moveTo>
                  <a:pt x="73215" y="47180"/>
                </a:moveTo>
                <a:lnTo>
                  <a:pt x="40195" y="66230"/>
                </a:lnTo>
                <a:lnTo>
                  <a:pt x="59372" y="99250"/>
                </a:lnTo>
                <a:lnTo>
                  <a:pt x="92265" y="80073"/>
                </a:lnTo>
                <a:lnTo>
                  <a:pt x="73215" y="47180"/>
                </a:lnTo>
                <a:close/>
              </a:path>
              <a:path w="1188720" h="414655">
                <a:moveTo>
                  <a:pt x="112624" y="47180"/>
                </a:moveTo>
                <a:lnTo>
                  <a:pt x="73215" y="47180"/>
                </a:lnTo>
                <a:lnTo>
                  <a:pt x="92265" y="80073"/>
                </a:lnTo>
                <a:lnTo>
                  <a:pt x="59372" y="99250"/>
                </a:lnTo>
                <a:lnTo>
                  <a:pt x="93141" y="99250"/>
                </a:lnTo>
                <a:lnTo>
                  <a:pt x="102393" y="91047"/>
                </a:lnTo>
                <a:lnTo>
                  <a:pt x="111950" y="71342"/>
                </a:lnTo>
                <a:lnTo>
                  <a:pt x="113411" y="49494"/>
                </a:lnTo>
                <a:lnTo>
                  <a:pt x="112624" y="47180"/>
                </a:lnTo>
                <a:close/>
              </a:path>
              <a:path w="1188720" h="414655">
                <a:moveTo>
                  <a:pt x="149669" y="179006"/>
                </a:moveTo>
                <a:lnTo>
                  <a:pt x="116776" y="198056"/>
                </a:lnTo>
                <a:lnTo>
                  <a:pt x="135826" y="231076"/>
                </a:lnTo>
                <a:lnTo>
                  <a:pt x="168846" y="211899"/>
                </a:lnTo>
                <a:lnTo>
                  <a:pt x="149669" y="179006"/>
                </a:lnTo>
                <a:close/>
              </a:path>
              <a:path w="1188720" h="414655">
                <a:moveTo>
                  <a:pt x="187896" y="244919"/>
                </a:moveTo>
                <a:lnTo>
                  <a:pt x="155003" y="263969"/>
                </a:lnTo>
                <a:lnTo>
                  <a:pt x="174053" y="296989"/>
                </a:lnTo>
                <a:lnTo>
                  <a:pt x="207073" y="277812"/>
                </a:lnTo>
                <a:lnTo>
                  <a:pt x="187896" y="244919"/>
                </a:lnTo>
                <a:close/>
              </a:path>
              <a:path w="1188720" h="414655">
                <a:moveTo>
                  <a:pt x="226123" y="310705"/>
                </a:moveTo>
                <a:lnTo>
                  <a:pt x="193230" y="329882"/>
                </a:lnTo>
                <a:lnTo>
                  <a:pt x="212280" y="362902"/>
                </a:lnTo>
                <a:lnTo>
                  <a:pt x="245300" y="343725"/>
                </a:lnTo>
                <a:lnTo>
                  <a:pt x="226123" y="310705"/>
                </a:lnTo>
                <a:close/>
              </a:path>
              <a:path w="1188720" h="414655">
                <a:moveTo>
                  <a:pt x="302958" y="337883"/>
                </a:moveTo>
                <a:lnTo>
                  <a:pt x="264858" y="337883"/>
                </a:lnTo>
                <a:lnTo>
                  <a:pt x="264858" y="375983"/>
                </a:lnTo>
                <a:lnTo>
                  <a:pt x="302958" y="375983"/>
                </a:lnTo>
                <a:lnTo>
                  <a:pt x="302958" y="337883"/>
                </a:lnTo>
                <a:close/>
              </a:path>
              <a:path w="1188720" h="414655">
                <a:moveTo>
                  <a:pt x="379158" y="337883"/>
                </a:moveTo>
                <a:lnTo>
                  <a:pt x="341058" y="337883"/>
                </a:lnTo>
                <a:lnTo>
                  <a:pt x="341058" y="375983"/>
                </a:lnTo>
                <a:lnTo>
                  <a:pt x="379158" y="375983"/>
                </a:lnTo>
                <a:lnTo>
                  <a:pt x="379158" y="337883"/>
                </a:lnTo>
                <a:close/>
              </a:path>
              <a:path w="1188720" h="414655">
                <a:moveTo>
                  <a:pt x="455358" y="337883"/>
                </a:moveTo>
                <a:lnTo>
                  <a:pt x="417258" y="337883"/>
                </a:lnTo>
                <a:lnTo>
                  <a:pt x="417258" y="375983"/>
                </a:lnTo>
                <a:lnTo>
                  <a:pt x="455358" y="375983"/>
                </a:lnTo>
                <a:lnTo>
                  <a:pt x="455358" y="337883"/>
                </a:lnTo>
                <a:close/>
              </a:path>
              <a:path w="1188720" h="414655">
                <a:moveTo>
                  <a:pt x="531558" y="337883"/>
                </a:moveTo>
                <a:lnTo>
                  <a:pt x="493458" y="337883"/>
                </a:lnTo>
                <a:lnTo>
                  <a:pt x="493458" y="375983"/>
                </a:lnTo>
                <a:lnTo>
                  <a:pt x="531558" y="375983"/>
                </a:lnTo>
                <a:lnTo>
                  <a:pt x="531558" y="337883"/>
                </a:lnTo>
                <a:close/>
              </a:path>
              <a:path w="1188720" h="414655">
                <a:moveTo>
                  <a:pt x="607758" y="337883"/>
                </a:moveTo>
                <a:lnTo>
                  <a:pt x="569658" y="337883"/>
                </a:lnTo>
                <a:lnTo>
                  <a:pt x="569658" y="375983"/>
                </a:lnTo>
                <a:lnTo>
                  <a:pt x="607758" y="375983"/>
                </a:lnTo>
                <a:lnTo>
                  <a:pt x="607758" y="337883"/>
                </a:lnTo>
                <a:close/>
              </a:path>
              <a:path w="1188720" h="414655">
                <a:moveTo>
                  <a:pt x="683958" y="337883"/>
                </a:moveTo>
                <a:lnTo>
                  <a:pt x="645858" y="337883"/>
                </a:lnTo>
                <a:lnTo>
                  <a:pt x="645858" y="375983"/>
                </a:lnTo>
                <a:lnTo>
                  <a:pt x="683958" y="375983"/>
                </a:lnTo>
                <a:lnTo>
                  <a:pt x="683958" y="337883"/>
                </a:lnTo>
                <a:close/>
              </a:path>
              <a:path w="1188720" h="414655">
                <a:moveTo>
                  <a:pt x="760158" y="337883"/>
                </a:moveTo>
                <a:lnTo>
                  <a:pt x="722058" y="337883"/>
                </a:lnTo>
                <a:lnTo>
                  <a:pt x="722058" y="375983"/>
                </a:lnTo>
                <a:lnTo>
                  <a:pt x="760158" y="375983"/>
                </a:lnTo>
                <a:lnTo>
                  <a:pt x="760158" y="337883"/>
                </a:lnTo>
                <a:close/>
              </a:path>
              <a:path w="1188720" h="414655">
                <a:moveTo>
                  <a:pt x="836358" y="337883"/>
                </a:moveTo>
                <a:lnTo>
                  <a:pt x="798258" y="337883"/>
                </a:lnTo>
                <a:lnTo>
                  <a:pt x="798258" y="375983"/>
                </a:lnTo>
                <a:lnTo>
                  <a:pt x="836358" y="375983"/>
                </a:lnTo>
                <a:lnTo>
                  <a:pt x="836358" y="337883"/>
                </a:lnTo>
                <a:close/>
              </a:path>
              <a:path w="1188720" h="414655">
                <a:moveTo>
                  <a:pt x="912558" y="337883"/>
                </a:moveTo>
                <a:lnTo>
                  <a:pt x="874458" y="337883"/>
                </a:lnTo>
                <a:lnTo>
                  <a:pt x="874458" y="375983"/>
                </a:lnTo>
                <a:lnTo>
                  <a:pt x="912558" y="375983"/>
                </a:lnTo>
                <a:lnTo>
                  <a:pt x="912558" y="337883"/>
                </a:lnTo>
                <a:close/>
              </a:path>
              <a:path w="1188720" h="414655">
                <a:moveTo>
                  <a:pt x="988758" y="337883"/>
                </a:moveTo>
                <a:lnTo>
                  <a:pt x="950658" y="337883"/>
                </a:lnTo>
                <a:lnTo>
                  <a:pt x="950658" y="375983"/>
                </a:lnTo>
                <a:lnTo>
                  <a:pt x="988758" y="375983"/>
                </a:lnTo>
                <a:lnTo>
                  <a:pt x="988758" y="337883"/>
                </a:lnTo>
                <a:close/>
              </a:path>
              <a:path w="1188720" h="414655">
                <a:moveTo>
                  <a:pt x="1064958" y="337883"/>
                </a:moveTo>
                <a:lnTo>
                  <a:pt x="1026858" y="337883"/>
                </a:lnTo>
                <a:lnTo>
                  <a:pt x="1026858" y="375983"/>
                </a:lnTo>
                <a:lnTo>
                  <a:pt x="1064958" y="375983"/>
                </a:lnTo>
                <a:lnTo>
                  <a:pt x="1064958" y="337883"/>
                </a:lnTo>
                <a:close/>
              </a:path>
              <a:path w="1188720" h="414655">
                <a:moveTo>
                  <a:pt x="1131125" y="299783"/>
                </a:moveTo>
                <a:lnTo>
                  <a:pt x="1108854" y="304266"/>
                </a:lnTo>
                <a:lnTo>
                  <a:pt x="1090691" y="316499"/>
                </a:lnTo>
                <a:lnTo>
                  <a:pt x="1078458" y="334662"/>
                </a:lnTo>
                <a:lnTo>
                  <a:pt x="1073975" y="356933"/>
                </a:lnTo>
                <a:lnTo>
                  <a:pt x="1078458" y="379204"/>
                </a:lnTo>
                <a:lnTo>
                  <a:pt x="1090691" y="397367"/>
                </a:lnTo>
                <a:lnTo>
                  <a:pt x="1108854" y="409600"/>
                </a:lnTo>
                <a:lnTo>
                  <a:pt x="1131125" y="414083"/>
                </a:lnTo>
                <a:lnTo>
                  <a:pt x="1153396" y="409600"/>
                </a:lnTo>
                <a:lnTo>
                  <a:pt x="1171559" y="397367"/>
                </a:lnTo>
                <a:lnTo>
                  <a:pt x="1183792" y="379204"/>
                </a:lnTo>
                <a:lnTo>
                  <a:pt x="1184441" y="375983"/>
                </a:lnTo>
                <a:lnTo>
                  <a:pt x="1103058" y="375983"/>
                </a:lnTo>
                <a:lnTo>
                  <a:pt x="1103058" y="337883"/>
                </a:lnTo>
                <a:lnTo>
                  <a:pt x="1184441" y="337883"/>
                </a:lnTo>
                <a:lnTo>
                  <a:pt x="1183792" y="334662"/>
                </a:lnTo>
                <a:lnTo>
                  <a:pt x="1171559" y="316499"/>
                </a:lnTo>
                <a:lnTo>
                  <a:pt x="1153396" y="304266"/>
                </a:lnTo>
                <a:lnTo>
                  <a:pt x="1131125" y="299783"/>
                </a:lnTo>
                <a:close/>
              </a:path>
              <a:path w="1188720" h="414655">
                <a:moveTo>
                  <a:pt x="1131125" y="337883"/>
                </a:moveTo>
                <a:lnTo>
                  <a:pt x="1103058" y="337883"/>
                </a:lnTo>
                <a:lnTo>
                  <a:pt x="1103058" y="375983"/>
                </a:lnTo>
                <a:lnTo>
                  <a:pt x="1131125" y="375983"/>
                </a:lnTo>
                <a:lnTo>
                  <a:pt x="1131125" y="337883"/>
                </a:lnTo>
                <a:close/>
              </a:path>
              <a:path w="1188720" h="414655">
                <a:moveTo>
                  <a:pt x="1184441" y="337883"/>
                </a:moveTo>
                <a:lnTo>
                  <a:pt x="1131125" y="337883"/>
                </a:lnTo>
                <a:lnTo>
                  <a:pt x="1131125" y="375983"/>
                </a:lnTo>
                <a:lnTo>
                  <a:pt x="1184441" y="375983"/>
                </a:lnTo>
                <a:lnTo>
                  <a:pt x="1188275" y="356933"/>
                </a:lnTo>
                <a:lnTo>
                  <a:pt x="1184441" y="33788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sz="959"/>
          </a:p>
        </p:txBody>
      </p:sp>
      <p:sp>
        <p:nvSpPr>
          <p:cNvPr id="79" name="object 7"/>
          <p:cNvSpPr/>
          <p:nvPr/>
        </p:nvSpPr>
        <p:spPr>
          <a:xfrm>
            <a:off x="1977580" y="1221963"/>
            <a:ext cx="1881378" cy="10755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59"/>
          </a:p>
        </p:txBody>
      </p:sp>
      <p:sp>
        <p:nvSpPr>
          <p:cNvPr id="80" name="object 8"/>
          <p:cNvSpPr/>
          <p:nvPr/>
        </p:nvSpPr>
        <p:spPr>
          <a:xfrm>
            <a:off x="1218629" y="2239233"/>
            <a:ext cx="2696528" cy="821055"/>
          </a:xfrm>
          <a:custGeom>
            <a:avLst/>
            <a:gdLst/>
            <a:ahLst/>
            <a:cxnLst/>
            <a:rect l="l" t="t" r="r" b="b"/>
            <a:pathLst>
              <a:path w="3595370" h="1094739">
                <a:moveTo>
                  <a:pt x="0" y="1094232"/>
                </a:moveTo>
                <a:lnTo>
                  <a:pt x="3595116" y="1094232"/>
                </a:lnTo>
                <a:lnTo>
                  <a:pt x="3595116" y="0"/>
                </a:lnTo>
                <a:lnTo>
                  <a:pt x="0" y="0"/>
                </a:lnTo>
                <a:lnTo>
                  <a:pt x="0" y="1094232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endParaRPr sz="959"/>
          </a:p>
        </p:txBody>
      </p:sp>
      <p:sp>
        <p:nvSpPr>
          <p:cNvPr id="81" name="object 9"/>
          <p:cNvSpPr/>
          <p:nvPr/>
        </p:nvSpPr>
        <p:spPr>
          <a:xfrm>
            <a:off x="2661098" y="2409542"/>
            <a:ext cx="1053941" cy="516731"/>
          </a:xfrm>
          <a:custGeom>
            <a:avLst/>
            <a:gdLst/>
            <a:ahLst/>
            <a:cxnLst/>
            <a:rect l="l" t="t" r="r" b="b"/>
            <a:pathLst>
              <a:path w="1405254" h="688975">
                <a:moveTo>
                  <a:pt x="1290320" y="0"/>
                </a:moveTo>
                <a:lnTo>
                  <a:pt x="114808" y="0"/>
                </a:lnTo>
                <a:lnTo>
                  <a:pt x="70133" y="9026"/>
                </a:lnTo>
                <a:lnTo>
                  <a:pt x="33639" y="33639"/>
                </a:lnTo>
                <a:lnTo>
                  <a:pt x="9026" y="70133"/>
                </a:lnTo>
                <a:lnTo>
                  <a:pt x="0" y="114808"/>
                </a:lnTo>
                <a:lnTo>
                  <a:pt x="0" y="574039"/>
                </a:lnTo>
                <a:lnTo>
                  <a:pt x="9026" y="618714"/>
                </a:lnTo>
                <a:lnTo>
                  <a:pt x="33639" y="655208"/>
                </a:lnTo>
                <a:lnTo>
                  <a:pt x="70133" y="679821"/>
                </a:lnTo>
                <a:lnTo>
                  <a:pt x="114808" y="688848"/>
                </a:lnTo>
                <a:lnTo>
                  <a:pt x="1290320" y="688848"/>
                </a:lnTo>
                <a:lnTo>
                  <a:pt x="1334994" y="679821"/>
                </a:lnTo>
                <a:lnTo>
                  <a:pt x="1371488" y="655208"/>
                </a:lnTo>
                <a:lnTo>
                  <a:pt x="1396101" y="618714"/>
                </a:lnTo>
                <a:lnTo>
                  <a:pt x="1405127" y="574039"/>
                </a:lnTo>
                <a:lnTo>
                  <a:pt x="1405127" y="114808"/>
                </a:lnTo>
                <a:lnTo>
                  <a:pt x="1396101" y="70133"/>
                </a:lnTo>
                <a:lnTo>
                  <a:pt x="1371488" y="33639"/>
                </a:lnTo>
                <a:lnTo>
                  <a:pt x="1334994" y="9026"/>
                </a:lnTo>
                <a:lnTo>
                  <a:pt x="129032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 sz="959"/>
          </a:p>
        </p:txBody>
      </p:sp>
      <p:sp>
        <p:nvSpPr>
          <p:cNvPr id="82" name="object 10"/>
          <p:cNvSpPr txBox="1"/>
          <p:nvPr/>
        </p:nvSpPr>
        <p:spPr>
          <a:xfrm>
            <a:off x="2836069" y="2549044"/>
            <a:ext cx="704850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spc="-4" dirty="0">
                <a:solidFill>
                  <a:srgbClr val="FFFFFF"/>
                </a:solidFill>
                <a:cs typeface="Noto Sans CJK JP Regular"/>
              </a:rPr>
              <a:t>手机号码</a:t>
            </a:r>
            <a:endParaRPr sz="1350">
              <a:cs typeface="Noto Sans CJK JP Regular"/>
            </a:endParaRPr>
          </a:p>
        </p:txBody>
      </p:sp>
      <p:sp>
        <p:nvSpPr>
          <p:cNvPr id="83" name="object 11"/>
          <p:cNvSpPr/>
          <p:nvPr/>
        </p:nvSpPr>
        <p:spPr>
          <a:xfrm>
            <a:off x="1307786" y="2409542"/>
            <a:ext cx="1053941" cy="516731"/>
          </a:xfrm>
          <a:custGeom>
            <a:avLst/>
            <a:gdLst/>
            <a:ahLst/>
            <a:cxnLst/>
            <a:rect l="l" t="t" r="r" b="b"/>
            <a:pathLst>
              <a:path w="1405254" h="688975">
                <a:moveTo>
                  <a:pt x="1290319" y="0"/>
                </a:moveTo>
                <a:lnTo>
                  <a:pt x="114807" y="0"/>
                </a:lnTo>
                <a:lnTo>
                  <a:pt x="70133" y="9026"/>
                </a:lnTo>
                <a:lnTo>
                  <a:pt x="33639" y="33639"/>
                </a:lnTo>
                <a:lnTo>
                  <a:pt x="9026" y="70133"/>
                </a:lnTo>
                <a:lnTo>
                  <a:pt x="0" y="114808"/>
                </a:lnTo>
                <a:lnTo>
                  <a:pt x="0" y="574039"/>
                </a:lnTo>
                <a:lnTo>
                  <a:pt x="9026" y="618714"/>
                </a:lnTo>
                <a:lnTo>
                  <a:pt x="33639" y="655208"/>
                </a:lnTo>
                <a:lnTo>
                  <a:pt x="70133" y="679821"/>
                </a:lnTo>
                <a:lnTo>
                  <a:pt x="114807" y="688848"/>
                </a:lnTo>
                <a:lnTo>
                  <a:pt x="1290319" y="688848"/>
                </a:lnTo>
                <a:lnTo>
                  <a:pt x="1334994" y="679821"/>
                </a:lnTo>
                <a:lnTo>
                  <a:pt x="1371488" y="655208"/>
                </a:lnTo>
                <a:lnTo>
                  <a:pt x="1396101" y="618714"/>
                </a:lnTo>
                <a:lnTo>
                  <a:pt x="1405127" y="574039"/>
                </a:lnTo>
                <a:lnTo>
                  <a:pt x="1405127" y="114808"/>
                </a:lnTo>
                <a:lnTo>
                  <a:pt x="1396101" y="70133"/>
                </a:lnTo>
                <a:lnTo>
                  <a:pt x="1371488" y="33639"/>
                </a:lnTo>
                <a:lnTo>
                  <a:pt x="1334994" y="9026"/>
                </a:lnTo>
                <a:lnTo>
                  <a:pt x="1290319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 sz="959"/>
          </a:p>
        </p:txBody>
      </p:sp>
      <p:sp>
        <p:nvSpPr>
          <p:cNvPr id="84" name="object 12"/>
          <p:cNvSpPr txBox="1"/>
          <p:nvPr/>
        </p:nvSpPr>
        <p:spPr>
          <a:xfrm>
            <a:off x="1482470" y="2549044"/>
            <a:ext cx="704850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spc="-4" dirty="0">
                <a:solidFill>
                  <a:srgbClr val="FFFFFF"/>
                </a:solidFill>
                <a:cs typeface="Noto Sans CJK JP Regular"/>
              </a:rPr>
              <a:t>时空信息</a:t>
            </a:r>
            <a:endParaRPr sz="1350">
              <a:cs typeface="Noto Sans CJK JP Regular"/>
            </a:endParaRPr>
          </a:p>
        </p:txBody>
      </p:sp>
      <p:sp>
        <p:nvSpPr>
          <p:cNvPr id="85" name="object 13"/>
          <p:cNvSpPr/>
          <p:nvPr/>
        </p:nvSpPr>
        <p:spPr>
          <a:xfrm>
            <a:off x="2461928" y="2769728"/>
            <a:ext cx="109538" cy="0"/>
          </a:xfrm>
          <a:custGeom>
            <a:avLst/>
            <a:gdLst/>
            <a:ahLst/>
            <a:cxnLst/>
            <a:rect l="l" t="t" r="r" b="b"/>
            <a:pathLst>
              <a:path w="146050">
                <a:moveTo>
                  <a:pt x="0" y="0"/>
                </a:moveTo>
                <a:lnTo>
                  <a:pt x="145541" y="0"/>
                </a:lnTo>
              </a:path>
            </a:pathLst>
          </a:custGeom>
          <a:ln w="72771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 sz="959"/>
          </a:p>
        </p:txBody>
      </p:sp>
      <p:sp>
        <p:nvSpPr>
          <p:cNvPr id="86" name="object 14"/>
          <p:cNvSpPr/>
          <p:nvPr/>
        </p:nvSpPr>
        <p:spPr>
          <a:xfrm>
            <a:off x="2407351" y="2593278"/>
            <a:ext cx="218599" cy="149543"/>
          </a:xfrm>
          <a:custGeom>
            <a:avLst/>
            <a:gdLst/>
            <a:ahLst/>
            <a:cxnLst/>
            <a:rect l="l" t="t" r="r" b="b"/>
            <a:pathLst>
              <a:path w="291464" h="199389">
                <a:moveTo>
                  <a:pt x="291084" y="0"/>
                </a:moveTo>
                <a:lnTo>
                  <a:pt x="0" y="0"/>
                </a:lnTo>
                <a:lnTo>
                  <a:pt x="0" y="198881"/>
                </a:lnTo>
                <a:lnTo>
                  <a:pt x="291084" y="198881"/>
                </a:lnTo>
                <a:lnTo>
                  <a:pt x="291084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 sz="959"/>
          </a:p>
        </p:txBody>
      </p:sp>
      <p:sp>
        <p:nvSpPr>
          <p:cNvPr id="87" name="object 15"/>
          <p:cNvSpPr/>
          <p:nvPr/>
        </p:nvSpPr>
        <p:spPr>
          <a:xfrm>
            <a:off x="2461928" y="2565987"/>
            <a:ext cx="109538" cy="0"/>
          </a:xfrm>
          <a:custGeom>
            <a:avLst/>
            <a:gdLst/>
            <a:ahLst/>
            <a:cxnLst/>
            <a:rect l="l" t="t" r="r" b="b"/>
            <a:pathLst>
              <a:path w="146050">
                <a:moveTo>
                  <a:pt x="0" y="0"/>
                </a:moveTo>
                <a:lnTo>
                  <a:pt x="145541" y="0"/>
                </a:lnTo>
              </a:path>
            </a:pathLst>
          </a:custGeom>
          <a:ln w="72771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 sz="959"/>
          </a:p>
        </p:txBody>
      </p:sp>
      <p:sp>
        <p:nvSpPr>
          <p:cNvPr id="88" name="object 16"/>
          <p:cNvSpPr/>
          <p:nvPr/>
        </p:nvSpPr>
        <p:spPr>
          <a:xfrm>
            <a:off x="4993958" y="771620"/>
            <a:ext cx="2691765" cy="1638300"/>
          </a:xfrm>
          <a:custGeom>
            <a:avLst/>
            <a:gdLst/>
            <a:ahLst/>
            <a:cxnLst/>
            <a:rect l="l" t="t" r="r" b="b"/>
            <a:pathLst>
              <a:path w="3589020" h="2184400">
                <a:moveTo>
                  <a:pt x="0" y="2183891"/>
                </a:moveTo>
                <a:lnTo>
                  <a:pt x="3589020" y="2183891"/>
                </a:lnTo>
                <a:lnTo>
                  <a:pt x="3589020" y="0"/>
                </a:lnTo>
                <a:lnTo>
                  <a:pt x="0" y="0"/>
                </a:lnTo>
                <a:lnTo>
                  <a:pt x="0" y="2183891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endParaRPr sz="959"/>
          </a:p>
        </p:txBody>
      </p:sp>
      <p:sp>
        <p:nvSpPr>
          <p:cNvPr id="89" name="object 17"/>
          <p:cNvSpPr/>
          <p:nvPr/>
        </p:nvSpPr>
        <p:spPr>
          <a:xfrm>
            <a:off x="6483286" y="816200"/>
            <a:ext cx="1089660" cy="624364"/>
          </a:xfrm>
          <a:custGeom>
            <a:avLst/>
            <a:gdLst/>
            <a:ahLst/>
            <a:cxnLst/>
            <a:rect l="l" t="t" r="r" b="b"/>
            <a:pathLst>
              <a:path w="1452879" h="832485">
                <a:moveTo>
                  <a:pt x="1313688" y="0"/>
                </a:moveTo>
                <a:lnTo>
                  <a:pt x="138684" y="0"/>
                </a:lnTo>
                <a:lnTo>
                  <a:pt x="94853" y="7071"/>
                </a:lnTo>
                <a:lnTo>
                  <a:pt x="56784" y="26761"/>
                </a:lnTo>
                <a:lnTo>
                  <a:pt x="26761" y="56784"/>
                </a:lnTo>
                <a:lnTo>
                  <a:pt x="7071" y="94853"/>
                </a:lnTo>
                <a:lnTo>
                  <a:pt x="0" y="138683"/>
                </a:lnTo>
                <a:lnTo>
                  <a:pt x="0" y="693419"/>
                </a:lnTo>
                <a:lnTo>
                  <a:pt x="7071" y="737250"/>
                </a:lnTo>
                <a:lnTo>
                  <a:pt x="26761" y="775319"/>
                </a:lnTo>
                <a:lnTo>
                  <a:pt x="56784" y="805342"/>
                </a:lnTo>
                <a:lnTo>
                  <a:pt x="94853" y="825032"/>
                </a:lnTo>
                <a:lnTo>
                  <a:pt x="138684" y="832103"/>
                </a:lnTo>
                <a:lnTo>
                  <a:pt x="1313688" y="832103"/>
                </a:lnTo>
                <a:lnTo>
                  <a:pt x="1357518" y="825032"/>
                </a:lnTo>
                <a:lnTo>
                  <a:pt x="1395587" y="805342"/>
                </a:lnTo>
                <a:lnTo>
                  <a:pt x="1425610" y="775319"/>
                </a:lnTo>
                <a:lnTo>
                  <a:pt x="1445300" y="737250"/>
                </a:lnTo>
                <a:lnTo>
                  <a:pt x="1452372" y="693419"/>
                </a:lnTo>
                <a:lnTo>
                  <a:pt x="1452372" y="138683"/>
                </a:lnTo>
                <a:lnTo>
                  <a:pt x="1445300" y="94853"/>
                </a:lnTo>
                <a:lnTo>
                  <a:pt x="1425610" y="56784"/>
                </a:lnTo>
                <a:lnTo>
                  <a:pt x="1395587" y="26761"/>
                </a:lnTo>
                <a:lnTo>
                  <a:pt x="1357518" y="7071"/>
                </a:lnTo>
                <a:lnTo>
                  <a:pt x="1313688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90" name="object 18"/>
          <p:cNvSpPr txBox="1"/>
          <p:nvPr/>
        </p:nvSpPr>
        <p:spPr>
          <a:xfrm>
            <a:off x="6771323" y="1009176"/>
            <a:ext cx="523875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>
              <a:spcBef>
                <a:spcPts val="75"/>
              </a:spcBef>
            </a:pPr>
            <a:r>
              <a:rPr sz="1350" dirty="0">
                <a:solidFill>
                  <a:srgbClr val="FFFFFF"/>
                </a:solidFill>
                <a:cs typeface="Noto Sans CJK JP Regular"/>
              </a:rPr>
              <a:t>消费者</a:t>
            </a:r>
            <a:endParaRPr sz="1350">
              <a:cs typeface="Noto Sans CJK JP Regular"/>
            </a:endParaRPr>
          </a:p>
        </p:txBody>
      </p:sp>
      <p:sp>
        <p:nvSpPr>
          <p:cNvPr id="91" name="object 19"/>
          <p:cNvSpPr/>
          <p:nvPr/>
        </p:nvSpPr>
        <p:spPr>
          <a:xfrm>
            <a:off x="5086544" y="816200"/>
            <a:ext cx="1088231" cy="624364"/>
          </a:xfrm>
          <a:custGeom>
            <a:avLst/>
            <a:gdLst/>
            <a:ahLst/>
            <a:cxnLst/>
            <a:rect l="l" t="t" r="r" b="b"/>
            <a:pathLst>
              <a:path w="1450975" h="832485">
                <a:moveTo>
                  <a:pt x="1312164" y="0"/>
                </a:moveTo>
                <a:lnTo>
                  <a:pt x="138684" y="0"/>
                </a:lnTo>
                <a:lnTo>
                  <a:pt x="94853" y="7071"/>
                </a:lnTo>
                <a:lnTo>
                  <a:pt x="56784" y="26761"/>
                </a:lnTo>
                <a:lnTo>
                  <a:pt x="26761" y="56784"/>
                </a:lnTo>
                <a:lnTo>
                  <a:pt x="7071" y="94853"/>
                </a:lnTo>
                <a:lnTo>
                  <a:pt x="0" y="138683"/>
                </a:lnTo>
                <a:lnTo>
                  <a:pt x="0" y="693419"/>
                </a:lnTo>
                <a:lnTo>
                  <a:pt x="7071" y="737250"/>
                </a:lnTo>
                <a:lnTo>
                  <a:pt x="26761" y="775319"/>
                </a:lnTo>
                <a:lnTo>
                  <a:pt x="56784" y="805342"/>
                </a:lnTo>
                <a:lnTo>
                  <a:pt x="94853" y="825032"/>
                </a:lnTo>
                <a:lnTo>
                  <a:pt x="138684" y="832103"/>
                </a:lnTo>
                <a:lnTo>
                  <a:pt x="1312164" y="832103"/>
                </a:lnTo>
                <a:lnTo>
                  <a:pt x="1355994" y="825032"/>
                </a:lnTo>
                <a:lnTo>
                  <a:pt x="1394063" y="805342"/>
                </a:lnTo>
                <a:lnTo>
                  <a:pt x="1424086" y="775319"/>
                </a:lnTo>
                <a:lnTo>
                  <a:pt x="1443776" y="737250"/>
                </a:lnTo>
                <a:lnTo>
                  <a:pt x="1450848" y="693419"/>
                </a:lnTo>
                <a:lnTo>
                  <a:pt x="1450848" y="138683"/>
                </a:lnTo>
                <a:lnTo>
                  <a:pt x="1443776" y="94853"/>
                </a:lnTo>
                <a:lnTo>
                  <a:pt x="1424086" y="56784"/>
                </a:lnTo>
                <a:lnTo>
                  <a:pt x="1394063" y="26761"/>
                </a:lnTo>
                <a:lnTo>
                  <a:pt x="1355994" y="7071"/>
                </a:lnTo>
                <a:lnTo>
                  <a:pt x="1312164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92" name="object 20"/>
          <p:cNvSpPr txBox="1"/>
          <p:nvPr/>
        </p:nvSpPr>
        <p:spPr>
          <a:xfrm>
            <a:off x="5288186" y="1009176"/>
            <a:ext cx="695325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>
              <a:spcBef>
                <a:spcPts val="75"/>
              </a:spcBef>
            </a:pPr>
            <a:r>
              <a:rPr sz="1350" dirty="0">
                <a:solidFill>
                  <a:srgbClr val="FFFFFF"/>
                </a:solidFill>
                <a:cs typeface="Noto Sans CJK JP Regular"/>
              </a:rPr>
              <a:t>线下位置</a:t>
            </a:r>
            <a:endParaRPr sz="1350">
              <a:cs typeface="Noto Sans CJK JP Regular"/>
            </a:endParaRPr>
          </a:p>
        </p:txBody>
      </p:sp>
      <p:sp>
        <p:nvSpPr>
          <p:cNvPr id="93" name="object 21"/>
          <p:cNvSpPr/>
          <p:nvPr/>
        </p:nvSpPr>
        <p:spPr>
          <a:xfrm>
            <a:off x="6277836" y="1262396"/>
            <a:ext cx="112871" cy="0"/>
          </a:xfrm>
          <a:custGeom>
            <a:avLst/>
            <a:gdLst/>
            <a:ahLst/>
            <a:cxnLst/>
            <a:rect l="l" t="t" r="r" b="b"/>
            <a:pathLst>
              <a:path w="150495">
                <a:moveTo>
                  <a:pt x="0" y="0"/>
                </a:moveTo>
                <a:lnTo>
                  <a:pt x="150113" y="0"/>
                </a:lnTo>
              </a:path>
            </a:pathLst>
          </a:custGeom>
          <a:ln w="7505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94" name="object 22"/>
          <p:cNvSpPr/>
          <p:nvPr/>
        </p:nvSpPr>
        <p:spPr>
          <a:xfrm>
            <a:off x="6221542" y="1034799"/>
            <a:ext cx="225266" cy="199549"/>
          </a:xfrm>
          <a:custGeom>
            <a:avLst/>
            <a:gdLst/>
            <a:ahLst/>
            <a:cxnLst/>
            <a:rect l="l" t="t" r="r" b="b"/>
            <a:pathLst>
              <a:path w="300354" h="266064">
                <a:moveTo>
                  <a:pt x="300228" y="0"/>
                </a:moveTo>
                <a:lnTo>
                  <a:pt x="0" y="0"/>
                </a:lnTo>
                <a:lnTo>
                  <a:pt x="0" y="265938"/>
                </a:lnTo>
                <a:lnTo>
                  <a:pt x="300228" y="265938"/>
                </a:lnTo>
                <a:lnTo>
                  <a:pt x="300228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95" name="object 23"/>
          <p:cNvSpPr/>
          <p:nvPr/>
        </p:nvSpPr>
        <p:spPr>
          <a:xfrm>
            <a:off x="6277836" y="1006649"/>
            <a:ext cx="112871" cy="0"/>
          </a:xfrm>
          <a:custGeom>
            <a:avLst/>
            <a:gdLst/>
            <a:ahLst/>
            <a:cxnLst/>
            <a:rect l="l" t="t" r="r" b="b"/>
            <a:pathLst>
              <a:path w="150495">
                <a:moveTo>
                  <a:pt x="0" y="0"/>
                </a:moveTo>
                <a:lnTo>
                  <a:pt x="150113" y="0"/>
                </a:lnTo>
              </a:path>
            </a:pathLst>
          </a:custGeom>
          <a:ln w="7505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96" name="object 24"/>
          <p:cNvSpPr/>
          <p:nvPr/>
        </p:nvSpPr>
        <p:spPr>
          <a:xfrm>
            <a:off x="6483286" y="1670020"/>
            <a:ext cx="1089660" cy="625316"/>
          </a:xfrm>
          <a:custGeom>
            <a:avLst/>
            <a:gdLst/>
            <a:ahLst/>
            <a:cxnLst/>
            <a:rect l="l" t="t" r="r" b="b"/>
            <a:pathLst>
              <a:path w="1452879" h="833755">
                <a:moveTo>
                  <a:pt x="1313434" y="0"/>
                </a:moveTo>
                <a:lnTo>
                  <a:pt x="138938" y="0"/>
                </a:lnTo>
                <a:lnTo>
                  <a:pt x="95032" y="7085"/>
                </a:lnTo>
                <a:lnTo>
                  <a:pt x="56893" y="26814"/>
                </a:lnTo>
                <a:lnTo>
                  <a:pt x="26814" y="56893"/>
                </a:lnTo>
                <a:lnTo>
                  <a:pt x="7085" y="95032"/>
                </a:lnTo>
                <a:lnTo>
                  <a:pt x="0" y="138937"/>
                </a:lnTo>
                <a:lnTo>
                  <a:pt x="0" y="694689"/>
                </a:lnTo>
                <a:lnTo>
                  <a:pt x="7085" y="738595"/>
                </a:lnTo>
                <a:lnTo>
                  <a:pt x="26814" y="776734"/>
                </a:lnTo>
                <a:lnTo>
                  <a:pt x="56893" y="806813"/>
                </a:lnTo>
                <a:lnTo>
                  <a:pt x="95032" y="826542"/>
                </a:lnTo>
                <a:lnTo>
                  <a:pt x="138938" y="833627"/>
                </a:lnTo>
                <a:lnTo>
                  <a:pt x="1313434" y="833627"/>
                </a:lnTo>
                <a:lnTo>
                  <a:pt x="1357339" y="826542"/>
                </a:lnTo>
                <a:lnTo>
                  <a:pt x="1395478" y="806813"/>
                </a:lnTo>
                <a:lnTo>
                  <a:pt x="1425557" y="776734"/>
                </a:lnTo>
                <a:lnTo>
                  <a:pt x="1445286" y="738595"/>
                </a:lnTo>
                <a:lnTo>
                  <a:pt x="1452372" y="694689"/>
                </a:lnTo>
                <a:lnTo>
                  <a:pt x="1452372" y="138937"/>
                </a:lnTo>
                <a:lnTo>
                  <a:pt x="1445286" y="95032"/>
                </a:lnTo>
                <a:lnTo>
                  <a:pt x="1425557" y="56893"/>
                </a:lnTo>
                <a:lnTo>
                  <a:pt x="1395478" y="26814"/>
                </a:lnTo>
                <a:lnTo>
                  <a:pt x="1357339" y="7085"/>
                </a:lnTo>
                <a:lnTo>
                  <a:pt x="1313434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97" name="object 25"/>
          <p:cNvSpPr txBox="1"/>
          <p:nvPr/>
        </p:nvSpPr>
        <p:spPr>
          <a:xfrm>
            <a:off x="6771323" y="1863948"/>
            <a:ext cx="523875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>
              <a:spcBef>
                <a:spcPts val="75"/>
              </a:spcBef>
            </a:pPr>
            <a:r>
              <a:rPr sz="1350" dirty="0">
                <a:solidFill>
                  <a:srgbClr val="FFFFFF"/>
                </a:solidFill>
                <a:cs typeface="Noto Sans CJK JP Regular"/>
              </a:rPr>
              <a:t>消费者</a:t>
            </a:r>
            <a:endParaRPr sz="1350">
              <a:cs typeface="Noto Sans CJK JP Regular"/>
            </a:endParaRPr>
          </a:p>
        </p:txBody>
      </p:sp>
      <p:sp>
        <p:nvSpPr>
          <p:cNvPr id="98" name="object 26"/>
          <p:cNvSpPr/>
          <p:nvPr/>
        </p:nvSpPr>
        <p:spPr>
          <a:xfrm>
            <a:off x="5086544" y="1670020"/>
            <a:ext cx="1088231" cy="625316"/>
          </a:xfrm>
          <a:custGeom>
            <a:avLst/>
            <a:gdLst/>
            <a:ahLst/>
            <a:cxnLst/>
            <a:rect l="l" t="t" r="r" b="b"/>
            <a:pathLst>
              <a:path w="1450975" h="833755">
                <a:moveTo>
                  <a:pt x="1311910" y="0"/>
                </a:moveTo>
                <a:lnTo>
                  <a:pt x="138938" y="0"/>
                </a:lnTo>
                <a:lnTo>
                  <a:pt x="95032" y="7085"/>
                </a:lnTo>
                <a:lnTo>
                  <a:pt x="56893" y="26814"/>
                </a:lnTo>
                <a:lnTo>
                  <a:pt x="26814" y="56893"/>
                </a:lnTo>
                <a:lnTo>
                  <a:pt x="7085" y="95032"/>
                </a:lnTo>
                <a:lnTo>
                  <a:pt x="0" y="138937"/>
                </a:lnTo>
                <a:lnTo>
                  <a:pt x="0" y="694689"/>
                </a:lnTo>
                <a:lnTo>
                  <a:pt x="7085" y="738595"/>
                </a:lnTo>
                <a:lnTo>
                  <a:pt x="26814" y="776734"/>
                </a:lnTo>
                <a:lnTo>
                  <a:pt x="56893" y="806813"/>
                </a:lnTo>
                <a:lnTo>
                  <a:pt x="95032" y="826542"/>
                </a:lnTo>
                <a:lnTo>
                  <a:pt x="138938" y="833627"/>
                </a:lnTo>
                <a:lnTo>
                  <a:pt x="1311910" y="833627"/>
                </a:lnTo>
                <a:lnTo>
                  <a:pt x="1355815" y="826542"/>
                </a:lnTo>
                <a:lnTo>
                  <a:pt x="1393954" y="806813"/>
                </a:lnTo>
                <a:lnTo>
                  <a:pt x="1424033" y="776734"/>
                </a:lnTo>
                <a:lnTo>
                  <a:pt x="1443762" y="738595"/>
                </a:lnTo>
                <a:lnTo>
                  <a:pt x="1450848" y="694689"/>
                </a:lnTo>
                <a:lnTo>
                  <a:pt x="1450848" y="138937"/>
                </a:lnTo>
                <a:lnTo>
                  <a:pt x="1443762" y="95032"/>
                </a:lnTo>
                <a:lnTo>
                  <a:pt x="1424033" y="56893"/>
                </a:lnTo>
                <a:lnTo>
                  <a:pt x="1393954" y="26814"/>
                </a:lnTo>
                <a:lnTo>
                  <a:pt x="1355815" y="7085"/>
                </a:lnTo>
                <a:lnTo>
                  <a:pt x="131191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1" name="object 27"/>
          <p:cNvSpPr txBox="1"/>
          <p:nvPr/>
        </p:nvSpPr>
        <p:spPr>
          <a:xfrm>
            <a:off x="5288186" y="1863948"/>
            <a:ext cx="695325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>
              <a:spcBef>
                <a:spcPts val="75"/>
              </a:spcBef>
            </a:pPr>
            <a:r>
              <a:rPr sz="1350" dirty="0">
                <a:solidFill>
                  <a:srgbClr val="FFFFFF"/>
                </a:solidFill>
                <a:cs typeface="Noto Sans CJK JP Regular"/>
              </a:rPr>
              <a:t>线上触点</a:t>
            </a:r>
            <a:endParaRPr sz="1350">
              <a:cs typeface="Noto Sans CJK JP Regular"/>
            </a:endParaRPr>
          </a:p>
        </p:txBody>
      </p:sp>
      <p:sp>
        <p:nvSpPr>
          <p:cNvPr id="172" name="object 28"/>
          <p:cNvSpPr/>
          <p:nvPr/>
        </p:nvSpPr>
        <p:spPr>
          <a:xfrm>
            <a:off x="6277836" y="2117360"/>
            <a:ext cx="112871" cy="0"/>
          </a:xfrm>
          <a:custGeom>
            <a:avLst/>
            <a:gdLst/>
            <a:ahLst/>
            <a:cxnLst/>
            <a:rect l="l" t="t" r="r" b="b"/>
            <a:pathLst>
              <a:path w="150495">
                <a:moveTo>
                  <a:pt x="0" y="0"/>
                </a:moveTo>
                <a:lnTo>
                  <a:pt x="150113" y="0"/>
                </a:lnTo>
              </a:path>
            </a:pathLst>
          </a:custGeom>
          <a:ln w="7505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3" name="object 29"/>
          <p:cNvSpPr/>
          <p:nvPr/>
        </p:nvSpPr>
        <p:spPr>
          <a:xfrm>
            <a:off x="6221542" y="1889763"/>
            <a:ext cx="225266" cy="199549"/>
          </a:xfrm>
          <a:custGeom>
            <a:avLst/>
            <a:gdLst/>
            <a:ahLst/>
            <a:cxnLst/>
            <a:rect l="l" t="t" r="r" b="b"/>
            <a:pathLst>
              <a:path w="300354" h="266064">
                <a:moveTo>
                  <a:pt x="300228" y="0"/>
                </a:moveTo>
                <a:lnTo>
                  <a:pt x="0" y="0"/>
                </a:lnTo>
                <a:lnTo>
                  <a:pt x="0" y="265938"/>
                </a:lnTo>
                <a:lnTo>
                  <a:pt x="300228" y="265938"/>
                </a:lnTo>
                <a:lnTo>
                  <a:pt x="300228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4" name="object 30"/>
          <p:cNvSpPr/>
          <p:nvPr/>
        </p:nvSpPr>
        <p:spPr>
          <a:xfrm>
            <a:off x="6277836" y="1861613"/>
            <a:ext cx="112871" cy="0"/>
          </a:xfrm>
          <a:custGeom>
            <a:avLst/>
            <a:gdLst/>
            <a:ahLst/>
            <a:cxnLst/>
            <a:rect l="l" t="t" r="r" b="b"/>
            <a:pathLst>
              <a:path w="150495">
                <a:moveTo>
                  <a:pt x="0" y="0"/>
                </a:moveTo>
                <a:lnTo>
                  <a:pt x="150113" y="0"/>
                </a:lnTo>
              </a:path>
            </a:pathLst>
          </a:custGeom>
          <a:ln w="75056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5" name="object 31"/>
          <p:cNvSpPr/>
          <p:nvPr/>
        </p:nvSpPr>
        <p:spPr>
          <a:xfrm>
            <a:off x="7733443" y="1981058"/>
            <a:ext cx="128588" cy="0"/>
          </a:xfrm>
          <a:custGeom>
            <a:avLst/>
            <a:gdLst/>
            <a:ahLst/>
            <a:cxnLst/>
            <a:rect l="l" t="t" r="r" b="b"/>
            <a:pathLst>
              <a:path w="171450">
                <a:moveTo>
                  <a:pt x="0" y="0"/>
                </a:moveTo>
                <a:lnTo>
                  <a:pt x="171450" y="0"/>
                </a:lnTo>
              </a:path>
            </a:pathLst>
          </a:custGeom>
          <a:ln w="63627">
            <a:solidFill>
              <a:srgbClr val="BCD6ED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6" name="object 32"/>
          <p:cNvSpPr/>
          <p:nvPr/>
        </p:nvSpPr>
        <p:spPr>
          <a:xfrm>
            <a:off x="7685725" y="1861759"/>
            <a:ext cx="224314" cy="95726"/>
          </a:xfrm>
          <a:custGeom>
            <a:avLst/>
            <a:gdLst/>
            <a:ahLst/>
            <a:cxnLst/>
            <a:rect l="l" t="t" r="r" b="b"/>
            <a:pathLst>
              <a:path w="299084" h="127635">
                <a:moveTo>
                  <a:pt x="298703" y="0"/>
                </a:moveTo>
                <a:lnTo>
                  <a:pt x="0" y="0"/>
                </a:lnTo>
                <a:lnTo>
                  <a:pt x="0" y="127253"/>
                </a:lnTo>
                <a:lnTo>
                  <a:pt x="298703" y="127253"/>
                </a:lnTo>
                <a:lnTo>
                  <a:pt x="298703" y="0"/>
                </a:lnTo>
                <a:close/>
              </a:path>
            </a:pathLst>
          </a:custGeom>
          <a:solidFill>
            <a:srgbClr val="BCD6ED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7" name="object 33"/>
          <p:cNvSpPr/>
          <p:nvPr/>
        </p:nvSpPr>
        <p:spPr>
          <a:xfrm>
            <a:off x="7733443" y="1837896"/>
            <a:ext cx="128588" cy="0"/>
          </a:xfrm>
          <a:custGeom>
            <a:avLst/>
            <a:gdLst/>
            <a:ahLst/>
            <a:cxnLst/>
            <a:rect l="l" t="t" r="r" b="b"/>
            <a:pathLst>
              <a:path w="171450">
                <a:moveTo>
                  <a:pt x="0" y="0"/>
                </a:moveTo>
                <a:lnTo>
                  <a:pt x="171450" y="0"/>
                </a:lnTo>
              </a:path>
            </a:pathLst>
          </a:custGeom>
          <a:ln w="63626">
            <a:solidFill>
              <a:srgbClr val="BCD6ED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8" name="object 34"/>
          <p:cNvSpPr/>
          <p:nvPr/>
        </p:nvSpPr>
        <p:spPr>
          <a:xfrm>
            <a:off x="7909753" y="1705451"/>
            <a:ext cx="1088231" cy="381000"/>
          </a:xfrm>
          <a:custGeom>
            <a:avLst/>
            <a:gdLst/>
            <a:ahLst/>
            <a:cxnLst/>
            <a:rect l="l" t="t" r="r" b="b"/>
            <a:pathLst>
              <a:path w="1450975" h="508000">
                <a:moveTo>
                  <a:pt x="1366266" y="0"/>
                </a:moveTo>
                <a:lnTo>
                  <a:pt x="84582" y="0"/>
                </a:lnTo>
                <a:lnTo>
                  <a:pt x="51649" y="6643"/>
                </a:lnTo>
                <a:lnTo>
                  <a:pt x="24765" y="24765"/>
                </a:lnTo>
                <a:lnTo>
                  <a:pt x="6643" y="51649"/>
                </a:lnTo>
                <a:lnTo>
                  <a:pt x="0" y="84582"/>
                </a:lnTo>
                <a:lnTo>
                  <a:pt x="0" y="422910"/>
                </a:lnTo>
                <a:lnTo>
                  <a:pt x="6643" y="455842"/>
                </a:lnTo>
                <a:lnTo>
                  <a:pt x="24765" y="482727"/>
                </a:lnTo>
                <a:lnTo>
                  <a:pt x="51649" y="500848"/>
                </a:lnTo>
                <a:lnTo>
                  <a:pt x="84582" y="507492"/>
                </a:lnTo>
                <a:lnTo>
                  <a:pt x="1366266" y="507492"/>
                </a:lnTo>
                <a:lnTo>
                  <a:pt x="1399198" y="500848"/>
                </a:lnTo>
                <a:lnTo>
                  <a:pt x="1426082" y="482727"/>
                </a:lnTo>
                <a:lnTo>
                  <a:pt x="1444204" y="455842"/>
                </a:lnTo>
                <a:lnTo>
                  <a:pt x="1450848" y="422910"/>
                </a:lnTo>
                <a:lnTo>
                  <a:pt x="1450848" y="84582"/>
                </a:lnTo>
                <a:lnTo>
                  <a:pt x="1444204" y="51649"/>
                </a:lnTo>
                <a:lnTo>
                  <a:pt x="1426082" y="24765"/>
                </a:lnTo>
                <a:lnTo>
                  <a:pt x="1399198" y="6643"/>
                </a:lnTo>
                <a:lnTo>
                  <a:pt x="1366266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9" name="object 35"/>
          <p:cNvSpPr txBox="1"/>
          <p:nvPr/>
        </p:nvSpPr>
        <p:spPr>
          <a:xfrm>
            <a:off x="8102346" y="1777272"/>
            <a:ext cx="704850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dirty="0">
                <a:solidFill>
                  <a:srgbClr val="FFFFFF"/>
                </a:solidFill>
                <a:cs typeface="Noto Sans CJK JP Regular"/>
              </a:rPr>
              <a:t>有效触达</a:t>
            </a:r>
            <a:endParaRPr sz="1350">
              <a:cs typeface="Noto Sans CJK JP Regular"/>
            </a:endParaRPr>
          </a:p>
        </p:txBody>
      </p:sp>
      <p:sp>
        <p:nvSpPr>
          <p:cNvPr id="180" name="object 36"/>
          <p:cNvSpPr/>
          <p:nvPr/>
        </p:nvSpPr>
        <p:spPr>
          <a:xfrm>
            <a:off x="2502218" y="2409540"/>
            <a:ext cx="3903345" cy="843915"/>
          </a:xfrm>
          <a:custGeom>
            <a:avLst/>
            <a:gdLst/>
            <a:ahLst/>
            <a:cxnLst/>
            <a:rect l="l" t="t" r="r" b="b"/>
            <a:pathLst>
              <a:path w="5204459" h="1125220">
                <a:moveTo>
                  <a:pt x="86868" y="983361"/>
                </a:moveTo>
                <a:lnTo>
                  <a:pt x="57912" y="1002665"/>
                </a:lnTo>
                <a:lnTo>
                  <a:pt x="57912" y="1125093"/>
                </a:lnTo>
                <a:lnTo>
                  <a:pt x="5146294" y="1125093"/>
                </a:lnTo>
                <a:lnTo>
                  <a:pt x="5146294" y="1096137"/>
                </a:lnTo>
                <a:lnTo>
                  <a:pt x="115824" y="1096137"/>
                </a:lnTo>
                <a:lnTo>
                  <a:pt x="86868" y="1067181"/>
                </a:lnTo>
                <a:lnTo>
                  <a:pt x="115824" y="1067181"/>
                </a:lnTo>
                <a:lnTo>
                  <a:pt x="115824" y="1002665"/>
                </a:lnTo>
                <a:lnTo>
                  <a:pt x="86868" y="983361"/>
                </a:lnTo>
                <a:close/>
              </a:path>
              <a:path w="5204459" h="1125220">
                <a:moveTo>
                  <a:pt x="115824" y="1067181"/>
                </a:moveTo>
                <a:lnTo>
                  <a:pt x="86868" y="1067181"/>
                </a:lnTo>
                <a:lnTo>
                  <a:pt x="115824" y="1096137"/>
                </a:lnTo>
                <a:lnTo>
                  <a:pt x="115824" y="1067181"/>
                </a:lnTo>
                <a:close/>
              </a:path>
              <a:path w="5204459" h="1125220">
                <a:moveTo>
                  <a:pt x="5088382" y="1067181"/>
                </a:moveTo>
                <a:lnTo>
                  <a:pt x="115824" y="1067181"/>
                </a:lnTo>
                <a:lnTo>
                  <a:pt x="115824" y="1096137"/>
                </a:lnTo>
                <a:lnTo>
                  <a:pt x="5088382" y="1096137"/>
                </a:lnTo>
                <a:lnTo>
                  <a:pt x="5088382" y="1067181"/>
                </a:lnTo>
                <a:close/>
              </a:path>
              <a:path w="5204459" h="1125220">
                <a:moveTo>
                  <a:pt x="5117338" y="115824"/>
                </a:moveTo>
                <a:lnTo>
                  <a:pt x="5088382" y="135127"/>
                </a:lnTo>
                <a:lnTo>
                  <a:pt x="5088382" y="1096137"/>
                </a:lnTo>
                <a:lnTo>
                  <a:pt x="5117338" y="1067181"/>
                </a:lnTo>
                <a:lnTo>
                  <a:pt x="5146294" y="1067181"/>
                </a:lnTo>
                <a:lnTo>
                  <a:pt x="5146294" y="135127"/>
                </a:lnTo>
                <a:lnTo>
                  <a:pt x="5117338" y="115824"/>
                </a:lnTo>
                <a:close/>
              </a:path>
              <a:path w="5204459" h="1125220">
                <a:moveTo>
                  <a:pt x="5146294" y="1067181"/>
                </a:moveTo>
                <a:lnTo>
                  <a:pt x="5117338" y="1067181"/>
                </a:lnTo>
                <a:lnTo>
                  <a:pt x="5088382" y="1096137"/>
                </a:lnTo>
                <a:lnTo>
                  <a:pt x="5146294" y="1096137"/>
                </a:lnTo>
                <a:lnTo>
                  <a:pt x="5146294" y="1067181"/>
                </a:lnTo>
                <a:close/>
              </a:path>
              <a:path w="5204459" h="1125220">
                <a:moveTo>
                  <a:pt x="86868" y="867537"/>
                </a:moveTo>
                <a:lnTo>
                  <a:pt x="0" y="1041273"/>
                </a:lnTo>
                <a:lnTo>
                  <a:pt x="57912" y="1002665"/>
                </a:lnTo>
                <a:lnTo>
                  <a:pt x="57912" y="983361"/>
                </a:lnTo>
                <a:lnTo>
                  <a:pt x="144780" y="983361"/>
                </a:lnTo>
                <a:lnTo>
                  <a:pt x="86868" y="867537"/>
                </a:lnTo>
                <a:close/>
              </a:path>
              <a:path w="5204459" h="1125220">
                <a:moveTo>
                  <a:pt x="144780" y="983361"/>
                </a:moveTo>
                <a:lnTo>
                  <a:pt x="115824" y="983361"/>
                </a:lnTo>
                <a:lnTo>
                  <a:pt x="115824" y="1002665"/>
                </a:lnTo>
                <a:lnTo>
                  <a:pt x="173736" y="1041273"/>
                </a:lnTo>
                <a:lnTo>
                  <a:pt x="144780" y="983361"/>
                </a:lnTo>
                <a:close/>
              </a:path>
              <a:path w="5204459" h="1125220">
                <a:moveTo>
                  <a:pt x="86868" y="983361"/>
                </a:moveTo>
                <a:lnTo>
                  <a:pt x="57912" y="983361"/>
                </a:lnTo>
                <a:lnTo>
                  <a:pt x="57912" y="1002665"/>
                </a:lnTo>
                <a:lnTo>
                  <a:pt x="86868" y="983361"/>
                </a:lnTo>
                <a:close/>
              </a:path>
              <a:path w="5204459" h="1125220">
                <a:moveTo>
                  <a:pt x="115824" y="983361"/>
                </a:moveTo>
                <a:lnTo>
                  <a:pt x="86868" y="983361"/>
                </a:lnTo>
                <a:lnTo>
                  <a:pt x="115824" y="1002665"/>
                </a:lnTo>
                <a:lnTo>
                  <a:pt x="115824" y="983361"/>
                </a:lnTo>
                <a:close/>
              </a:path>
              <a:path w="5204459" h="1125220">
                <a:moveTo>
                  <a:pt x="5117338" y="0"/>
                </a:moveTo>
                <a:lnTo>
                  <a:pt x="5030470" y="173736"/>
                </a:lnTo>
                <a:lnTo>
                  <a:pt x="5088382" y="135127"/>
                </a:lnTo>
                <a:lnTo>
                  <a:pt x="5088382" y="115824"/>
                </a:lnTo>
                <a:lnTo>
                  <a:pt x="5175250" y="115824"/>
                </a:lnTo>
                <a:lnTo>
                  <a:pt x="5117338" y="0"/>
                </a:lnTo>
                <a:close/>
              </a:path>
              <a:path w="5204459" h="1125220">
                <a:moveTo>
                  <a:pt x="5175250" y="115824"/>
                </a:moveTo>
                <a:lnTo>
                  <a:pt x="5146294" y="115824"/>
                </a:lnTo>
                <a:lnTo>
                  <a:pt x="5146294" y="135127"/>
                </a:lnTo>
                <a:lnTo>
                  <a:pt x="5204206" y="173736"/>
                </a:lnTo>
                <a:lnTo>
                  <a:pt x="5175250" y="115824"/>
                </a:lnTo>
                <a:close/>
              </a:path>
              <a:path w="5204459" h="1125220">
                <a:moveTo>
                  <a:pt x="5117338" y="115824"/>
                </a:moveTo>
                <a:lnTo>
                  <a:pt x="5088382" y="115824"/>
                </a:lnTo>
                <a:lnTo>
                  <a:pt x="5088382" y="135127"/>
                </a:lnTo>
                <a:lnTo>
                  <a:pt x="5117338" y="115824"/>
                </a:lnTo>
                <a:close/>
              </a:path>
              <a:path w="5204459" h="1125220">
                <a:moveTo>
                  <a:pt x="5146294" y="115824"/>
                </a:moveTo>
                <a:lnTo>
                  <a:pt x="5117338" y="115824"/>
                </a:lnTo>
                <a:lnTo>
                  <a:pt x="5146294" y="135127"/>
                </a:lnTo>
                <a:lnTo>
                  <a:pt x="5146294" y="11582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 sz="959"/>
          </a:p>
        </p:txBody>
      </p:sp>
      <p:sp>
        <p:nvSpPr>
          <p:cNvPr id="181" name="object 37"/>
          <p:cNvSpPr txBox="1"/>
          <p:nvPr/>
        </p:nvSpPr>
        <p:spPr>
          <a:xfrm>
            <a:off x="3780187" y="2768538"/>
            <a:ext cx="2607945" cy="1938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200" spc="-4" dirty="0">
                <a:solidFill>
                  <a:srgbClr val="F99E16"/>
                </a:solidFill>
                <a:cs typeface="Noto Sans CJK JP Regular"/>
              </a:rPr>
              <a:t>手机用</a:t>
            </a:r>
            <a:r>
              <a:rPr sz="1200" spc="4" dirty="0">
                <a:solidFill>
                  <a:srgbClr val="F99E16"/>
                </a:solidFill>
                <a:cs typeface="Noto Sans CJK JP Regular"/>
              </a:rPr>
              <a:t>户</a:t>
            </a:r>
            <a:r>
              <a:rPr sz="1200" spc="-4" dirty="0">
                <a:solidFill>
                  <a:srgbClr val="F99E16"/>
                </a:solidFill>
                <a:cs typeface="Noto Sans CJK JP Regular"/>
              </a:rPr>
              <a:t>一一</a:t>
            </a:r>
            <a:r>
              <a:rPr sz="1200" spc="4" dirty="0">
                <a:solidFill>
                  <a:srgbClr val="F99E16"/>
                </a:solidFill>
                <a:cs typeface="Noto Sans CJK JP Regular"/>
              </a:rPr>
              <a:t>对</a:t>
            </a:r>
            <a:r>
              <a:rPr sz="1200" spc="-4" dirty="0">
                <a:solidFill>
                  <a:srgbClr val="F99E16"/>
                </a:solidFill>
                <a:cs typeface="Noto Sans CJK JP Regular"/>
              </a:rPr>
              <a:t>应到自</a:t>
            </a:r>
            <a:r>
              <a:rPr sz="1200" spc="4" dirty="0">
                <a:solidFill>
                  <a:srgbClr val="F99E16"/>
                </a:solidFill>
                <a:cs typeface="Noto Sans CJK JP Regular"/>
              </a:rPr>
              <a:t>然</a:t>
            </a:r>
            <a:r>
              <a:rPr sz="1200" spc="-4" dirty="0">
                <a:solidFill>
                  <a:srgbClr val="F99E16"/>
                </a:solidFill>
                <a:cs typeface="Noto Sans CJK JP Regular"/>
              </a:rPr>
              <a:t>人、</a:t>
            </a:r>
            <a:r>
              <a:rPr sz="1200" spc="4" dirty="0">
                <a:solidFill>
                  <a:srgbClr val="F99E16"/>
                </a:solidFill>
                <a:cs typeface="Noto Sans CJK JP Regular"/>
              </a:rPr>
              <a:t>消</a:t>
            </a:r>
            <a:r>
              <a:rPr sz="1200" spc="-4" dirty="0">
                <a:solidFill>
                  <a:srgbClr val="F99E16"/>
                </a:solidFill>
                <a:cs typeface="Noto Sans CJK JP Regular"/>
              </a:rPr>
              <a:t>费者：</a:t>
            </a:r>
            <a:endParaRPr sz="1200">
              <a:cs typeface="Noto Sans CJK JP Regular"/>
            </a:endParaRPr>
          </a:p>
        </p:txBody>
      </p:sp>
      <p:sp>
        <p:nvSpPr>
          <p:cNvPr id="182" name="object 38"/>
          <p:cNvSpPr txBox="1"/>
          <p:nvPr/>
        </p:nvSpPr>
        <p:spPr>
          <a:xfrm>
            <a:off x="3780187" y="2951419"/>
            <a:ext cx="2087024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050" dirty="0">
                <a:solidFill>
                  <a:srgbClr val="333E50"/>
                </a:solidFill>
                <a:cs typeface="Noto Sans CJK JP Regular"/>
              </a:rPr>
              <a:t>时空序列</a:t>
            </a:r>
            <a:r>
              <a:rPr sz="1050" spc="195" dirty="0">
                <a:solidFill>
                  <a:srgbClr val="333E50"/>
                </a:solidFill>
                <a:cs typeface="Noto Sans CJK JP Regular"/>
              </a:rPr>
              <a:t>+</a:t>
            </a:r>
            <a:r>
              <a:rPr sz="1050" dirty="0">
                <a:solidFill>
                  <a:srgbClr val="333E50"/>
                </a:solidFill>
                <a:cs typeface="Noto Sans CJK JP Regular"/>
              </a:rPr>
              <a:t>长期保存</a:t>
            </a:r>
            <a:r>
              <a:rPr sz="1050" spc="19" dirty="0">
                <a:solidFill>
                  <a:srgbClr val="333E50"/>
                </a:solidFill>
                <a:cs typeface="Noto Sans CJK JP Regular"/>
              </a:rPr>
              <a:t>（10</a:t>
            </a:r>
            <a:r>
              <a:rPr sz="1050" dirty="0">
                <a:solidFill>
                  <a:srgbClr val="333E50"/>
                </a:solidFill>
                <a:cs typeface="Noto Sans CJK JP Regular"/>
              </a:rPr>
              <a:t>年</a:t>
            </a:r>
            <a:r>
              <a:rPr sz="1050" spc="-11" dirty="0">
                <a:solidFill>
                  <a:srgbClr val="333E50"/>
                </a:solidFill>
                <a:cs typeface="Noto Sans CJK JP Regular"/>
              </a:rPr>
              <a:t>以</a:t>
            </a:r>
            <a:r>
              <a:rPr sz="1050" dirty="0">
                <a:solidFill>
                  <a:srgbClr val="333E50"/>
                </a:solidFill>
                <a:cs typeface="Noto Sans CJK JP Regular"/>
              </a:rPr>
              <a:t>上）</a:t>
            </a:r>
            <a:endParaRPr sz="1050">
              <a:cs typeface="Noto Sans CJK JP Regular"/>
            </a:endParaRPr>
          </a:p>
        </p:txBody>
      </p:sp>
      <p:sp>
        <p:nvSpPr>
          <p:cNvPr id="183" name="object 39"/>
          <p:cNvSpPr txBox="1"/>
          <p:nvPr/>
        </p:nvSpPr>
        <p:spPr>
          <a:xfrm>
            <a:off x="2487456" y="3300891"/>
            <a:ext cx="769144" cy="33278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24309" indent="-214784">
              <a:spcBef>
                <a:spcPts val="75"/>
              </a:spcBef>
              <a:buFont typeface="Wingdings"/>
              <a:buChar char=""/>
              <a:tabLst>
                <a:tab pos="224309" algn="l"/>
                <a:tab pos="224785" algn="l"/>
              </a:tabLst>
            </a:pPr>
            <a:r>
              <a:rPr sz="1050" dirty="0">
                <a:solidFill>
                  <a:srgbClr val="FA4D52"/>
                </a:solidFill>
                <a:cs typeface="Noto Sans CJK JP Regular"/>
              </a:rPr>
              <a:t>常驻人口</a:t>
            </a:r>
            <a:endParaRPr sz="1050">
              <a:cs typeface="Noto Sans CJK JP Regular"/>
            </a:endParaRPr>
          </a:p>
          <a:p>
            <a:pPr marL="224309" indent="-214784">
              <a:buFont typeface="Wingdings"/>
              <a:buChar char=""/>
              <a:tabLst>
                <a:tab pos="224309" algn="l"/>
                <a:tab pos="224785" algn="l"/>
              </a:tabLst>
            </a:pPr>
            <a:r>
              <a:rPr sz="1050" dirty="0">
                <a:solidFill>
                  <a:srgbClr val="FA4D52"/>
                </a:solidFill>
                <a:cs typeface="Noto Sans CJK JP Regular"/>
              </a:rPr>
              <a:t>流动人口</a:t>
            </a:r>
            <a:endParaRPr sz="1050">
              <a:cs typeface="Noto Sans CJK JP Regular"/>
            </a:endParaRPr>
          </a:p>
        </p:txBody>
      </p:sp>
      <p:sp>
        <p:nvSpPr>
          <p:cNvPr id="184" name="object 40"/>
          <p:cNvSpPr txBox="1"/>
          <p:nvPr/>
        </p:nvSpPr>
        <p:spPr>
          <a:xfrm>
            <a:off x="3374137" y="3303462"/>
            <a:ext cx="3073241" cy="33278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24309" indent="-214784">
              <a:spcBef>
                <a:spcPts val="75"/>
              </a:spcBef>
              <a:buFont typeface="Wingdings"/>
              <a:buChar char=""/>
              <a:tabLst>
                <a:tab pos="224309" algn="l"/>
                <a:tab pos="224785" algn="l"/>
                <a:tab pos="991052" algn="l"/>
                <a:tab pos="1205835" algn="l"/>
                <a:tab pos="1995438" algn="l"/>
              </a:tabLst>
            </a:pPr>
            <a:r>
              <a:rPr sz="1575" baseline="1984" dirty="0">
                <a:solidFill>
                  <a:srgbClr val="FA4D52"/>
                </a:solidFill>
                <a:cs typeface="Noto Sans CJK JP Regular"/>
              </a:rPr>
              <a:t>常驻居住地	</a:t>
            </a:r>
            <a:r>
              <a:rPr sz="1575" baseline="1984" dirty="0">
                <a:solidFill>
                  <a:srgbClr val="FA4D52"/>
                </a:solidFill>
                <a:cs typeface="Wingdings"/>
              </a:rPr>
              <a:t></a:t>
            </a:r>
            <a:r>
              <a:rPr sz="1575" baseline="1984" dirty="0">
                <a:solidFill>
                  <a:srgbClr val="FA4D52"/>
                </a:solidFill>
                <a:cs typeface="Times New Roman"/>
              </a:rPr>
              <a:t>	</a:t>
            </a:r>
            <a:r>
              <a:rPr sz="1575" baseline="1984" dirty="0">
                <a:solidFill>
                  <a:srgbClr val="FA4D52"/>
                </a:solidFill>
                <a:cs typeface="Noto Sans CJK JP Regular"/>
              </a:rPr>
              <a:t>人口迁徙</a:t>
            </a:r>
            <a:r>
              <a:rPr sz="1575" spc="124" baseline="1984" dirty="0">
                <a:solidFill>
                  <a:srgbClr val="FA4D52"/>
                </a:solidFill>
                <a:cs typeface="Noto Sans CJK JP Regular"/>
              </a:rPr>
              <a:t> </a:t>
            </a:r>
            <a:r>
              <a:rPr sz="1050" dirty="0">
                <a:solidFill>
                  <a:srgbClr val="FA4D52"/>
                </a:solidFill>
                <a:cs typeface="Wingdings"/>
              </a:rPr>
              <a:t></a:t>
            </a:r>
            <a:r>
              <a:rPr sz="1050" dirty="0">
                <a:solidFill>
                  <a:srgbClr val="FA4D52"/>
                </a:solidFill>
                <a:cs typeface="Times New Roman"/>
              </a:rPr>
              <a:t>	</a:t>
            </a:r>
            <a:r>
              <a:rPr sz="1050" dirty="0">
                <a:solidFill>
                  <a:srgbClr val="FA4D52"/>
                </a:solidFill>
                <a:cs typeface="Noto Sans CJK JP Regular"/>
              </a:rPr>
              <a:t>人口数</a:t>
            </a:r>
            <a:r>
              <a:rPr sz="1050" spc="-11" dirty="0">
                <a:solidFill>
                  <a:srgbClr val="FA4D52"/>
                </a:solidFill>
                <a:cs typeface="Noto Sans CJK JP Regular"/>
              </a:rPr>
              <a:t>量</a:t>
            </a:r>
            <a:r>
              <a:rPr sz="1050" dirty="0">
                <a:solidFill>
                  <a:srgbClr val="FA4D52"/>
                </a:solidFill>
                <a:cs typeface="Noto Sans CJK JP Regular"/>
              </a:rPr>
              <a:t>、来</a:t>
            </a:r>
            <a:r>
              <a:rPr sz="1050" spc="-11" dirty="0">
                <a:solidFill>
                  <a:srgbClr val="FA4D52"/>
                </a:solidFill>
                <a:cs typeface="Noto Sans CJK JP Regular"/>
              </a:rPr>
              <a:t>源</a:t>
            </a:r>
            <a:r>
              <a:rPr sz="1050" dirty="0">
                <a:solidFill>
                  <a:srgbClr val="FA4D52"/>
                </a:solidFill>
                <a:cs typeface="Noto Sans CJK JP Regular"/>
              </a:rPr>
              <a:t>、</a:t>
            </a:r>
            <a:endParaRPr sz="1050">
              <a:cs typeface="Noto Sans CJK JP Regular"/>
            </a:endParaRPr>
          </a:p>
          <a:p>
            <a:pPr marL="224309" indent="-214784">
              <a:spcBef>
                <a:spcPts val="4"/>
              </a:spcBef>
              <a:buFont typeface="Wingdings"/>
              <a:buChar char=""/>
              <a:tabLst>
                <a:tab pos="224309" algn="l"/>
                <a:tab pos="224785" algn="l"/>
                <a:tab pos="991052" algn="l"/>
                <a:tab pos="1205835" algn="l"/>
                <a:tab pos="1995438" algn="l"/>
              </a:tabLst>
            </a:pPr>
            <a:r>
              <a:rPr sz="1575" baseline="1984" dirty="0">
                <a:solidFill>
                  <a:srgbClr val="FA4D52"/>
                </a:solidFill>
                <a:cs typeface="Noto Sans CJK JP Regular"/>
              </a:rPr>
              <a:t>常驻工作地	</a:t>
            </a:r>
            <a:r>
              <a:rPr sz="1575" baseline="1984" dirty="0">
                <a:solidFill>
                  <a:srgbClr val="FA4D52"/>
                </a:solidFill>
                <a:cs typeface="Wingdings"/>
              </a:rPr>
              <a:t></a:t>
            </a:r>
            <a:r>
              <a:rPr sz="1575" baseline="1984" dirty="0">
                <a:solidFill>
                  <a:srgbClr val="FA4D52"/>
                </a:solidFill>
                <a:cs typeface="Times New Roman"/>
              </a:rPr>
              <a:t>	</a:t>
            </a:r>
            <a:r>
              <a:rPr sz="1575" baseline="1984" dirty="0">
                <a:solidFill>
                  <a:srgbClr val="FA4D52"/>
                </a:solidFill>
                <a:cs typeface="Noto Sans CJK JP Regular"/>
              </a:rPr>
              <a:t>城市通勤	</a:t>
            </a:r>
            <a:r>
              <a:rPr sz="1050" dirty="0">
                <a:solidFill>
                  <a:srgbClr val="FA4D52"/>
                </a:solidFill>
                <a:cs typeface="Noto Sans CJK JP Regular"/>
              </a:rPr>
              <a:t>出行方式、特征</a:t>
            </a:r>
            <a:endParaRPr sz="1050">
              <a:cs typeface="Noto Sans CJK JP Regular"/>
            </a:endParaRPr>
          </a:p>
        </p:txBody>
      </p:sp>
      <p:sp>
        <p:nvSpPr>
          <p:cNvPr id="185" name="object 41"/>
          <p:cNvSpPr txBox="1"/>
          <p:nvPr/>
        </p:nvSpPr>
        <p:spPr>
          <a:xfrm>
            <a:off x="6510341" y="2780158"/>
            <a:ext cx="1998821" cy="355386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200" spc="-4" dirty="0">
                <a:solidFill>
                  <a:srgbClr val="F99E16"/>
                </a:solidFill>
                <a:cs typeface="Noto Sans CJK JP Regular"/>
              </a:rPr>
              <a:t>算法模</a:t>
            </a:r>
            <a:r>
              <a:rPr sz="1200" spc="4" dirty="0">
                <a:solidFill>
                  <a:srgbClr val="F99E16"/>
                </a:solidFill>
                <a:cs typeface="Noto Sans CJK JP Regular"/>
              </a:rPr>
              <a:t>型</a:t>
            </a:r>
            <a:r>
              <a:rPr sz="1200" spc="-4" dirty="0">
                <a:solidFill>
                  <a:srgbClr val="F99E16"/>
                </a:solidFill>
                <a:cs typeface="Noto Sans CJK JP Regular"/>
              </a:rPr>
              <a:t>识别</a:t>
            </a:r>
            <a:r>
              <a:rPr sz="1200" spc="4" dirty="0">
                <a:solidFill>
                  <a:srgbClr val="F99E16"/>
                </a:solidFill>
                <a:cs typeface="Noto Sans CJK JP Regular"/>
              </a:rPr>
              <a:t>特</a:t>
            </a:r>
            <a:r>
              <a:rPr sz="1200" spc="-4" dirty="0">
                <a:solidFill>
                  <a:srgbClr val="F99E16"/>
                </a:solidFill>
                <a:cs typeface="Noto Sans CJK JP Regular"/>
              </a:rPr>
              <a:t>殊人口</a:t>
            </a:r>
            <a:r>
              <a:rPr sz="1200" spc="4" dirty="0">
                <a:solidFill>
                  <a:srgbClr val="F99E16"/>
                </a:solidFill>
                <a:cs typeface="Noto Sans CJK JP Regular"/>
              </a:rPr>
              <a:t>群</a:t>
            </a:r>
            <a:r>
              <a:rPr sz="1200" spc="-4" dirty="0">
                <a:solidFill>
                  <a:srgbClr val="F99E16"/>
                </a:solidFill>
                <a:cs typeface="Noto Sans CJK JP Regular"/>
              </a:rPr>
              <a:t>体：</a:t>
            </a:r>
            <a:endParaRPr sz="1200">
              <a:cs typeface="Noto Sans CJK JP Regular"/>
            </a:endParaRPr>
          </a:p>
          <a:p>
            <a:pPr marL="9525">
              <a:spcBef>
                <a:spcPts val="4"/>
              </a:spcBef>
            </a:pPr>
            <a:r>
              <a:rPr sz="1050" dirty="0">
                <a:solidFill>
                  <a:srgbClr val="333E50"/>
                </a:solidFill>
                <a:cs typeface="Noto Sans CJK JP Regular"/>
              </a:rPr>
              <a:t>数据分析、数据挖掘</a:t>
            </a:r>
            <a:r>
              <a:rPr sz="1050" spc="188" dirty="0">
                <a:solidFill>
                  <a:srgbClr val="333E50"/>
                </a:solidFill>
                <a:cs typeface="Noto Sans CJK JP Regular"/>
              </a:rPr>
              <a:t>+</a:t>
            </a:r>
            <a:r>
              <a:rPr sz="1050" spc="4" dirty="0">
                <a:solidFill>
                  <a:srgbClr val="333E50"/>
                </a:solidFill>
                <a:cs typeface="Noto Sans CJK JP Regular"/>
              </a:rPr>
              <a:t>海</a:t>
            </a:r>
            <a:r>
              <a:rPr sz="1050" dirty="0">
                <a:solidFill>
                  <a:srgbClr val="333E50"/>
                </a:solidFill>
                <a:cs typeface="Noto Sans CJK JP Regular"/>
              </a:rPr>
              <a:t>量</a:t>
            </a:r>
            <a:r>
              <a:rPr sz="1050" spc="-8" dirty="0">
                <a:solidFill>
                  <a:srgbClr val="333E50"/>
                </a:solidFill>
                <a:cs typeface="Noto Sans CJK JP Regular"/>
              </a:rPr>
              <a:t>数</a:t>
            </a:r>
            <a:r>
              <a:rPr sz="1050" spc="4" dirty="0">
                <a:solidFill>
                  <a:srgbClr val="333E50"/>
                </a:solidFill>
                <a:cs typeface="Noto Sans CJK JP Regular"/>
              </a:rPr>
              <a:t>据</a:t>
            </a:r>
            <a:endParaRPr sz="1050">
              <a:cs typeface="Noto Sans CJK JP Regular"/>
            </a:endParaRPr>
          </a:p>
        </p:txBody>
      </p:sp>
      <p:sp>
        <p:nvSpPr>
          <p:cNvPr id="186" name="object 42"/>
          <p:cNvSpPr txBox="1"/>
          <p:nvPr/>
        </p:nvSpPr>
        <p:spPr>
          <a:xfrm>
            <a:off x="6646547" y="3262105"/>
            <a:ext cx="2226469" cy="490519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224309" indent="-214784">
              <a:spcBef>
                <a:spcPts val="705"/>
              </a:spcBef>
              <a:buFont typeface="Wingdings"/>
              <a:buChar char=""/>
              <a:tabLst>
                <a:tab pos="224309" algn="l"/>
                <a:tab pos="224785" algn="l"/>
              </a:tabLst>
            </a:pPr>
            <a:r>
              <a:rPr sz="1050" dirty="0">
                <a:solidFill>
                  <a:srgbClr val="00AF50"/>
                </a:solidFill>
                <a:cs typeface="Noto Sans CJK JP Regular"/>
              </a:rPr>
              <a:t>客户（常</a:t>
            </a:r>
            <a:r>
              <a:rPr sz="1050" spc="-8" dirty="0">
                <a:solidFill>
                  <a:srgbClr val="00AF50"/>
                </a:solidFill>
                <a:cs typeface="Noto Sans CJK JP Regular"/>
              </a:rPr>
              <a:t>客</a:t>
            </a:r>
            <a:r>
              <a:rPr sz="1050" spc="38" dirty="0">
                <a:solidFill>
                  <a:srgbClr val="00AF50"/>
                </a:solidFill>
                <a:cs typeface="Noto Sans CJK JP Regular"/>
              </a:rPr>
              <a:t>/</a:t>
            </a:r>
            <a:r>
              <a:rPr sz="1050" dirty="0">
                <a:solidFill>
                  <a:srgbClr val="00AF50"/>
                </a:solidFill>
                <a:cs typeface="Noto Sans CJK JP Regular"/>
              </a:rPr>
              <a:t>普客</a:t>
            </a:r>
            <a:r>
              <a:rPr sz="1050" spc="38" dirty="0">
                <a:solidFill>
                  <a:srgbClr val="00AF50"/>
                </a:solidFill>
                <a:cs typeface="Noto Sans CJK JP Regular"/>
              </a:rPr>
              <a:t>/</a:t>
            </a:r>
            <a:r>
              <a:rPr sz="1050" dirty="0">
                <a:solidFill>
                  <a:srgbClr val="00AF50"/>
                </a:solidFill>
                <a:cs typeface="Noto Sans CJK JP Regular"/>
              </a:rPr>
              <a:t>潜客</a:t>
            </a:r>
            <a:r>
              <a:rPr sz="1050" spc="38" dirty="0">
                <a:solidFill>
                  <a:srgbClr val="00AF50"/>
                </a:solidFill>
                <a:cs typeface="Noto Sans CJK JP Regular"/>
              </a:rPr>
              <a:t>/</a:t>
            </a:r>
            <a:r>
              <a:rPr sz="1050" dirty="0">
                <a:solidFill>
                  <a:srgbClr val="00AF50"/>
                </a:solidFill>
                <a:cs typeface="Noto Sans CJK JP Regular"/>
              </a:rPr>
              <a:t>居</a:t>
            </a:r>
            <a:r>
              <a:rPr sz="1050" spc="-11" dirty="0">
                <a:solidFill>
                  <a:srgbClr val="00AF50"/>
                </a:solidFill>
                <a:cs typeface="Noto Sans CJK JP Regular"/>
              </a:rPr>
              <a:t>民</a:t>
            </a:r>
            <a:r>
              <a:rPr sz="1050" spc="-199" dirty="0">
                <a:solidFill>
                  <a:srgbClr val="00AF50"/>
                </a:solidFill>
                <a:cs typeface="Noto Sans CJK JP Regular"/>
              </a:rPr>
              <a:t>……</a:t>
            </a:r>
            <a:r>
              <a:rPr sz="1050" dirty="0">
                <a:solidFill>
                  <a:srgbClr val="00AF50"/>
                </a:solidFill>
                <a:cs typeface="Noto Sans CJK JP Regular"/>
              </a:rPr>
              <a:t>）</a:t>
            </a:r>
            <a:endParaRPr sz="1050">
              <a:cs typeface="Noto Sans CJK JP Regular"/>
            </a:endParaRPr>
          </a:p>
          <a:p>
            <a:pPr marL="224309" indent="-214784">
              <a:spcBef>
                <a:spcPts val="630"/>
              </a:spcBef>
              <a:buFont typeface="Wingdings"/>
              <a:buChar char=""/>
              <a:tabLst>
                <a:tab pos="224309" algn="l"/>
                <a:tab pos="224785" algn="l"/>
              </a:tabLst>
            </a:pPr>
            <a:r>
              <a:rPr sz="1050" dirty="0">
                <a:solidFill>
                  <a:srgbClr val="00AF50"/>
                </a:solidFill>
                <a:cs typeface="Noto Sans CJK JP Regular"/>
              </a:rPr>
              <a:t>员工（企</a:t>
            </a:r>
            <a:r>
              <a:rPr sz="1050" spc="-8" dirty="0">
                <a:solidFill>
                  <a:srgbClr val="00AF50"/>
                </a:solidFill>
                <a:cs typeface="Noto Sans CJK JP Regular"/>
              </a:rPr>
              <a:t>业</a:t>
            </a:r>
            <a:r>
              <a:rPr sz="1050" spc="38" dirty="0">
                <a:solidFill>
                  <a:srgbClr val="00AF50"/>
                </a:solidFill>
                <a:cs typeface="Noto Sans CJK JP Regular"/>
              </a:rPr>
              <a:t>/</a:t>
            </a:r>
            <a:r>
              <a:rPr sz="1050" dirty="0">
                <a:solidFill>
                  <a:srgbClr val="00AF50"/>
                </a:solidFill>
                <a:cs typeface="Noto Sans CJK JP Regular"/>
              </a:rPr>
              <a:t>产业</a:t>
            </a:r>
            <a:r>
              <a:rPr sz="1050" spc="38" dirty="0">
                <a:solidFill>
                  <a:srgbClr val="00AF50"/>
                </a:solidFill>
                <a:cs typeface="Noto Sans CJK JP Regular"/>
              </a:rPr>
              <a:t>/</a:t>
            </a:r>
            <a:r>
              <a:rPr sz="1050" dirty="0">
                <a:solidFill>
                  <a:srgbClr val="00AF50"/>
                </a:solidFill>
                <a:cs typeface="Noto Sans CJK JP Regular"/>
              </a:rPr>
              <a:t>上下游</a:t>
            </a:r>
            <a:r>
              <a:rPr sz="1050" spc="-206" dirty="0">
                <a:solidFill>
                  <a:srgbClr val="00AF50"/>
                </a:solidFill>
                <a:cs typeface="Noto Sans CJK JP Regular"/>
              </a:rPr>
              <a:t>…</a:t>
            </a:r>
            <a:r>
              <a:rPr sz="1050" spc="-199" dirty="0">
                <a:solidFill>
                  <a:srgbClr val="00AF50"/>
                </a:solidFill>
                <a:cs typeface="Noto Sans CJK JP Regular"/>
              </a:rPr>
              <a:t>…</a:t>
            </a:r>
            <a:r>
              <a:rPr sz="1050" dirty="0">
                <a:solidFill>
                  <a:srgbClr val="00AF50"/>
                </a:solidFill>
                <a:cs typeface="Noto Sans CJK JP Regular"/>
              </a:rPr>
              <a:t>）</a:t>
            </a:r>
            <a:endParaRPr sz="1050">
              <a:cs typeface="Noto Sans CJK JP Regular"/>
            </a:endParaRPr>
          </a:p>
        </p:txBody>
      </p:sp>
      <p:sp>
        <p:nvSpPr>
          <p:cNvPr id="187" name="object 43"/>
          <p:cNvSpPr txBox="1"/>
          <p:nvPr/>
        </p:nvSpPr>
        <p:spPr>
          <a:xfrm>
            <a:off x="6646544" y="3821908"/>
            <a:ext cx="451485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24309" indent="-214784">
              <a:spcBef>
                <a:spcPts val="75"/>
              </a:spcBef>
              <a:buFont typeface="Wingdings"/>
              <a:buChar char=""/>
              <a:tabLst>
                <a:tab pos="224309" algn="l"/>
                <a:tab pos="224785" algn="l"/>
              </a:tabLst>
            </a:pPr>
            <a:r>
              <a:rPr sz="1050" spc="-199" dirty="0">
                <a:solidFill>
                  <a:srgbClr val="00AF50"/>
                </a:solidFill>
                <a:cs typeface="Noto Sans CJK JP Regular"/>
              </a:rPr>
              <a:t>……</a:t>
            </a:r>
            <a:endParaRPr sz="1050">
              <a:cs typeface="Noto Sans CJK JP Regular"/>
            </a:endParaRPr>
          </a:p>
        </p:txBody>
      </p:sp>
      <p:sp>
        <p:nvSpPr>
          <p:cNvPr id="188" name="object 44"/>
          <p:cNvSpPr/>
          <p:nvPr/>
        </p:nvSpPr>
        <p:spPr>
          <a:xfrm>
            <a:off x="449390" y="3775424"/>
            <a:ext cx="8004810" cy="0"/>
          </a:xfrm>
          <a:custGeom>
            <a:avLst/>
            <a:gdLst/>
            <a:ahLst/>
            <a:cxnLst/>
            <a:rect l="l" t="t" r="r" b="b"/>
            <a:pathLst>
              <a:path w="10673080">
                <a:moveTo>
                  <a:pt x="0" y="0"/>
                </a:moveTo>
                <a:lnTo>
                  <a:pt x="10672698" y="0"/>
                </a:lnTo>
              </a:path>
            </a:pathLst>
          </a:custGeom>
          <a:ln w="6096">
            <a:solidFill>
              <a:srgbClr val="5B9BD4"/>
            </a:solidFill>
            <a:prstDash val="sysDot"/>
          </a:ln>
        </p:spPr>
        <p:txBody>
          <a:bodyPr wrap="square" lIns="0" tIns="0" rIns="0" bIns="0" rtlCol="0"/>
          <a:lstStyle/>
          <a:p>
            <a:endParaRPr sz="959"/>
          </a:p>
        </p:txBody>
      </p:sp>
      <p:sp>
        <p:nvSpPr>
          <p:cNvPr id="189" name="object 45"/>
          <p:cNvSpPr/>
          <p:nvPr/>
        </p:nvSpPr>
        <p:spPr>
          <a:xfrm>
            <a:off x="1981010" y="4497802"/>
            <a:ext cx="169545" cy="84773"/>
          </a:xfrm>
          <a:custGeom>
            <a:avLst/>
            <a:gdLst/>
            <a:ahLst/>
            <a:cxnLst/>
            <a:rect l="l" t="t" r="r" b="b"/>
            <a:pathLst>
              <a:path w="226060" h="113029">
                <a:moveTo>
                  <a:pt x="225552" y="0"/>
                </a:moveTo>
                <a:lnTo>
                  <a:pt x="0" y="0"/>
                </a:lnTo>
                <a:lnTo>
                  <a:pt x="0" y="112775"/>
                </a:lnTo>
                <a:lnTo>
                  <a:pt x="225552" y="112775"/>
                </a:lnTo>
                <a:lnTo>
                  <a:pt x="225552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90" name="object 46"/>
          <p:cNvSpPr/>
          <p:nvPr/>
        </p:nvSpPr>
        <p:spPr>
          <a:xfrm>
            <a:off x="1896428" y="4312637"/>
            <a:ext cx="338613" cy="185261"/>
          </a:xfrm>
          <a:custGeom>
            <a:avLst/>
            <a:gdLst/>
            <a:ahLst/>
            <a:cxnLst/>
            <a:rect l="l" t="t" r="r" b="b"/>
            <a:pathLst>
              <a:path w="451485" h="247014">
                <a:moveTo>
                  <a:pt x="451104" y="0"/>
                </a:moveTo>
                <a:lnTo>
                  <a:pt x="0" y="0"/>
                </a:lnTo>
                <a:lnTo>
                  <a:pt x="0" y="246887"/>
                </a:lnTo>
                <a:lnTo>
                  <a:pt x="451104" y="246887"/>
                </a:lnTo>
                <a:lnTo>
                  <a:pt x="451104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91" name="object 47"/>
          <p:cNvSpPr/>
          <p:nvPr/>
        </p:nvSpPr>
        <p:spPr>
          <a:xfrm>
            <a:off x="1981010" y="4228054"/>
            <a:ext cx="169545" cy="84773"/>
          </a:xfrm>
          <a:custGeom>
            <a:avLst/>
            <a:gdLst/>
            <a:ahLst/>
            <a:cxnLst/>
            <a:rect l="l" t="t" r="r" b="b"/>
            <a:pathLst>
              <a:path w="226060" h="113029">
                <a:moveTo>
                  <a:pt x="225552" y="0"/>
                </a:moveTo>
                <a:lnTo>
                  <a:pt x="0" y="0"/>
                </a:lnTo>
                <a:lnTo>
                  <a:pt x="0" y="112775"/>
                </a:lnTo>
                <a:lnTo>
                  <a:pt x="225552" y="112775"/>
                </a:lnTo>
                <a:lnTo>
                  <a:pt x="225552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92" name="object 48"/>
          <p:cNvSpPr/>
          <p:nvPr/>
        </p:nvSpPr>
        <p:spPr>
          <a:xfrm>
            <a:off x="2374205" y="4148042"/>
            <a:ext cx="1088231" cy="514350"/>
          </a:xfrm>
          <a:custGeom>
            <a:avLst/>
            <a:gdLst/>
            <a:ahLst/>
            <a:cxnLst/>
            <a:rect l="l" t="t" r="r" b="b"/>
            <a:pathLst>
              <a:path w="1450975" h="685800">
                <a:moveTo>
                  <a:pt x="1336548" y="0"/>
                </a:moveTo>
                <a:lnTo>
                  <a:pt x="114300" y="0"/>
                </a:ln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299"/>
                </a:lnTo>
                <a:lnTo>
                  <a:pt x="0" y="571499"/>
                </a:lnTo>
                <a:lnTo>
                  <a:pt x="8983" y="615987"/>
                </a:lnTo>
                <a:lnTo>
                  <a:pt x="33480" y="652319"/>
                </a:lnTo>
                <a:lnTo>
                  <a:pt x="69812" y="676816"/>
                </a:lnTo>
                <a:lnTo>
                  <a:pt x="114300" y="685799"/>
                </a:lnTo>
                <a:lnTo>
                  <a:pt x="1336548" y="685799"/>
                </a:lnTo>
                <a:lnTo>
                  <a:pt x="1381035" y="676816"/>
                </a:lnTo>
                <a:lnTo>
                  <a:pt x="1417367" y="652319"/>
                </a:lnTo>
                <a:lnTo>
                  <a:pt x="1441864" y="615987"/>
                </a:lnTo>
                <a:lnTo>
                  <a:pt x="1450848" y="571499"/>
                </a:lnTo>
                <a:lnTo>
                  <a:pt x="1450848" y="114299"/>
                </a:lnTo>
                <a:lnTo>
                  <a:pt x="1441864" y="69812"/>
                </a:lnTo>
                <a:lnTo>
                  <a:pt x="1417367" y="33480"/>
                </a:lnTo>
                <a:lnTo>
                  <a:pt x="1381035" y="8983"/>
                </a:lnTo>
                <a:lnTo>
                  <a:pt x="1336548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93" name="object 49"/>
          <p:cNvSpPr txBox="1"/>
          <p:nvPr/>
        </p:nvSpPr>
        <p:spPr>
          <a:xfrm>
            <a:off x="2737103" y="4287108"/>
            <a:ext cx="361950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dirty="0">
                <a:solidFill>
                  <a:srgbClr val="FFFFFF"/>
                </a:solidFill>
                <a:cs typeface="Noto Sans CJK JP Regular"/>
              </a:rPr>
              <a:t>消费</a:t>
            </a:r>
            <a:endParaRPr sz="1350">
              <a:cs typeface="Noto Sans CJK JP Regular"/>
            </a:endParaRPr>
          </a:p>
        </p:txBody>
      </p:sp>
      <p:sp>
        <p:nvSpPr>
          <p:cNvPr id="194" name="object 50"/>
          <p:cNvSpPr/>
          <p:nvPr/>
        </p:nvSpPr>
        <p:spPr>
          <a:xfrm>
            <a:off x="3544637" y="4148042"/>
            <a:ext cx="1088231" cy="514350"/>
          </a:xfrm>
          <a:custGeom>
            <a:avLst/>
            <a:gdLst/>
            <a:ahLst/>
            <a:cxnLst/>
            <a:rect l="l" t="t" r="r" b="b"/>
            <a:pathLst>
              <a:path w="1450975" h="685800">
                <a:moveTo>
                  <a:pt x="1336548" y="0"/>
                </a:moveTo>
                <a:lnTo>
                  <a:pt x="114300" y="0"/>
                </a:ln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299"/>
                </a:lnTo>
                <a:lnTo>
                  <a:pt x="0" y="571499"/>
                </a:lnTo>
                <a:lnTo>
                  <a:pt x="8983" y="615987"/>
                </a:lnTo>
                <a:lnTo>
                  <a:pt x="33480" y="652319"/>
                </a:lnTo>
                <a:lnTo>
                  <a:pt x="69812" y="676816"/>
                </a:lnTo>
                <a:lnTo>
                  <a:pt x="114300" y="685799"/>
                </a:lnTo>
                <a:lnTo>
                  <a:pt x="1336548" y="685799"/>
                </a:lnTo>
                <a:lnTo>
                  <a:pt x="1381035" y="676816"/>
                </a:lnTo>
                <a:lnTo>
                  <a:pt x="1417367" y="652319"/>
                </a:lnTo>
                <a:lnTo>
                  <a:pt x="1441864" y="615987"/>
                </a:lnTo>
                <a:lnTo>
                  <a:pt x="1450848" y="571499"/>
                </a:lnTo>
                <a:lnTo>
                  <a:pt x="1450848" y="114299"/>
                </a:lnTo>
                <a:lnTo>
                  <a:pt x="1441864" y="69812"/>
                </a:lnTo>
                <a:lnTo>
                  <a:pt x="1417367" y="33480"/>
                </a:lnTo>
                <a:lnTo>
                  <a:pt x="1381035" y="8983"/>
                </a:lnTo>
                <a:lnTo>
                  <a:pt x="1336548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95" name="object 51"/>
          <p:cNvSpPr txBox="1"/>
          <p:nvPr/>
        </p:nvSpPr>
        <p:spPr>
          <a:xfrm>
            <a:off x="3907727" y="4287108"/>
            <a:ext cx="361950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dirty="0">
                <a:solidFill>
                  <a:srgbClr val="FFFFFF"/>
                </a:solidFill>
                <a:cs typeface="Noto Sans CJK JP Regular"/>
              </a:rPr>
              <a:t>交通</a:t>
            </a:r>
            <a:endParaRPr sz="1350">
              <a:cs typeface="Noto Sans CJK JP Regular"/>
            </a:endParaRPr>
          </a:p>
        </p:txBody>
      </p:sp>
      <p:sp>
        <p:nvSpPr>
          <p:cNvPr id="196" name="object 52"/>
          <p:cNvSpPr/>
          <p:nvPr/>
        </p:nvSpPr>
        <p:spPr>
          <a:xfrm>
            <a:off x="720281" y="4153759"/>
            <a:ext cx="1089660" cy="513398"/>
          </a:xfrm>
          <a:custGeom>
            <a:avLst/>
            <a:gdLst/>
            <a:ahLst/>
            <a:cxnLst/>
            <a:rect l="l" t="t" r="r" b="b"/>
            <a:pathLst>
              <a:path w="1452880" h="684529">
                <a:moveTo>
                  <a:pt x="1338326" y="0"/>
                </a:moveTo>
                <a:lnTo>
                  <a:pt x="114045" y="0"/>
                </a:lnTo>
                <a:lnTo>
                  <a:pt x="69651" y="8961"/>
                </a:lnTo>
                <a:lnTo>
                  <a:pt x="33400" y="33400"/>
                </a:lnTo>
                <a:lnTo>
                  <a:pt x="8961" y="69651"/>
                </a:lnTo>
                <a:lnTo>
                  <a:pt x="0" y="114046"/>
                </a:lnTo>
                <a:lnTo>
                  <a:pt x="0" y="570230"/>
                </a:lnTo>
                <a:lnTo>
                  <a:pt x="8961" y="614619"/>
                </a:lnTo>
                <a:lnTo>
                  <a:pt x="33401" y="650870"/>
                </a:lnTo>
                <a:lnTo>
                  <a:pt x="69651" y="675312"/>
                </a:lnTo>
                <a:lnTo>
                  <a:pt x="114045" y="684276"/>
                </a:lnTo>
                <a:lnTo>
                  <a:pt x="1338326" y="684276"/>
                </a:lnTo>
                <a:lnTo>
                  <a:pt x="1382720" y="675312"/>
                </a:lnTo>
                <a:lnTo>
                  <a:pt x="1418970" y="650870"/>
                </a:lnTo>
                <a:lnTo>
                  <a:pt x="1443410" y="614619"/>
                </a:lnTo>
                <a:lnTo>
                  <a:pt x="1452371" y="570230"/>
                </a:lnTo>
                <a:lnTo>
                  <a:pt x="1452371" y="114046"/>
                </a:lnTo>
                <a:lnTo>
                  <a:pt x="1443410" y="69651"/>
                </a:lnTo>
                <a:lnTo>
                  <a:pt x="1418970" y="33400"/>
                </a:lnTo>
                <a:lnTo>
                  <a:pt x="1382720" y="8961"/>
                </a:lnTo>
                <a:lnTo>
                  <a:pt x="1338326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97" name="object 53"/>
          <p:cNvSpPr txBox="1"/>
          <p:nvPr/>
        </p:nvSpPr>
        <p:spPr>
          <a:xfrm>
            <a:off x="998315" y="4292367"/>
            <a:ext cx="533400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dirty="0">
                <a:solidFill>
                  <a:srgbClr val="FFFFFF"/>
                </a:solidFill>
                <a:cs typeface="Noto Sans CJK JP Regular"/>
              </a:rPr>
              <a:t>自然人</a:t>
            </a:r>
            <a:endParaRPr sz="1350">
              <a:cs typeface="Noto Sans CJK JP Regular"/>
            </a:endParaRPr>
          </a:p>
        </p:txBody>
      </p:sp>
      <p:sp>
        <p:nvSpPr>
          <p:cNvPr id="198" name="object 54"/>
          <p:cNvSpPr/>
          <p:nvPr/>
        </p:nvSpPr>
        <p:spPr>
          <a:xfrm>
            <a:off x="4705924" y="4148042"/>
            <a:ext cx="1088231" cy="514350"/>
          </a:xfrm>
          <a:custGeom>
            <a:avLst/>
            <a:gdLst/>
            <a:ahLst/>
            <a:cxnLst/>
            <a:rect l="l" t="t" r="r" b="b"/>
            <a:pathLst>
              <a:path w="1450975" h="685800">
                <a:moveTo>
                  <a:pt x="1336548" y="0"/>
                </a:moveTo>
                <a:lnTo>
                  <a:pt x="114300" y="0"/>
                </a:ln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299"/>
                </a:lnTo>
                <a:lnTo>
                  <a:pt x="0" y="571499"/>
                </a:lnTo>
                <a:lnTo>
                  <a:pt x="8983" y="615987"/>
                </a:lnTo>
                <a:lnTo>
                  <a:pt x="33480" y="652319"/>
                </a:lnTo>
                <a:lnTo>
                  <a:pt x="69812" y="676816"/>
                </a:lnTo>
                <a:lnTo>
                  <a:pt x="114300" y="685799"/>
                </a:lnTo>
                <a:lnTo>
                  <a:pt x="1336548" y="685799"/>
                </a:lnTo>
                <a:lnTo>
                  <a:pt x="1381035" y="676816"/>
                </a:lnTo>
                <a:lnTo>
                  <a:pt x="1417367" y="652319"/>
                </a:lnTo>
                <a:lnTo>
                  <a:pt x="1441864" y="615987"/>
                </a:lnTo>
                <a:lnTo>
                  <a:pt x="1450848" y="571499"/>
                </a:lnTo>
                <a:lnTo>
                  <a:pt x="1450848" y="114299"/>
                </a:lnTo>
                <a:lnTo>
                  <a:pt x="1441864" y="69812"/>
                </a:lnTo>
                <a:lnTo>
                  <a:pt x="1417367" y="33480"/>
                </a:lnTo>
                <a:lnTo>
                  <a:pt x="1381035" y="8983"/>
                </a:lnTo>
                <a:lnTo>
                  <a:pt x="1336548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99" name="object 55"/>
          <p:cNvSpPr txBox="1"/>
          <p:nvPr/>
        </p:nvSpPr>
        <p:spPr>
          <a:xfrm>
            <a:off x="5069205" y="4287108"/>
            <a:ext cx="361950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dirty="0">
                <a:solidFill>
                  <a:srgbClr val="FFFFFF"/>
                </a:solidFill>
                <a:cs typeface="Noto Sans CJK JP Regular"/>
              </a:rPr>
              <a:t>生活</a:t>
            </a:r>
            <a:endParaRPr sz="1350">
              <a:cs typeface="Noto Sans CJK JP Regular"/>
            </a:endParaRPr>
          </a:p>
        </p:txBody>
      </p:sp>
      <p:sp>
        <p:nvSpPr>
          <p:cNvPr id="200" name="object 56"/>
          <p:cNvSpPr/>
          <p:nvPr/>
        </p:nvSpPr>
        <p:spPr>
          <a:xfrm>
            <a:off x="5867212" y="4148042"/>
            <a:ext cx="1088231" cy="514350"/>
          </a:xfrm>
          <a:custGeom>
            <a:avLst/>
            <a:gdLst/>
            <a:ahLst/>
            <a:cxnLst/>
            <a:rect l="l" t="t" r="r" b="b"/>
            <a:pathLst>
              <a:path w="1450975" h="685800">
                <a:moveTo>
                  <a:pt x="1336548" y="0"/>
                </a:moveTo>
                <a:lnTo>
                  <a:pt x="114300" y="0"/>
                </a:ln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299"/>
                </a:lnTo>
                <a:lnTo>
                  <a:pt x="0" y="571499"/>
                </a:lnTo>
                <a:lnTo>
                  <a:pt x="8983" y="615987"/>
                </a:lnTo>
                <a:lnTo>
                  <a:pt x="33480" y="652319"/>
                </a:lnTo>
                <a:lnTo>
                  <a:pt x="69812" y="676816"/>
                </a:lnTo>
                <a:lnTo>
                  <a:pt x="114300" y="685799"/>
                </a:lnTo>
                <a:lnTo>
                  <a:pt x="1336548" y="685799"/>
                </a:lnTo>
                <a:lnTo>
                  <a:pt x="1381035" y="676816"/>
                </a:lnTo>
                <a:lnTo>
                  <a:pt x="1417367" y="652319"/>
                </a:lnTo>
                <a:lnTo>
                  <a:pt x="1441864" y="615987"/>
                </a:lnTo>
                <a:lnTo>
                  <a:pt x="1450848" y="571499"/>
                </a:lnTo>
                <a:lnTo>
                  <a:pt x="1450848" y="114299"/>
                </a:lnTo>
                <a:lnTo>
                  <a:pt x="1441864" y="69812"/>
                </a:lnTo>
                <a:lnTo>
                  <a:pt x="1417367" y="33480"/>
                </a:lnTo>
                <a:lnTo>
                  <a:pt x="1381035" y="8983"/>
                </a:lnTo>
                <a:lnTo>
                  <a:pt x="1336548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01" name="object 57"/>
          <p:cNvSpPr txBox="1"/>
          <p:nvPr/>
        </p:nvSpPr>
        <p:spPr>
          <a:xfrm>
            <a:off x="6262785" y="4287109"/>
            <a:ext cx="298133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spc="-259" dirty="0">
                <a:solidFill>
                  <a:srgbClr val="FFFFFF"/>
                </a:solidFill>
                <a:cs typeface="Noto Sans CJK JP Regular"/>
              </a:rPr>
              <a:t>……</a:t>
            </a:r>
            <a:endParaRPr sz="1350">
              <a:cs typeface="Noto Sans CJK JP Regular"/>
            </a:endParaRPr>
          </a:p>
        </p:txBody>
      </p:sp>
      <p:sp>
        <p:nvSpPr>
          <p:cNvPr id="202" name="object 58"/>
          <p:cNvSpPr/>
          <p:nvPr/>
        </p:nvSpPr>
        <p:spPr>
          <a:xfrm>
            <a:off x="7003352" y="4228052"/>
            <a:ext cx="211455" cy="354330"/>
          </a:xfrm>
          <a:custGeom>
            <a:avLst/>
            <a:gdLst/>
            <a:ahLst/>
            <a:cxnLst/>
            <a:rect l="l" t="t" r="r" b="b"/>
            <a:pathLst>
              <a:path w="281940" h="472439">
                <a:moveTo>
                  <a:pt x="140970" y="0"/>
                </a:moveTo>
                <a:lnTo>
                  <a:pt x="140970" y="118109"/>
                </a:lnTo>
                <a:lnTo>
                  <a:pt x="0" y="118109"/>
                </a:lnTo>
                <a:lnTo>
                  <a:pt x="0" y="354329"/>
                </a:lnTo>
                <a:lnTo>
                  <a:pt x="140970" y="354329"/>
                </a:lnTo>
                <a:lnTo>
                  <a:pt x="140970" y="472439"/>
                </a:lnTo>
                <a:lnTo>
                  <a:pt x="281940" y="236219"/>
                </a:lnTo>
                <a:lnTo>
                  <a:pt x="140970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03" name="object 59"/>
          <p:cNvSpPr/>
          <p:nvPr/>
        </p:nvSpPr>
        <p:spPr>
          <a:xfrm>
            <a:off x="7253668" y="3949163"/>
            <a:ext cx="1615440" cy="881539"/>
          </a:xfrm>
          <a:custGeom>
            <a:avLst/>
            <a:gdLst/>
            <a:ahLst/>
            <a:cxnLst/>
            <a:rect l="l" t="t" r="r" b="b"/>
            <a:pathLst>
              <a:path w="2153920" h="1175384">
                <a:moveTo>
                  <a:pt x="1957577" y="0"/>
                </a:moveTo>
                <a:lnTo>
                  <a:pt x="195834" y="0"/>
                </a:lnTo>
                <a:lnTo>
                  <a:pt x="150915" y="5169"/>
                </a:lnTo>
                <a:lnTo>
                  <a:pt x="109690" y="19896"/>
                </a:lnTo>
                <a:lnTo>
                  <a:pt x="73329" y="43007"/>
                </a:lnTo>
                <a:lnTo>
                  <a:pt x="43007" y="73329"/>
                </a:lnTo>
                <a:lnTo>
                  <a:pt x="19896" y="109690"/>
                </a:lnTo>
                <a:lnTo>
                  <a:pt x="5169" y="150915"/>
                </a:lnTo>
                <a:lnTo>
                  <a:pt x="0" y="195833"/>
                </a:lnTo>
                <a:lnTo>
                  <a:pt x="0" y="979169"/>
                </a:lnTo>
                <a:lnTo>
                  <a:pt x="5169" y="1024072"/>
                </a:lnTo>
                <a:lnTo>
                  <a:pt x="19896" y="1065291"/>
                </a:lnTo>
                <a:lnTo>
                  <a:pt x="43007" y="1101652"/>
                </a:lnTo>
                <a:lnTo>
                  <a:pt x="73329" y="1131980"/>
                </a:lnTo>
                <a:lnTo>
                  <a:pt x="109690" y="1155098"/>
                </a:lnTo>
                <a:lnTo>
                  <a:pt x="150915" y="1169831"/>
                </a:lnTo>
                <a:lnTo>
                  <a:pt x="195834" y="1175003"/>
                </a:lnTo>
                <a:lnTo>
                  <a:pt x="1957577" y="1175003"/>
                </a:lnTo>
                <a:lnTo>
                  <a:pt x="2002496" y="1169831"/>
                </a:lnTo>
                <a:lnTo>
                  <a:pt x="2043721" y="1155098"/>
                </a:lnTo>
                <a:lnTo>
                  <a:pt x="2080082" y="1131980"/>
                </a:lnTo>
                <a:lnTo>
                  <a:pt x="2110404" y="1101652"/>
                </a:lnTo>
                <a:lnTo>
                  <a:pt x="2133515" y="1065291"/>
                </a:lnTo>
                <a:lnTo>
                  <a:pt x="2148242" y="1024072"/>
                </a:lnTo>
                <a:lnTo>
                  <a:pt x="2153412" y="979169"/>
                </a:lnTo>
                <a:lnTo>
                  <a:pt x="2153412" y="195833"/>
                </a:lnTo>
                <a:lnTo>
                  <a:pt x="2148242" y="150915"/>
                </a:lnTo>
                <a:lnTo>
                  <a:pt x="2133515" y="109690"/>
                </a:lnTo>
                <a:lnTo>
                  <a:pt x="2110404" y="73329"/>
                </a:lnTo>
                <a:lnTo>
                  <a:pt x="2080082" y="43007"/>
                </a:lnTo>
                <a:lnTo>
                  <a:pt x="2043721" y="19896"/>
                </a:lnTo>
                <a:lnTo>
                  <a:pt x="2002496" y="5169"/>
                </a:lnTo>
                <a:lnTo>
                  <a:pt x="1957577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04" name="object 60"/>
          <p:cNvSpPr txBox="1"/>
          <p:nvPr/>
        </p:nvSpPr>
        <p:spPr>
          <a:xfrm>
            <a:off x="7709535" y="3963164"/>
            <a:ext cx="704850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just">
              <a:spcBef>
                <a:spcPts val="75"/>
              </a:spcBef>
            </a:pPr>
            <a:r>
              <a:rPr sz="1350" dirty="0">
                <a:solidFill>
                  <a:srgbClr val="FFFFFF"/>
                </a:solidFill>
                <a:cs typeface="Noto Sans CJK JP Regular"/>
              </a:rPr>
              <a:t>政府统计 城市治理 经济发展 社会民生</a:t>
            </a:r>
            <a:endParaRPr sz="1350">
              <a:cs typeface="Noto Sans CJK JP Regular"/>
            </a:endParaRPr>
          </a:p>
        </p:txBody>
      </p:sp>
      <p:sp>
        <p:nvSpPr>
          <p:cNvPr id="205" name="object 61"/>
          <p:cNvSpPr/>
          <p:nvPr/>
        </p:nvSpPr>
        <p:spPr>
          <a:xfrm>
            <a:off x="693993" y="3775425"/>
            <a:ext cx="313373" cy="363855"/>
          </a:xfrm>
          <a:custGeom>
            <a:avLst/>
            <a:gdLst/>
            <a:ahLst/>
            <a:cxnLst/>
            <a:rect l="l" t="t" r="r" b="b"/>
            <a:pathLst>
              <a:path w="417830" h="485139">
                <a:moveTo>
                  <a:pt x="417576" y="275843"/>
                </a:moveTo>
                <a:lnTo>
                  <a:pt x="0" y="275843"/>
                </a:lnTo>
                <a:lnTo>
                  <a:pt x="208787" y="484631"/>
                </a:lnTo>
                <a:lnTo>
                  <a:pt x="417576" y="275843"/>
                </a:lnTo>
                <a:close/>
              </a:path>
              <a:path w="417830" h="485139">
                <a:moveTo>
                  <a:pt x="313181" y="0"/>
                </a:moveTo>
                <a:lnTo>
                  <a:pt x="104393" y="0"/>
                </a:lnTo>
                <a:lnTo>
                  <a:pt x="104393" y="275843"/>
                </a:lnTo>
                <a:lnTo>
                  <a:pt x="313181" y="275843"/>
                </a:lnTo>
                <a:lnTo>
                  <a:pt x="313181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 sz="959"/>
          </a:p>
        </p:txBody>
      </p:sp>
      <p:sp>
        <p:nvSpPr>
          <p:cNvPr id="206" name="object 62"/>
          <p:cNvSpPr txBox="1"/>
          <p:nvPr/>
        </p:nvSpPr>
        <p:spPr>
          <a:xfrm>
            <a:off x="1007174" y="3432525"/>
            <a:ext cx="1089660" cy="237566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29528" rIns="0" bIns="0" rtlCol="0">
            <a:spAutoFit/>
          </a:bodyPr>
          <a:lstStyle/>
          <a:p>
            <a:pPr marL="201449">
              <a:spcBef>
                <a:spcPts val="233"/>
              </a:spcBef>
            </a:pPr>
            <a:r>
              <a:rPr sz="1350" dirty="0">
                <a:solidFill>
                  <a:srgbClr val="FFFFFF"/>
                </a:solidFill>
                <a:cs typeface="Noto Sans CJK JP Regular"/>
              </a:rPr>
              <a:t>宏观决策</a:t>
            </a:r>
            <a:endParaRPr sz="1350">
              <a:cs typeface="Noto Sans CJK JP Regular"/>
            </a:endParaRPr>
          </a:p>
        </p:txBody>
      </p:sp>
      <p:sp>
        <p:nvSpPr>
          <p:cNvPr id="207" name="object 63"/>
          <p:cNvSpPr/>
          <p:nvPr/>
        </p:nvSpPr>
        <p:spPr>
          <a:xfrm>
            <a:off x="283654" y="4450940"/>
            <a:ext cx="243840" cy="128111"/>
          </a:xfrm>
          <a:custGeom>
            <a:avLst/>
            <a:gdLst/>
            <a:ahLst/>
            <a:cxnLst/>
            <a:rect l="l" t="t" r="r" b="b"/>
            <a:pathLst>
              <a:path w="325119" h="170814">
                <a:moveTo>
                  <a:pt x="103073" y="0"/>
                </a:moveTo>
                <a:lnTo>
                  <a:pt x="69278" y="2552"/>
                </a:lnTo>
                <a:lnTo>
                  <a:pt x="55168" y="3390"/>
                </a:lnTo>
                <a:lnTo>
                  <a:pt x="50037" y="4241"/>
                </a:lnTo>
                <a:lnTo>
                  <a:pt x="44475" y="4241"/>
                </a:lnTo>
                <a:lnTo>
                  <a:pt x="34213" y="8064"/>
                </a:lnTo>
                <a:lnTo>
                  <a:pt x="4698" y="37363"/>
                </a:lnTo>
                <a:lnTo>
                  <a:pt x="1282" y="52654"/>
                </a:lnTo>
                <a:lnTo>
                  <a:pt x="0" y="58166"/>
                </a:lnTo>
                <a:lnTo>
                  <a:pt x="0" y="126530"/>
                </a:lnTo>
                <a:lnTo>
                  <a:pt x="1282" y="132054"/>
                </a:lnTo>
                <a:lnTo>
                  <a:pt x="52603" y="159651"/>
                </a:lnTo>
                <a:lnTo>
                  <a:pt x="105206" y="167716"/>
                </a:lnTo>
                <a:lnTo>
                  <a:pt x="164655" y="170688"/>
                </a:lnTo>
                <a:lnTo>
                  <a:pt x="194170" y="169418"/>
                </a:lnTo>
                <a:lnTo>
                  <a:pt x="222821" y="167716"/>
                </a:lnTo>
                <a:lnTo>
                  <a:pt x="250190" y="164312"/>
                </a:lnTo>
                <a:lnTo>
                  <a:pt x="274142" y="159651"/>
                </a:lnTo>
                <a:lnTo>
                  <a:pt x="285267" y="156679"/>
                </a:lnTo>
                <a:lnTo>
                  <a:pt x="295528" y="154127"/>
                </a:lnTo>
                <a:lnTo>
                  <a:pt x="303656" y="150304"/>
                </a:lnTo>
                <a:lnTo>
                  <a:pt x="146265" y="150304"/>
                </a:lnTo>
                <a:lnTo>
                  <a:pt x="140703" y="146913"/>
                </a:lnTo>
                <a:lnTo>
                  <a:pt x="116763" y="110388"/>
                </a:lnTo>
                <a:lnTo>
                  <a:pt x="106070" y="56476"/>
                </a:lnTo>
                <a:lnTo>
                  <a:pt x="103924" y="30149"/>
                </a:lnTo>
                <a:lnTo>
                  <a:pt x="103073" y="0"/>
                </a:lnTo>
                <a:close/>
              </a:path>
              <a:path w="325119" h="170814">
                <a:moveTo>
                  <a:pt x="177482" y="23355"/>
                </a:moveTo>
                <a:lnTo>
                  <a:pt x="148412" y="23355"/>
                </a:lnTo>
                <a:lnTo>
                  <a:pt x="142849" y="24625"/>
                </a:lnTo>
                <a:lnTo>
                  <a:pt x="139001" y="27178"/>
                </a:lnTo>
                <a:lnTo>
                  <a:pt x="136436" y="31000"/>
                </a:lnTo>
                <a:lnTo>
                  <a:pt x="134289" y="36512"/>
                </a:lnTo>
                <a:lnTo>
                  <a:pt x="134289" y="49250"/>
                </a:lnTo>
                <a:lnTo>
                  <a:pt x="135153" y="53492"/>
                </a:lnTo>
                <a:lnTo>
                  <a:pt x="138137" y="58166"/>
                </a:lnTo>
                <a:lnTo>
                  <a:pt x="141985" y="61137"/>
                </a:lnTo>
                <a:lnTo>
                  <a:pt x="146265" y="61988"/>
                </a:lnTo>
                <a:lnTo>
                  <a:pt x="146265" y="150304"/>
                </a:lnTo>
                <a:lnTo>
                  <a:pt x="178777" y="150304"/>
                </a:lnTo>
                <a:lnTo>
                  <a:pt x="178777" y="61988"/>
                </a:lnTo>
                <a:lnTo>
                  <a:pt x="183045" y="61137"/>
                </a:lnTo>
                <a:lnTo>
                  <a:pt x="186893" y="58166"/>
                </a:lnTo>
                <a:lnTo>
                  <a:pt x="189458" y="53492"/>
                </a:lnTo>
                <a:lnTo>
                  <a:pt x="190322" y="49250"/>
                </a:lnTo>
                <a:lnTo>
                  <a:pt x="190322" y="36512"/>
                </a:lnTo>
                <a:lnTo>
                  <a:pt x="189458" y="31000"/>
                </a:lnTo>
                <a:lnTo>
                  <a:pt x="186893" y="27178"/>
                </a:lnTo>
                <a:lnTo>
                  <a:pt x="182194" y="24625"/>
                </a:lnTo>
                <a:lnTo>
                  <a:pt x="177482" y="23355"/>
                </a:lnTo>
                <a:close/>
              </a:path>
              <a:path w="325119" h="170814">
                <a:moveTo>
                  <a:pt x="222821" y="0"/>
                </a:moveTo>
                <a:lnTo>
                  <a:pt x="218973" y="56476"/>
                </a:lnTo>
                <a:lnTo>
                  <a:pt x="210845" y="101053"/>
                </a:lnTo>
                <a:lnTo>
                  <a:pt x="207848" y="110388"/>
                </a:lnTo>
                <a:lnTo>
                  <a:pt x="205282" y="118465"/>
                </a:lnTo>
                <a:lnTo>
                  <a:pt x="198018" y="132054"/>
                </a:lnTo>
                <a:lnTo>
                  <a:pt x="188607" y="143090"/>
                </a:lnTo>
                <a:lnTo>
                  <a:pt x="183908" y="146913"/>
                </a:lnTo>
                <a:lnTo>
                  <a:pt x="178777" y="150304"/>
                </a:lnTo>
                <a:lnTo>
                  <a:pt x="303656" y="150304"/>
                </a:lnTo>
                <a:lnTo>
                  <a:pt x="324612" y="126530"/>
                </a:lnTo>
                <a:lnTo>
                  <a:pt x="324612" y="52654"/>
                </a:lnTo>
                <a:lnTo>
                  <a:pt x="300659" y="12738"/>
                </a:lnTo>
                <a:lnTo>
                  <a:pt x="281419" y="4241"/>
                </a:lnTo>
                <a:lnTo>
                  <a:pt x="275856" y="4241"/>
                </a:lnTo>
                <a:lnTo>
                  <a:pt x="270725" y="3390"/>
                </a:lnTo>
                <a:lnTo>
                  <a:pt x="256616" y="2552"/>
                </a:lnTo>
                <a:lnTo>
                  <a:pt x="222821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 sz="959"/>
          </a:p>
        </p:txBody>
      </p:sp>
      <p:sp>
        <p:nvSpPr>
          <p:cNvPr id="208" name="object 64"/>
          <p:cNvSpPr/>
          <p:nvPr/>
        </p:nvSpPr>
        <p:spPr>
          <a:xfrm>
            <a:off x="331661" y="4277203"/>
            <a:ext cx="147638" cy="176213"/>
          </a:xfrm>
          <a:custGeom>
            <a:avLst/>
            <a:gdLst/>
            <a:ahLst/>
            <a:cxnLst/>
            <a:rect l="l" t="t" r="r" b="b"/>
            <a:pathLst>
              <a:path w="196850" h="234950">
                <a:moveTo>
                  <a:pt x="98298" y="0"/>
                </a:moveTo>
                <a:lnTo>
                  <a:pt x="59829" y="8890"/>
                </a:lnTo>
                <a:lnTo>
                  <a:pt x="28638" y="34417"/>
                </a:lnTo>
                <a:lnTo>
                  <a:pt x="7264" y="72263"/>
                </a:lnTo>
                <a:lnTo>
                  <a:pt x="0" y="105016"/>
                </a:lnTo>
                <a:lnTo>
                  <a:pt x="0" y="129679"/>
                </a:lnTo>
                <a:lnTo>
                  <a:pt x="2565" y="141579"/>
                </a:lnTo>
                <a:lnTo>
                  <a:pt x="5549" y="152641"/>
                </a:lnTo>
                <a:lnTo>
                  <a:pt x="10261" y="163690"/>
                </a:lnTo>
                <a:lnTo>
                  <a:pt x="14528" y="174320"/>
                </a:lnTo>
                <a:lnTo>
                  <a:pt x="20091" y="183680"/>
                </a:lnTo>
                <a:lnTo>
                  <a:pt x="27355" y="192608"/>
                </a:lnTo>
                <a:lnTo>
                  <a:pt x="33769" y="201104"/>
                </a:lnTo>
                <a:lnTo>
                  <a:pt x="42316" y="208330"/>
                </a:lnTo>
                <a:lnTo>
                  <a:pt x="49580" y="214706"/>
                </a:lnTo>
                <a:lnTo>
                  <a:pt x="57696" y="221094"/>
                </a:lnTo>
                <a:lnTo>
                  <a:pt x="98298" y="234696"/>
                </a:lnTo>
                <a:lnTo>
                  <a:pt x="105562" y="233845"/>
                </a:lnTo>
                <a:lnTo>
                  <a:pt x="146164" y="214706"/>
                </a:lnTo>
                <a:lnTo>
                  <a:pt x="148314" y="213017"/>
                </a:lnTo>
                <a:lnTo>
                  <a:pt x="98298" y="213017"/>
                </a:lnTo>
                <a:lnTo>
                  <a:pt x="92748" y="211734"/>
                </a:lnTo>
                <a:lnTo>
                  <a:pt x="48717" y="184531"/>
                </a:lnTo>
                <a:lnTo>
                  <a:pt x="29489" y="154343"/>
                </a:lnTo>
                <a:lnTo>
                  <a:pt x="25641" y="145415"/>
                </a:lnTo>
                <a:lnTo>
                  <a:pt x="23939" y="136055"/>
                </a:lnTo>
                <a:lnTo>
                  <a:pt x="22225" y="127127"/>
                </a:lnTo>
                <a:lnTo>
                  <a:pt x="22225" y="104165"/>
                </a:lnTo>
                <a:lnTo>
                  <a:pt x="41452" y="68453"/>
                </a:lnTo>
                <a:lnTo>
                  <a:pt x="44869" y="66802"/>
                </a:lnTo>
                <a:lnTo>
                  <a:pt x="186580" y="66802"/>
                </a:lnTo>
                <a:lnTo>
                  <a:pt x="184632" y="61214"/>
                </a:lnTo>
                <a:lnTo>
                  <a:pt x="160693" y="26416"/>
                </a:lnTo>
                <a:lnTo>
                  <a:pt x="127787" y="5588"/>
                </a:lnTo>
                <a:lnTo>
                  <a:pt x="108559" y="889"/>
                </a:lnTo>
                <a:lnTo>
                  <a:pt x="98298" y="0"/>
                </a:lnTo>
                <a:close/>
              </a:path>
              <a:path w="196850" h="234950">
                <a:moveTo>
                  <a:pt x="186580" y="66802"/>
                </a:moveTo>
                <a:lnTo>
                  <a:pt x="48717" y="66802"/>
                </a:lnTo>
                <a:lnTo>
                  <a:pt x="52146" y="68453"/>
                </a:lnTo>
                <a:lnTo>
                  <a:pt x="56845" y="72263"/>
                </a:lnTo>
                <a:lnTo>
                  <a:pt x="62395" y="78651"/>
                </a:lnTo>
                <a:lnTo>
                  <a:pt x="66243" y="82054"/>
                </a:lnTo>
                <a:lnTo>
                  <a:pt x="69659" y="85890"/>
                </a:lnTo>
                <a:lnTo>
                  <a:pt x="109410" y="102463"/>
                </a:lnTo>
                <a:lnTo>
                  <a:pt x="158991" y="110540"/>
                </a:lnTo>
                <a:lnTo>
                  <a:pt x="174370" y="111391"/>
                </a:lnTo>
                <a:lnTo>
                  <a:pt x="174370" y="116916"/>
                </a:lnTo>
                <a:lnTo>
                  <a:pt x="166255" y="154343"/>
                </a:lnTo>
                <a:lnTo>
                  <a:pt x="141465" y="190906"/>
                </a:lnTo>
                <a:lnTo>
                  <a:pt x="103847" y="211734"/>
                </a:lnTo>
                <a:lnTo>
                  <a:pt x="98298" y="213017"/>
                </a:lnTo>
                <a:lnTo>
                  <a:pt x="148314" y="213017"/>
                </a:lnTo>
                <a:lnTo>
                  <a:pt x="154279" y="208330"/>
                </a:lnTo>
                <a:lnTo>
                  <a:pt x="180784" y="174320"/>
                </a:lnTo>
                <a:lnTo>
                  <a:pt x="195745" y="129679"/>
                </a:lnTo>
                <a:lnTo>
                  <a:pt x="196595" y="116916"/>
                </a:lnTo>
                <a:lnTo>
                  <a:pt x="195678" y="104165"/>
                </a:lnTo>
                <a:lnTo>
                  <a:pt x="194881" y="93967"/>
                </a:lnTo>
                <a:lnTo>
                  <a:pt x="191897" y="82054"/>
                </a:lnTo>
                <a:lnTo>
                  <a:pt x="186580" y="66802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 sz="959"/>
          </a:p>
        </p:txBody>
      </p:sp>
      <p:sp>
        <p:nvSpPr>
          <p:cNvPr id="209" name="object 65"/>
          <p:cNvSpPr/>
          <p:nvPr/>
        </p:nvSpPr>
        <p:spPr>
          <a:xfrm>
            <a:off x="272225" y="4200620"/>
            <a:ext cx="33338" cy="22860"/>
          </a:xfrm>
          <a:custGeom>
            <a:avLst/>
            <a:gdLst/>
            <a:ahLst/>
            <a:cxnLst/>
            <a:rect l="l" t="t" r="r" b="b"/>
            <a:pathLst>
              <a:path w="44450" h="30479">
                <a:moveTo>
                  <a:pt x="0" y="30479"/>
                </a:moveTo>
                <a:lnTo>
                  <a:pt x="44195" y="30479"/>
                </a:lnTo>
                <a:lnTo>
                  <a:pt x="44195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 sz="959"/>
          </a:p>
        </p:txBody>
      </p:sp>
      <p:sp>
        <p:nvSpPr>
          <p:cNvPr id="210" name="object 66"/>
          <p:cNvSpPr/>
          <p:nvPr/>
        </p:nvSpPr>
        <p:spPr>
          <a:xfrm>
            <a:off x="272225" y="4241768"/>
            <a:ext cx="33338" cy="22860"/>
          </a:xfrm>
          <a:custGeom>
            <a:avLst/>
            <a:gdLst/>
            <a:ahLst/>
            <a:cxnLst/>
            <a:rect l="l" t="t" r="r" b="b"/>
            <a:pathLst>
              <a:path w="44450" h="30479">
                <a:moveTo>
                  <a:pt x="0" y="30479"/>
                </a:moveTo>
                <a:lnTo>
                  <a:pt x="44195" y="30479"/>
                </a:lnTo>
                <a:lnTo>
                  <a:pt x="44195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 sz="959"/>
          </a:p>
        </p:txBody>
      </p:sp>
      <p:sp>
        <p:nvSpPr>
          <p:cNvPr id="211" name="object 67"/>
          <p:cNvSpPr/>
          <p:nvPr/>
        </p:nvSpPr>
        <p:spPr>
          <a:xfrm>
            <a:off x="272225" y="4159472"/>
            <a:ext cx="33338" cy="22860"/>
          </a:xfrm>
          <a:custGeom>
            <a:avLst/>
            <a:gdLst/>
            <a:ahLst/>
            <a:cxnLst/>
            <a:rect l="l" t="t" r="r" b="b"/>
            <a:pathLst>
              <a:path w="44450" h="30479">
                <a:moveTo>
                  <a:pt x="0" y="30480"/>
                </a:moveTo>
                <a:lnTo>
                  <a:pt x="44195" y="30480"/>
                </a:lnTo>
                <a:lnTo>
                  <a:pt x="44195" y="0"/>
                </a:lnTo>
                <a:lnTo>
                  <a:pt x="0" y="0"/>
                </a:lnTo>
                <a:lnTo>
                  <a:pt x="0" y="3048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 sz="959"/>
          </a:p>
        </p:txBody>
      </p:sp>
      <p:sp>
        <p:nvSpPr>
          <p:cNvPr id="212" name="object 68"/>
          <p:cNvSpPr/>
          <p:nvPr/>
        </p:nvSpPr>
        <p:spPr>
          <a:xfrm>
            <a:off x="320231" y="4200620"/>
            <a:ext cx="33338" cy="22860"/>
          </a:xfrm>
          <a:custGeom>
            <a:avLst/>
            <a:gdLst/>
            <a:ahLst/>
            <a:cxnLst/>
            <a:rect l="l" t="t" r="r" b="b"/>
            <a:pathLst>
              <a:path w="44450" h="30479">
                <a:moveTo>
                  <a:pt x="0" y="30479"/>
                </a:moveTo>
                <a:lnTo>
                  <a:pt x="44195" y="30479"/>
                </a:lnTo>
                <a:lnTo>
                  <a:pt x="44195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 sz="959"/>
          </a:p>
        </p:txBody>
      </p:sp>
      <p:sp>
        <p:nvSpPr>
          <p:cNvPr id="213" name="object 69"/>
          <p:cNvSpPr/>
          <p:nvPr/>
        </p:nvSpPr>
        <p:spPr>
          <a:xfrm>
            <a:off x="320231" y="4241768"/>
            <a:ext cx="33338" cy="22860"/>
          </a:xfrm>
          <a:custGeom>
            <a:avLst/>
            <a:gdLst/>
            <a:ahLst/>
            <a:cxnLst/>
            <a:rect l="l" t="t" r="r" b="b"/>
            <a:pathLst>
              <a:path w="44450" h="30479">
                <a:moveTo>
                  <a:pt x="0" y="30479"/>
                </a:moveTo>
                <a:lnTo>
                  <a:pt x="44195" y="30479"/>
                </a:lnTo>
                <a:lnTo>
                  <a:pt x="44195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 sz="959"/>
          </a:p>
        </p:txBody>
      </p:sp>
      <p:sp>
        <p:nvSpPr>
          <p:cNvPr id="214" name="object 70"/>
          <p:cNvSpPr/>
          <p:nvPr/>
        </p:nvSpPr>
        <p:spPr>
          <a:xfrm>
            <a:off x="320231" y="4159472"/>
            <a:ext cx="33338" cy="22860"/>
          </a:xfrm>
          <a:custGeom>
            <a:avLst/>
            <a:gdLst/>
            <a:ahLst/>
            <a:cxnLst/>
            <a:rect l="l" t="t" r="r" b="b"/>
            <a:pathLst>
              <a:path w="44450" h="30479">
                <a:moveTo>
                  <a:pt x="0" y="30480"/>
                </a:moveTo>
                <a:lnTo>
                  <a:pt x="44195" y="30480"/>
                </a:lnTo>
                <a:lnTo>
                  <a:pt x="44195" y="0"/>
                </a:lnTo>
                <a:lnTo>
                  <a:pt x="0" y="0"/>
                </a:lnTo>
                <a:lnTo>
                  <a:pt x="0" y="3048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 sz="959"/>
          </a:p>
        </p:txBody>
      </p:sp>
      <p:sp>
        <p:nvSpPr>
          <p:cNvPr id="215" name="object 71"/>
          <p:cNvSpPr/>
          <p:nvPr/>
        </p:nvSpPr>
        <p:spPr>
          <a:xfrm>
            <a:off x="272225" y="4118324"/>
            <a:ext cx="33338" cy="22860"/>
          </a:xfrm>
          <a:custGeom>
            <a:avLst/>
            <a:gdLst/>
            <a:ahLst/>
            <a:cxnLst/>
            <a:rect l="l" t="t" r="r" b="b"/>
            <a:pathLst>
              <a:path w="44450" h="30479">
                <a:moveTo>
                  <a:pt x="0" y="30479"/>
                </a:moveTo>
                <a:lnTo>
                  <a:pt x="44195" y="30479"/>
                </a:lnTo>
                <a:lnTo>
                  <a:pt x="44195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 sz="959"/>
          </a:p>
        </p:txBody>
      </p:sp>
      <p:sp>
        <p:nvSpPr>
          <p:cNvPr id="216" name="object 72"/>
          <p:cNvSpPr/>
          <p:nvPr/>
        </p:nvSpPr>
        <p:spPr>
          <a:xfrm>
            <a:off x="320231" y="4118324"/>
            <a:ext cx="33338" cy="22860"/>
          </a:xfrm>
          <a:custGeom>
            <a:avLst/>
            <a:gdLst/>
            <a:ahLst/>
            <a:cxnLst/>
            <a:rect l="l" t="t" r="r" b="b"/>
            <a:pathLst>
              <a:path w="44450" h="30479">
                <a:moveTo>
                  <a:pt x="0" y="30479"/>
                </a:moveTo>
                <a:lnTo>
                  <a:pt x="44195" y="30479"/>
                </a:lnTo>
                <a:lnTo>
                  <a:pt x="44195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 sz="959"/>
          </a:p>
        </p:txBody>
      </p:sp>
      <p:sp>
        <p:nvSpPr>
          <p:cNvPr id="217" name="object 73"/>
          <p:cNvSpPr/>
          <p:nvPr/>
        </p:nvSpPr>
        <p:spPr>
          <a:xfrm>
            <a:off x="167072" y="4049745"/>
            <a:ext cx="288131" cy="272415"/>
          </a:xfrm>
          <a:custGeom>
            <a:avLst/>
            <a:gdLst/>
            <a:ahLst/>
            <a:cxnLst/>
            <a:rect l="l" t="t" r="r" b="b"/>
            <a:pathLst>
              <a:path w="384175" h="363220">
                <a:moveTo>
                  <a:pt x="384048" y="337566"/>
                </a:moveTo>
                <a:lnTo>
                  <a:pt x="0" y="337566"/>
                </a:lnTo>
                <a:lnTo>
                  <a:pt x="0" y="362712"/>
                </a:lnTo>
                <a:lnTo>
                  <a:pt x="384048" y="362712"/>
                </a:lnTo>
                <a:lnTo>
                  <a:pt x="384048" y="337566"/>
                </a:lnTo>
                <a:close/>
              </a:path>
              <a:path w="384175" h="363220">
                <a:moveTo>
                  <a:pt x="91922" y="136779"/>
                </a:moveTo>
                <a:lnTo>
                  <a:pt x="53746" y="136779"/>
                </a:lnTo>
                <a:lnTo>
                  <a:pt x="47523" y="137541"/>
                </a:lnTo>
                <a:lnTo>
                  <a:pt x="24930" y="164973"/>
                </a:lnTo>
                <a:lnTo>
                  <a:pt x="24930" y="332232"/>
                </a:lnTo>
                <a:lnTo>
                  <a:pt x="25704" y="337566"/>
                </a:lnTo>
                <a:lnTo>
                  <a:pt x="362242" y="337566"/>
                </a:lnTo>
                <a:lnTo>
                  <a:pt x="362352" y="336804"/>
                </a:lnTo>
                <a:lnTo>
                  <a:pt x="123863" y="336804"/>
                </a:lnTo>
                <a:lnTo>
                  <a:pt x="123863" y="285750"/>
                </a:lnTo>
                <a:lnTo>
                  <a:pt x="50634" y="285750"/>
                </a:lnTo>
                <a:lnTo>
                  <a:pt x="50634" y="255270"/>
                </a:lnTo>
                <a:lnTo>
                  <a:pt x="123863" y="255270"/>
                </a:lnTo>
                <a:lnTo>
                  <a:pt x="123863" y="239268"/>
                </a:lnTo>
                <a:lnTo>
                  <a:pt x="50634" y="239268"/>
                </a:lnTo>
                <a:lnTo>
                  <a:pt x="50634" y="208407"/>
                </a:lnTo>
                <a:lnTo>
                  <a:pt x="123863" y="208407"/>
                </a:lnTo>
                <a:lnTo>
                  <a:pt x="123863" y="192405"/>
                </a:lnTo>
                <a:lnTo>
                  <a:pt x="50634" y="192405"/>
                </a:lnTo>
                <a:lnTo>
                  <a:pt x="50634" y="161925"/>
                </a:lnTo>
                <a:lnTo>
                  <a:pt x="123863" y="161925"/>
                </a:lnTo>
                <a:lnTo>
                  <a:pt x="123863" y="137541"/>
                </a:lnTo>
                <a:lnTo>
                  <a:pt x="98932" y="137541"/>
                </a:lnTo>
                <a:lnTo>
                  <a:pt x="91922" y="136779"/>
                </a:lnTo>
                <a:close/>
              </a:path>
              <a:path w="384175" h="363220">
                <a:moveTo>
                  <a:pt x="290375" y="68580"/>
                </a:moveTo>
                <a:lnTo>
                  <a:pt x="262128" y="68580"/>
                </a:lnTo>
                <a:lnTo>
                  <a:pt x="265252" y="70104"/>
                </a:lnTo>
                <a:lnTo>
                  <a:pt x="266026" y="71628"/>
                </a:lnTo>
                <a:lnTo>
                  <a:pt x="266026" y="336804"/>
                </a:lnTo>
                <a:lnTo>
                  <a:pt x="362352" y="336804"/>
                </a:lnTo>
                <a:lnTo>
                  <a:pt x="363016" y="332232"/>
                </a:lnTo>
                <a:lnTo>
                  <a:pt x="363016" y="285750"/>
                </a:lnTo>
                <a:lnTo>
                  <a:pt x="292519" y="285750"/>
                </a:lnTo>
                <a:lnTo>
                  <a:pt x="292519" y="256032"/>
                </a:lnTo>
                <a:lnTo>
                  <a:pt x="363016" y="256032"/>
                </a:lnTo>
                <a:lnTo>
                  <a:pt x="363016" y="239268"/>
                </a:lnTo>
                <a:lnTo>
                  <a:pt x="292519" y="239268"/>
                </a:lnTo>
                <a:lnTo>
                  <a:pt x="292519" y="209169"/>
                </a:lnTo>
                <a:lnTo>
                  <a:pt x="363016" y="209169"/>
                </a:lnTo>
                <a:lnTo>
                  <a:pt x="363016" y="192405"/>
                </a:lnTo>
                <a:lnTo>
                  <a:pt x="292519" y="192405"/>
                </a:lnTo>
                <a:lnTo>
                  <a:pt x="292519" y="161925"/>
                </a:lnTo>
                <a:lnTo>
                  <a:pt x="362574" y="161925"/>
                </a:lnTo>
                <a:lnTo>
                  <a:pt x="362242" y="159639"/>
                </a:lnTo>
                <a:lnTo>
                  <a:pt x="340423" y="137541"/>
                </a:lnTo>
                <a:lnTo>
                  <a:pt x="290957" y="137541"/>
                </a:lnTo>
                <a:lnTo>
                  <a:pt x="290957" y="73152"/>
                </a:lnTo>
                <a:lnTo>
                  <a:pt x="290375" y="68580"/>
                </a:lnTo>
                <a:close/>
              </a:path>
              <a:path w="384175" h="363220">
                <a:moveTo>
                  <a:pt x="123863" y="255270"/>
                </a:moveTo>
                <a:lnTo>
                  <a:pt x="95034" y="255270"/>
                </a:lnTo>
                <a:lnTo>
                  <a:pt x="95034" y="285750"/>
                </a:lnTo>
                <a:lnTo>
                  <a:pt x="123863" y="285750"/>
                </a:lnTo>
                <a:lnTo>
                  <a:pt x="123863" y="255270"/>
                </a:lnTo>
                <a:close/>
              </a:path>
              <a:path w="384175" h="363220">
                <a:moveTo>
                  <a:pt x="363016" y="256032"/>
                </a:moveTo>
                <a:lnTo>
                  <a:pt x="337311" y="256032"/>
                </a:lnTo>
                <a:lnTo>
                  <a:pt x="337311" y="285750"/>
                </a:lnTo>
                <a:lnTo>
                  <a:pt x="363016" y="285750"/>
                </a:lnTo>
                <a:lnTo>
                  <a:pt x="363016" y="256032"/>
                </a:lnTo>
                <a:close/>
              </a:path>
              <a:path w="384175" h="363220">
                <a:moveTo>
                  <a:pt x="123863" y="208407"/>
                </a:moveTo>
                <a:lnTo>
                  <a:pt x="95034" y="208407"/>
                </a:lnTo>
                <a:lnTo>
                  <a:pt x="95034" y="239268"/>
                </a:lnTo>
                <a:lnTo>
                  <a:pt x="123863" y="239268"/>
                </a:lnTo>
                <a:lnTo>
                  <a:pt x="123863" y="208407"/>
                </a:lnTo>
                <a:close/>
              </a:path>
              <a:path w="384175" h="363220">
                <a:moveTo>
                  <a:pt x="363016" y="209169"/>
                </a:moveTo>
                <a:lnTo>
                  <a:pt x="337311" y="209169"/>
                </a:lnTo>
                <a:lnTo>
                  <a:pt x="337311" y="239268"/>
                </a:lnTo>
                <a:lnTo>
                  <a:pt x="363016" y="239268"/>
                </a:lnTo>
                <a:lnTo>
                  <a:pt x="363016" y="209169"/>
                </a:lnTo>
                <a:close/>
              </a:path>
              <a:path w="384175" h="363220">
                <a:moveTo>
                  <a:pt x="123863" y="161925"/>
                </a:moveTo>
                <a:lnTo>
                  <a:pt x="95034" y="161925"/>
                </a:lnTo>
                <a:lnTo>
                  <a:pt x="95034" y="192405"/>
                </a:lnTo>
                <a:lnTo>
                  <a:pt x="123863" y="192405"/>
                </a:lnTo>
                <a:lnTo>
                  <a:pt x="123863" y="161925"/>
                </a:lnTo>
                <a:close/>
              </a:path>
              <a:path w="384175" h="363220">
                <a:moveTo>
                  <a:pt x="362574" y="161925"/>
                </a:moveTo>
                <a:lnTo>
                  <a:pt x="337311" y="161925"/>
                </a:lnTo>
                <a:lnTo>
                  <a:pt x="337311" y="192405"/>
                </a:lnTo>
                <a:lnTo>
                  <a:pt x="363016" y="192405"/>
                </a:lnTo>
                <a:lnTo>
                  <a:pt x="363016" y="164973"/>
                </a:lnTo>
                <a:lnTo>
                  <a:pt x="362574" y="161925"/>
                </a:lnTo>
                <a:close/>
              </a:path>
              <a:path w="384175" h="363220">
                <a:moveTo>
                  <a:pt x="262128" y="44958"/>
                </a:moveTo>
                <a:lnTo>
                  <a:pt x="127762" y="44958"/>
                </a:lnTo>
                <a:lnTo>
                  <a:pt x="121526" y="45720"/>
                </a:lnTo>
                <a:lnTo>
                  <a:pt x="98932" y="73152"/>
                </a:lnTo>
                <a:lnTo>
                  <a:pt x="98932" y="137541"/>
                </a:lnTo>
                <a:lnTo>
                  <a:pt x="123863" y="137541"/>
                </a:lnTo>
                <a:lnTo>
                  <a:pt x="123863" y="71628"/>
                </a:lnTo>
                <a:lnTo>
                  <a:pt x="124637" y="70104"/>
                </a:lnTo>
                <a:lnTo>
                  <a:pt x="127762" y="68580"/>
                </a:lnTo>
                <a:lnTo>
                  <a:pt x="290375" y="68580"/>
                </a:lnTo>
                <a:lnTo>
                  <a:pt x="290182" y="67056"/>
                </a:lnTo>
                <a:lnTo>
                  <a:pt x="268363" y="45720"/>
                </a:lnTo>
                <a:lnTo>
                  <a:pt x="262128" y="44958"/>
                </a:lnTo>
                <a:close/>
              </a:path>
              <a:path w="384175" h="363220">
                <a:moveTo>
                  <a:pt x="334187" y="136779"/>
                </a:moveTo>
                <a:lnTo>
                  <a:pt x="294855" y="136779"/>
                </a:lnTo>
                <a:lnTo>
                  <a:pt x="290957" y="137541"/>
                </a:lnTo>
                <a:lnTo>
                  <a:pt x="340423" y="137541"/>
                </a:lnTo>
                <a:lnTo>
                  <a:pt x="334187" y="136779"/>
                </a:lnTo>
                <a:close/>
              </a:path>
              <a:path w="384175" h="363220">
                <a:moveTo>
                  <a:pt x="229412" y="0"/>
                </a:moveTo>
                <a:lnTo>
                  <a:pt x="209943" y="0"/>
                </a:lnTo>
                <a:lnTo>
                  <a:pt x="209943" y="44958"/>
                </a:lnTo>
                <a:lnTo>
                  <a:pt x="229412" y="44958"/>
                </a:lnTo>
                <a:lnTo>
                  <a:pt x="229412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 sz="959"/>
          </a:p>
        </p:txBody>
      </p:sp>
    </p:spTree>
    <p:extLst>
      <p:ext uri="{BB962C8B-B14F-4D97-AF65-F5344CB8AC3E}">
        <p14:creationId xmlns:p14="http://schemas.microsoft.com/office/powerpoint/2010/main" val="402765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39692" y="96408"/>
            <a:ext cx="8558762" cy="332454"/>
          </a:xfrm>
          <a:prstGeom prst="rect">
            <a:avLst/>
          </a:prstGeom>
        </p:spPr>
        <p:txBody>
          <a:bodyPr vert="horz" wrap="square" lIns="0" tIns="9516" rIns="0" bIns="0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517" algn="l">
              <a:spcBef>
                <a:spcPts val="75"/>
              </a:spcBef>
            </a:pPr>
            <a:r>
              <a:rPr lang="zh-CN" altLang="en-US" sz="2098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大数据：通过算法加工，</a:t>
            </a:r>
            <a:r>
              <a:rPr lang="zh-CN" altLang="en-US" sz="2098" b="1" spc="-1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构</a:t>
            </a:r>
            <a:r>
              <a:rPr lang="zh-CN" altLang="en-US" sz="2098" b="1" spc="-19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</a:t>
            </a:r>
            <a:r>
              <a:rPr lang="zh-CN" altLang="en-US" sz="2098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成千上万</a:t>
            </a:r>
            <a:r>
              <a:rPr lang="zh-CN" altLang="en-US" sz="2098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2098" b="1" spc="-1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</a:t>
            </a:r>
            <a:r>
              <a:rPr lang="zh-CN" altLang="en-US" sz="2098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于人</a:t>
            </a:r>
            <a:r>
              <a:rPr lang="zh-CN" altLang="en-US" sz="2098" b="1" spc="-1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2098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社会</a:t>
            </a:r>
            <a:r>
              <a:rPr lang="zh-CN" altLang="en-US" sz="2098" b="1" spc="-1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化</a:t>
            </a:r>
            <a:r>
              <a:rPr lang="zh-CN" altLang="en-US" sz="2098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标签</a:t>
            </a:r>
            <a:endParaRPr lang="zh-CN" altLang="en-US" sz="2098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2804" y="1204864"/>
            <a:ext cx="2652733" cy="32054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59"/>
          </a:p>
        </p:txBody>
      </p:sp>
      <p:sp>
        <p:nvSpPr>
          <p:cNvPr id="4" name="object 4"/>
          <p:cNvSpPr/>
          <p:nvPr/>
        </p:nvSpPr>
        <p:spPr>
          <a:xfrm>
            <a:off x="343330" y="1224277"/>
            <a:ext cx="2576508" cy="3128923"/>
          </a:xfrm>
          <a:custGeom>
            <a:avLst/>
            <a:gdLst/>
            <a:ahLst/>
            <a:cxnLst/>
            <a:rect l="l" t="t" r="r" b="b"/>
            <a:pathLst>
              <a:path w="3438525" h="4175760">
                <a:moveTo>
                  <a:pt x="0" y="4175760"/>
                </a:moveTo>
                <a:lnTo>
                  <a:pt x="3438144" y="4175760"/>
                </a:lnTo>
                <a:lnTo>
                  <a:pt x="3438144" y="0"/>
                </a:lnTo>
                <a:lnTo>
                  <a:pt x="0" y="0"/>
                </a:lnTo>
                <a:lnTo>
                  <a:pt x="0" y="417576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 sz="959"/>
          </a:p>
        </p:txBody>
      </p:sp>
      <p:sp>
        <p:nvSpPr>
          <p:cNvPr id="5" name="object 5"/>
          <p:cNvSpPr txBox="1"/>
          <p:nvPr/>
        </p:nvSpPr>
        <p:spPr>
          <a:xfrm>
            <a:off x="1101009" y="1455521"/>
            <a:ext cx="1083418" cy="331975"/>
          </a:xfrm>
          <a:prstGeom prst="rect">
            <a:avLst/>
          </a:prstGeom>
        </p:spPr>
        <p:txBody>
          <a:bodyPr vert="horz" wrap="square" lIns="0" tIns="9041" rIns="0" bIns="0" rtlCol="0">
            <a:spAutoFit/>
          </a:bodyPr>
          <a:lstStyle/>
          <a:p>
            <a:pPr marL="9517">
              <a:spcBef>
                <a:spcPts val="71"/>
              </a:spcBef>
            </a:pPr>
            <a:r>
              <a:rPr sz="2098" spc="-4" dirty="0">
                <a:solidFill>
                  <a:srgbClr val="FFFFFF"/>
                </a:solidFill>
                <a:cs typeface="Noto Sans CJK JP Regular"/>
              </a:rPr>
              <a:t>属性标签</a:t>
            </a:r>
            <a:endParaRPr sz="2098">
              <a:cs typeface="Noto Sans CJK JP Regular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/>
          </p:nvPr>
        </p:nvGraphicFramePr>
        <p:xfrm>
          <a:off x="412986" y="2036199"/>
          <a:ext cx="2431387" cy="20083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1387"/>
              </a:tblGrid>
              <a:tr h="441551">
                <a:tc>
                  <a:txBody>
                    <a:bodyPr/>
                    <a:lstStyle/>
                    <a:p>
                      <a:pPr marL="615950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dirty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静态长期稳定的标签</a:t>
                      </a:r>
                      <a:endParaRPr sz="14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Noto Sans CJK JP Regular"/>
                      </a:endParaRPr>
                    </a:p>
                  </a:txBody>
                  <a:tcPr marL="0" marR="0" marT="88025" marB="0">
                    <a:solidFill>
                      <a:srgbClr val="2D75B6"/>
                    </a:solidFill>
                  </a:tcPr>
                </a:tc>
              </a:tr>
              <a:tr h="4130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/>
                      </a:endParaRPr>
                    </a:p>
                    <a:p>
                      <a:pPr marL="26670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个人属性：如性别，年</a:t>
                      </a:r>
                      <a:r>
                        <a:rPr sz="1100" spc="-15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龄</a:t>
                      </a:r>
                      <a:r>
                        <a:rPr sz="1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，籍</a:t>
                      </a:r>
                      <a:r>
                        <a:rPr sz="1100" spc="-15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贯</a:t>
                      </a:r>
                      <a:r>
                        <a:rPr sz="1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等</a:t>
                      </a:r>
                      <a:endParaRPr sz="11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Noto Sans CJK JP Regular"/>
                      </a:endParaRPr>
                    </a:p>
                  </a:txBody>
                  <a:tcPr marL="0" marR="0" marT="4283" marB="0">
                    <a:solidFill>
                      <a:srgbClr val="E7E6E6"/>
                    </a:solidFill>
                  </a:tcPr>
                </a:tc>
              </a:tr>
              <a:tr h="349245">
                <a:tc>
                  <a:txBody>
                    <a:bodyPr/>
                    <a:lstStyle/>
                    <a:p>
                      <a:pPr marL="266700">
                        <a:lnSpc>
                          <a:spcPct val="100000"/>
                        </a:lnSpc>
                        <a:spcBef>
                          <a:spcPts val="1485"/>
                        </a:spcBef>
                      </a:pPr>
                      <a:r>
                        <a:rPr sz="1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家庭属性：如婚育状态</a:t>
                      </a:r>
                      <a:r>
                        <a:rPr sz="1100" spc="-15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，</a:t>
                      </a:r>
                      <a:r>
                        <a:rPr sz="1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居住</a:t>
                      </a:r>
                      <a:r>
                        <a:rPr sz="1100" spc="-15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地</a:t>
                      </a:r>
                      <a:r>
                        <a:rPr sz="1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等</a:t>
                      </a:r>
                      <a:endParaRPr sz="11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Noto Sans CJK JP Regular"/>
                      </a:endParaRPr>
                    </a:p>
                  </a:txBody>
                  <a:tcPr marL="0" marR="0" marT="141316" marB="0">
                    <a:solidFill>
                      <a:srgbClr val="D9D9D9"/>
                    </a:solidFill>
                  </a:tcPr>
                </a:tc>
              </a:tr>
              <a:tr h="413003">
                <a:tc>
                  <a:txBody>
                    <a:bodyPr/>
                    <a:lstStyle/>
                    <a:p>
                      <a:pPr marL="266700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社会属性：如职业、工</a:t>
                      </a:r>
                      <a:r>
                        <a:rPr sz="1100" spc="-15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作</a:t>
                      </a:r>
                      <a:r>
                        <a:rPr sz="1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地等</a:t>
                      </a:r>
                      <a:endParaRPr sz="11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Noto Sans CJK JP Regular"/>
                      </a:endParaRPr>
                    </a:p>
                  </a:txBody>
                  <a:tcPr marL="0" marR="0" marT="139889" marB="0">
                    <a:solidFill>
                      <a:srgbClr val="E7E6E6"/>
                    </a:solidFill>
                  </a:tcPr>
                </a:tc>
              </a:tr>
              <a:tr h="391592">
                <a:tc>
                  <a:txBody>
                    <a:bodyPr/>
                    <a:lstStyle/>
                    <a:p>
                      <a:pPr marL="266700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sz="1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资产属性：如车、房、</a:t>
                      </a:r>
                      <a:r>
                        <a:rPr sz="1100" spc="-15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手</a:t>
                      </a:r>
                      <a:r>
                        <a:rPr sz="1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机等等</a:t>
                      </a:r>
                      <a:endParaRPr sz="11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Noto Sans CJK JP Regular"/>
                      </a:endParaRPr>
                    </a:p>
                  </a:txBody>
                  <a:tcPr marL="0" marR="0" marT="133703" marB="0"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7" name="object 7"/>
          <p:cNvSpPr/>
          <p:nvPr/>
        </p:nvSpPr>
        <p:spPr>
          <a:xfrm>
            <a:off x="3241578" y="1204864"/>
            <a:ext cx="2652733" cy="32054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59"/>
          </a:p>
        </p:txBody>
      </p:sp>
      <p:sp>
        <p:nvSpPr>
          <p:cNvPr id="8" name="object 8"/>
          <p:cNvSpPr/>
          <p:nvPr/>
        </p:nvSpPr>
        <p:spPr>
          <a:xfrm>
            <a:off x="3302103" y="1224277"/>
            <a:ext cx="2576508" cy="3128923"/>
          </a:xfrm>
          <a:custGeom>
            <a:avLst/>
            <a:gdLst/>
            <a:ahLst/>
            <a:cxnLst/>
            <a:rect l="l" t="t" r="r" b="b"/>
            <a:pathLst>
              <a:path w="3438525" h="4175760">
                <a:moveTo>
                  <a:pt x="0" y="4175760"/>
                </a:moveTo>
                <a:lnTo>
                  <a:pt x="3438144" y="4175760"/>
                </a:lnTo>
                <a:lnTo>
                  <a:pt x="3438144" y="0"/>
                </a:lnTo>
                <a:lnTo>
                  <a:pt x="0" y="0"/>
                </a:lnTo>
                <a:lnTo>
                  <a:pt x="0" y="4175760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 sz="959"/>
          </a:p>
        </p:txBody>
      </p:sp>
      <p:sp>
        <p:nvSpPr>
          <p:cNvPr id="9" name="object 9"/>
          <p:cNvSpPr txBox="1"/>
          <p:nvPr/>
        </p:nvSpPr>
        <p:spPr>
          <a:xfrm>
            <a:off x="4059972" y="1455521"/>
            <a:ext cx="1083418" cy="331975"/>
          </a:xfrm>
          <a:prstGeom prst="rect">
            <a:avLst/>
          </a:prstGeom>
        </p:spPr>
        <p:txBody>
          <a:bodyPr vert="horz" wrap="square" lIns="0" tIns="9041" rIns="0" bIns="0" rtlCol="0">
            <a:spAutoFit/>
          </a:bodyPr>
          <a:lstStyle/>
          <a:p>
            <a:pPr marL="9517">
              <a:spcBef>
                <a:spcPts val="71"/>
              </a:spcBef>
            </a:pPr>
            <a:r>
              <a:rPr sz="2098" spc="-4" dirty="0">
                <a:solidFill>
                  <a:srgbClr val="FFFFFF"/>
                </a:solidFill>
                <a:cs typeface="Noto Sans CJK JP Regular"/>
              </a:rPr>
              <a:t>行为标签</a:t>
            </a:r>
            <a:endParaRPr sz="2098">
              <a:cs typeface="Noto Sans CJK JP Regular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>
            <p:extLst/>
          </p:nvPr>
        </p:nvGraphicFramePr>
        <p:xfrm>
          <a:off x="3371760" y="2036199"/>
          <a:ext cx="2431387" cy="20083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1387"/>
              </a:tblGrid>
              <a:tr h="441551">
                <a:tc>
                  <a:txBody>
                    <a:bodyPr/>
                    <a:lstStyle/>
                    <a:p>
                      <a:pPr marL="670560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dirty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行为总结偏好的标签</a:t>
                      </a:r>
                      <a:endParaRPr sz="14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Noto Sans CJK JP Regular"/>
                      </a:endParaRPr>
                    </a:p>
                  </a:txBody>
                  <a:tcPr marL="0" marR="0" marT="88025" marB="0">
                    <a:solidFill>
                      <a:srgbClr val="C55A11"/>
                    </a:solidFill>
                  </a:tcPr>
                </a:tc>
              </a:tr>
              <a:tr h="4130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/>
                      </a:endParaRPr>
                    </a:p>
                    <a:p>
                      <a:pPr marL="26670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位置偏好：生活、购物等</a:t>
                      </a:r>
                      <a:endParaRPr sz="11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Noto Sans CJK JP Regular"/>
                      </a:endParaRPr>
                    </a:p>
                  </a:txBody>
                  <a:tcPr marL="0" marR="0" marT="4283" marB="0">
                    <a:solidFill>
                      <a:srgbClr val="E7E6E6"/>
                    </a:solidFill>
                  </a:tcPr>
                </a:tc>
              </a:tr>
              <a:tr h="349245">
                <a:tc>
                  <a:txBody>
                    <a:bodyPr/>
                    <a:lstStyle/>
                    <a:p>
                      <a:pPr marL="266700">
                        <a:lnSpc>
                          <a:spcPct val="100000"/>
                        </a:lnSpc>
                        <a:spcBef>
                          <a:spcPts val="1485"/>
                        </a:spcBef>
                      </a:pPr>
                      <a:r>
                        <a:rPr sz="1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上网偏好：浏览、购物</a:t>
                      </a:r>
                      <a:r>
                        <a:rPr sz="1100" spc="-15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、</a:t>
                      </a:r>
                      <a:r>
                        <a:rPr sz="1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生活等</a:t>
                      </a:r>
                      <a:endParaRPr sz="11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Noto Sans CJK JP Regular"/>
                      </a:endParaRPr>
                    </a:p>
                  </a:txBody>
                  <a:tcPr marL="0" marR="0" marT="141316" marB="0">
                    <a:solidFill>
                      <a:srgbClr val="D9D9D9"/>
                    </a:solidFill>
                  </a:tcPr>
                </a:tc>
              </a:tr>
              <a:tr h="413003">
                <a:tc>
                  <a:txBody>
                    <a:bodyPr/>
                    <a:lstStyle/>
                    <a:p>
                      <a:pPr marL="266700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社交偏好：交往圈等</a:t>
                      </a:r>
                      <a:endParaRPr sz="11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Noto Sans CJK JP Regular"/>
                      </a:endParaRPr>
                    </a:p>
                  </a:txBody>
                  <a:tcPr marL="0" marR="0" marT="139889" marB="0">
                    <a:solidFill>
                      <a:srgbClr val="E7E6E6"/>
                    </a:solidFill>
                  </a:tcPr>
                </a:tc>
              </a:tr>
              <a:tr h="391592">
                <a:tc>
                  <a:txBody>
                    <a:bodyPr/>
                    <a:lstStyle/>
                    <a:p>
                      <a:pPr marL="266700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sz="1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综合偏好：生活、休闲</a:t>
                      </a:r>
                      <a:r>
                        <a:rPr sz="1100" spc="-15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、</a:t>
                      </a:r>
                      <a:r>
                        <a:rPr sz="1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消费等</a:t>
                      </a:r>
                      <a:endParaRPr sz="11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Noto Sans CJK JP Regular"/>
                      </a:endParaRPr>
                    </a:p>
                  </a:txBody>
                  <a:tcPr marL="0" marR="0" marT="133703" marB="0"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11" name="object 11"/>
          <p:cNvSpPr/>
          <p:nvPr/>
        </p:nvSpPr>
        <p:spPr>
          <a:xfrm>
            <a:off x="6163810" y="1204864"/>
            <a:ext cx="2652733" cy="32054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59"/>
          </a:p>
        </p:txBody>
      </p:sp>
      <p:sp>
        <p:nvSpPr>
          <p:cNvPr id="12" name="object 12"/>
          <p:cNvSpPr/>
          <p:nvPr/>
        </p:nvSpPr>
        <p:spPr>
          <a:xfrm>
            <a:off x="6224334" y="1224277"/>
            <a:ext cx="2576508" cy="3128923"/>
          </a:xfrm>
          <a:custGeom>
            <a:avLst/>
            <a:gdLst/>
            <a:ahLst/>
            <a:cxnLst/>
            <a:rect l="l" t="t" r="r" b="b"/>
            <a:pathLst>
              <a:path w="3438525" h="4175760">
                <a:moveTo>
                  <a:pt x="0" y="4175760"/>
                </a:moveTo>
                <a:lnTo>
                  <a:pt x="3438144" y="4175760"/>
                </a:lnTo>
                <a:lnTo>
                  <a:pt x="3438144" y="0"/>
                </a:lnTo>
                <a:lnTo>
                  <a:pt x="0" y="0"/>
                </a:lnTo>
                <a:lnTo>
                  <a:pt x="0" y="4175760"/>
                </a:lnTo>
                <a:close/>
              </a:path>
            </a:pathLst>
          </a:custGeom>
          <a:solidFill>
            <a:srgbClr val="A9D18E"/>
          </a:solidFill>
        </p:spPr>
        <p:txBody>
          <a:bodyPr wrap="square" lIns="0" tIns="0" rIns="0" bIns="0" rtlCol="0"/>
          <a:lstStyle/>
          <a:p>
            <a:endParaRPr sz="959"/>
          </a:p>
        </p:txBody>
      </p:sp>
      <p:sp>
        <p:nvSpPr>
          <p:cNvPr id="13" name="object 13"/>
          <p:cNvSpPr txBox="1"/>
          <p:nvPr/>
        </p:nvSpPr>
        <p:spPr>
          <a:xfrm>
            <a:off x="6982871" y="1455521"/>
            <a:ext cx="1083418" cy="331975"/>
          </a:xfrm>
          <a:prstGeom prst="rect">
            <a:avLst/>
          </a:prstGeom>
        </p:spPr>
        <p:txBody>
          <a:bodyPr vert="horz" wrap="square" lIns="0" tIns="9041" rIns="0" bIns="0" rtlCol="0">
            <a:spAutoFit/>
          </a:bodyPr>
          <a:lstStyle/>
          <a:p>
            <a:pPr marL="9517">
              <a:spcBef>
                <a:spcPts val="71"/>
              </a:spcBef>
            </a:pPr>
            <a:r>
              <a:rPr sz="2098" spc="-4" dirty="0">
                <a:solidFill>
                  <a:srgbClr val="FFFFFF"/>
                </a:solidFill>
                <a:cs typeface="Noto Sans CJK JP Regular"/>
              </a:rPr>
              <a:t>事件标签</a:t>
            </a:r>
            <a:endParaRPr sz="2098">
              <a:cs typeface="Noto Sans CJK JP Regular"/>
            </a:endParaRPr>
          </a:p>
        </p:txBody>
      </p:sp>
      <p:graphicFrame>
        <p:nvGraphicFramePr>
          <p:cNvPr id="14" name="object 14"/>
          <p:cNvGraphicFramePr>
            <a:graphicFrameLocks noGrp="1"/>
          </p:cNvGraphicFramePr>
          <p:nvPr>
            <p:extLst/>
          </p:nvPr>
        </p:nvGraphicFramePr>
        <p:xfrm>
          <a:off x="6293991" y="2036199"/>
          <a:ext cx="2432338" cy="20083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2338"/>
              </a:tblGrid>
              <a:tr h="441551">
                <a:tc>
                  <a:txBody>
                    <a:bodyPr/>
                    <a:lstStyle/>
                    <a:p>
                      <a:pPr marL="845819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dirty="0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即时事件的标签</a:t>
                      </a:r>
                      <a:endParaRPr sz="14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Noto Sans CJK JP Regular"/>
                      </a:endParaRPr>
                    </a:p>
                  </a:txBody>
                  <a:tcPr marL="0" marR="0" marT="88025" marB="0">
                    <a:solidFill>
                      <a:srgbClr val="538235"/>
                    </a:solidFill>
                  </a:tcPr>
                </a:tc>
              </a:tr>
              <a:tr h="4130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/>
                      </a:endParaRPr>
                    </a:p>
                    <a:p>
                      <a:pPr marL="26797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通讯事件：工作、亲情</a:t>
                      </a:r>
                      <a:r>
                        <a:rPr sz="1100" spc="-15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、</a:t>
                      </a:r>
                      <a:r>
                        <a:rPr sz="1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社会等</a:t>
                      </a:r>
                      <a:endParaRPr sz="11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Noto Sans CJK JP Regular"/>
                      </a:endParaRPr>
                    </a:p>
                  </a:txBody>
                  <a:tcPr marL="0" marR="0" marT="4283" marB="0">
                    <a:solidFill>
                      <a:srgbClr val="E7E6E6"/>
                    </a:solidFill>
                  </a:tcPr>
                </a:tc>
              </a:tr>
              <a:tr h="349245">
                <a:tc>
                  <a:txBody>
                    <a:bodyPr/>
                    <a:lstStyle/>
                    <a:p>
                      <a:pPr marL="267970">
                        <a:lnSpc>
                          <a:spcPct val="100000"/>
                        </a:lnSpc>
                        <a:spcBef>
                          <a:spcPts val="1485"/>
                        </a:spcBef>
                      </a:pPr>
                      <a:r>
                        <a:rPr sz="1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位置事件：出行、驻留等</a:t>
                      </a:r>
                      <a:endParaRPr sz="11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Noto Sans CJK JP Regular"/>
                      </a:endParaRPr>
                    </a:p>
                  </a:txBody>
                  <a:tcPr marL="0" marR="0" marT="141316" marB="0">
                    <a:solidFill>
                      <a:srgbClr val="D9D9D9"/>
                    </a:solidFill>
                  </a:tcPr>
                </a:tc>
              </a:tr>
              <a:tr h="413003">
                <a:tc>
                  <a:txBody>
                    <a:bodyPr/>
                    <a:lstStyle/>
                    <a:p>
                      <a:pPr marL="267970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上网事件：搜索、阅读等</a:t>
                      </a:r>
                      <a:endParaRPr sz="11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Noto Sans CJK JP Regular"/>
                      </a:endParaRPr>
                    </a:p>
                  </a:txBody>
                  <a:tcPr marL="0" marR="0" marT="139889" marB="0">
                    <a:solidFill>
                      <a:srgbClr val="E7E6E6"/>
                    </a:solidFill>
                  </a:tcPr>
                </a:tc>
              </a:tr>
              <a:tr h="391592">
                <a:tc>
                  <a:txBody>
                    <a:bodyPr/>
                    <a:lstStyle/>
                    <a:p>
                      <a:pPr marL="267970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sz="1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特定事件：演唱会、节</a:t>
                      </a:r>
                      <a:r>
                        <a:rPr sz="1100" spc="-15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假</a:t>
                      </a:r>
                      <a:r>
                        <a:rPr sz="1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JP Regular"/>
                        </a:rPr>
                        <a:t>日等等</a:t>
                      </a:r>
                      <a:endParaRPr sz="11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Noto Sans CJK JP Regular"/>
                      </a:endParaRPr>
                    </a:p>
                  </a:txBody>
                  <a:tcPr marL="0" marR="0" marT="133703" marB="0"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710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/>
          <p:cNvSpPr txBox="1">
            <a:spLocks/>
          </p:cNvSpPr>
          <p:nvPr/>
        </p:nvSpPr>
        <p:spPr>
          <a:xfrm>
            <a:off x="61327" y="112634"/>
            <a:ext cx="8115939" cy="322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9517"/>
            <a:r>
              <a:rPr lang="en-US" altLang="zh-CN" sz="2098" b="1" kern="0" spc="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5G:</a:t>
            </a:r>
            <a:r>
              <a:rPr lang="zh-CN" altLang="en-US" sz="1949" b="1" kern="0" spc="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无线通</a:t>
            </a:r>
            <a:r>
              <a:rPr lang="zh-CN" altLang="en-US" sz="1949" b="1" ker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</a:t>
            </a:r>
            <a:r>
              <a:rPr lang="zh-CN" altLang="en-US" sz="1949" b="1" kern="0" spc="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</a:t>
            </a:r>
            <a:r>
              <a:rPr lang="zh-CN" altLang="en-US" sz="1949" b="1" kern="0" spc="-19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每</a:t>
            </a:r>
            <a:r>
              <a:rPr lang="zh-CN" altLang="en-US" sz="1949" b="1" kern="0" spc="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十</a:t>
            </a:r>
            <a:r>
              <a:rPr lang="zh-CN" altLang="en-US" sz="1949" b="1" kern="0" spc="-1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zh-CN" altLang="en-US" sz="1949" b="1" kern="0" spc="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</a:t>
            </a:r>
            <a:r>
              <a:rPr lang="zh-CN" altLang="en-US" sz="1949" b="1" kern="0" spc="-1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在原</a:t>
            </a:r>
            <a:r>
              <a:rPr lang="zh-CN" altLang="en-US" sz="1949" b="1" kern="0" spc="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</a:t>
            </a:r>
            <a:r>
              <a:rPr lang="zh-CN" altLang="en-US" sz="1949" b="1" kern="0" spc="-1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技</a:t>
            </a:r>
            <a:r>
              <a:rPr lang="zh-CN" altLang="en-US" sz="1949" b="1" kern="0" spc="8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术基础上</a:t>
            </a:r>
            <a:r>
              <a:rPr lang="zh-CN" altLang="en-US" sz="1949" b="1" kern="0" spc="-1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经</a:t>
            </a:r>
            <a:r>
              <a:rPr lang="zh-CN" altLang="en-US" sz="1949" b="1" kern="0" spc="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历</a:t>
            </a:r>
            <a:r>
              <a:rPr lang="zh-CN" altLang="en-US" sz="1949" b="1" kern="0" spc="-1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r>
              <a:rPr lang="zh-CN" altLang="en-US" sz="1949" b="1" kern="0" spc="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次</a:t>
            </a:r>
            <a:r>
              <a:rPr lang="zh-CN" altLang="en-US" sz="1949" b="1" kern="0" spc="-1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1949" b="1" kern="0" spc="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换</a:t>
            </a:r>
            <a:r>
              <a:rPr lang="zh-CN" altLang="en-US" sz="1949" b="1" kern="0" spc="-1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代”</a:t>
            </a:r>
            <a:r>
              <a:rPr lang="zh-CN" altLang="en-US" sz="1949" b="1" kern="0" spc="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演进</a:t>
            </a:r>
            <a:endParaRPr lang="zh-CN" altLang="en-US" sz="1949" b="1" kern="0" spc="8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object 3"/>
          <p:cNvSpPr/>
          <p:nvPr/>
        </p:nvSpPr>
        <p:spPr>
          <a:xfrm>
            <a:off x="6024552" y="977502"/>
            <a:ext cx="1772390" cy="2528451"/>
          </a:xfrm>
          <a:custGeom>
            <a:avLst/>
            <a:gdLst/>
            <a:ahLst/>
            <a:cxnLst/>
            <a:rect l="l" t="t" r="r" b="b"/>
            <a:pathLst>
              <a:path w="2365375" h="3374390">
                <a:moveTo>
                  <a:pt x="0" y="3374135"/>
                </a:moveTo>
                <a:lnTo>
                  <a:pt x="2365248" y="3374135"/>
                </a:lnTo>
                <a:lnTo>
                  <a:pt x="2365248" y="0"/>
                </a:lnTo>
                <a:lnTo>
                  <a:pt x="0" y="0"/>
                </a:lnTo>
                <a:lnTo>
                  <a:pt x="0" y="337413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7" name="object 4"/>
          <p:cNvSpPr/>
          <p:nvPr/>
        </p:nvSpPr>
        <p:spPr>
          <a:xfrm>
            <a:off x="4211146" y="952379"/>
            <a:ext cx="1772390" cy="2528451"/>
          </a:xfrm>
          <a:custGeom>
            <a:avLst/>
            <a:gdLst/>
            <a:ahLst/>
            <a:cxnLst/>
            <a:rect l="l" t="t" r="r" b="b"/>
            <a:pathLst>
              <a:path w="2365375" h="3374390">
                <a:moveTo>
                  <a:pt x="0" y="3374135"/>
                </a:moveTo>
                <a:lnTo>
                  <a:pt x="2365247" y="3374135"/>
                </a:lnTo>
                <a:lnTo>
                  <a:pt x="2365247" y="0"/>
                </a:lnTo>
                <a:lnTo>
                  <a:pt x="0" y="0"/>
                </a:lnTo>
                <a:lnTo>
                  <a:pt x="0" y="337413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8" name="object 5"/>
          <p:cNvSpPr/>
          <p:nvPr/>
        </p:nvSpPr>
        <p:spPr>
          <a:xfrm>
            <a:off x="570634" y="952379"/>
            <a:ext cx="1777148" cy="2528451"/>
          </a:xfrm>
          <a:custGeom>
            <a:avLst/>
            <a:gdLst/>
            <a:ahLst/>
            <a:cxnLst/>
            <a:rect l="l" t="t" r="r" b="b"/>
            <a:pathLst>
              <a:path w="2371725" h="3374390">
                <a:moveTo>
                  <a:pt x="0" y="3374135"/>
                </a:moveTo>
                <a:lnTo>
                  <a:pt x="2371344" y="3374135"/>
                </a:lnTo>
                <a:lnTo>
                  <a:pt x="2371344" y="0"/>
                </a:lnTo>
                <a:lnTo>
                  <a:pt x="0" y="0"/>
                </a:lnTo>
                <a:lnTo>
                  <a:pt x="0" y="337413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9" name="object 6"/>
          <p:cNvSpPr/>
          <p:nvPr/>
        </p:nvSpPr>
        <p:spPr>
          <a:xfrm>
            <a:off x="2395458" y="952379"/>
            <a:ext cx="1772390" cy="2528451"/>
          </a:xfrm>
          <a:custGeom>
            <a:avLst/>
            <a:gdLst/>
            <a:ahLst/>
            <a:cxnLst/>
            <a:rect l="l" t="t" r="r" b="b"/>
            <a:pathLst>
              <a:path w="2365375" h="3374390">
                <a:moveTo>
                  <a:pt x="0" y="3374135"/>
                </a:moveTo>
                <a:lnTo>
                  <a:pt x="2365247" y="3374135"/>
                </a:lnTo>
                <a:lnTo>
                  <a:pt x="2365247" y="0"/>
                </a:lnTo>
                <a:lnTo>
                  <a:pt x="0" y="0"/>
                </a:lnTo>
                <a:lnTo>
                  <a:pt x="0" y="337413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0" name="object 9"/>
          <p:cNvSpPr/>
          <p:nvPr/>
        </p:nvSpPr>
        <p:spPr>
          <a:xfrm>
            <a:off x="310270" y="703437"/>
            <a:ext cx="7954772" cy="30284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1" name="object 10"/>
          <p:cNvSpPr/>
          <p:nvPr/>
        </p:nvSpPr>
        <p:spPr>
          <a:xfrm>
            <a:off x="531094" y="1143085"/>
            <a:ext cx="7294301" cy="23671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2" name="object 11"/>
          <p:cNvSpPr txBox="1"/>
          <p:nvPr/>
        </p:nvSpPr>
        <p:spPr>
          <a:xfrm>
            <a:off x="2956723" y="2206135"/>
            <a:ext cx="247421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b="1" dirty="0">
                <a:latin typeface="微软雅黑"/>
                <a:cs typeface="微软雅黑"/>
              </a:rPr>
              <a:t>短信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23" name="object 12"/>
          <p:cNvSpPr txBox="1"/>
          <p:nvPr/>
        </p:nvSpPr>
        <p:spPr>
          <a:xfrm>
            <a:off x="3594116" y="2206135"/>
            <a:ext cx="247421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b="1" dirty="0">
                <a:latin typeface="微软雅黑"/>
                <a:cs typeface="微软雅黑"/>
              </a:rPr>
              <a:t>语音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24" name="object 13"/>
          <p:cNvSpPr txBox="1"/>
          <p:nvPr/>
        </p:nvSpPr>
        <p:spPr>
          <a:xfrm>
            <a:off x="2940925" y="2505140"/>
            <a:ext cx="247421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b="1" spc="-4" dirty="0">
                <a:latin typeface="微软雅黑"/>
                <a:cs typeface="微软雅黑"/>
              </a:rPr>
              <a:t>电邮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25" name="object 14"/>
          <p:cNvSpPr txBox="1"/>
          <p:nvPr/>
        </p:nvSpPr>
        <p:spPr>
          <a:xfrm>
            <a:off x="3637035" y="2521786"/>
            <a:ext cx="282631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b="1" spc="-15" dirty="0">
                <a:latin typeface="微软雅黑"/>
                <a:cs typeface="微软雅黑"/>
              </a:rPr>
              <a:t>W</a:t>
            </a:r>
            <a:r>
              <a:rPr sz="899" b="1" dirty="0">
                <a:latin typeface="微软雅黑"/>
                <a:cs typeface="微软雅黑"/>
              </a:rPr>
              <a:t>eb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26" name="object 15"/>
          <p:cNvSpPr/>
          <p:nvPr/>
        </p:nvSpPr>
        <p:spPr>
          <a:xfrm>
            <a:off x="5106429" y="1772294"/>
            <a:ext cx="269498" cy="2375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7" name="object 16"/>
          <p:cNvSpPr/>
          <p:nvPr/>
        </p:nvSpPr>
        <p:spPr>
          <a:xfrm>
            <a:off x="5138404" y="2231403"/>
            <a:ext cx="123710" cy="99920"/>
          </a:xfrm>
          <a:custGeom>
            <a:avLst/>
            <a:gdLst/>
            <a:ahLst/>
            <a:cxnLst/>
            <a:rect l="l" t="t" r="r" b="b"/>
            <a:pathLst>
              <a:path w="165100" h="133350">
                <a:moveTo>
                  <a:pt x="17487" y="0"/>
                </a:moveTo>
                <a:lnTo>
                  <a:pt x="2286" y="16828"/>
                </a:lnTo>
                <a:lnTo>
                  <a:pt x="0" y="20257"/>
                </a:lnTo>
                <a:lnTo>
                  <a:pt x="5334" y="28766"/>
                </a:lnTo>
                <a:lnTo>
                  <a:pt x="11302" y="31306"/>
                </a:lnTo>
                <a:lnTo>
                  <a:pt x="20183" y="35766"/>
                </a:lnTo>
                <a:lnTo>
                  <a:pt x="54755" y="68704"/>
                </a:lnTo>
                <a:lnTo>
                  <a:pt x="63605" y="78915"/>
                </a:lnTo>
                <a:lnTo>
                  <a:pt x="72714" y="89198"/>
                </a:lnTo>
                <a:lnTo>
                  <a:pt x="102489" y="116879"/>
                </a:lnTo>
                <a:lnTo>
                  <a:pt x="137799" y="132261"/>
                </a:lnTo>
                <a:lnTo>
                  <a:pt x="151213" y="132978"/>
                </a:lnTo>
                <a:lnTo>
                  <a:pt x="154813" y="132017"/>
                </a:lnTo>
                <a:lnTo>
                  <a:pt x="159257" y="132017"/>
                </a:lnTo>
                <a:lnTo>
                  <a:pt x="160020" y="127826"/>
                </a:lnTo>
                <a:lnTo>
                  <a:pt x="164592" y="104077"/>
                </a:lnTo>
                <a:lnTo>
                  <a:pt x="17487" y="0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8" name="object 17"/>
          <p:cNvSpPr/>
          <p:nvPr/>
        </p:nvSpPr>
        <p:spPr>
          <a:xfrm>
            <a:off x="5158958" y="2098890"/>
            <a:ext cx="185090" cy="198888"/>
          </a:xfrm>
          <a:custGeom>
            <a:avLst/>
            <a:gdLst/>
            <a:ahLst/>
            <a:cxnLst/>
            <a:rect l="l" t="t" r="r" b="b"/>
            <a:pathLst>
              <a:path w="247015" h="265430">
                <a:moveTo>
                  <a:pt x="141859" y="0"/>
                </a:moveTo>
                <a:lnTo>
                  <a:pt x="139573" y="2539"/>
                </a:lnTo>
                <a:lnTo>
                  <a:pt x="127141" y="14234"/>
                </a:lnTo>
                <a:lnTo>
                  <a:pt x="116666" y="26119"/>
                </a:lnTo>
                <a:lnTo>
                  <a:pt x="108195" y="37398"/>
                </a:lnTo>
                <a:lnTo>
                  <a:pt x="101779" y="47269"/>
                </a:lnTo>
                <a:lnTo>
                  <a:pt x="97465" y="54936"/>
                </a:lnTo>
                <a:lnTo>
                  <a:pt x="81650" y="63636"/>
                </a:lnTo>
                <a:lnTo>
                  <a:pt x="44392" y="94244"/>
                </a:lnTo>
                <a:lnTo>
                  <a:pt x="20933" y="124272"/>
                </a:lnTo>
                <a:lnTo>
                  <a:pt x="7493" y="148589"/>
                </a:lnTo>
                <a:lnTo>
                  <a:pt x="7493" y="156972"/>
                </a:lnTo>
                <a:lnTo>
                  <a:pt x="5969" y="159385"/>
                </a:lnTo>
                <a:lnTo>
                  <a:pt x="0" y="166115"/>
                </a:lnTo>
                <a:lnTo>
                  <a:pt x="140326" y="265170"/>
                </a:lnTo>
                <a:lnTo>
                  <a:pt x="142621" y="251713"/>
                </a:lnTo>
                <a:lnTo>
                  <a:pt x="143383" y="249174"/>
                </a:lnTo>
                <a:lnTo>
                  <a:pt x="145542" y="247523"/>
                </a:lnTo>
                <a:lnTo>
                  <a:pt x="205613" y="247523"/>
                </a:lnTo>
                <a:lnTo>
                  <a:pt x="242442" y="211455"/>
                </a:lnTo>
                <a:lnTo>
                  <a:pt x="246125" y="208152"/>
                </a:lnTo>
                <a:lnTo>
                  <a:pt x="246888" y="201422"/>
                </a:lnTo>
                <a:lnTo>
                  <a:pt x="243840" y="197231"/>
                </a:lnTo>
                <a:lnTo>
                  <a:pt x="228224" y="167005"/>
                </a:lnTo>
                <a:lnTo>
                  <a:pt x="184658" y="167005"/>
                </a:lnTo>
                <a:lnTo>
                  <a:pt x="180848" y="162813"/>
                </a:lnTo>
                <a:lnTo>
                  <a:pt x="180848" y="151002"/>
                </a:lnTo>
                <a:lnTo>
                  <a:pt x="184658" y="146050"/>
                </a:lnTo>
                <a:lnTo>
                  <a:pt x="221748" y="146050"/>
                </a:lnTo>
                <a:lnTo>
                  <a:pt x="225175" y="139308"/>
                </a:lnTo>
                <a:lnTo>
                  <a:pt x="227330" y="134238"/>
                </a:lnTo>
                <a:lnTo>
                  <a:pt x="226568" y="128397"/>
                </a:lnTo>
                <a:lnTo>
                  <a:pt x="222885" y="124206"/>
                </a:lnTo>
                <a:lnTo>
                  <a:pt x="163582" y="70490"/>
                </a:lnTo>
                <a:lnTo>
                  <a:pt x="158883" y="57022"/>
                </a:lnTo>
                <a:lnTo>
                  <a:pt x="148804" y="17766"/>
                </a:lnTo>
                <a:lnTo>
                  <a:pt x="146304" y="4190"/>
                </a:lnTo>
                <a:lnTo>
                  <a:pt x="145542" y="888"/>
                </a:lnTo>
                <a:lnTo>
                  <a:pt x="141859" y="0"/>
                </a:lnTo>
                <a:close/>
              </a:path>
              <a:path w="247015" h="265430">
                <a:moveTo>
                  <a:pt x="205613" y="247523"/>
                </a:moveTo>
                <a:lnTo>
                  <a:pt x="147828" y="247523"/>
                </a:lnTo>
                <a:lnTo>
                  <a:pt x="190556" y="253355"/>
                </a:lnTo>
                <a:lnTo>
                  <a:pt x="196626" y="253355"/>
                </a:lnTo>
                <a:lnTo>
                  <a:pt x="201803" y="251713"/>
                </a:lnTo>
                <a:lnTo>
                  <a:pt x="205613" y="247523"/>
                </a:lnTo>
                <a:close/>
              </a:path>
              <a:path w="247015" h="265430">
                <a:moveTo>
                  <a:pt x="221748" y="146050"/>
                </a:moveTo>
                <a:lnTo>
                  <a:pt x="195072" y="146050"/>
                </a:lnTo>
                <a:lnTo>
                  <a:pt x="199644" y="151002"/>
                </a:lnTo>
                <a:lnTo>
                  <a:pt x="199644" y="162813"/>
                </a:lnTo>
                <a:lnTo>
                  <a:pt x="195072" y="167005"/>
                </a:lnTo>
                <a:lnTo>
                  <a:pt x="228224" y="167005"/>
                </a:lnTo>
                <a:lnTo>
                  <a:pt x="222283" y="155504"/>
                </a:lnTo>
                <a:lnTo>
                  <a:pt x="220599" y="152781"/>
                </a:lnTo>
                <a:lnTo>
                  <a:pt x="220599" y="149351"/>
                </a:lnTo>
                <a:lnTo>
                  <a:pt x="221361" y="146812"/>
                </a:lnTo>
                <a:lnTo>
                  <a:pt x="221748" y="146050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9" name="object 18"/>
          <p:cNvSpPr/>
          <p:nvPr/>
        </p:nvSpPr>
        <p:spPr>
          <a:xfrm>
            <a:off x="5264017" y="2299872"/>
            <a:ext cx="13799" cy="32355"/>
          </a:xfrm>
          <a:custGeom>
            <a:avLst/>
            <a:gdLst/>
            <a:ahLst/>
            <a:cxnLst/>
            <a:rect l="l" t="t" r="r" b="b"/>
            <a:pathLst>
              <a:path w="18415" h="43180">
                <a:moveTo>
                  <a:pt x="9525" y="0"/>
                </a:moveTo>
                <a:lnTo>
                  <a:pt x="7365" y="762"/>
                </a:lnTo>
                <a:lnTo>
                  <a:pt x="5841" y="2412"/>
                </a:lnTo>
                <a:lnTo>
                  <a:pt x="5841" y="3301"/>
                </a:lnTo>
                <a:lnTo>
                  <a:pt x="5079" y="4063"/>
                </a:lnTo>
                <a:lnTo>
                  <a:pt x="5079" y="4952"/>
                </a:lnTo>
                <a:lnTo>
                  <a:pt x="3682" y="13081"/>
                </a:lnTo>
                <a:lnTo>
                  <a:pt x="761" y="32003"/>
                </a:lnTo>
                <a:lnTo>
                  <a:pt x="0" y="36067"/>
                </a:lnTo>
                <a:lnTo>
                  <a:pt x="2158" y="39370"/>
                </a:lnTo>
                <a:lnTo>
                  <a:pt x="5841" y="40259"/>
                </a:lnTo>
                <a:lnTo>
                  <a:pt x="13207" y="41910"/>
                </a:lnTo>
                <a:lnTo>
                  <a:pt x="16128" y="42672"/>
                </a:lnTo>
                <a:lnTo>
                  <a:pt x="18287" y="40259"/>
                </a:lnTo>
                <a:lnTo>
                  <a:pt x="18262" y="36067"/>
                </a:lnTo>
                <a:lnTo>
                  <a:pt x="17639" y="13949"/>
                </a:lnTo>
                <a:lnTo>
                  <a:pt x="17525" y="5714"/>
                </a:lnTo>
                <a:lnTo>
                  <a:pt x="14604" y="2412"/>
                </a:lnTo>
                <a:lnTo>
                  <a:pt x="11683" y="762"/>
                </a:lnTo>
                <a:lnTo>
                  <a:pt x="9525" y="0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0" name="object 19"/>
          <p:cNvSpPr txBox="1"/>
          <p:nvPr/>
        </p:nvSpPr>
        <p:spPr>
          <a:xfrm>
            <a:off x="4731682" y="1838428"/>
            <a:ext cx="247421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b="1" dirty="0">
                <a:latin typeface="微软雅黑"/>
                <a:cs typeface="微软雅黑"/>
              </a:rPr>
              <a:t>游戏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31" name="object 20"/>
          <p:cNvSpPr txBox="1"/>
          <p:nvPr/>
        </p:nvSpPr>
        <p:spPr>
          <a:xfrm>
            <a:off x="4731682" y="2214985"/>
            <a:ext cx="247421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b="1" dirty="0">
                <a:latin typeface="微软雅黑"/>
                <a:cs typeface="微软雅黑"/>
              </a:rPr>
              <a:t>视频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32" name="object 21"/>
          <p:cNvSpPr txBox="1"/>
          <p:nvPr/>
        </p:nvSpPr>
        <p:spPr>
          <a:xfrm>
            <a:off x="4731682" y="2537488"/>
            <a:ext cx="247421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b="1" dirty="0">
                <a:latin typeface="微软雅黑"/>
                <a:cs typeface="微软雅黑"/>
              </a:rPr>
              <a:t>社交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33" name="object 22"/>
          <p:cNvSpPr txBox="1"/>
          <p:nvPr/>
        </p:nvSpPr>
        <p:spPr>
          <a:xfrm>
            <a:off x="5419892" y="2214985"/>
            <a:ext cx="247421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b="1" dirty="0">
                <a:latin typeface="微软雅黑"/>
                <a:cs typeface="微软雅黑"/>
              </a:rPr>
              <a:t>跟踪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34" name="object 23"/>
          <p:cNvSpPr txBox="1"/>
          <p:nvPr/>
        </p:nvSpPr>
        <p:spPr>
          <a:xfrm>
            <a:off x="5419892" y="2537488"/>
            <a:ext cx="247421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b="1" dirty="0">
                <a:latin typeface="微软雅黑"/>
                <a:cs typeface="微软雅黑"/>
              </a:rPr>
              <a:t>咪表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35" name="object 24"/>
          <p:cNvSpPr txBox="1"/>
          <p:nvPr/>
        </p:nvSpPr>
        <p:spPr>
          <a:xfrm>
            <a:off x="5419892" y="1838428"/>
            <a:ext cx="247421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b="1" dirty="0">
                <a:latin typeface="微软雅黑"/>
                <a:cs typeface="微软雅黑"/>
              </a:rPr>
              <a:t>集群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36" name="object 25"/>
          <p:cNvSpPr/>
          <p:nvPr/>
        </p:nvSpPr>
        <p:spPr>
          <a:xfrm>
            <a:off x="189224" y="3138058"/>
            <a:ext cx="685166" cy="68516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7" name="object 26"/>
          <p:cNvSpPr/>
          <p:nvPr/>
        </p:nvSpPr>
        <p:spPr>
          <a:xfrm>
            <a:off x="470142" y="3419003"/>
            <a:ext cx="123235" cy="123235"/>
          </a:xfrm>
          <a:custGeom>
            <a:avLst/>
            <a:gdLst/>
            <a:ahLst/>
            <a:cxnLst/>
            <a:rect l="l" t="t" r="r" b="b"/>
            <a:pathLst>
              <a:path w="164465" h="164464">
                <a:moveTo>
                  <a:pt x="79862" y="0"/>
                </a:moveTo>
                <a:lnTo>
                  <a:pt x="39456" y="11976"/>
                </a:lnTo>
                <a:lnTo>
                  <a:pt x="10854" y="41374"/>
                </a:lnTo>
                <a:lnTo>
                  <a:pt x="0" y="82260"/>
                </a:lnTo>
                <a:lnTo>
                  <a:pt x="321" y="89580"/>
                </a:lnTo>
                <a:lnTo>
                  <a:pt x="13969" y="127690"/>
                </a:lnTo>
                <a:lnTo>
                  <a:pt x="44690" y="154389"/>
                </a:lnTo>
                <a:lnTo>
                  <a:pt x="88307" y="164340"/>
                </a:lnTo>
                <a:lnTo>
                  <a:pt x="102155" y="162130"/>
                </a:lnTo>
                <a:lnTo>
                  <a:pt x="137657" y="142693"/>
                </a:lnTo>
                <a:lnTo>
                  <a:pt x="159822" y="107631"/>
                </a:lnTo>
                <a:lnTo>
                  <a:pt x="164476" y="77853"/>
                </a:lnTo>
                <a:lnTo>
                  <a:pt x="162495" y="63748"/>
                </a:lnTo>
                <a:lnTo>
                  <a:pt x="143500" y="27510"/>
                </a:lnTo>
                <a:lnTo>
                  <a:pt x="108961" y="4808"/>
                </a:lnTo>
                <a:lnTo>
                  <a:pt x="79862" y="0"/>
                </a:lnTo>
                <a:close/>
              </a:path>
            </a:pathLst>
          </a:custGeom>
          <a:solidFill>
            <a:srgbClr val="FDB5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8" name="object 27"/>
          <p:cNvSpPr/>
          <p:nvPr/>
        </p:nvSpPr>
        <p:spPr>
          <a:xfrm>
            <a:off x="212063" y="3160898"/>
            <a:ext cx="639488" cy="6417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9" name="object 28"/>
          <p:cNvSpPr/>
          <p:nvPr/>
        </p:nvSpPr>
        <p:spPr>
          <a:xfrm>
            <a:off x="495265" y="3444531"/>
            <a:ext cx="71847" cy="75178"/>
          </a:xfrm>
          <a:custGeom>
            <a:avLst/>
            <a:gdLst/>
            <a:ahLst/>
            <a:cxnLst/>
            <a:rect l="l" t="t" r="r" b="b"/>
            <a:pathLst>
              <a:path w="95884" h="100329">
                <a:moveTo>
                  <a:pt x="41355" y="0"/>
                </a:moveTo>
                <a:lnTo>
                  <a:pt x="7812" y="22383"/>
                </a:lnTo>
                <a:lnTo>
                  <a:pt x="0" y="49715"/>
                </a:lnTo>
                <a:lnTo>
                  <a:pt x="1194" y="60785"/>
                </a:lnTo>
                <a:lnTo>
                  <a:pt x="24698" y="92608"/>
                </a:lnTo>
                <a:lnTo>
                  <a:pt x="53466" y="99775"/>
                </a:lnTo>
                <a:lnTo>
                  <a:pt x="65301" y="96911"/>
                </a:lnTo>
                <a:lnTo>
                  <a:pt x="94980" y="54532"/>
                </a:lnTo>
                <a:lnTo>
                  <a:pt x="95853" y="36683"/>
                </a:lnTo>
                <a:lnTo>
                  <a:pt x="90749" y="24579"/>
                </a:lnTo>
                <a:lnTo>
                  <a:pt x="82485" y="14359"/>
                </a:lnTo>
                <a:lnTo>
                  <a:pt x="71322" y="6522"/>
                </a:lnTo>
                <a:lnTo>
                  <a:pt x="57524" y="1569"/>
                </a:lnTo>
                <a:lnTo>
                  <a:pt x="41355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0" name="object 29"/>
          <p:cNvSpPr/>
          <p:nvPr/>
        </p:nvSpPr>
        <p:spPr>
          <a:xfrm>
            <a:off x="1025126" y="3039851"/>
            <a:ext cx="826766" cy="58010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1" name="object 30"/>
          <p:cNvSpPr/>
          <p:nvPr/>
        </p:nvSpPr>
        <p:spPr>
          <a:xfrm>
            <a:off x="2836248" y="3039851"/>
            <a:ext cx="826766" cy="58010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2" name="object 31"/>
          <p:cNvSpPr/>
          <p:nvPr/>
        </p:nvSpPr>
        <p:spPr>
          <a:xfrm>
            <a:off x="4667923" y="3039851"/>
            <a:ext cx="826766" cy="58010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3" name="object 32"/>
          <p:cNvSpPr/>
          <p:nvPr/>
        </p:nvSpPr>
        <p:spPr>
          <a:xfrm>
            <a:off x="6428799" y="3090097"/>
            <a:ext cx="954664" cy="58010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4" name="object 33"/>
          <p:cNvSpPr/>
          <p:nvPr/>
        </p:nvSpPr>
        <p:spPr>
          <a:xfrm>
            <a:off x="2683227" y="2087470"/>
            <a:ext cx="292337" cy="29005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5" name="object 34"/>
          <p:cNvSpPr/>
          <p:nvPr/>
        </p:nvSpPr>
        <p:spPr>
          <a:xfrm>
            <a:off x="3377529" y="2140001"/>
            <a:ext cx="194129" cy="19412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6" name="object 35"/>
          <p:cNvSpPr/>
          <p:nvPr/>
        </p:nvSpPr>
        <p:spPr>
          <a:xfrm>
            <a:off x="2710633" y="2441473"/>
            <a:ext cx="162156" cy="15987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7" name="object 36"/>
          <p:cNvSpPr/>
          <p:nvPr/>
        </p:nvSpPr>
        <p:spPr>
          <a:xfrm>
            <a:off x="3375244" y="2427770"/>
            <a:ext cx="182710" cy="18271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8" name="object 37"/>
          <p:cNvSpPr/>
          <p:nvPr/>
        </p:nvSpPr>
        <p:spPr>
          <a:xfrm>
            <a:off x="4425832" y="1770010"/>
            <a:ext cx="237524" cy="23752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9" name="object 38"/>
          <p:cNvSpPr/>
          <p:nvPr/>
        </p:nvSpPr>
        <p:spPr>
          <a:xfrm>
            <a:off x="5122417" y="2416350"/>
            <a:ext cx="242092" cy="24437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0" name="object 39"/>
          <p:cNvSpPr/>
          <p:nvPr/>
        </p:nvSpPr>
        <p:spPr>
          <a:xfrm>
            <a:off x="4430398" y="2108026"/>
            <a:ext cx="237524" cy="23752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1" name="object 40"/>
          <p:cNvSpPr/>
          <p:nvPr/>
        </p:nvSpPr>
        <p:spPr>
          <a:xfrm>
            <a:off x="849268" y="2363821"/>
            <a:ext cx="292337" cy="29005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2" name="object 41"/>
          <p:cNvSpPr/>
          <p:nvPr/>
        </p:nvSpPr>
        <p:spPr>
          <a:xfrm>
            <a:off x="1543568" y="2416351"/>
            <a:ext cx="194130" cy="19412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3" name="object 42"/>
          <p:cNvSpPr/>
          <p:nvPr/>
        </p:nvSpPr>
        <p:spPr>
          <a:xfrm>
            <a:off x="4453238" y="2434621"/>
            <a:ext cx="196414" cy="19869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4" name="object 43"/>
          <p:cNvSpPr/>
          <p:nvPr/>
        </p:nvSpPr>
        <p:spPr>
          <a:xfrm>
            <a:off x="6778234" y="2048644"/>
            <a:ext cx="269498" cy="26949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5" name="object 44"/>
          <p:cNvSpPr/>
          <p:nvPr/>
        </p:nvSpPr>
        <p:spPr>
          <a:xfrm>
            <a:off x="6775948" y="1532487"/>
            <a:ext cx="276350" cy="207833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6" name="object 45"/>
          <p:cNvSpPr/>
          <p:nvPr/>
        </p:nvSpPr>
        <p:spPr>
          <a:xfrm>
            <a:off x="6805640" y="2382092"/>
            <a:ext cx="216968" cy="216969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7" name="object 46"/>
          <p:cNvSpPr/>
          <p:nvPr/>
        </p:nvSpPr>
        <p:spPr>
          <a:xfrm>
            <a:off x="6821627" y="1808837"/>
            <a:ext cx="182711" cy="207833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8" name="object 47"/>
          <p:cNvSpPr/>
          <p:nvPr/>
        </p:nvSpPr>
        <p:spPr>
          <a:xfrm>
            <a:off x="6352026" y="2464597"/>
            <a:ext cx="58525" cy="88976"/>
          </a:xfrm>
          <a:custGeom>
            <a:avLst/>
            <a:gdLst/>
            <a:ahLst/>
            <a:cxnLst/>
            <a:rect l="l" t="t" r="r" b="b"/>
            <a:pathLst>
              <a:path w="78104" h="118745">
                <a:moveTo>
                  <a:pt x="43903" y="0"/>
                </a:moveTo>
                <a:lnTo>
                  <a:pt x="27870" y="2035"/>
                </a:lnTo>
                <a:lnTo>
                  <a:pt x="14892" y="8097"/>
                </a:lnTo>
                <a:lnTo>
                  <a:pt x="5443" y="17397"/>
                </a:lnTo>
                <a:lnTo>
                  <a:pt x="0" y="29145"/>
                </a:lnTo>
                <a:lnTo>
                  <a:pt x="760" y="45753"/>
                </a:lnTo>
                <a:lnTo>
                  <a:pt x="4687" y="57932"/>
                </a:lnTo>
                <a:lnTo>
                  <a:pt x="11215" y="66580"/>
                </a:lnTo>
                <a:lnTo>
                  <a:pt x="15083" y="118492"/>
                </a:lnTo>
                <a:lnTo>
                  <a:pt x="61525" y="118492"/>
                </a:lnTo>
                <a:lnTo>
                  <a:pt x="61816" y="70235"/>
                </a:lnTo>
                <a:lnTo>
                  <a:pt x="70920" y="60848"/>
                </a:lnTo>
                <a:lnTo>
                  <a:pt x="76562" y="49156"/>
                </a:lnTo>
                <a:lnTo>
                  <a:pt x="78075" y="38482"/>
                </a:lnTo>
                <a:lnTo>
                  <a:pt x="75454" y="24568"/>
                </a:lnTo>
                <a:lnTo>
                  <a:pt x="68236" y="12880"/>
                </a:lnTo>
                <a:lnTo>
                  <a:pt x="57395" y="4372"/>
                </a:lnTo>
                <a:lnTo>
                  <a:pt x="43903" y="0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9" name="object 48"/>
          <p:cNvSpPr/>
          <p:nvPr/>
        </p:nvSpPr>
        <p:spPr>
          <a:xfrm>
            <a:off x="6319238" y="2398080"/>
            <a:ext cx="123710" cy="111815"/>
          </a:xfrm>
          <a:custGeom>
            <a:avLst/>
            <a:gdLst/>
            <a:ahLst/>
            <a:cxnLst/>
            <a:rect l="l" t="t" r="r" b="b"/>
            <a:pathLst>
              <a:path w="165100" h="149225">
                <a:moveTo>
                  <a:pt x="82081" y="0"/>
                </a:moveTo>
                <a:lnTo>
                  <a:pt x="41200" y="10858"/>
                </a:lnTo>
                <a:lnTo>
                  <a:pt x="11781" y="39468"/>
                </a:lnTo>
                <a:lnTo>
                  <a:pt x="64" y="78721"/>
                </a:lnTo>
                <a:lnTo>
                  <a:pt x="0" y="80710"/>
                </a:lnTo>
                <a:lnTo>
                  <a:pt x="1060" y="94200"/>
                </a:lnTo>
                <a:lnTo>
                  <a:pt x="16591" y="131015"/>
                </a:lnTo>
                <a:lnTo>
                  <a:pt x="35232" y="148981"/>
                </a:lnTo>
                <a:lnTo>
                  <a:pt x="39409" y="147447"/>
                </a:lnTo>
                <a:lnTo>
                  <a:pt x="35218" y="136778"/>
                </a:lnTo>
                <a:lnTo>
                  <a:pt x="35324" y="124790"/>
                </a:lnTo>
                <a:lnTo>
                  <a:pt x="52954" y="88744"/>
                </a:lnTo>
                <a:lnTo>
                  <a:pt x="78855" y="78721"/>
                </a:lnTo>
                <a:lnTo>
                  <a:pt x="164201" y="78721"/>
                </a:lnTo>
                <a:lnTo>
                  <a:pt x="163220" y="67588"/>
                </a:lnTo>
                <a:lnTo>
                  <a:pt x="159518" y="53882"/>
                </a:lnTo>
                <a:lnTo>
                  <a:pt x="158671" y="52070"/>
                </a:lnTo>
                <a:lnTo>
                  <a:pt x="82081" y="52070"/>
                </a:lnTo>
                <a:lnTo>
                  <a:pt x="69228" y="47083"/>
                </a:lnTo>
                <a:lnTo>
                  <a:pt x="62902" y="34938"/>
                </a:lnTo>
                <a:lnTo>
                  <a:pt x="67239" y="20776"/>
                </a:lnTo>
                <a:lnTo>
                  <a:pt x="78202" y="13736"/>
                </a:lnTo>
                <a:lnTo>
                  <a:pt x="127420" y="13736"/>
                </a:lnTo>
                <a:lnTo>
                  <a:pt x="124955" y="11942"/>
                </a:lnTo>
                <a:lnTo>
                  <a:pt x="112485" y="5752"/>
                </a:lnTo>
                <a:lnTo>
                  <a:pt x="98927" y="1711"/>
                </a:lnTo>
                <a:lnTo>
                  <a:pt x="84503" y="34"/>
                </a:lnTo>
                <a:lnTo>
                  <a:pt x="82081" y="0"/>
                </a:lnTo>
                <a:close/>
              </a:path>
              <a:path w="165100" h="149225">
                <a:moveTo>
                  <a:pt x="164201" y="78721"/>
                </a:moveTo>
                <a:lnTo>
                  <a:pt x="78855" y="78721"/>
                </a:lnTo>
                <a:lnTo>
                  <a:pt x="94178" y="80710"/>
                </a:lnTo>
                <a:lnTo>
                  <a:pt x="107307" y="86392"/>
                </a:lnTo>
                <a:lnTo>
                  <a:pt x="117773" y="95160"/>
                </a:lnTo>
                <a:lnTo>
                  <a:pt x="125102" y="106408"/>
                </a:lnTo>
                <a:lnTo>
                  <a:pt x="128824" y="119530"/>
                </a:lnTo>
                <a:lnTo>
                  <a:pt x="127720" y="134874"/>
                </a:lnTo>
                <a:lnTo>
                  <a:pt x="123942" y="146634"/>
                </a:lnTo>
                <a:lnTo>
                  <a:pt x="134422" y="142532"/>
                </a:lnTo>
                <a:lnTo>
                  <a:pt x="158715" y="112193"/>
                </a:lnTo>
                <a:lnTo>
                  <a:pt x="164503" y="82153"/>
                </a:lnTo>
                <a:lnTo>
                  <a:pt x="164201" y="78721"/>
                </a:lnTo>
                <a:close/>
              </a:path>
              <a:path w="165100" h="149225">
                <a:moveTo>
                  <a:pt x="127420" y="13736"/>
                </a:moveTo>
                <a:lnTo>
                  <a:pt x="78202" y="13736"/>
                </a:lnTo>
                <a:lnTo>
                  <a:pt x="93176" y="17390"/>
                </a:lnTo>
                <a:lnTo>
                  <a:pt x="100870" y="27401"/>
                </a:lnTo>
                <a:lnTo>
                  <a:pt x="97743" y="42875"/>
                </a:lnTo>
                <a:lnTo>
                  <a:pt x="88410" y="50975"/>
                </a:lnTo>
                <a:lnTo>
                  <a:pt x="82081" y="52070"/>
                </a:lnTo>
                <a:lnTo>
                  <a:pt x="158671" y="52070"/>
                </a:lnTo>
                <a:lnTo>
                  <a:pt x="153618" y="41250"/>
                </a:lnTo>
                <a:lnTo>
                  <a:pt x="145744" y="29905"/>
                </a:lnTo>
                <a:lnTo>
                  <a:pt x="136115" y="20064"/>
                </a:lnTo>
                <a:lnTo>
                  <a:pt x="127420" y="13736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0" name="object 49"/>
          <p:cNvSpPr/>
          <p:nvPr/>
        </p:nvSpPr>
        <p:spPr>
          <a:xfrm>
            <a:off x="6440218" y="2418634"/>
            <a:ext cx="50436" cy="79936"/>
          </a:xfrm>
          <a:custGeom>
            <a:avLst/>
            <a:gdLst/>
            <a:ahLst/>
            <a:cxnLst/>
            <a:rect l="l" t="t" r="r" b="b"/>
            <a:pathLst>
              <a:path w="67309" h="106679">
                <a:moveTo>
                  <a:pt x="0" y="0"/>
                </a:moveTo>
                <a:lnTo>
                  <a:pt x="6333" y="10801"/>
                </a:lnTo>
                <a:lnTo>
                  <a:pt x="11307" y="22471"/>
                </a:lnTo>
                <a:lnTo>
                  <a:pt x="14784" y="34878"/>
                </a:lnTo>
                <a:lnTo>
                  <a:pt x="16625" y="47893"/>
                </a:lnTo>
                <a:lnTo>
                  <a:pt x="15852" y="63432"/>
                </a:lnTo>
                <a:lnTo>
                  <a:pt x="13438" y="75992"/>
                </a:lnTo>
                <a:lnTo>
                  <a:pt x="9890" y="86709"/>
                </a:lnTo>
                <a:lnTo>
                  <a:pt x="25145" y="106679"/>
                </a:lnTo>
                <a:lnTo>
                  <a:pt x="66993" y="48600"/>
                </a:lnTo>
                <a:lnTo>
                  <a:pt x="0" y="0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1" name="object 50"/>
          <p:cNvSpPr/>
          <p:nvPr/>
        </p:nvSpPr>
        <p:spPr>
          <a:xfrm>
            <a:off x="6448252" y="2465968"/>
            <a:ext cx="88501" cy="92306"/>
          </a:xfrm>
          <a:custGeom>
            <a:avLst/>
            <a:gdLst/>
            <a:ahLst/>
            <a:cxnLst/>
            <a:rect l="l" t="t" r="r" b="b"/>
            <a:pathLst>
              <a:path w="118109" h="123189">
                <a:moveTo>
                  <a:pt x="78960" y="0"/>
                </a:moveTo>
                <a:lnTo>
                  <a:pt x="7575" y="69533"/>
                </a:lnTo>
                <a:lnTo>
                  <a:pt x="0" y="93206"/>
                </a:lnTo>
                <a:lnTo>
                  <a:pt x="13031" y="98240"/>
                </a:lnTo>
                <a:lnTo>
                  <a:pt x="25304" y="103540"/>
                </a:lnTo>
                <a:lnTo>
                  <a:pt x="36717" y="109307"/>
                </a:lnTo>
                <a:lnTo>
                  <a:pt x="47168" y="115746"/>
                </a:lnTo>
                <a:lnTo>
                  <a:pt x="56555" y="123060"/>
                </a:lnTo>
                <a:lnTo>
                  <a:pt x="64081" y="123012"/>
                </a:lnTo>
                <a:lnTo>
                  <a:pt x="110561" y="61801"/>
                </a:lnTo>
                <a:lnTo>
                  <a:pt x="116315" y="50241"/>
                </a:lnTo>
                <a:lnTo>
                  <a:pt x="69542" y="50241"/>
                </a:lnTo>
                <a:lnTo>
                  <a:pt x="62938" y="43764"/>
                </a:lnTo>
                <a:lnTo>
                  <a:pt x="62938" y="27889"/>
                </a:lnTo>
                <a:lnTo>
                  <a:pt x="69542" y="21539"/>
                </a:lnTo>
                <a:lnTo>
                  <a:pt x="113511" y="21539"/>
                </a:lnTo>
                <a:lnTo>
                  <a:pt x="111174" y="16735"/>
                </a:lnTo>
                <a:lnTo>
                  <a:pt x="102638" y="7842"/>
                </a:lnTo>
                <a:lnTo>
                  <a:pt x="101927" y="7315"/>
                </a:lnTo>
                <a:lnTo>
                  <a:pt x="90791" y="1819"/>
                </a:lnTo>
                <a:lnTo>
                  <a:pt x="78960" y="0"/>
                </a:lnTo>
                <a:close/>
              </a:path>
              <a:path w="118109" h="123189">
                <a:moveTo>
                  <a:pt x="113511" y="21539"/>
                </a:moveTo>
                <a:lnTo>
                  <a:pt x="85544" y="21539"/>
                </a:lnTo>
                <a:lnTo>
                  <a:pt x="92148" y="27889"/>
                </a:lnTo>
                <a:lnTo>
                  <a:pt x="92148" y="43764"/>
                </a:lnTo>
                <a:lnTo>
                  <a:pt x="85544" y="50241"/>
                </a:lnTo>
                <a:lnTo>
                  <a:pt x="116315" y="50241"/>
                </a:lnTo>
                <a:lnTo>
                  <a:pt x="118111" y="39090"/>
                </a:lnTo>
                <a:lnTo>
                  <a:pt x="116380" y="27438"/>
                </a:lnTo>
                <a:lnTo>
                  <a:pt x="113511" y="21539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2" name="object 51"/>
          <p:cNvSpPr/>
          <p:nvPr/>
        </p:nvSpPr>
        <p:spPr>
          <a:xfrm>
            <a:off x="6397626" y="2553383"/>
            <a:ext cx="104202" cy="50436"/>
          </a:xfrm>
          <a:custGeom>
            <a:avLst/>
            <a:gdLst/>
            <a:ahLst/>
            <a:cxnLst/>
            <a:rect l="l" t="t" r="r" b="b"/>
            <a:pathLst>
              <a:path w="139065" h="67310">
                <a:moveTo>
                  <a:pt x="69034" y="0"/>
                </a:moveTo>
                <a:lnTo>
                  <a:pt x="29345" y="12412"/>
                </a:lnTo>
                <a:lnTo>
                  <a:pt x="3918" y="44296"/>
                </a:lnTo>
                <a:lnTo>
                  <a:pt x="0" y="57863"/>
                </a:lnTo>
                <a:lnTo>
                  <a:pt x="139039" y="67049"/>
                </a:lnTo>
                <a:lnTo>
                  <a:pt x="136890" y="52818"/>
                </a:lnTo>
                <a:lnTo>
                  <a:pt x="132060" y="39669"/>
                </a:lnTo>
                <a:lnTo>
                  <a:pt x="130009" y="36322"/>
                </a:lnTo>
                <a:lnTo>
                  <a:pt x="62049" y="36322"/>
                </a:lnTo>
                <a:lnTo>
                  <a:pt x="56588" y="30734"/>
                </a:lnTo>
                <a:lnTo>
                  <a:pt x="56588" y="16637"/>
                </a:lnTo>
                <a:lnTo>
                  <a:pt x="62049" y="11049"/>
                </a:lnTo>
                <a:lnTo>
                  <a:pt x="106330" y="11049"/>
                </a:lnTo>
                <a:lnTo>
                  <a:pt x="104488" y="9699"/>
                </a:lnTo>
                <a:lnTo>
                  <a:pt x="91935" y="3862"/>
                </a:lnTo>
                <a:lnTo>
                  <a:pt x="78199" y="599"/>
                </a:lnTo>
                <a:lnTo>
                  <a:pt x="69034" y="0"/>
                </a:lnTo>
                <a:close/>
              </a:path>
              <a:path w="139065" h="67310">
                <a:moveTo>
                  <a:pt x="106330" y="11049"/>
                </a:moveTo>
                <a:lnTo>
                  <a:pt x="76019" y="11049"/>
                </a:lnTo>
                <a:lnTo>
                  <a:pt x="81480" y="16637"/>
                </a:lnTo>
                <a:lnTo>
                  <a:pt x="81480" y="30734"/>
                </a:lnTo>
                <a:lnTo>
                  <a:pt x="76019" y="36322"/>
                </a:lnTo>
                <a:lnTo>
                  <a:pt x="130009" y="36322"/>
                </a:lnTo>
                <a:lnTo>
                  <a:pt x="124850" y="27901"/>
                </a:lnTo>
                <a:lnTo>
                  <a:pt x="115560" y="17811"/>
                </a:lnTo>
                <a:lnTo>
                  <a:pt x="106330" y="11049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3" name="object 52"/>
          <p:cNvSpPr/>
          <p:nvPr/>
        </p:nvSpPr>
        <p:spPr>
          <a:xfrm>
            <a:off x="6300901" y="2089756"/>
            <a:ext cx="255794" cy="25579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4" name="object 53"/>
          <p:cNvSpPr/>
          <p:nvPr/>
        </p:nvSpPr>
        <p:spPr>
          <a:xfrm>
            <a:off x="7333375" y="1807551"/>
            <a:ext cx="61856" cy="63283"/>
          </a:xfrm>
          <a:custGeom>
            <a:avLst/>
            <a:gdLst/>
            <a:ahLst/>
            <a:cxnLst/>
            <a:rect l="l" t="t" r="r" b="b"/>
            <a:pathLst>
              <a:path w="82550" h="84455">
                <a:moveTo>
                  <a:pt x="50853" y="0"/>
                </a:moveTo>
                <a:lnTo>
                  <a:pt x="9892" y="14637"/>
                </a:lnTo>
                <a:lnTo>
                  <a:pt x="0" y="37485"/>
                </a:lnTo>
                <a:lnTo>
                  <a:pt x="2054" y="53337"/>
                </a:lnTo>
                <a:lnTo>
                  <a:pt x="8007" y="66422"/>
                </a:lnTo>
                <a:lnTo>
                  <a:pt x="17149" y="76231"/>
                </a:lnTo>
                <a:lnTo>
                  <a:pt x="28773" y="82252"/>
                </a:lnTo>
                <a:lnTo>
                  <a:pt x="40428" y="84013"/>
                </a:lnTo>
                <a:lnTo>
                  <a:pt x="47667" y="84013"/>
                </a:lnTo>
                <a:lnTo>
                  <a:pt x="50461" y="83124"/>
                </a:lnTo>
                <a:lnTo>
                  <a:pt x="36872" y="70932"/>
                </a:lnTo>
                <a:lnTo>
                  <a:pt x="31411" y="67122"/>
                </a:lnTo>
                <a:lnTo>
                  <a:pt x="28744" y="61534"/>
                </a:lnTo>
                <a:lnTo>
                  <a:pt x="27855" y="54930"/>
                </a:lnTo>
                <a:lnTo>
                  <a:pt x="27855" y="48326"/>
                </a:lnTo>
                <a:lnTo>
                  <a:pt x="29633" y="41849"/>
                </a:lnTo>
                <a:lnTo>
                  <a:pt x="33189" y="36134"/>
                </a:lnTo>
                <a:lnTo>
                  <a:pt x="37761" y="30546"/>
                </a:lnTo>
                <a:lnTo>
                  <a:pt x="45000" y="27752"/>
                </a:lnTo>
                <a:lnTo>
                  <a:pt x="79804" y="27752"/>
                </a:lnTo>
                <a:lnTo>
                  <a:pt x="79778" y="27592"/>
                </a:lnTo>
                <a:lnTo>
                  <a:pt x="73332" y="15262"/>
                </a:lnTo>
                <a:lnTo>
                  <a:pt x="63454" y="5764"/>
                </a:lnTo>
                <a:lnTo>
                  <a:pt x="50853" y="0"/>
                </a:lnTo>
                <a:close/>
              </a:path>
              <a:path w="82550" h="84455">
                <a:moveTo>
                  <a:pt x="79804" y="27752"/>
                </a:moveTo>
                <a:lnTo>
                  <a:pt x="57700" y="27752"/>
                </a:lnTo>
                <a:lnTo>
                  <a:pt x="63034" y="29657"/>
                </a:lnTo>
                <a:lnTo>
                  <a:pt x="66717" y="33340"/>
                </a:lnTo>
                <a:lnTo>
                  <a:pt x="82084" y="45532"/>
                </a:lnTo>
                <a:lnTo>
                  <a:pt x="82084" y="41849"/>
                </a:lnTo>
                <a:lnTo>
                  <a:pt x="79804" y="27752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5" name="object 54"/>
          <p:cNvSpPr/>
          <p:nvPr/>
        </p:nvSpPr>
        <p:spPr>
          <a:xfrm>
            <a:off x="7362907" y="1838528"/>
            <a:ext cx="108485" cy="98492"/>
          </a:xfrm>
          <a:custGeom>
            <a:avLst/>
            <a:gdLst/>
            <a:ahLst/>
            <a:cxnLst/>
            <a:rect l="l" t="t" r="r" b="b"/>
            <a:pathLst>
              <a:path w="144779" h="131444">
                <a:moveTo>
                  <a:pt x="139277" y="56769"/>
                </a:moveTo>
                <a:lnTo>
                  <a:pt x="79883" y="56769"/>
                </a:lnTo>
                <a:lnTo>
                  <a:pt x="93106" y="59481"/>
                </a:lnTo>
                <a:lnTo>
                  <a:pt x="103415" y="67310"/>
                </a:lnTo>
                <a:lnTo>
                  <a:pt x="108691" y="80414"/>
                </a:lnTo>
                <a:lnTo>
                  <a:pt x="109400" y="92633"/>
                </a:lnTo>
                <a:lnTo>
                  <a:pt x="106087" y="103272"/>
                </a:lnTo>
                <a:lnTo>
                  <a:pt x="99298" y="111639"/>
                </a:lnTo>
                <a:lnTo>
                  <a:pt x="73756" y="127321"/>
                </a:lnTo>
                <a:lnTo>
                  <a:pt x="78994" y="129286"/>
                </a:lnTo>
                <a:lnTo>
                  <a:pt x="86105" y="131063"/>
                </a:lnTo>
                <a:lnTo>
                  <a:pt x="93345" y="131063"/>
                </a:lnTo>
                <a:lnTo>
                  <a:pt x="130775" y="115157"/>
                </a:lnTo>
                <a:lnTo>
                  <a:pt x="144494" y="91014"/>
                </a:lnTo>
                <a:lnTo>
                  <a:pt x="143678" y="73213"/>
                </a:lnTo>
                <a:lnTo>
                  <a:pt x="139910" y="58022"/>
                </a:lnTo>
                <a:lnTo>
                  <a:pt x="139277" y="56769"/>
                </a:lnTo>
                <a:close/>
              </a:path>
              <a:path w="144779" h="131444">
                <a:moveTo>
                  <a:pt x="16128" y="0"/>
                </a:moveTo>
                <a:lnTo>
                  <a:pt x="8127" y="0"/>
                </a:lnTo>
                <a:lnTo>
                  <a:pt x="5334" y="888"/>
                </a:lnTo>
                <a:lnTo>
                  <a:pt x="3555" y="3683"/>
                </a:lnTo>
                <a:lnTo>
                  <a:pt x="0" y="8255"/>
                </a:lnTo>
                <a:lnTo>
                  <a:pt x="889" y="14605"/>
                </a:lnTo>
                <a:lnTo>
                  <a:pt x="4445" y="18287"/>
                </a:lnTo>
                <a:lnTo>
                  <a:pt x="46719" y="53198"/>
                </a:lnTo>
                <a:lnTo>
                  <a:pt x="43942" y="56769"/>
                </a:lnTo>
                <a:lnTo>
                  <a:pt x="42164" y="61468"/>
                </a:lnTo>
                <a:lnTo>
                  <a:pt x="41275" y="66929"/>
                </a:lnTo>
                <a:lnTo>
                  <a:pt x="41275" y="68707"/>
                </a:lnTo>
                <a:lnTo>
                  <a:pt x="40386" y="71500"/>
                </a:lnTo>
                <a:lnTo>
                  <a:pt x="40386" y="74295"/>
                </a:lnTo>
                <a:lnTo>
                  <a:pt x="65493" y="60473"/>
                </a:lnTo>
                <a:lnTo>
                  <a:pt x="69976" y="57785"/>
                </a:lnTo>
                <a:lnTo>
                  <a:pt x="75438" y="56769"/>
                </a:lnTo>
                <a:lnTo>
                  <a:pt x="139277" y="56769"/>
                </a:lnTo>
                <a:lnTo>
                  <a:pt x="133599" y="45518"/>
                </a:lnTo>
                <a:lnTo>
                  <a:pt x="125955" y="36703"/>
                </a:lnTo>
                <a:lnTo>
                  <a:pt x="59182" y="36703"/>
                </a:lnTo>
                <a:lnTo>
                  <a:pt x="17916" y="1785"/>
                </a:lnTo>
                <a:lnTo>
                  <a:pt x="16128" y="0"/>
                </a:lnTo>
                <a:close/>
              </a:path>
              <a:path w="144779" h="131444">
                <a:moveTo>
                  <a:pt x="93345" y="23875"/>
                </a:moveTo>
                <a:lnTo>
                  <a:pt x="85217" y="23875"/>
                </a:lnTo>
                <a:lnTo>
                  <a:pt x="77216" y="25654"/>
                </a:lnTo>
                <a:lnTo>
                  <a:pt x="70866" y="28448"/>
                </a:lnTo>
                <a:lnTo>
                  <a:pt x="66421" y="31115"/>
                </a:lnTo>
                <a:lnTo>
                  <a:pt x="62865" y="33020"/>
                </a:lnTo>
                <a:lnTo>
                  <a:pt x="59182" y="36703"/>
                </a:lnTo>
                <a:lnTo>
                  <a:pt x="125955" y="36703"/>
                </a:lnTo>
                <a:lnTo>
                  <a:pt x="125153" y="35778"/>
                </a:lnTo>
                <a:lnTo>
                  <a:pt x="114981" y="28881"/>
                </a:lnTo>
                <a:lnTo>
                  <a:pt x="103492" y="24904"/>
                </a:lnTo>
                <a:lnTo>
                  <a:pt x="93345" y="23875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6" name="object 55"/>
          <p:cNvSpPr/>
          <p:nvPr/>
        </p:nvSpPr>
        <p:spPr>
          <a:xfrm>
            <a:off x="7285336" y="1893340"/>
            <a:ext cx="150832" cy="113243"/>
          </a:xfrm>
          <a:custGeom>
            <a:avLst/>
            <a:gdLst/>
            <a:ahLst/>
            <a:cxnLst/>
            <a:rect l="l" t="t" r="r" b="b"/>
            <a:pathLst>
              <a:path w="201295" h="151130">
                <a:moveTo>
                  <a:pt x="74921" y="10382"/>
                </a:moveTo>
                <a:lnTo>
                  <a:pt x="32721" y="21814"/>
                </a:lnTo>
                <a:lnTo>
                  <a:pt x="6120" y="51976"/>
                </a:lnTo>
                <a:lnTo>
                  <a:pt x="0" y="78485"/>
                </a:lnTo>
                <a:lnTo>
                  <a:pt x="50" y="80390"/>
                </a:lnTo>
                <a:lnTo>
                  <a:pt x="12021" y="120965"/>
                </a:lnTo>
                <a:lnTo>
                  <a:pt x="42924" y="147076"/>
                </a:lnTo>
                <a:lnTo>
                  <a:pt x="55990" y="151110"/>
                </a:lnTo>
                <a:lnTo>
                  <a:pt x="73059" y="150296"/>
                </a:lnTo>
                <a:lnTo>
                  <a:pt x="113550" y="134513"/>
                </a:lnTo>
                <a:lnTo>
                  <a:pt x="135835" y="103377"/>
                </a:lnTo>
                <a:lnTo>
                  <a:pt x="139339" y="80390"/>
                </a:lnTo>
                <a:lnTo>
                  <a:pt x="139339" y="79375"/>
                </a:lnTo>
                <a:lnTo>
                  <a:pt x="138450" y="78485"/>
                </a:lnTo>
                <a:lnTo>
                  <a:pt x="138450" y="69214"/>
                </a:lnTo>
                <a:lnTo>
                  <a:pt x="136672" y="63753"/>
                </a:lnTo>
                <a:lnTo>
                  <a:pt x="192136" y="33037"/>
                </a:lnTo>
                <a:lnTo>
                  <a:pt x="121719" y="33037"/>
                </a:lnTo>
                <a:lnTo>
                  <a:pt x="87732" y="12567"/>
                </a:lnTo>
                <a:lnTo>
                  <a:pt x="74921" y="10382"/>
                </a:lnTo>
                <a:close/>
              </a:path>
              <a:path w="201295" h="151130">
                <a:moveTo>
                  <a:pt x="190647" y="0"/>
                </a:moveTo>
                <a:lnTo>
                  <a:pt x="178963" y="0"/>
                </a:lnTo>
                <a:lnTo>
                  <a:pt x="176169" y="1904"/>
                </a:lnTo>
                <a:lnTo>
                  <a:pt x="121719" y="33037"/>
                </a:lnTo>
                <a:lnTo>
                  <a:pt x="192136" y="33037"/>
                </a:lnTo>
                <a:lnTo>
                  <a:pt x="193314" y="32385"/>
                </a:lnTo>
                <a:lnTo>
                  <a:pt x="200775" y="23134"/>
                </a:lnTo>
                <a:lnTo>
                  <a:pt x="200875" y="11106"/>
                </a:lnTo>
                <a:lnTo>
                  <a:pt x="196870" y="2793"/>
                </a:lnTo>
                <a:lnTo>
                  <a:pt x="190647" y="0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7" name="object 56"/>
          <p:cNvSpPr/>
          <p:nvPr/>
        </p:nvSpPr>
        <p:spPr>
          <a:xfrm>
            <a:off x="7271551" y="2402647"/>
            <a:ext cx="215066" cy="185090"/>
          </a:xfrm>
          <a:custGeom>
            <a:avLst/>
            <a:gdLst/>
            <a:ahLst/>
            <a:cxnLst/>
            <a:rect l="l" t="t" r="r" b="b"/>
            <a:pathLst>
              <a:path w="287020" h="247014">
                <a:moveTo>
                  <a:pt x="286512" y="225043"/>
                </a:moveTo>
                <a:lnTo>
                  <a:pt x="0" y="225043"/>
                </a:lnTo>
                <a:lnTo>
                  <a:pt x="0" y="246887"/>
                </a:lnTo>
                <a:lnTo>
                  <a:pt x="286512" y="246887"/>
                </a:lnTo>
                <a:lnTo>
                  <a:pt x="286512" y="225043"/>
                </a:lnTo>
                <a:close/>
              </a:path>
              <a:path w="287020" h="247014">
                <a:moveTo>
                  <a:pt x="29718" y="67690"/>
                </a:moveTo>
                <a:lnTo>
                  <a:pt x="24765" y="67690"/>
                </a:lnTo>
                <a:lnTo>
                  <a:pt x="20828" y="68834"/>
                </a:lnTo>
                <a:lnTo>
                  <a:pt x="5969" y="100456"/>
                </a:lnTo>
                <a:lnTo>
                  <a:pt x="6985" y="107061"/>
                </a:lnTo>
                <a:lnTo>
                  <a:pt x="8890" y="113664"/>
                </a:lnTo>
                <a:lnTo>
                  <a:pt x="10922" y="121285"/>
                </a:lnTo>
                <a:lnTo>
                  <a:pt x="13843" y="128904"/>
                </a:lnTo>
                <a:lnTo>
                  <a:pt x="12827" y="225043"/>
                </a:lnTo>
                <a:lnTo>
                  <a:pt x="17907" y="225043"/>
                </a:lnTo>
                <a:lnTo>
                  <a:pt x="18796" y="138684"/>
                </a:lnTo>
                <a:lnTo>
                  <a:pt x="49099" y="138684"/>
                </a:lnTo>
                <a:lnTo>
                  <a:pt x="48641" y="137667"/>
                </a:lnTo>
                <a:lnTo>
                  <a:pt x="47625" y="130048"/>
                </a:lnTo>
                <a:lnTo>
                  <a:pt x="47625" y="121285"/>
                </a:lnTo>
                <a:lnTo>
                  <a:pt x="73867" y="107061"/>
                </a:lnTo>
                <a:lnTo>
                  <a:pt x="27813" y="107061"/>
                </a:lnTo>
                <a:lnTo>
                  <a:pt x="22860" y="105917"/>
                </a:lnTo>
                <a:lnTo>
                  <a:pt x="17907" y="103759"/>
                </a:lnTo>
                <a:lnTo>
                  <a:pt x="14859" y="98298"/>
                </a:lnTo>
                <a:lnTo>
                  <a:pt x="13843" y="92837"/>
                </a:lnTo>
                <a:lnTo>
                  <a:pt x="14859" y="87375"/>
                </a:lnTo>
                <a:lnTo>
                  <a:pt x="17907" y="83057"/>
                </a:lnTo>
                <a:lnTo>
                  <a:pt x="22860" y="79755"/>
                </a:lnTo>
                <a:lnTo>
                  <a:pt x="27813" y="78612"/>
                </a:lnTo>
                <a:lnTo>
                  <a:pt x="47365" y="78612"/>
                </a:lnTo>
                <a:lnTo>
                  <a:pt x="45593" y="75437"/>
                </a:lnTo>
                <a:lnTo>
                  <a:pt x="41656" y="72136"/>
                </a:lnTo>
                <a:lnTo>
                  <a:pt x="37719" y="69976"/>
                </a:lnTo>
                <a:lnTo>
                  <a:pt x="29718" y="67690"/>
                </a:lnTo>
                <a:close/>
              </a:path>
              <a:path w="287020" h="247014">
                <a:moveTo>
                  <a:pt x="210185" y="131063"/>
                </a:moveTo>
                <a:lnTo>
                  <a:pt x="206248" y="131063"/>
                </a:lnTo>
                <a:lnTo>
                  <a:pt x="200279" y="132206"/>
                </a:lnTo>
                <a:lnTo>
                  <a:pt x="177419" y="161671"/>
                </a:lnTo>
                <a:lnTo>
                  <a:pt x="177419" y="220725"/>
                </a:lnTo>
                <a:lnTo>
                  <a:pt x="232918" y="220725"/>
                </a:lnTo>
                <a:lnTo>
                  <a:pt x="232918" y="195579"/>
                </a:lnTo>
                <a:lnTo>
                  <a:pt x="266799" y="195579"/>
                </a:lnTo>
                <a:lnTo>
                  <a:pt x="269621" y="190118"/>
                </a:lnTo>
                <a:lnTo>
                  <a:pt x="271653" y="181355"/>
                </a:lnTo>
                <a:lnTo>
                  <a:pt x="225044" y="181355"/>
                </a:lnTo>
                <a:lnTo>
                  <a:pt x="221107" y="180212"/>
                </a:lnTo>
                <a:lnTo>
                  <a:pt x="219075" y="178053"/>
                </a:lnTo>
                <a:lnTo>
                  <a:pt x="217170" y="175894"/>
                </a:lnTo>
                <a:lnTo>
                  <a:pt x="217170" y="169290"/>
                </a:lnTo>
                <a:lnTo>
                  <a:pt x="219075" y="165988"/>
                </a:lnTo>
                <a:lnTo>
                  <a:pt x="221107" y="164973"/>
                </a:lnTo>
                <a:lnTo>
                  <a:pt x="225044" y="163829"/>
                </a:lnTo>
                <a:lnTo>
                  <a:pt x="272669" y="163829"/>
                </a:lnTo>
                <a:lnTo>
                  <a:pt x="270637" y="155066"/>
                </a:lnTo>
                <a:lnTo>
                  <a:pt x="268789" y="149605"/>
                </a:lnTo>
                <a:lnTo>
                  <a:pt x="232029" y="149605"/>
                </a:lnTo>
                <a:lnTo>
                  <a:pt x="227965" y="141986"/>
                </a:lnTo>
                <a:lnTo>
                  <a:pt x="222123" y="136525"/>
                </a:lnTo>
                <a:lnTo>
                  <a:pt x="218059" y="134365"/>
                </a:lnTo>
                <a:lnTo>
                  <a:pt x="214122" y="132206"/>
                </a:lnTo>
                <a:lnTo>
                  <a:pt x="210185" y="131063"/>
                </a:lnTo>
                <a:close/>
              </a:path>
              <a:path w="287020" h="247014">
                <a:moveTo>
                  <a:pt x="131825" y="108203"/>
                </a:moveTo>
                <a:lnTo>
                  <a:pt x="114046" y="108203"/>
                </a:lnTo>
                <a:lnTo>
                  <a:pt x="87249" y="219582"/>
                </a:lnTo>
                <a:lnTo>
                  <a:pt x="100075" y="219582"/>
                </a:lnTo>
                <a:lnTo>
                  <a:pt x="116967" y="132206"/>
                </a:lnTo>
                <a:lnTo>
                  <a:pt x="137600" y="132206"/>
                </a:lnTo>
                <a:lnTo>
                  <a:pt x="131825" y="108203"/>
                </a:lnTo>
                <a:close/>
              </a:path>
              <a:path w="287020" h="247014">
                <a:moveTo>
                  <a:pt x="137600" y="132206"/>
                </a:moveTo>
                <a:lnTo>
                  <a:pt x="128905" y="132206"/>
                </a:lnTo>
                <a:lnTo>
                  <a:pt x="146685" y="219582"/>
                </a:lnTo>
                <a:lnTo>
                  <a:pt x="158623" y="219582"/>
                </a:lnTo>
                <a:lnTo>
                  <a:pt x="137600" y="132206"/>
                </a:lnTo>
                <a:close/>
              </a:path>
              <a:path w="287020" h="247014">
                <a:moveTo>
                  <a:pt x="266799" y="195579"/>
                </a:moveTo>
                <a:lnTo>
                  <a:pt x="232918" y="195579"/>
                </a:lnTo>
                <a:lnTo>
                  <a:pt x="249809" y="216280"/>
                </a:lnTo>
                <a:lnTo>
                  <a:pt x="255778" y="210819"/>
                </a:lnTo>
                <a:lnTo>
                  <a:pt x="261747" y="204342"/>
                </a:lnTo>
                <a:lnTo>
                  <a:pt x="265684" y="197738"/>
                </a:lnTo>
                <a:lnTo>
                  <a:pt x="266799" y="195579"/>
                </a:lnTo>
                <a:close/>
              </a:path>
              <a:path w="287020" h="247014">
                <a:moveTo>
                  <a:pt x="272669" y="163829"/>
                </a:moveTo>
                <a:lnTo>
                  <a:pt x="225044" y="163829"/>
                </a:lnTo>
                <a:lnTo>
                  <a:pt x="227965" y="164973"/>
                </a:lnTo>
                <a:lnTo>
                  <a:pt x="229997" y="165988"/>
                </a:lnTo>
                <a:lnTo>
                  <a:pt x="232029" y="169290"/>
                </a:lnTo>
                <a:lnTo>
                  <a:pt x="232029" y="175894"/>
                </a:lnTo>
                <a:lnTo>
                  <a:pt x="227965" y="180212"/>
                </a:lnTo>
                <a:lnTo>
                  <a:pt x="225044" y="181355"/>
                </a:lnTo>
                <a:lnTo>
                  <a:pt x="271653" y="181355"/>
                </a:lnTo>
                <a:lnTo>
                  <a:pt x="272669" y="173736"/>
                </a:lnTo>
                <a:lnTo>
                  <a:pt x="272669" y="163829"/>
                </a:lnTo>
                <a:close/>
              </a:path>
              <a:path w="287020" h="247014">
                <a:moveTo>
                  <a:pt x="49099" y="138684"/>
                </a:moveTo>
                <a:lnTo>
                  <a:pt x="18796" y="138684"/>
                </a:lnTo>
                <a:lnTo>
                  <a:pt x="25781" y="149605"/>
                </a:lnTo>
                <a:lnTo>
                  <a:pt x="60452" y="174751"/>
                </a:lnTo>
                <a:lnTo>
                  <a:pt x="65405" y="174751"/>
                </a:lnTo>
                <a:lnTo>
                  <a:pt x="67437" y="172592"/>
                </a:lnTo>
                <a:lnTo>
                  <a:pt x="68453" y="170434"/>
                </a:lnTo>
                <a:lnTo>
                  <a:pt x="67437" y="167131"/>
                </a:lnTo>
                <a:lnTo>
                  <a:pt x="66421" y="164973"/>
                </a:lnTo>
                <a:lnTo>
                  <a:pt x="64389" y="161671"/>
                </a:lnTo>
                <a:lnTo>
                  <a:pt x="55499" y="151891"/>
                </a:lnTo>
                <a:lnTo>
                  <a:pt x="51562" y="144144"/>
                </a:lnTo>
                <a:lnTo>
                  <a:pt x="49099" y="138684"/>
                </a:lnTo>
                <a:close/>
              </a:path>
              <a:path w="287020" h="247014">
                <a:moveTo>
                  <a:pt x="219644" y="39369"/>
                </a:moveTo>
                <a:lnTo>
                  <a:pt x="215138" y="39369"/>
                </a:lnTo>
                <a:lnTo>
                  <a:pt x="239903" y="140969"/>
                </a:lnTo>
                <a:lnTo>
                  <a:pt x="232029" y="149605"/>
                </a:lnTo>
                <a:lnTo>
                  <a:pt x="268789" y="149605"/>
                </a:lnTo>
                <a:lnTo>
                  <a:pt x="267716" y="146430"/>
                </a:lnTo>
                <a:lnTo>
                  <a:pt x="263652" y="138684"/>
                </a:lnTo>
                <a:lnTo>
                  <a:pt x="262001" y="136525"/>
                </a:lnTo>
                <a:lnTo>
                  <a:pt x="243840" y="136525"/>
                </a:lnTo>
                <a:lnTo>
                  <a:pt x="219644" y="39369"/>
                </a:lnTo>
                <a:close/>
              </a:path>
              <a:path w="287020" h="247014">
                <a:moveTo>
                  <a:pt x="252857" y="126746"/>
                </a:moveTo>
                <a:lnTo>
                  <a:pt x="243840" y="136525"/>
                </a:lnTo>
                <a:lnTo>
                  <a:pt x="262001" y="136525"/>
                </a:lnTo>
                <a:lnTo>
                  <a:pt x="258699" y="132206"/>
                </a:lnTo>
                <a:lnTo>
                  <a:pt x="252857" y="126746"/>
                </a:lnTo>
                <a:close/>
              </a:path>
              <a:path w="287020" h="247014">
                <a:moveTo>
                  <a:pt x="137795" y="88518"/>
                </a:moveTo>
                <a:lnTo>
                  <a:pt x="108077" y="88518"/>
                </a:lnTo>
                <a:lnTo>
                  <a:pt x="108077" y="108203"/>
                </a:lnTo>
                <a:lnTo>
                  <a:pt x="137795" y="108203"/>
                </a:lnTo>
                <a:lnTo>
                  <a:pt x="137795" y="88518"/>
                </a:lnTo>
                <a:close/>
              </a:path>
              <a:path w="287020" h="247014">
                <a:moveTo>
                  <a:pt x="47365" y="78612"/>
                </a:moveTo>
                <a:lnTo>
                  <a:pt x="27813" y="78612"/>
                </a:lnTo>
                <a:lnTo>
                  <a:pt x="32766" y="79755"/>
                </a:lnTo>
                <a:lnTo>
                  <a:pt x="36703" y="83057"/>
                </a:lnTo>
                <a:lnTo>
                  <a:pt x="39624" y="87375"/>
                </a:lnTo>
                <a:lnTo>
                  <a:pt x="40640" y="92837"/>
                </a:lnTo>
                <a:lnTo>
                  <a:pt x="39624" y="98298"/>
                </a:lnTo>
                <a:lnTo>
                  <a:pt x="36703" y="103759"/>
                </a:lnTo>
                <a:lnTo>
                  <a:pt x="32766" y="105917"/>
                </a:lnTo>
                <a:lnTo>
                  <a:pt x="27813" y="107061"/>
                </a:lnTo>
                <a:lnTo>
                  <a:pt x="73867" y="107061"/>
                </a:lnTo>
                <a:lnTo>
                  <a:pt x="101984" y="91821"/>
                </a:lnTo>
                <a:lnTo>
                  <a:pt x="50546" y="91821"/>
                </a:lnTo>
                <a:lnTo>
                  <a:pt x="50546" y="86360"/>
                </a:lnTo>
                <a:lnTo>
                  <a:pt x="48641" y="80899"/>
                </a:lnTo>
                <a:lnTo>
                  <a:pt x="47365" y="78612"/>
                </a:lnTo>
                <a:close/>
              </a:path>
              <a:path w="287020" h="247014">
                <a:moveTo>
                  <a:pt x="210185" y="0"/>
                </a:moveTo>
                <a:lnTo>
                  <a:pt x="204216" y="1142"/>
                </a:lnTo>
                <a:lnTo>
                  <a:pt x="199263" y="4317"/>
                </a:lnTo>
                <a:lnTo>
                  <a:pt x="195325" y="8762"/>
                </a:lnTo>
                <a:lnTo>
                  <a:pt x="193294" y="14224"/>
                </a:lnTo>
                <a:lnTo>
                  <a:pt x="50546" y="91821"/>
                </a:lnTo>
                <a:lnTo>
                  <a:pt x="101984" y="91821"/>
                </a:lnTo>
                <a:lnTo>
                  <a:pt x="108077" y="88518"/>
                </a:lnTo>
                <a:lnTo>
                  <a:pt x="137795" y="88518"/>
                </a:lnTo>
                <a:lnTo>
                  <a:pt x="137795" y="86360"/>
                </a:lnTo>
                <a:lnTo>
                  <a:pt x="121920" y="86360"/>
                </a:lnTo>
                <a:lnTo>
                  <a:pt x="118999" y="85216"/>
                </a:lnTo>
                <a:lnTo>
                  <a:pt x="115950" y="84074"/>
                </a:lnTo>
                <a:lnTo>
                  <a:pt x="114046" y="80899"/>
                </a:lnTo>
                <a:lnTo>
                  <a:pt x="113030" y="77597"/>
                </a:lnTo>
                <a:lnTo>
                  <a:pt x="114046" y="73151"/>
                </a:lnTo>
                <a:lnTo>
                  <a:pt x="115950" y="70992"/>
                </a:lnTo>
                <a:lnTo>
                  <a:pt x="118999" y="68834"/>
                </a:lnTo>
                <a:lnTo>
                  <a:pt x="121920" y="67690"/>
                </a:lnTo>
                <a:lnTo>
                  <a:pt x="146118" y="67690"/>
                </a:lnTo>
                <a:lnTo>
                  <a:pt x="201295" y="38226"/>
                </a:lnTo>
                <a:lnTo>
                  <a:pt x="219359" y="38226"/>
                </a:lnTo>
                <a:lnTo>
                  <a:pt x="219075" y="37084"/>
                </a:lnTo>
                <a:lnTo>
                  <a:pt x="223012" y="33909"/>
                </a:lnTo>
                <a:lnTo>
                  <a:pt x="225276" y="30606"/>
                </a:lnTo>
                <a:lnTo>
                  <a:pt x="211200" y="30606"/>
                </a:lnTo>
                <a:lnTo>
                  <a:pt x="207137" y="29463"/>
                </a:lnTo>
                <a:lnTo>
                  <a:pt x="204216" y="27304"/>
                </a:lnTo>
                <a:lnTo>
                  <a:pt x="202184" y="24002"/>
                </a:lnTo>
                <a:lnTo>
                  <a:pt x="201295" y="19685"/>
                </a:lnTo>
                <a:lnTo>
                  <a:pt x="202184" y="15239"/>
                </a:lnTo>
                <a:lnTo>
                  <a:pt x="204216" y="12064"/>
                </a:lnTo>
                <a:lnTo>
                  <a:pt x="207137" y="9778"/>
                </a:lnTo>
                <a:lnTo>
                  <a:pt x="211200" y="8762"/>
                </a:lnTo>
                <a:lnTo>
                  <a:pt x="224393" y="8762"/>
                </a:lnTo>
                <a:lnTo>
                  <a:pt x="223012" y="6603"/>
                </a:lnTo>
                <a:lnTo>
                  <a:pt x="220091" y="4317"/>
                </a:lnTo>
                <a:lnTo>
                  <a:pt x="217170" y="2159"/>
                </a:lnTo>
                <a:lnTo>
                  <a:pt x="213106" y="1142"/>
                </a:lnTo>
                <a:lnTo>
                  <a:pt x="210185" y="0"/>
                </a:lnTo>
                <a:close/>
              </a:path>
              <a:path w="287020" h="247014">
                <a:moveTo>
                  <a:pt x="146118" y="67690"/>
                </a:moveTo>
                <a:lnTo>
                  <a:pt x="121920" y="67690"/>
                </a:lnTo>
                <a:lnTo>
                  <a:pt x="124968" y="68834"/>
                </a:lnTo>
                <a:lnTo>
                  <a:pt x="127889" y="70992"/>
                </a:lnTo>
                <a:lnTo>
                  <a:pt x="129921" y="73151"/>
                </a:lnTo>
                <a:lnTo>
                  <a:pt x="129921" y="80899"/>
                </a:lnTo>
                <a:lnTo>
                  <a:pt x="127889" y="84074"/>
                </a:lnTo>
                <a:lnTo>
                  <a:pt x="124968" y="85216"/>
                </a:lnTo>
                <a:lnTo>
                  <a:pt x="121920" y="86360"/>
                </a:lnTo>
                <a:lnTo>
                  <a:pt x="137795" y="86360"/>
                </a:lnTo>
                <a:lnTo>
                  <a:pt x="137795" y="72136"/>
                </a:lnTo>
                <a:lnTo>
                  <a:pt x="146118" y="67690"/>
                </a:lnTo>
                <a:close/>
              </a:path>
              <a:path w="287020" h="247014">
                <a:moveTo>
                  <a:pt x="219359" y="38226"/>
                </a:moveTo>
                <a:lnTo>
                  <a:pt x="201295" y="38226"/>
                </a:lnTo>
                <a:lnTo>
                  <a:pt x="205232" y="39369"/>
                </a:lnTo>
                <a:lnTo>
                  <a:pt x="210185" y="40386"/>
                </a:lnTo>
                <a:lnTo>
                  <a:pt x="215138" y="39369"/>
                </a:lnTo>
                <a:lnTo>
                  <a:pt x="219644" y="39369"/>
                </a:lnTo>
                <a:lnTo>
                  <a:pt x="219359" y="38226"/>
                </a:lnTo>
                <a:close/>
              </a:path>
              <a:path w="287020" h="247014">
                <a:moveTo>
                  <a:pt x="224393" y="8762"/>
                </a:moveTo>
                <a:lnTo>
                  <a:pt x="211200" y="8762"/>
                </a:lnTo>
                <a:lnTo>
                  <a:pt x="214122" y="9778"/>
                </a:lnTo>
                <a:lnTo>
                  <a:pt x="217170" y="12064"/>
                </a:lnTo>
                <a:lnTo>
                  <a:pt x="220091" y="15239"/>
                </a:lnTo>
                <a:lnTo>
                  <a:pt x="220091" y="24002"/>
                </a:lnTo>
                <a:lnTo>
                  <a:pt x="217170" y="27304"/>
                </a:lnTo>
                <a:lnTo>
                  <a:pt x="214122" y="29463"/>
                </a:lnTo>
                <a:lnTo>
                  <a:pt x="211200" y="30606"/>
                </a:lnTo>
                <a:lnTo>
                  <a:pt x="225276" y="30606"/>
                </a:lnTo>
                <a:lnTo>
                  <a:pt x="226060" y="29463"/>
                </a:lnTo>
                <a:lnTo>
                  <a:pt x="227075" y="25146"/>
                </a:lnTo>
                <a:lnTo>
                  <a:pt x="227965" y="20700"/>
                </a:lnTo>
                <a:lnTo>
                  <a:pt x="227965" y="16382"/>
                </a:lnTo>
                <a:lnTo>
                  <a:pt x="227075" y="13080"/>
                </a:lnTo>
                <a:lnTo>
                  <a:pt x="225044" y="9778"/>
                </a:lnTo>
                <a:lnTo>
                  <a:pt x="224393" y="8762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8" name="object 57"/>
          <p:cNvSpPr/>
          <p:nvPr/>
        </p:nvSpPr>
        <p:spPr>
          <a:xfrm>
            <a:off x="6300901" y="1516499"/>
            <a:ext cx="251227" cy="25351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9" name="object 58"/>
          <p:cNvSpPr/>
          <p:nvPr/>
        </p:nvSpPr>
        <p:spPr>
          <a:xfrm>
            <a:off x="7271552" y="1262988"/>
            <a:ext cx="210118" cy="21011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0" name="object 59"/>
          <p:cNvSpPr/>
          <p:nvPr/>
        </p:nvSpPr>
        <p:spPr>
          <a:xfrm>
            <a:off x="7264701" y="2094323"/>
            <a:ext cx="221536" cy="22153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1" name="object 60"/>
          <p:cNvSpPr/>
          <p:nvPr/>
        </p:nvSpPr>
        <p:spPr>
          <a:xfrm>
            <a:off x="6337444" y="1888773"/>
            <a:ext cx="64235" cy="41395"/>
          </a:xfrm>
          <a:custGeom>
            <a:avLst/>
            <a:gdLst/>
            <a:ahLst/>
            <a:cxnLst/>
            <a:rect l="l" t="t" r="r" b="b"/>
            <a:pathLst>
              <a:path w="85725" h="55244">
                <a:moveTo>
                  <a:pt x="85344" y="0"/>
                </a:moveTo>
                <a:lnTo>
                  <a:pt x="8636" y="0"/>
                </a:lnTo>
                <a:lnTo>
                  <a:pt x="2921" y="2921"/>
                </a:lnTo>
                <a:lnTo>
                  <a:pt x="2921" y="8889"/>
                </a:lnTo>
                <a:lnTo>
                  <a:pt x="1397" y="13335"/>
                </a:lnTo>
                <a:lnTo>
                  <a:pt x="0" y="19303"/>
                </a:lnTo>
                <a:lnTo>
                  <a:pt x="0" y="34162"/>
                </a:lnTo>
                <a:lnTo>
                  <a:pt x="1397" y="40004"/>
                </a:lnTo>
                <a:lnTo>
                  <a:pt x="2921" y="45974"/>
                </a:lnTo>
                <a:lnTo>
                  <a:pt x="2921" y="50418"/>
                </a:lnTo>
                <a:lnTo>
                  <a:pt x="8636" y="54863"/>
                </a:lnTo>
                <a:lnTo>
                  <a:pt x="85215" y="54863"/>
                </a:lnTo>
                <a:lnTo>
                  <a:pt x="85344" y="0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2" name="object 61"/>
          <p:cNvSpPr/>
          <p:nvPr/>
        </p:nvSpPr>
        <p:spPr>
          <a:xfrm>
            <a:off x="6380838" y="1943585"/>
            <a:ext cx="114194" cy="73275"/>
          </a:xfrm>
          <a:custGeom>
            <a:avLst/>
            <a:gdLst/>
            <a:ahLst/>
            <a:cxnLst/>
            <a:rect l="l" t="t" r="r" b="b"/>
            <a:pathLst>
              <a:path w="152400" h="97789">
                <a:moveTo>
                  <a:pt x="8762" y="27686"/>
                </a:moveTo>
                <a:lnTo>
                  <a:pt x="4444" y="30607"/>
                </a:lnTo>
                <a:lnTo>
                  <a:pt x="1524" y="33527"/>
                </a:lnTo>
                <a:lnTo>
                  <a:pt x="0" y="37846"/>
                </a:lnTo>
                <a:lnTo>
                  <a:pt x="3662" y="45730"/>
                </a:lnTo>
                <a:lnTo>
                  <a:pt x="29486" y="76211"/>
                </a:lnTo>
                <a:lnTo>
                  <a:pt x="63696" y="93800"/>
                </a:lnTo>
                <a:lnTo>
                  <a:pt x="102241" y="97477"/>
                </a:lnTo>
                <a:lnTo>
                  <a:pt x="115824" y="97536"/>
                </a:lnTo>
                <a:lnTo>
                  <a:pt x="129107" y="94643"/>
                </a:lnTo>
                <a:lnTo>
                  <a:pt x="138677" y="85584"/>
                </a:lnTo>
                <a:lnTo>
                  <a:pt x="140025" y="80010"/>
                </a:lnTo>
                <a:lnTo>
                  <a:pt x="123062" y="80010"/>
                </a:lnTo>
                <a:lnTo>
                  <a:pt x="106296" y="79966"/>
                </a:lnTo>
                <a:lnTo>
                  <a:pt x="68191" y="75781"/>
                </a:lnTo>
                <a:lnTo>
                  <a:pt x="33297" y="56662"/>
                </a:lnTo>
                <a:lnTo>
                  <a:pt x="17525" y="33527"/>
                </a:lnTo>
                <a:lnTo>
                  <a:pt x="14604" y="29083"/>
                </a:lnTo>
                <a:lnTo>
                  <a:pt x="8762" y="27686"/>
                </a:lnTo>
                <a:close/>
              </a:path>
              <a:path w="152400" h="97789">
                <a:moveTo>
                  <a:pt x="147954" y="0"/>
                </a:moveTo>
                <a:lnTo>
                  <a:pt x="139191" y="0"/>
                </a:lnTo>
                <a:lnTo>
                  <a:pt x="134874" y="4317"/>
                </a:lnTo>
                <a:lnTo>
                  <a:pt x="134735" y="14105"/>
                </a:lnTo>
                <a:lnTo>
                  <a:pt x="133728" y="26339"/>
                </a:lnTo>
                <a:lnTo>
                  <a:pt x="131439" y="40449"/>
                </a:lnTo>
                <a:lnTo>
                  <a:pt x="127507" y="53848"/>
                </a:lnTo>
                <a:lnTo>
                  <a:pt x="125983" y="59689"/>
                </a:lnTo>
                <a:lnTo>
                  <a:pt x="124596" y="65492"/>
                </a:lnTo>
                <a:lnTo>
                  <a:pt x="124586" y="74295"/>
                </a:lnTo>
                <a:lnTo>
                  <a:pt x="123062" y="80010"/>
                </a:lnTo>
                <a:lnTo>
                  <a:pt x="140025" y="80010"/>
                </a:lnTo>
                <a:lnTo>
                  <a:pt x="142072" y="71539"/>
                </a:lnTo>
                <a:lnTo>
                  <a:pt x="142112" y="68452"/>
                </a:lnTo>
                <a:lnTo>
                  <a:pt x="143636" y="64008"/>
                </a:lnTo>
                <a:lnTo>
                  <a:pt x="152079" y="18393"/>
                </a:lnTo>
                <a:lnTo>
                  <a:pt x="152400" y="8762"/>
                </a:lnTo>
                <a:lnTo>
                  <a:pt x="152400" y="4317"/>
                </a:lnTo>
                <a:lnTo>
                  <a:pt x="147954" y="0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3" name="object 62"/>
          <p:cNvSpPr/>
          <p:nvPr/>
        </p:nvSpPr>
        <p:spPr>
          <a:xfrm>
            <a:off x="6440218" y="2002967"/>
            <a:ext cx="13799" cy="25218"/>
          </a:xfrm>
          <a:custGeom>
            <a:avLst/>
            <a:gdLst/>
            <a:ahLst/>
            <a:cxnLst/>
            <a:rect l="l" t="t" r="r" b="b"/>
            <a:pathLst>
              <a:path w="18415" h="33655">
                <a:moveTo>
                  <a:pt x="13715" y="0"/>
                </a:moveTo>
                <a:lnTo>
                  <a:pt x="4571" y="0"/>
                </a:lnTo>
                <a:lnTo>
                  <a:pt x="0" y="2921"/>
                </a:lnTo>
                <a:lnTo>
                  <a:pt x="0" y="30606"/>
                </a:lnTo>
                <a:lnTo>
                  <a:pt x="4571" y="33527"/>
                </a:lnTo>
                <a:lnTo>
                  <a:pt x="13715" y="33527"/>
                </a:lnTo>
                <a:lnTo>
                  <a:pt x="18287" y="30606"/>
                </a:lnTo>
                <a:lnTo>
                  <a:pt x="18287" y="2921"/>
                </a:lnTo>
                <a:lnTo>
                  <a:pt x="13715" y="0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4" name="object 63"/>
          <p:cNvSpPr/>
          <p:nvPr/>
        </p:nvSpPr>
        <p:spPr>
          <a:xfrm>
            <a:off x="6339728" y="1916179"/>
            <a:ext cx="22839" cy="91355"/>
          </a:xfrm>
          <a:custGeom>
            <a:avLst/>
            <a:gdLst/>
            <a:ahLst/>
            <a:cxnLst/>
            <a:rect l="l" t="t" r="r" b="b"/>
            <a:pathLst>
              <a:path w="30479" h="121919">
                <a:moveTo>
                  <a:pt x="13716" y="0"/>
                </a:moveTo>
                <a:lnTo>
                  <a:pt x="4572" y="0"/>
                </a:lnTo>
                <a:lnTo>
                  <a:pt x="0" y="4317"/>
                </a:lnTo>
                <a:lnTo>
                  <a:pt x="2939" y="46645"/>
                </a:lnTo>
                <a:lnTo>
                  <a:pt x="9144" y="66801"/>
                </a:lnTo>
                <a:lnTo>
                  <a:pt x="10668" y="72516"/>
                </a:lnTo>
                <a:lnTo>
                  <a:pt x="12192" y="76962"/>
                </a:lnTo>
                <a:lnTo>
                  <a:pt x="12192" y="117601"/>
                </a:lnTo>
                <a:lnTo>
                  <a:pt x="15240" y="121920"/>
                </a:lnTo>
                <a:lnTo>
                  <a:pt x="25907" y="121920"/>
                </a:lnTo>
                <a:lnTo>
                  <a:pt x="30479" y="117601"/>
                </a:lnTo>
                <a:lnTo>
                  <a:pt x="30479" y="74040"/>
                </a:lnTo>
                <a:lnTo>
                  <a:pt x="28955" y="68199"/>
                </a:lnTo>
                <a:lnTo>
                  <a:pt x="24307" y="55684"/>
                </a:lnTo>
                <a:lnTo>
                  <a:pt x="21490" y="45241"/>
                </a:lnTo>
                <a:lnTo>
                  <a:pt x="19220" y="32261"/>
                </a:lnTo>
                <a:lnTo>
                  <a:pt x="18354" y="17163"/>
                </a:lnTo>
                <a:lnTo>
                  <a:pt x="18288" y="4317"/>
                </a:lnTo>
                <a:lnTo>
                  <a:pt x="13716" y="0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5" name="object 64"/>
          <p:cNvSpPr/>
          <p:nvPr/>
        </p:nvSpPr>
        <p:spPr>
          <a:xfrm>
            <a:off x="6339727" y="1817976"/>
            <a:ext cx="159872" cy="100871"/>
          </a:xfrm>
          <a:custGeom>
            <a:avLst/>
            <a:gdLst/>
            <a:ahLst/>
            <a:cxnLst/>
            <a:rect l="l" t="t" r="r" b="b"/>
            <a:pathLst>
              <a:path w="213359" h="134619">
                <a:moveTo>
                  <a:pt x="115320" y="0"/>
                </a:moveTo>
                <a:lnTo>
                  <a:pt x="71249" y="4043"/>
                </a:lnTo>
                <a:lnTo>
                  <a:pt x="34693" y="23785"/>
                </a:lnTo>
                <a:lnTo>
                  <a:pt x="9424" y="56368"/>
                </a:lnTo>
                <a:lnTo>
                  <a:pt x="18" y="97425"/>
                </a:lnTo>
                <a:lnTo>
                  <a:pt x="0" y="131186"/>
                </a:lnTo>
                <a:lnTo>
                  <a:pt x="4445" y="134107"/>
                </a:lnTo>
                <a:lnTo>
                  <a:pt x="13207" y="134107"/>
                </a:lnTo>
                <a:lnTo>
                  <a:pt x="17525" y="131186"/>
                </a:lnTo>
                <a:lnTo>
                  <a:pt x="17526" y="97425"/>
                </a:lnTo>
                <a:lnTo>
                  <a:pt x="18884" y="83189"/>
                </a:lnTo>
                <a:lnTo>
                  <a:pt x="36828" y="46168"/>
                </a:lnTo>
                <a:lnTo>
                  <a:pt x="70806" y="22583"/>
                </a:lnTo>
                <a:lnTo>
                  <a:pt x="99314" y="17521"/>
                </a:lnTo>
                <a:lnTo>
                  <a:pt x="173975" y="17521"/>
                </a:lnTo>
                <a:lnTo>
                  <a:pt x="171180" y="15467"/>
                </a:lnTo>
                <a:lnTo>
                  <a:pt x="158796" y="8899"/>
                </a:lnTo>
                <a:lnTo>
                  <a:pt x="145259" y="4043"/>
                </a:lnTo>
                <a:lnTo>
                  <a:pt x="130718" y="1032"/>
                </a:lnTo>
                <a:lnTo>
                  <a:pt x="115320" y="0"/>
                </a:lnTo>
                <a:close/>
              </a:path>
              <a:path w="213359" h="134619">
                <a:moveTo>
                  <a:pt x="173975" y="17521"/>
                </a:moveTo>
                <a:lnTo>
                  <a:pt x="99314" y="17521"/>
                </a:lnTo>
                <a:lnTo>
                  <a:pt x="125305" y="17989"/>
                </a:lnTo>
                <a:lnTo>
                  <a:pt x="140261" y="20646"/>
                </a:lnTo>
                <a:lnTo>
                  <a:pt x="176145" y="41196"/>
                </a:lnTo>
                <a:lnTo>
                  <a:pt x="194507" y="77166"/>
                </a:lnTo>
                <a:lnTo>
                  <a:pt x="195857" y="97674"/>
                </a:lnTo>
                <a:lnTo>
                  <a:pt x="200151" y="100579"/>
                </a:lnTo>
                <a:lnTo>
                  <a:pt x="210439" y="100579"/>
                </a:lnTo>
                <a:lnTo>
                  <a:pt x="213344" y="97674"/>
                </a:lnTo>
                <a:lnTo>
                  <a:pt x="213353" y="97425"/>
                </a:lnTo>
                <a:lnTo>
                  <a:pt x="212986" y="83355"/>
                </a:lnTo>
                <a:lnTo>
                  <a:pt x="199936" y="44108"/>
                </a:lnTo>
                <a:lnTo>
                  <a:pt x="182264" y="23613"/>
                </a:lnTo>
                <a:lnTo>
                  <a:pt x="173975" y="17521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6" name="object 65"/>
          <p:cNvSpPr/>
          <p:nvPr/>
        </p:nvSpPr>
        <p:spPr>
          <a:xfrm>
            <a:off x="6383121" y="1861753"/>
            <a:ext cx="150356" cy="95638"/>
          </a:xfrm>
          <a:custGeom>
            <a:avLst/>
            <a:gdLst/>
            <a:ahLst/>
            <a:cxnLst/>
            <a:rect l="l" t="t" r="r" b="b"/>
            <a:pathLst>
              <a:path w="200659" h="127635">
                <a:moveTo>
                  <a:pt x="118163" y="0"/>
                </a:moveTo>
                <a:lnTo>
                  <a:pt x="73970" y="1906"/>
                </a:lnTo>
                <a:lnTo>
                  <a:pt x="27944" y="14518"/>
                </a:lnTo>
                <a:lnTo>
                  <a:pt x="89" y="72310"/>
                </a:lnTo>
                <a:lnTo>
                  <a:pt x="0" y="90670"/>
                </a:lnTo>
                <a:lnTo>
                  <a:pt x="8762" y="96639"/>
                </a:lnTo>
                <a:lnTo>
                  <a:pt x="14731" y="100957"/>
                </a:lnTo>
                <a:lnTo>
                  <a:pt x="48857" y="118914"/>
                </a:lnTo>
                <a:lnTo>
                  <a:pt x="95027" y="126274"/>
                </a:lnTo>
                <a:lnTo>
                  <a:pt x="109498" y="127206"/>
                </a:lnTo>
                <a:lnTo>
                  <a:pt x="130524" y="126936"/>
                </a:lnTo>
                <a:lnTo>
                  <a:pt x="168849" y="121908"/>
                </a:lnTo>
                <a:lnTo>
                  <a:pt x="190676" y="102481"/>
                </a:lnTo>
                <a:lnTo>
                  <a:pt x="48513" y="102481"/>
                </a:lnTo>
                <a:lnTo>
                  <a:pt x="46989" y="100957"/>
                </a:lnTo>
                <a:lnTo>
                  <a:pt x="43824" y="91738"/>
                </a:lnTo>
                <a:lnTo>
                  <a:pt x="41602" y="80373"/>
                </a:lnTo>
                <a:lnTo>
                  <a:pt x="41504" y="79502"/>
                </a:lnTo>
                <a:lnTo>
                  <a:pt x="40420" y="67084"/>
                </a:lnTo>
                <a:lnTo>
                  <a:pt x="40615" y="53334"/>
                </a:lnTo>
                <a:lnTo>
                  <a:pt x="42371" y="39739"/>
                </a:lnTo>
                <a:lnTo>
                  <a:pt x="45886" y="27205"/>
                </a:lnTo>
                <a:lnTo>
                  <a:pt x="48513" y="22979"/>
                </a:lnTo>
                <a:lnTo>
                  <a:pt x="196678" y="22979"/>
                </a:lnTo>
                <a:lnTo>
                  <a:pt x="194292" y="16220"/>
                </a:lnTo>
                <a:lnTo>
                  <a:pt x="152825" y="1930"/>
                </a:lnTo>
                <a:lnTo>
                  <a:pt x="137183" y="28"/>
                </a:lnTo>
                <a:lnTo>
                  <a:pt x="118163" y="0"/>
                </a:lnTo>
                <a:close/>
              </a:path>
              <a:path w="200659" h="127635">
                <a:moveTo>
                  <a:pt x="196678" y="22979"/>
                </a:moveTo>
                <a:lnTo>
                  <a:pt x="52831" y="22979"/>
                </a:lnTo>
                <a:lnTo>
                  <a:pt x="54355" y="24503"/>
                </a:lnTo>
                <a:lnTo>
                  <a:pt x="54230" y="27424"/>
                </a:lnTo>
                <a:lnTo>
                  <a:pt x="53209" y="38832"/>
                </a:lnTo>
                <a:lnTo>
                  <a:pt x="52703" y="52495"/>
                </a:lnTo>
                <a:lnTo>
                  <a:pt x="52731" y="67084"/>
                </a:lnTo>
                <a:lnTo>
                  <a:pt x="53096" y="79502"/>
                </a:lnTo>
                <a:lnTo>
                  <a:pt x="53760" y="91738"/>
                </a:lnTo>
                <a:lnTo>
                  <a:pt x="54355" y="100957"/>
                </a:lnTo>
                <a:lnTo>
                  <a:pt x="52831" y="102481"/>
                </a:lnTo>
                <a:lnTo>
                  <a:pt x="190676" y="102481"/>
                </a:lnTo>
                <a:lnTo>
                  <a:pt x="193184" y="97450"/>
                </a:lnTo>
                <a:lnTo>
                  <a:pt x="196713" y="85043"/>
                </a:lnTo>
                <a:lnTo>
                  <a:pt x="199012" y="72310"/>
                </a:lnTo>
                <a:lnTo>
                  <a:pt x="200129" y="58468"/>
                </a:lnTo>
                <a:lnTo>
                  <a:pt x="200162" y="44899"/>
                </a:lnTo>
                <a:lnTo>
                  <a:pt x="199205" y="32983"/>
                </a:lnTo>
                <a:lnTo>
                  <a:pt x="198246" y="27424"/>
                </a:lnTo>
                <a:lnTo>
                  <a:pt x="196678" y="22979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7" name="object 66"/>
          <p:cNvSpPr/>
          <p:nvPr/>
        </p:nvSpPr>
        <p:spPr>
          <a:xfrm>
            <a:off x="7260133" y="1491378"/>
            <a:ext cx="223820" cy="221536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8" name="object 67"/>
          <p:cNvSpPr/>
          <p:nvPr/>
        </p:nvSpPr>
        <p:spPr>
          <a:xfrm>
            <a:off x="6298617" y="1267556"/>
            <a:ext cx="242092" cy="24209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9" name="object 68"/>
          <p:cNvSpPr/>
          <p:nvPr/>
        </p:nvSpPr>
        <p:spPr>
          <a:xfrm>
            <a:off x="6789652" y="1256136"/>
            <a:ext cx="276350" cy="278634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0" name="object 69"/>
          <p:cNvSpPr txBox="1"/>
          <p:nvPr/>
        </p:nvSpPr>
        <p:spPr>
          <a:xfrm>
            <a:off x="1005143" y="3035087"/>
            <a:ext cx="875489" cy="3847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540"/>
              </a:lnSpc>
            </a:pPr>
            <a:r>
              <a:rPr sz="1349" dirty="0">
                <a:latin typeface="微软雅黑"/>
                <a:cs typeface="微软雅黑"/>
              </a:rPr>
              <a:t>语音和短信</a:t>
            </a:r>
            <a:endParaRPr sz="1349">
              <a:latin typeface="微软雅黑"/>
              <a:cs typeface="微软雅黑"/>
            </a:endParaRPr>
          </a:p>
          <a:p>
            <a:pPr marR="3331" algn="ctr">
              <a:lnSpc>
                <a:spcPts val="1540"/>
              </a:lnSpc>
            </a:pPr>
            <a:r>
              <a:rPr sz="1349" spc="-4" dirty="0">
                <a:latin typeface="微软雅黑"/>
                <a:cs typeface="微软雅黑"/>
              </a:rPr>
              <a:t>1991</a:t>
            </a:r>
            <a:endParaRPr sz="1349">
              <a:latin typeface="微软雅黑"/>
              <a:cs typeface="微软雅黑"/>
            </a:endParaRPr>
          </a:p>
        </p:txBody>
      </p:sp>
      <p:sp>
        <p:nvSpPr>
          <p:cNvPr id="81" name="object 70"/>
          <p:cNvSpPr txBox="1"/>
          <p:nvPr/>
        </p:nvSpPr>
        <p:spPr>
          <a:xfrm>
            <a:off x="3039609" y="3035087"/>
            <a:ext cx="421091" cy="3847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2832">
              <a:lnSpc>
                <a:spcPts val="1540"/>
              </a:lnSpc>
            </a:pPr>
            <a:r>
              <a:rPr sz="1349" spc="-45" dirty="0">
                <a:latin typeface="微软雅黑"/>
                <a:cs typeface="微软雅黑"/>
              </a:rPr>
              <a:t>W</a:t>
            </a:r>
            <a:r>
              <a:rPr sz="1349" spc="4" dirty="0">
                <a:latin typeface="微软雅黑"/>
                <a:cs typeface="微软雅黑"/>
              </a:rPr>
              <a:t>e</a:t>
            </a:r>
            <a:r>
              <a:rPr sz="1349" spc="-4" dirty="0">
                <a:latin typeface="微软雅黑"/>
                <a:cs typeface="微软雅黑"/>
              </a:rPr>
              <a:t>b</a:t>
            </a:r>
            <a:endParaRPr sz="1349">
              <a:latin typeface="微软雅黑"/>
              <a:cs typeface="微软雅黑"/>
            </a:endParaRPr>
          </a:p>
          <a:p>
            <a:pPr marL="9517">
              <a:lnSpc>
                <a:spcPts val="1540"/>
              </a:lnSpc>
            </a:pPr>
            <a:r>
              <a:rPr sz="1349" spc="-4" dirty="0">
                <a:latin typeface="微软雅黑"/>
                <a:cs typeface="微软雅黑"/>
              </a:rPr>
              <a:t>2001</a:t>
            </a:r>
            <a:endParaRPr sz="1349">
              <a:latin typeface="微软雅黑"/>
              <a:cs typeface="微软雅黑"/>
            </a:endParaRPr>
          </a:p>
        </p:txBody>
      </p:sp>
      <p:sp>
        <p:nvSpPr>
          <p:cNvPr id="82" name="object 71"/>
          <p:cNvSpPr txBox="1"/>
          <p:nvPr/>
        </p:nvSpPr>
        <p:spPr>
          <a:xfrm>
            <a:off x="4645655" y="3035087"/>
            <a:ext cx="875489" cy="3847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540"/>
              </a:lnSpc>
            </a:pPr>
            <a:r>
              <a:rPr sz="1349" dirty="0">
                <a:latin typeface="微软雅黑"/>
                <a:cs typeface="微软雅黑"/>
              </a:rPr>
              <a:t>数据和视频</a:t>
            </a:r>
            <a:endParaRPr sz="1349">
              <a:latin typeface="微软雅黑"/>
              <a:cs typeface="微软雅黑"/>
            </a:endParaRPr>
          </a:p>
          <a:p>
            <a:pPr algn="ctr">
              <a:lnSpc>
                <a:spcPts val="1540"/>
              </a:lnSpc>
            </a:pPr>
            <a:r>
              <a:rPr sz="1349" spc="-4" dirty="0">
                <a:latin typeface="微软雅黑"/>
                <a:cs typeface="微软雅黑"/>
              </a:rPr>
              <a:t>2009</a:t>
            </a:r>
            <a:endParaRPr sz="1349">
              <a:latin typeface="微软雅黑"/>
              <a:cs typeface="微软雅黑"/>
            </a:endParaRPr>
          </a:p>
        </p:txBody>
      </p:sp>
      <p:sp>
        <p:nvSpPr>
          <p:cNvPr id="83" name="object 72"/>
          <p:cNvSpPr txBox="1"/>
          <p:nvPr/>
        </p:nvSpPr>
        <p:spPr>
          <a:xfrm>
            <a:off x="6327927" y="3035087"/>
            <a:ext cx="1163830" cy="4775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3566" marR="3806" indent="-304526">
              <a:lnSpc>
                <a:spcPct val="114799"/>
              </a:lnSpc>
            </a:pPr>
            <a:r>
              <a:rPr sz="1349" spc="4" dirty="0">
                <a:latin typeface="微软雅黑"/>
                <a:cs typeface="微软雅黑"/>
              </a:rPr>
              <a:t>V</a:t>
            </a:r>
            <a:r>
              <a:rPr sz="1349" spc="-4" dirty="0">
                <a:latin typeface="微软雅黑"/>
                <a:cs typeface="微软雅黑"/>
              </a:rPr>
              <a:t>R, </a:t>
            </a:r>
            <a:r>
              <a:rPr sz="1349" dirty="0">
                <a:latin typeface="微软雅黑"/>
                <a:cs typeface="微软雅黑"/>
              </a:rPr>
              <a:t>物联，</a:t>
            </a:r>
            <a:r>
              <a:rPr sz="1349" spc="-8" dirty="0">
                <a:latin typeface="微软雅黑"/>
                <a:cs typeface="微软雅黑"/>
              </a:rPr>
              <a:t>车</a:t>
            </a:r>
            <a:r>
              <a:rPr sz="1349" dirty="0">
                <a:latin typeface="微软雅黑"/>
                <a:cs typeface="微软雅黑"/>
              </a:rPr>
              <a:t>… 2020+</a:t>
            </a:r>
            <a:endParaRPr sz="1349">
              <a:latin typeface="微软雅黑"/>
              <a:cs typeface="微软雅黑"/>
            </a:endParaRPr>
          </a:p>
        </p:txBody>
      </p:sp>
      <p:sp>
        <p:nvSpPr>
          <p:cNvPr id="84" name="object 73"/>
          <p:cNvSpPr txBox="1"/>
          <p:nvPr/>
        </p:nvSpPr>
        <p:spPr>
          <a:xfrm>
            <a:off x="1132564" y="2482484"/>
            <a:ext cx="247421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b="1" dirty="0">
                <a:latin typeface="微软雅黑"/>
                <a:cs typeface="微软雅黑"/>
              </a:rPr>
              <a:t>短信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85" name="object 74"/>
          <p:cNvSpPr txBox="1"/>
          <p:nvPr/>
        </p:nvSpPr>
        <p:spPr>
          <a:xfrm>
            <a:off x="1760347" y="2482484"/>
            <a:ext cx="247421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b="1" dirty="0">
                <a:latin typeface="微软雅黑"/>
                <a:cs typeface="微软雅黑"/>
              </a:rPr>
              <a:t>语音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86" name="object 75"/>
          <p:cNvSpPr/>
          <p:nvPr/>
        </p:nvSpPr>
        <p:spPr>
          <a:xfrm>
            <a:off x="1000003" y="3679339"/>
            <a:ext cx="1128620" cy="253607"/>
          </a:xfrm>
          <a:custGeom>
            <a:avLst/>
            <a:gdLst/>
            <a:ahLst/>
            <a:cxnLst/>
            <a:rect l="l" t="t" r="r" b="b"/>
            <a:pathLst>
              <a:path w="1506220" h="338454">
                <a:moveTo>
                  <a:pt x="0" y="338328"/>
                </a:moveTo>
                <a:lnTo>
                  <a:pt x="1505711" y="338328"/>
                </a:lnTo>
                <a:lnTo>
                  <a:pt x="1505711" y="0"/>
                </a:lnTo>
                <a:lnTo>
                  <a:pt x="0" y="0"/>
                </a:lnTo>
                <a:lnTo>
                  <a:pt x="0" y="338328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7" name="object 76"/>
          <p:cNvSpPr txBox="1"/>
          <p:nvPr/>
        </p:nvSpPr>
        <p:spPr>
          <a:xfrm>
            <a:off x="1000003" y="3679339"/>
            <a:ext cx="1128620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6920"/>
            <a:r>
              <a:rPr sz="1199" spc="-4" dirty="0">
                <a:solidFill>
                  <a:srgbClr val="FFFFFF"/>
                </a:solidFill>
                <a:latin typeface="微软雅黑"/>
                <a:cs typeface="微软雅黑"/>
              </a:rPr>
              <a:t>2</a:t>
            </a:r>
            <a:r>
              <a:rPr sz="1199" spc="4" dirty="0">
                <a:solidFill>
                  <a:srgbClr val="FFFFFF"/>
                </a:solidFill>
                <a:latin typeface="微软雅黑"/>
                <a:cs typeface="微软雅黑"/>
              </a:rPr>
              <a:t>G</a:t>
            </a:r>
            <a:r>
              <a:rPr sz="1199" spc="-11" dirty="0">
                <a:solidFill>
                  <a:srgbClr val="FFFFFF"/>
                </a:solidFill>
                <a:latin typeface="微软雅黑"/>
                <a:cs typeface="微软雅黑"/>
              </a:rPr>
              <a:t> </a:t>
            </a:r>
            <a:r>
              <a:rPr sz="1199" spc="4" dirty="0">
                <a:solidFill>
                  <a:srgbClr val="FFFFFF"/>
                </a:solidFill>
                <a:latin typeface="微软雅黑"/>
                <a:cs typeface="微软雅黑"/>
              </a:rPr>
              <a:t>语音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88" name="object 77"/>
          <p:cNvSpPr/>
          <p:nvPr/>
        </p:nvSpPr>
        <p:spPr>
          <a:xfrm>
            <a:off x="463290" y="3302498"/>
            <a:ext cx="7692126" cy="586958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9" name="object 78"/>
          <p:cNvSpPr/>
          <p:nvPr/>
        </p:nvSpPr>
        <p:spPr>
          <a:xfrm>
            <a:off x="563759" y="3498913"/>
            <a:ext cx="7297965" cy="194129"/>
          </a:xfrm>
          <a:custGeom>
            <a:avLst/>
            <a:gdLst/>
            <a:ahLst/>
            <a:cxnLst/>
            <a:rect l="l" t="t" r="r" b="b"/>
            <a:pathLst>
              <a:path w="9739630" h="259079">
                <a:moveTo>
                  <a:pt x="9687717" y="103631"/>
                </a:moveTo>
                <a:lnTo>
                  <a:pt x="9584085" y="103631"/>
                </a:lnTo>
                <a:lnTo>
                  <a:pt x="9592385" y="105090"/>
                </a:lnTo>
                <a:lnTo>
                  <a:pt x="9601212" y="111599"/>
                </a:lnTo>
                <a:lnTo>
                  <a:pt x="9606519" y="123677"/>
                </a:lnTo>
                <a:lnTo>
                  <a:pt x="9606984" y="141705"/>
                </a:lnTo>
                <a:lnTo>
                  <a:pt x="9597637" y="151647"/>
                </a:lnTo>
                <a:lnTo>
                  <a:pt x="9584085" y="155448"/>
                </a:lnTo>
                <a:lnTo>
                  <a:pt x="9563359" y="155448"/>
                </a:lnTo>
                <a:lnTo>
                  <a:pt x="9480453" y="259080"/>
                </a:lnTo>
                <a:lnTo>
                  <a:pt x="9687717" y="155448"/>
                </a:lnTo>
                <a:lnTo>
                  <a:pt x="9584085" y="155448"/>
                </a:lnTo>
                <a:lnTo>
                  <a:pt x="9687724" y="155444"/>
                </a:lnTo>
                <a:lnTo>
                  <a:pt x="9739533" y="129539"/>
                </a:lnTo>
                <a:lnTo>
                  <a:pt x="9687717" y="103631"/>
                </a:lnTo>
                <a:close/>
              </a:path>
              <a:path w="9739630" h="259079">
                <a:moveTo>
                  <a:pt x="9480453" y="0"/>
                </a:moveTo>
                <a:lnTo>
                  <a:pt x="9584085" y="129539"/>
                </a:lnTo>
                <a:lnTo>
                  <a:pt x="9563362" y="155444"/>
                </a:lnTo>
                <a:lnTo>
                  <a:pt x="9584097" y="155444"/>
                </a:lnTo>
                <a:lnTo>
                  <a:pt x="9597637" y="151647"/>
                </a:lnTo>
                <a:lnTo>
                  <a:pt x="9606984" y="141705"/>
                </a:lnTo>
                <a:lnTo>
                  <a:pt x="9606519" y="123677"/>
                </a:lnTo>
                <a:lnTo>
                  <a:pt x="9601212" y="111599"/>
                </a:lnTo>
                <a:lnTo>
                  <a:pt x="9592385" y="105090"/>
                </a:lnTo>
                <a:lnTo>
                  <a:pt x="9584085" y="103631"/>
                </a:lnTo>
                <a:lnTo>
                  <a:pt x="9687717" y="103631"/>
                </a:lnTo>
                <a:lnTo>
                  <a:pt x="9480453" y="0"/>
                </a:lnTo>
                <a:close/>
              </a:path>
              <a:path w="9739630" h="259079">
                <a:moveTo>
                  <a:pt x="9563359" y="103631"/>
                </a:moveTo>
                <a:lnTo>
                  <a:pt x="22890" y="103631"/>
                </a:lnTo>
                <a:lnTo>
                  <a:pt x="9356" y="107432"/>
                </a:lnTo>
                <a:lnTo>
                  <a:pt x="0" y="117374"/>
                </a:lnTo>
                <a:lnTo>
                  <a:pt x="465" y="135401"/>
                </a:lnTo>
                <a:lnTo>
                  <a:pt x="5779" y="147478"/>
                </a:lnTo>
                <a:lnTo>
                  <a:pt x="14603" y="153988"/>
                </a:lnTo>
                <a:lnTo>
                  <a:pt x="9563362" y="155444"/>
                </a:lnTo>
                <a:lnTo>
                  <a:pt x="9584085" y="129539"/>
                </a:lnTo>
                <a:lnTo>
                  <a:pt x="9563359" y="103631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90" name="object 79"/>
          <p:cNvSpPr txBox="1"/>
          <p:nvPr/>
        </p:nvSpPr>
        <p:spPr>
          <a:xfrm>
            <a:off x="2639833" y="3679339"/>
            <a:ext cx="1304194" cy="184538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 marL="223636"/>
            <a:r>
              <a:rPr sz="1199" spc="-4" dirty="0">
                <a:solidFill>
                  <a:srgbClr val="FFFFFF"/>
                </a:solidFill>
                <a:latin typeface="微软雅黑"/>
                <a:cs typeface="微软雅黑"/>
              </a:rPr>
              <a:t>3</a:t>
            </a:r>
            <a:r>
              <a:rPr sz="1199" spc="4" dirty="0">
                <a:solidFill>
                  <a:srgbClr val="FFFFFF"/>
                </a:solidFill>
                <a:latin typeface="微软雅黑"/>
                <a:cs typeface="微软雅黑"/>
              </a:rPr>
              <a:t>G</a:t>
            </a:r>
            <a:r>
              <a:rPr sz="1199" spc="-11" dirty="0">
                <a:solidFill>
                  <a:srgbClr val="FFFFFF"/>
                </a:solidFill>
                <a:latin typeface="微软雅黑"/>
                <a:cs typeface="微软雅黑"/>
              </a:rPr>
              <a:t> </a:t>
            </a:r>
            <a:r>
              <a:rPr sz="1199" spc="4" dirty="0">
                <a:solidFill>
                  <a:srgbClr val="FFFFFF"/>
                </a:solidFill>
                <a:latin typeface="微软雅黑"/>
                <a:cs typeface="微软雅黑"/>
              </a:rPr>
              <a:t>数据萌芽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91" name="object 80"/>
          <p:cNvSpPr txBox="1"/>
          <p:nvPr/>
        </p:nvSpPr>
        <p:spPr>
          <a:xfrm>
            <a:off x="4190591" y="3679339"/>
            <a:ext cx="1646777" cy="184538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 marL="414440"/>
            <a:r>
              <a:rPr sz="1199" spc="-8" dirty="0">
                <a:solidFill>
                  <a:srgbClr val="FFFFFF"/>
                </a:solidFill>
                <a:latin typeface="微软雅黑"/>
                <a:cs typeface="微软雅黑"/>
              </a:rPr>
              <a:t>4</a:t>
            </a:r>
            <a:r>
              <a:rPr sz="1199" spc="4" dirty="0">
                <a:solidFill>
                  <a:srgbClr val="FFFFFF"/>
                </a:solidFill>
                <a:latin typeface="微软雅黑"/>
                <a:cs typeface="微软雅黑"/>
              </a:rPr>
              <a:t>G数据爆发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92" name="object 81"/>
          <p:cNvSpPr txBox="1"/>
          <p:nvPr/>
        </p:nvSpPr>
        <p:spPr>
          <a:xfrm>
            <a:off x="5889802" y="3679339"/>
            <a:ext cx="2114973" cy="184538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 marL="343543"/>
            <a:r>
              <a:rPr sz="1199" spc="-8" dirty="0">
                <a:solidFill>
                  <a:srgbClr val="FFC000"/>
                </a:solidFill>
                <a:latin typeface="微软雅黑"/>
                <a:cs typeface="微软雅黑"/>
              </a:rPr>
              <a:t>5</a:t>
            </a:r>
            <a:r>
              <a:rPr sz="1199" spc="4" dirty="0">
                <a:solidFill>
                  <a:srgbClr val="FFC000"/>
                </a:solidFill>
                <a:latin typeface="微软雅黑"/>
                <a:cs typeface="微软雅黑"/>
              </a:rPr>
              <a:t>G全行业数字化转型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93" name="object 82"/>
          <p:cNvSpPr/>
          <p:nvPr/>
        </p:nvSpPr>
        <p:spPr>
          <a:xfrm>
            <a:off x="1251230" y="3992231"/>
            <a:ext cx="5170716" cy="14845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94" name="object 83"/>
          <p:cNvSpPr/>
          <p:nvPr/>
        </p:nvSpPr>
        <p:spPr>
          <a:xfrm>
            <a:off x="5365651" y="4213768"/>
            <a:ext cx="3316868" cy="61856"/>
          </a:xfrm>
          <a:custGeom>
            <a:avLst/>
            <a:gdLst/>
            <a:ahLst/>
            <a:cxnLst/>
            <a:rect l="l" t="t" r="r" b="b"/>
            <a:pathLst>
              <a:path w="4426584" h="82550">
                <a:moveTo>
                  <a:pt x="4344289" y="0"/>
                </a:moveTo>
                <a:lnTo>
                  <a:pt x="4344289" y="82296"/>
                </a:lnTo>
                <a:lnTo>
                  <a:pt x="4399153" y="54863"/>
                </a:lnTo>
                <a:lnTo>
                  <a:pt x="4358005" y="54863"/>
                </a:lnTo>
                <a:lnTo>
                  <a:pt x="4358005" y="27431"/>
                </a:lnTo>
                <a:lnTo>
                  <a:pt x="4399153" y="27431"/>
                </a:lnTo>
                <a:lnTo>
                  <a:pt x="4344289" y="0"/>
                </a:lnTo>
                <a:close/>
              </a:path>
              <a:path w="4426584" h="82550">
                <a:moveTo>
                  <a:pt x="4344289" y="27431"/>
                </a:moveTo>
                <a:lnTo>
                  <a:pt x="0" y="27431"/>
                </a:lnTo>
                <a:lnTo>
                  <a:pt x="0" y="54863"/>
                </a:lnTo>
                <a:lnTo>
                  <a:pt x="4344289" y="54863"/>
                </a:lnTo>
                <a:lnTo>
                  <a:pt x="4344289" y="27431"/>
                </a:lnTo>
                <a:close/>
              </a:path>
              <a:path w="4426584" h="82550">
                <a:moveTo>
                  <a:pt x="4399153" y="27431"/>
                </a:moveTo>
                <a:lnTo>
                  <a:pt x="4358005" y="27431"/>
                </a:lnTo>
                <a:lnTo>
                  <a:pt x="4358005" y="54863"/>
                </a:lnTo>
                <a:lnTo>
                  <a:pt x="4399153" y="54863"/>
                </a:lnTo>
                <a:lnTo>
                  <a:pt x="4426585" y="41147"/>
                </a:lnTo>
                <a:lnTo>
                  <a:pt x="4399153" y="27431"/>
                </a:lnTo>
                <a:close/>
              </a:path>
            </a:pathLst>
          </a:custGeom>
          <a:solidFill>
            <a:srgbClr val="F6924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95" name="object 84"/>
          <p:cNvSpPr txBox="1"/>
          <p:nvPr/>
        </p:nvSpPr>
        <p:spPr>
          <a:xfrm>
            <a:off x="2754979" y="4218882"/>
            <a:ext cx="5656898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>
              <a:lnSpc>
                <a:spcPts val="1262"/>
              </a:lnSpc>
            </a:pPr>
            <a:r>
              <a:rPr sz="1199" b="1" spc="4" dirty="0" err="1">
                <a:cs typeface="微软雅黑"/>
              </a:rPr>
              <a:t>从模拟</a:t>
            </a:r>
            <a:r>
              <a:rPr lang="zh-CN" altLang="en-US" sz="1199" b="1" spc="4" dirty="0">
                <a:cs typeface="微软雅黑"/>
              </a:rPr>
              <a:t>化</a:t>
            </a:r>
            <a:r>
              <a:rPr sz="1199" b="1" spc="4" dirty="0" err="1">
                <a:cs typeface="微软雅黑"/>
              </a:rPr>
              <a:t>到数字化，连接</a:t>
            </a:r>
            <a:r>
              <a:rPr sz="1199" b="1" spc="-15" dirty="0" err="1">
                <a:cs typeface="微软雅黑"/>
              </a:rPr>
              <a:t>即</a:t>
            </a:r>
            <a:r>
              <a:rPr sz="1199" b="1" spc="4" dirty="0" err="1">
                <a:cs typeface="微软雅黑"/>
              </a:rPr>
              <a:t>服务</a:t>
            </a:r>
            <a:endParaRPr sz="1199" b="1" dirty="0">
              <a:cs typeface="微软雅黑"/>
            </a:endParaRPr>
          </a:p>
          <a:p>
            <a:pPr marL="3355968">
              <a:lnSpc>
                <a:spcPts val="1262"/>
              </a:lnSpc>
            </a:pPr>
            <a:r>
              <a:rPr sz="1199" b="1" spc="4" dirty="0">
                <a:cs typeface="微软雅黑"/>
              </a:rPr>
              <a:t>从数字化到智能化，使</a:t>
            </a:r>
            <a:r>
              <a:rPr sz="1199" b="1" spc="-15" dirty="0">
                <a:cs typeface="微软雅黑"/>
              </a:rPr>
              <a:t>能</a:t>
            </a:r>
            <a:r>
              <a:rPr sz="1199" b="1" spc="4" dirty="0">
                <a:cs typeface="微软雅黑"/>
              </a:rPr>
              <a:t>万物</a:t>
            </a:r>
            <a:r>
              <a:rPr sz="1199" b="1" spc="-15" dirty="0">
                <a:cs typeface="微软雅黑"/>
              </a:rPr>
              <a:t>互</a:t>
            </a:r>
            <a:r>
              <a:rPr sz="1199" b="1" spc="8" dirty="0">
                <a:cs typeface="微软雅黑"/>
              </a:rPr>
              <a:t>联</a:t>
            </a:r>
            <a:endParaRPr sz="1199" b="1" dirty="0"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07751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459" y="1313234"/>
            <a:ext cx="5168432" cy="31997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" name="object 3"/>
          <p:cNvSpPr/>
          <p:nvPr/>
        </p:nvSpPr>
        <p:spPr>
          <a:xfrm>
            <a:off x="981733" y="586958"/>
            <a:ext cx="6054675" cy="393019"/>
          </a:xfrm>
          <a:custGeom>
            <a:avLst/>
            <a:gdLst/>
            <a:ahLst/>
            <a:cxnLst/>
            <a:rect l="l" t="t" r="r" b="b"/>
            <a:pathLst>
              <a:path w="8080375" h="524510">
                <a:moveTo>
                  <a:pt x="0" y="524255"/>
                </a:moveTo>
                <a:lnTo>
                  <a:pt x="8080248" y="524255"/>
                </a:lnTo>
                <a:lnTo>
                  <a:pt x="8080248" y="0"/>
                </a:lnTo>
                <a:lnTo>
                  <a:pt x="0" y="0"/>
                </a:lnTo>
                <a:lnTo>
                  <a:pt x="0" y="5242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" name="object 4"/>
          <p:cNvSpPr txBox="1"/>
          <p:nvPr/>
        </p:nvSpPr>
        <p:spPr>
          <a:xfrm>
            <a:off x="2529636" y="653561"/>
            <a:ext cx="5982067" cy="36910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2098" b="1" spc="4" dirty="0">
                <a:cs typeface="微软雅黑"/>
              </a:rPr>
              <a:t>信息随心至，万物触</a:t>
            </a:r>
            <a:r>
              <a:rPr sz="2098" b="1" spc="8" dirty="0">
                <a:cs typeface="微软雅黑"/>
              </a:rPr>
              <a:t>手及</a:t>
            </a:r>
            <a:endParaRPr sz="2098" dirty="0">
              <a:cs typeface="微软雅黑"/>
            </a:endParaRPr>
          </a:p>
          <a:p>
            <a:pPr>
              <a:lnSpc>
                <a:spcPct val="100000"/>
              </a:lnSpc>
            </a:pPr>
            <a:endParaRPr sz="2098" dirty="0">
              <a:cs typeface="Times New Roman"/>
            </a:endParaRPr>
          </a:p>
          <a:p>
            <a:pPr marL="3500142">
              <a:spcBef>
                <a:spcPts val="1802"/>
              </a:spcBef>
            </a:pPr>
            <a:r>
              <a:rPr sz="1499" spc="-8" dirty="0">
                <a:cs typeface="Arial"/>
              </a:rPr>
              <a:t>•</a:t>
            </a:r>
            <a:r>
              <a:rPr sz="1499" spc="-8" dirty="0">
                <a:cs typeface="微软雅黑"/>
              </a:rPr>
              <a:t>光纤般的接入速率</a:t>
            </a:r>
            <a:endParaRPr sz="1499" dirty="0">
              <a:cs typeface="微软雅黑"/>
            </a:endParaRPr>
          </a:p>
          <a:p>
            <a:pPr>
              <a:lnSpc>
                <a:spcPct val="100000"/>
              </a:lnSpc>
            </a:pPr>
            <a:endParaRPr sz="1499" dirty="0">
              <a:cs typeface="Times New Roman"/>
            </a:endParaRPr>
          </a:p>
          <a:p>
            <a:pPr>
              <a:spcBef>
                <a:spcPts val="23"/>
              </a:spcBef>
            </a:pPr>
            <a:endParaRPr sz="1199" dirty="0">
              <a:cs typeface="Times New Roman"/>
            </a:endParaRPr>
          </a:p>
          <a:p>
            <a:pPr marL="3500142"/>
            <a:r>
              <a:rPr sz="1499" spc="-8" dirty="0">
                <a:cs typeface="Arial"/>
              </a:rPr>
              <a:t>•</a:t>
            </a:r>
            <a:r>
              <a:rPr sz="1499" spc="-11" dirty="0">
                <a:cs typeface="微软雅黑"/>
              </a:rPr>
              <a:t>“</a:t>
            </a:r>
            <a:r>
              <a:rPr sz="1499" spc="-11" dirty="0" err="1">
                <a:cs typeface="微软雅黑"/>
              </a:rPr>
              <a:t>零”时延和高可靠</a:t>
            </a:r>
            <a:r>
              <a:rPr lang="zh-CN" altLang="en-US" sz="1499" spc="-11" dirty="0">
                <a:cs typeface="微软雅黑"/>
              </a:rPr>
              <a:t>网络</a:t>
            </a:r>
            <a:endParaRPr sz="1499" dirty="0">
              <a:cs typeface="微软雅黑"/>
            </a:endParaRPr>
          </a:p>
          <a:p>
            <a:pPr>
              <a:lnSpc>
                <a:spcPct val="100000"/>
              </a:lnSpc>
            </a:pPr>
            <a:endParaRPr sz="1499" dirty="0">
              <a:cs typeface="Times New Roman"/>
            </a:endParaRPr>
          </a:p>
          <a:p>
            <a:pPr>
              <a:spcBef>
                <a:spcPts val="31"/>
              </a:spcBef>
            </a:pPr>
            <a:endParaRPr sz="1199" dirty="0">
              <a:cs typeface="Times New Roman"/>
            </a:endParaRPr>
          </a:p>
          <a:p>
            <a:pPr marL="3500142"/>
            <a:r>
              <a:rPr sz="1499" spc="-8" dirty="0">
                <a:cs typeface="Arial"/>
              </a:rPr>
              <a:t>•</a:t>
            </a:r>
            <a:r>
              <a:rPr sz="1499" spc="-11" dirty="0">
                <a:cs typeface="微软雅黑"/>
              </a:rPr>
              <a:t>千亿设备的连接能力</a:t>
            </a:r>
            <a:endParaRPr sz="1499" dirty="0">
              <a:cs typeface="微软雅黑"/>
            </a:endParaRPr>
          </a:p>
          <a:p>
            <a:pPr>
              <a:lnSpc>
                <a:spcPct val="100000"/>
              </a:lnSpc>
            </a:pPr>
            <a:endParaRPr sz="1499" dirty="0">
              <a:cs typeface="Times New Roman"/>
            </a:endParaRPr>
          </a:p>
          <a:p>
            <a:pPr>
              <a:spcBef>
                <a:spcPts val="25"/>
              </a:spcBef>
            </a:pPr>
            <a:endParaRPr sz="1199" dirty="0">
              <a:cs typeface="Times New Roman"/>
            </a:endParaRPr>
          </a:p>
          <a:p>
            <a:pPr marL="3500142"/>
            <a:r>
              <a:rPr sz="1499" spc="-8" dirty="0">
                <a:cs typeface="Arial"/>
              </a:rPr>
              <a:t>•</a:t>
            </a:r>
            <a:r>
              <a:rPr sz="1499" spc="-8" dirty="0">
                <a:cs typeface="微软雅黑"/>
              </a:rPr>
              <a:t>多样化场景的一致体验</a:t>
            </a:r>
            <a:endParaRPr sz="1499" dirty="0">
              <a:cs typeface="微软雅黑"/>
            </a:endParaRPr>
          </a:p>
          <a:p>
            <a:pPr>
              <a:lnSpc>
                <a:spcPct val="100000"/>
              </a:lnSpc>
            </a:pPr>
            <a:endParaRPr sz="1499" dirty="0">
              <a:cs typeface="Times New Roman"/>
            </a:endParaRPr>
          </a:p>
          <a:p>
            <a:pPr>
              <a:spcBef>
                <a:spcPts val="31"/>
              </a:spcBef>
            </a:pPr>
            <a:endParaRPr sz="1199" dirty="0">
              <a:cs typeface="Times New Roman"/>
            </a:endParaRPr>
          </a:p>
          <a:p>
            <a:pPr marL="3500142"/>
            <a:r>
              <a:rPr sz="1499" spc="-8" dirty="0">
                <a:cs typeface="Arial"/>
              </a:rPr>
              <a:t>•</a:t>
            </a:r>
            <a:r>
              <a:rPr sz="1499" spc="-11" dirty="0">
                <a:cs typeface="微软雅黑"/>
              </a:rPr>
              <a:t>超百倍的能效</a:t>
            </a:r>
            <a:r>
              <a:rPr sz="1499" spc="-8" dirty="0">
                <a:cs typeface="微软雅黑"/>
              </a:rPr>
              <a:t>提升</a:t>
            </a:r>
            <a:endParaRPr sz="1499" dirty="0">
              <a:cs typeface="微软雅黑"/>
            </a:endParaRPr>
          </a:p>
        </p:txBody>
      </p:sp>
      <p:sp>
        <p:nvSpPr>
          <p:cNvPr id="5" name="object 5"/>
          <p:cNvSpPr txBox="1">
            <a:spLocks/>
          </p:cNvSpPr>
          <p:nvPr/>
        </p:nvSpPr>
        <p:spPr>
          <a:xfrm>
            <a:off x="118423" y="97463"/>
            <a:ext cx="1990787" cy="322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9517"/>
            <a:r>
              <a:rPr lang="en-US" altLang="zh-CN" sz="2098" b="1" kern="0" spc="-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5</a:t>
            </a:r>
            <a:r>
              <a:rPr lang="en-US" altLang="zh-CN" sz="2098" b="1" kern="0" spc="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G</a:t>
            </a:r>
            <a:r>
              <a:rPr lang="zh-CN" altLang="en-US" sz="2098" b="1" kern="0" spc="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能带来</a:t>
            </a:r>
            <a:r>
              <a:rPr lang="zh-CN" altLang="en-US" sz="2098" b="1" kern="0" spc="-19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什</a:t>
            </a:r>
            <a:r>
              <a:rPr lang="zh-CN" altLang="en-US" sz="2098" b="1" kern="0" spc="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么？</a:t>
            </a:r>
            <a:endParaRPr lang="zh-CN" altLang="en-US" sz="2098" b="1" kern="0" spc="8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3694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49343" y="2495621"/>
            <a:ext cx="2127344" cy="921167"/>
          </a:xfrm>
          <a:custGeom>
            <a:avLst/>
            <a:gdLst/>
            <a:ahLst/>
            <a:cxnLst/>
            <a:rect l="l" t="t" r="r" b="b"/>
            <a:pathLst>
              <a:path w="2839084" h="1229360">
                <a:moveTo>
                  <a:pt x="91821" y="1112393"/>
                </a:moveTo>
                <a:lnTo>
                  <a:pt x="0" y="1220724"/>
                </a:lnTo>
                <a:lnTo>
                  <a:pt x="141731" y="1229233"/>
                </a:lnTo>
                <a:lnTo>
                  <a:pt x="80978" y="1196594"/>
                </a:lnTo>
                <a:lnTo>
                  <a:pt x="72516" y="1196594"/>
                </a:lnTo>
                <a:lnTo>
                  <a:pt x="67563" y="1184910"/>
                </a:lnTo>
                <a:lnTo>
                  <a:pt x="72281" y="1182896"/>
                </a:lnTo>
                <a:lnTo>
                  <a:pt x="91821" y="1112393"/>
                </a:lnTo>
                <a:close/>
              </a:path>
              <a:path w="2839084" h="1229360">
                <a:moveTo>
                  <a:pt x="72281" y="1182896"/>
                </a:moveTo>
                <a:lnTo>
                  <a:pt x="67563" y="1184910"/>
                </a:lnTo>
                <a:lnTo>
                  <a:pt x="72516" y="1196594"/>
                </a:lnTo>
                <a:lnTo>
                  <a:pt x="77231" y="1194581"/>
                </a:lnTo>
                <a:lnTo>
                  <a:pt x="70103" y="1190752"/>
                </a:lnTo>
                <a:lnTo>
                  <a:pt x="72281" y="1182896"/>
                </a:lnTo>
                <a:close/>
              </a:path>
              <a:path w="2839084" h="1229360">
                <a:moveTo>
                  <a:pt x="77231" y="1194581"/>
                </a:moveTo>
                <a:lnTo>
                  <a:pt x="72516" y="1196594"/>
                </a:lnTo>
                <a:lnTo>
                  <a:pt x="80978" y="1196594"/>
                </a:lnTo>
                <a:lnTo>
                  <a:pt x="77231" y="1194581"/>
                </a:lnTo>
                <a:close/>
              </a:path>
              <a:path w="2839084" h="1229360">
                <a:moveTo>
                  <a:pt x="2761853" y="34651"/>
                </a:moveTo>
                <a:lnTo>
                  <a:pt x="72281" y="1182896"/>
                </a:lnTo>
                <a:lnTo>
                  <a:pt x="70103" y="1190752"/>
                </a:lnTo>
                <a:lnTo>
                  <a:pt x="77231" y="1194581"/>
                </a:lnTo>
                <a:lnTo>
                  <a:pt x="2766803" y="46336"/>
                </a:lnTo>
                <a:lnTo>
                  <a:pt x="2768980" y="38481"/>
                </a:lnTo>
                <a:lnTo>
                  <a:pt x="2761853" y="34651"/>
                </a:lnTo>
                <a:close/>
              </a:path>
              <a:path w="2839084" h="1229360">
                <a:moveTo>
                  <a:pt x="2818632" y="32638"/>
                </a:moveTo>
                <a:lnTo>
                  <a:pt x="2766567" y="32638"/>
                </a:lnTo>
                <a:lnTo>
                  <a:pt x="2771521" y="44323"/>
                </a:lnTo>
                <a:lnTo>
                  <a:pt x="2766803" y="46336"/>
                </a:lnTo>
                <a:lnTo>
                  <a:pt x="2747263" y="116839"/>
                </a:lnTo>
                <a:lnTo>
                  <a:pt x="2818632" y="32638"/>
                </a:lnTo>
                <a:close/>
              </a:path>
              <a:path w="2839084" h="1229360">
                <a:moveTo>
                  <a:pt x="2766567" y="32638"/>
                </a:moveTo>
                <a:lnTo>
                  <a:pt x="2761853" y="34651"/>
                </a:lnTo>
                <a:lnTo>
                  <a:pt x="2768980" y="38481"/>
                </a:lnTo>
                <a:lnTo>
                  <a:pt x="2766803" y="46336"/>
                </a:lnTo>
                <a:lnTo>
                  <a:pt x="2771521" y="44323"/>
                </a:lnTo>
                <a:lnTo>
                  <a:pt x="2766567" y="32638"/>
                </a:lnTo>
                <a:close/>
              </a:path>
              <a:path w="2839084" h="1229360">
                <a:moveTo>
                  <a:pt x="2697353" y="0"/>
                </a:moveTo>
                <a:lnTo>
                  <a:pt x="2761853" y="34651"/>
                </a:lnTo>
                <a:lnTo>
                  <a:pt x="2766567" y="32638"/>
                </a:lnTo>
                <a:lnTo>
                  <a:pt x="2818632" y="32638"/>
                </a:lnTo>
                <a:lnTo>
                  <a:pt x="2839084" y="8509"/>
                </a:lnTo>
                <a:lnTo>
                  <a:pt x="2697353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" name="object 3"/>
          <p:cNvSpPr/>
          <p:nvPr/>
        </p:nvSpPr>
        <p:spPr>
          <a:xfrm>
            <a:off x="6352765" y="1894482"/>
            <a:ext cx="921643" cy="2126868"/>
          </a:xfrm>
          <a:custGeom>
            <a:avLst/>
            <a:gdLst/>
            <a:ahLst/>
            <a:cxnLst/>
            <a:rect l="l" t="t" r="r" b="b"/>
            <a:pathLst>
              <a:path w="1229995" h="2838450">
                <a:moveTo>
                  <a:pt x="1112774" y="2746502"/>
                </a:moveTo>
                <a:lnTo>
                  <a:pt x="1220977" y="2838323"/>
                </a:lnTo>
                <a:lnTo>
                  <a:pt x="1225034" y="2770759"/>
                </a:lnTo>
                <a:lnTo>
                  <a:pt x="1185291" y="2770759"/>
                </a:lnTo>
                <a:lnTo>
                  <a:pt x="1183331" y="2766171"/>
                </a:lnTo>
                <a:lnTo>
                  <a:pt x="1112774" y="2746502"/>
                </a:lnTo>
                <a:close/>
              </a:path>
              <a:path w="1229995" h="2838450">
                <a:moveTo>
                  <a:pt x="1183331" y="2766171"/>
                </a:moveTo>
                <a:lnTo>
                  <a:pt x="1185291" y="2770759"/>
                </a:lnTo>
                <a:lnTo>
                  <a:pt x="1191042" y="2768320"/>
                </a:lnTo>
                <a:lnTo>
                  <a:pt x="1183331" y="2766171"/>
                </a:lnTo>
                <a:close/>
              </a:path>
              <a:path w="1229995" h="2838450">
                <a:moveTo>
                  <a:pt x="1229487" y="2696591"/>
                </a:moveTo>
                <a:lnTo>
                  <a:pt x="1194983" y="2761143"/>
                </a:lnTo>
                <a:lnTo>
                  <a:pt x="1196975" y="2765806"/>
                </a:lnTo>
                <a:lnTo>
                  <a:pt x="1191176" y="2768263"/>
                </a:lnTo>
                <a:lnTo>
                  <a:pt x="1190983" y="2768346"/>
                </a:lnTo>
                <a:lnTo>
                  <a:pt x="1185291" y="2770759"/>
                </a:lnTo>
                <a:lnTo>
                  <a:pt x="1225034" y="2770759"/>
                </a:lnTo>
                <a:lnTo>
                  <a:pt x="1225179" y="2768346"/>
                </a:lnTo>
                <a:lnTo>
                  <a:pt x="1191132" y="2768346"/>
                </a:lnTo>
                <a:lnTo>
                  <a:pt x="1225180" y="2768320"/>
                </a:lnTo>
                <a:lnTo>
                  <a:pt x="1229487" y="2696591"/>
                </a:lnTo>
                <a:close/>
              </a:path>
              <a:path w="1229995" h="2838450">
                <a:moveTo>
                  <a:pt x="38480" y="70104"/>
                </a:moveTo>
                <a:lnTo>
                  <a:pt x="34652" y="77230"/>
                </a:lnTo>
                <a:lnTo>
                  <a:pt x="1183331" y="2766171"/>
                </a:lnTo>
                <a:lnTo>
                  <a:pt x="1191042" y="2768320"/>
                </a:lnTo>
                <a:lnTo>
                  <a:pt x="1191176" y="2768263"/>
                </a:lnTo>
                <a:lnTo>
                  <a:pt x="1194983" y="2761143"/>
                </a:lnTo>
                <a:lnTo>
                  <a:pt x="46338" y="72281"/>
                </a:lnTo>
                <a:lnTo>
                  <a:pt x="38480" y="70104"/>
                </a:lnTo>
                <a:close/>
              </a:path>
              <a:path w="1229995" h="2838450">
                <a:moveTo>
                  <a:pt x="1194983" y="2761143"/>
                </a:moveTo>
                <a:lnTo>
                  <a:pt x="1191176" y="2768263"/>
                </a:lnTo>
                <a:lnTo>
                  <a:pt x="1196975" y="2765806"/>
                </a:lnTo>
                <a:lnTo>
                  <a:pt x="1194983" y="2761143"/>
                </a:lnTo>
                <a:close/>
              </a:path>
              <a:path w="1229995" h="2838450">
                <a:moveTo>
                  <a:pt x="8508" y="0"/>
                </a:moveTo>
                <a:lnTo>
                  <a:pt x="0" y="141732"/>
                </a:lnTo>
                <a:lnTo>
                  <a:pt x="34652" y="77230"/>
                </a:lnTo>
                <a:lnTo>
                  <a:pt x="32639" y="72517"/>
                </a:lnTo>
                <a:lnTo>
                  <a:pt x="44323" y="67564"/>
                </a:lnTo>
                <a:lnTo>
                  <a:pt x="88221" y="67564"/>
                </a:lnTo>
                <a:lnTo>
                  <a:pt x="8508" y="0"/>
                </a:lnTo>
                <a:close/>
              </a:path>
              <a:path w="1229995" h="2838450">
                <a:moveTo>
                  <a:pt x="88221" y="67564"/>
                </a:moveTo>
                <a:lnTo>
                  <a:pt x="44323" y="67564"/>
                </a:lnTo>
                <a:lnTo>
                  <a:pt x="46338" y="72281"/>
                </a:lnTo>
                <a:lnTo>
                  <a:pt x="116840" y="91821"/>
                </a:lnTo>
                <a:lnTo>
                  <a:pt x="88221" y="67564"/>
                </a:lnTo>
                <a:close/>
              </a:path>
              <a:path w="1229995" h="2838450">
                <a:moveTo>
                  <a:pt x="44323" y="67564"/>
                </a:moveTo>
                <a:lnTo>
                  <a:pt x="32639" y="72517"/>
                </a:lnTo>
                <a:lnTo>
                  <a:pt x="34652" y="77230"/>
                </a:lnTo>
                <a:lnTo>
                  <a:pt x="38480" y="70104"/>
                </a:lnTo>
                <a:lnTo>
                  <a:pt x="45408" y="70104"/>
                </a:lnTo>
                <a:lnTo>
                  <a:pt x="44323" y="67564"/>
                </a:lnTo>
                <a:close/>
              </a:path>
              <a:path w="1229995" h="2838450">
                <a:moveTo>
                  <a:pt x="45408" y="70104"/>
                </a:moveTo>
                <a:lnTo>
                  <a:pt x="38480" y="70104"/>
                </a:lnTo>
                <a:lnTo>
                  <a:pt x="46338" y="72281"/>
                </a:lnTo>
                <a:lnTo>
                  <a:pt x="45408" y="70104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" name="object 4"/>
          <p:cNvSpPr/>
          <p:nvPr/>
        </p:nvSpPr>
        <p:spPr>
          <a:xfrm>
            <a:off x="5740207" y="2518363"/>
            <a:ext cx="2146853" cy="879296"/>
          </a:xfrm>
          <a:custGeom>
            <a:avLst/>
            <a:gdLst/>
            <a:ahLst/>
            <a:cxnLst/>
            <a:rect l="l" t="t" r="r" b="b"/>
            <a:pathLst>
              <a:path w="2865120" h="1173479">
                <a:moveTo>
                  <a:pt x="2787202" y="1137201"/>
                </a:moveTo>
                <a:lnTo>
                  <a:pt x="2723388" y="1173226"/>
                </a:lnTo>
                <a:lnTo>
                  <a:pt x="2864993" y="1161542"/>
                </a:lnTo>
                <a:lnTo>
                  <a:pt x="2845041" y="1139063"/>
                </a:lnTo>
                <a:lnTo>
                  <a:pt x="2791841" y="1139063"/>
                </a:lnTo>
                <a:lnTo>
                  <a:pt x="2787202" y="1137201"/>
                </a:lnTo>
                <a:close/>
              </a:path>
              <a:path w="2865120" h="1173479">
                <a:moveTo>
                  <a:pt x="2794139" y="1133285"/>
                </a:moveTo>
                <a:lnTo>
                  <a:pt x="2787202" y="1137201"/>
                </a:lnTo>
                <a:lnTo>
                  <a:pt x="2791841" y="1139063"/>
                </a:lnTo>
                <a:lnTo>
                  <a:pt x="2794139" y="1133285"/>
                </a:lnTo>
                <a:close/>
              </a:path>
              <a:path w="2865120" h="1173479">
                <a:moveTo>
                  <a:pt x="2770758" y="1055370"/>
                </a:moveTo>
                <a:lnTo>
                  <a:pt x="2791889" y="1125385"/>
                </a:lnTo>
                <a:lnTo>
                  <a:pt x="2796540" y="1127252"/>
                </a:lnTo>
                <a:lnTo>
                  <a:pt x="2791841" y="1139063"/>
                </a:lnTo>
                <a:lnTo>
                  <a:pt x="2845041" y="1139063"/>
                </a:lnTo>
                <a:lnTo>
                  <a:pt x="2770758" y="1055370"/>
                </a:lnTo>
                <a:close/>
              </a:path>
              <a:path w="2865120" h="1173479">
                <a:moveTo>
                  <a:pt x="77730" y="36051"/>
                </a:moveTo>
                <a:lnTo>
                  <a:pt x="70739" y="40005"/>
                </a:lnTo>
                <a:lnTo>
                  <a:pt x="73121" y="47898"/>
                </a:lnTo>
                <a:lnTo>
                  <a:pt x="2787202" y="1137201"/>
                </a:lnTo>
                <a:lnTo>
                  <a:pt x="2794139" y="1133285"/>
                </a:lnTo>
                <a:lnTo>
                  <a:pt x="2794215" y="1133094"/>
                </a:lnTo>
                <a:lnTo>
                  <a:pt x="2791889" y="1125385"/>
                </a:lnTo>
                <a:lnTo>
                  <a:pt x="77730" y="36051"/>
                </a:lnTo>
                <a:close/>
              </a:path>
              <a:path w="2865120" h="1173479">
                <a:moveTo>
                  <a:pt x="2791889" y="1125385"/>
                </a:moveTo>
                <a:lnTo>
                  <a:pt x="2794215" y="1133094"/>
                </a:lnTo>
                <a:lnTo>
                  <a:pt x="2796540" y="1127252"/>
                </a:lnTo>
                <a:lnTo>
                  <a:pt x="2791889" y="1125385"/>
                </a:lnTo>
                <a:close/>
              </a:path>
              <a:path w="2865120" h="1173479">
                <a:moveTo>
                  <a:pt x="141477" y="0"/>
                </a:moveTo>
                <a:lnTo>
                  <a:pt x="0" y="11684"/>
                </a:lnTo>
                <a:lnTo>
                  <a:pt x="94233" y="117856"/>
                </a:lnTo>
                <a:lnTo>
                  <a:pt x="73121" y="47898"/>
                </a:lnTo>
                <a:lnTo>
                  <a:pt x="68325" y="45974"/>
                </a:lnTo>
                <a:lnTo>
                  <a:pt x="73025" y="34162"/>
                </a:lnTo>
                <a:lnTo>
                  <a:pt x="81069" y="34162"/>
                </a:lnTo>
                <a:lnTo>
                  <a:pt x="141477" y="0"/>
                </a:lnTo>
                <a:close/>
              </a:path>
              <a:path w="2865120" h="1173479">
                <a:moveTo>
                  <a:pt x="73025" y="34162"/>
                </a:moveTo>
                <a:lnTo>
                  <a:pt x="68325" y="45974"/>
                </a:lnTo>
                <a:lnTo>
                  <a:pt x="73121" y="47898"/>
                </a:lnTo>
                <a:lnTo>
                  <a:pt x="70739" y="40005"/>
                </a:lnTo>
                <a:lnTo>
                  <a:pt x="77730" y="36051"/>
                </a:lnTo>
                <a:lnTo>
                  <a:pt x="73025" y="34162"/>
                </a:lnTo>
                <a:close/>
              </a:path>
              <a:path w="2865120" h="1173479">
                <a:moveTo>
                  <a:pt x="81069" y="34162"/>
                </a:moveTo>
                <a:lnTo>
                  <a:pt x="73025" y="34162"/>
                </a:lnTo>
                <a:lnTo>
                  <a:pt x="77730" y="36051"/>
                </a:lnTo>
                <a:lnTo>
                  <a:pt x="81069" y="34162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" name="object 5"/>
          <p:cNvSpPr/>
          <p:nvPr/>
        </p:nvSpPr>
        <p:spPr>
          <a:xfrm>
            <a:off x="5636291" y="1792849"/>
            <a:ext cx="2338699" cy="23364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" name="object 6"/>
          <p:cNvSpPr/>
          <p:nvPr/>
        </p:nvSpPr>
        <p:spPr>
          <a:xfrm>
            <a:off x="5865250" y="2019906"/>
            <a:ext cx="1881161" cy="18812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" name="object 7"/>
          <p:cNvSpPr/>
          <p:nvPr/>
        </p:nvSpPr>
        <p:spPr>
          <a:xfrm>
            <a:off x="5865251" y="2019906"/>
            <a:ext cx="1881350" cy="1881350"/>
          </a:xfrm>
          <a:custGeom>
            <a:avLst/>
            <a:gdLst/>
            <a:ahLst/>
            <a:cxnLst/>
            <a:rect l="l" t="t" r="r" b="b"/>
            <a:pathLst>
              <a:path w="2510790" h="2510790">
                <a:moveTo>
                  <a:pt x="725931" y="6350"/>
                </a:moveTo>
                <a:lnTo>
                  <a:pt x="1767459" y="0"/>
                </a:lnTo>
                <a:lnTo>
                  <a:pt x="2500884" y="725678"/>
                </a:lnTo>
                <a:lnTo>
                  <a:pt x="2510536" y="1765554"/>
                </a:lnTo>
                <a:lnTo>
                  <a:pt x="1779777" y="2497074"/>
                </a:lnTo>
                <a:lnTo>
                  <a:pt x="749300" y="2510663"/>
                </a:lnTo>
                <a:lnTo>
                  <a:pt x="11049" y="1783080"/>
                </a:lnTo>
                <a:lnTo>
                  <a:pt x="0" y="739901"/>
                </a:lnTo>
                <a:lnTo>
                  <a:pt x="725931" y="6350"/>
                </a:lnTo>
                <a:close/>
              </a:path>
            </a:pathLst>
          </a:custGeom>
          <a:ln w="158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" name="object 8"/>
          <p:cNvSpPr txBox="1"/>
          <p:nvPr/>
        </p:nvSpPr>
        <p:spPr>
          <a:xfrm>
            <a:off x="7908185" y="2283800"/>
            <a:ext cx="549084" cy="3254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49" b="1" spc="-11" dirty="0">
                <a:latin typeface="微软雅黑"/>
                <a:cs typeface="微软雅黑"/>
              </a:rPr>
              <a:t>频谱效率</a:t>
            </a:r>
            <a:endParaRPr sz="1049">
              <a:latin typeface="微软雅黑"/>
              <a:cs typeface="微软雅黑"/>
            </a:endParaRPr>
          </a:p>
          <a:p>
            <a:pPr marL="44727" algn="ctr">
              <a:spcBef>
                <a:spcPts val="161"/>
              </a:spcBef>
            </a:pPr>
            <a:r>
              <a:rPr sz="899" spc="-8" dirty="0">
                <a:latin typeface="微软雅黑"/>
                <a:cs typeface="微软雅黑"/>
              </a:rPr>
              <a:t>3x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96804" y="4037531"/>
            <a:ext cx="1077233" cy="602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7249"/>
            <a:r>
              <a:rPr sz="1049" b="1" spc="-8" dirty="0">
                <a:latin typeface="微软雅黑"/>
                <a:cs typeface="微软雅黑"/>
              </a:rPr>
              <a:t>时延</a:t>
            </a:r>
            <a:endParaRPr sz="1049">
              <a:latin typeface="微软雅黑"/>
              <a:cs typeface="微软雅黑"/>
            </a:endParaRPr>
          </a:p>
          <a:p>
            <a:pPr marL="9041" marR="3806" indent="-476" algn="ctr">
              <a:spcBef>
                <a:spcPts val="157"/>
              </a:spcBef>
            </a:pPr>
            <a:r>
              <a:rPr sz="899" dirty="0">
                <a:latin typeface="微软雅黑"/>
                <a:cs typeface="微软雅黑"/>
              </a:rPr>
              <a:t>控制面</a:t>
            </a:r>
            <a:r>
              <a:rPr sz="899" spc="-4" dirty="0">
                <a:latin typeface="微软雅黑"/>
                <a:cs typeface="微软雅黑"/>
              </a:rPr>
              <a:t>: </a:t>
            </a:r>
            <a:r>
              <a:rPr sz="899" spc="-8" dirty="0">
                <a:latin typeface="微软雅黑"/>
                <a:cs typeface="微软雅黑"/>
              </a:rPr>
              <a:t>10</a:t>
            </a:r>
            <a:r>
              <a:rPr sz="899" dirty="0">
                <a:latin typeface="微软雅黑"/>
                <a:cs typeface="微软雅黑"/>
              </a:rPr>
              <a:t>m</a:t>
            </a:r>
            <a:r>
              <a:rPr sz="899" spc="-4" dirty="0">
                <a:latin typeface="微软雅黑"/>
                <a:cs typeface="微软雅黑"/>
              </a:rPr>
              <a:t>s</a:t>
            </a:r>
            <a:r>
              <a:rPr sz="899" dirty="0">
                <a:latin typeface="微软雅黑"/>
                <a:cs typeface="微软雅黑"/>
              </a:rPr>
              <a:t> </a:t>
            </a:r>
            <a:r>
              <a:rPr sz="899" spc="-8" dirty="0">
                <a:latin typeface="微软雅黑"/>
                <a:cs typeface="微软雅黑"/>
              </a:rPr>
              <a:t>e</a:t>
            </a:r>
            <a:r>
              <a:rPr sz="899" dirty="0">
                <a:latin typeface="微软雅黑"/>
                <a:cs typeface="微软雅黑"/>
              </a:rPr>
              <a:t>M</a:t>
            </a:r>
            <a:r>
              <a:rPr sz="899" spc="-8" dirty="0">
                <a:latin typeface="微软雅黑"/>
                <a:cs typeface="微软雅黑"/>
              </a:rPr>
              <a:t>BB</a:t>
            </a:r>
            <a:r>
              <a:rPr sz="899" dirty="0">
                <a:latin typeface="微软雅黑"/>
                <a:cs typeface="微软雅黑"/>
              </a:rPr>
              <a:t>用户面</a:t>
            </a:r>
            <a:r>
              <a:rPr sz="899" spc="-4" dirty="0">
                <a:latin typeface="微软雅黑"/>
                <a:cs typeface="微软雅黑"/>
              </a:rPr>
              <a:t>:</a:t>
            </a:r>
            <a:r>
              <a:rPr sz="899" dirty="0">
                <a:latin typeface="微软雅黑"/>
                <a:cs typeface="微软雅黑"/>
              </a:rPr>
              <a:t> </a:t>
            </a:r>
            <a:r>
              <a:rPr sz="899" spc="-8" dirty="0">
                <a:latin typeface="微软雅黑"/>
                <a:cs typeface="微软雅黑"/>
              </a:rPr>
              <a:t>4</a:t>
            </a:r>
            <a:r>
              <a:rPr sz="899" dirty="0">
                <a:latin typeface="微软雅黑"/>
                <a:cs typeface="微软雅黑"/>
              </a:rPr>
              <a:t>m</a:t>
            </a:r>
            <a:r>
              <a:rPr sz="899" spc="-4" dirty="0">
                <a:latin typeface="微软雅黑"/>
                <a:cs typeface="微软雅黑"/>
              </a:rPr>
              <a:t>s</a:t>
            </a:r>
            <a:r>
              <a:rPr sz="899" dirty="0">
                <a:latin typeface="微软雅黑"/>
                <a:cs typeface="微软雅黑"/>
              </a:rPr>
              <a:t> </a:t>
            </a:r>
            <a:r>
              <a:rPr sz="899" spc="-4" dirty="0">
                <a:latin typeface="微软雅黑"/>
                <a:cs typeface="微软雅黑"/>
              </a:rPr>
              <a:t>u</a:t>
            </a:r>
            <a:r>
              <a:rPr sz="899" spc="4" dirty="0">
                <a:latin typeface="微软雅黑"/>
                <a:cs typeface="微软雅黑"/>
              </a:rPr>
              <a:t>RL</a:t>
            </a:r>
            <a:r>
              <a:rPr sz="899" spc="-34" dirty="0">
                <a:latin typeface="微软雅黑"/>
                <a:cs typeface="微软雅黑"/>
              </a:rPr>
              <a:t>L</a:t>
            </a:r>
            <a:r>
              <a:rPr sz="899" spc="-8" dirty="0">
                <a:latin typeface="微软雅黑"/>
                <a:cs typeface="微软雅黑"/>
              </a:rPr>
              <a:t>C</a:t>
            </a:r>
            <a:r>
              <a:rPr sz="899" dirty="0">
                <a:latin typeface="微软雅黑"/>
                <a:cs typeface="微软雅黑"/>
              </a:rPr>
              <a:t>用户</a:t>
            </a:r>
            <a:r>
              <a:rPr sz="899" spc="-4" dirty="0">
                <a:latin typeface="微软雅黑"/>
                <a:cs typeface="微软雅黑"/>
              </a:rPr>
              <a:t>面</a:t>
            </a:r>
            <a:r>
              <a:rPr sz="899" dirty="0">
                <a:latin typeface="微软雅黑"/>
                <a:cs typeface="微软雅黑"/>
              </a:rPr>
              <a:t>:</a:t>
            </a:r>
            <a:r>
              <a:rPr sz="899" spc="-19" dirty="0">
                <a:latin typeface="微软雅黑"/>
                <a:cs typeface="微软雅黑"/>
              </a:rPr>
              <a:t> </a:t>
            </a:r>
            <a:r>
              <a:rPr sz="899" spc="-8" dirty="0">
                <a:latin typeface="微软雅黑"/>
                <a:cs typeface="微软雅黑"/>
              </a:rPr>
              <a:t>0</a:t>
            </a:r>
            <a:r>
              <a:rPr sz="899" dirty="0">
                <a:latin typeface="微软雅黑"/>
                <a:cs typeface="微软雅黑"/>
              </a:rPr>
              <a:t>.</a:t>
            </a:r>
            <a:r>
              <a:rPr sz="899" spc="-11" dirty="0">
                <a:latin typeface="微软雅黑"/>
                <a:cs typeface="微软雅黑"/>
              </a:rPr>
              <a:t>5</a:t>
            </a:r>
            <a:r>
              <a:rPr sz="899" dirty="0">
                <a:latin typeface="微软雅黑"/>
                <a:cs typeface="微软雅黑"/>
              </a:rPr>
              <a:t>ms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57292" y="4017928"/>
            <a:ext cx="844562" cy="294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1694">
              <a:lnSpc>
                <a:spcPts val="1233"/>
              </a:lnSpc>
            </a:pPr>
            <a:r>
              <a:rPr sz="1049" b="1" spc="-8" dirty="0">
                <a:latin typeface="微软雅黑"/>
                <a:cs typeface="微软雅黑"/>
              </a:rPr>
              <a:t>连接数</a:t>
            </a:r>
            <a:endParaRPr sz="1049">
              <a:latin typeface="微软雅黑"/>
              <a:cs typeface="微软雅黑"/>
            </a:endParaRPr>
          </a:p>
          <a:p>
            <a:pPr marL="9517">
              <a:lnSpc>
                <a:spcPts val="1053"/>
              </a:lnSpc>
            </a:pPr>
            <a:r>
              <a:rPr sz="899" spc="-8" dirty="0">
                <a:latin typeface="微软雅黑"/>
                <a:cs typeface="微软雅黑"/>
              </a:rPr>
              <a:t>100</a:t>
            </a:r>
            <a:r>
              <a:rPr sz="899" dirty="0">
                <a:latin typeface="微软雅黑"/>
                <a:cs typeface="微软雅黑"/>
              </a:rPr>
              <a:t>万终端</a:t>
            </a:r>
            <a:r>
              <a:rPr sz="899" spc="-8" dirty="0">
                <a:latin typeface="微软雅黑"/>
                <a:cs typeface="微软雅黑"/>
              </a:rPr>
              <a:t>/k</a:t>
            </a:r>
            <a:r>
              <a:rPr sz="899" dirty="0">
                <a:latin typeface="微软雅黑"/>
                <a:cs typeface="微软雅黑"/>
              </a:rPr>
              <a:t>m2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083399" y="3305736"/>
            <a:ext cx="584294" cy="312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4252"/>
            <a:r>
              <a:rPr sz="1049" b="1" spc="-8" dirty="0">
                <a:latin typeface="微软雅黑"/>
                <a:cs typeface="微软雅黑"/>
              </a:rPr>
              <a:t>能源效率</a:t>
            </a:r>
            <a:endParaRPr sz="1049">
              <a:latin typeface="微软雅黑"/>
              <a:cs typeface="微软雅黑"/>
            </a:endParaRPr>
          </a:p>
          <a:p>
            <a:pPr marL="9517">
              <a:spcBef>
                <a:spcPts val="98"/>
              </a:spcBef>
            </a:pPr>
            <a:r>
              <a:rPr sz="899" spc="-8" dirty="0">
                <a:latin typeface="微软雅黑"/>
                <a:cs typeface="微软雅黑"/>
              </a:rPr>
              <a:t>100X</a:t>
            </a:r>
            <a:r>
              <a:rPr sz="899" spc="4" dirty="0">
                <a:latin typeface="微软雅黑"/>
                <a:cs typeface="微软雅黑"/>
              </a:rPr>
              <a:t>(IT</a:t>
            </a:r>
            <a:r>
              <a:rPr sz="899" spc="-11" dirty="0">
                <a:latin typeface="微软雅黑"/>
                <a:cs typeface="微软雅黑"/>
              </a:rPr>
              <a:t>U</a:t>
            </a:r>
            <a:r>
              <a:rPr sz="899" dirty="0">
                <a:latin typeface="微软雅黑"/>
                <a:cs typeface="微软雅黑"/>
              </a:rPr>
              <a:t>)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778178" y="1426677"/>
            <a:ext cx="640439" cy="4381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 marR="3806" indent="45679">
              <a:lnSpc>
                <a:spcPct val="100299"/>
              </a:lnSpc>
            </a:pPr>
            <a:r>
              <a:rPr sz="1049" b="1" spc="-8" dirty="0">
                <a:latin typeface="微软雅黑"/>
                <a:cs typeface="微软雅黑"/>
              </a:rPr>
              <a:t>峰值速率 </a:t>
            </a:r>
            <a:r>
              <a:rPr sz="899" dirty="0">
                <a:latin typeface="微软雅黑"/>
                <a:cs typeface="微软雅黑"/>
              </a:rPr>
              <a:t>DL</a:t>
            </a:r>
            <a:r>
              <a:rPr sz="899" spc="-4" dirty="0">
                <a:latin typeface="微软雅黑"/>
                <a:cs typeface="微软雅黑"/>
              </a:rPr>
              <a:t>:</a:t>
            </a:r>
            <a:r>
              <a:rPr sz="899" spc="-15" dirty="0">
                <a:latin typeface="微软雅黑"/>
                <a:cs typeface="微软雅黑"/>
              </a:rPr>
              <a:t> </a:t>
            </a:r>
            <a:r>
              <a:rPr sz="899" spc="-8" dirty="0">
                <a:latin typeface="微软雅黑"/>
                <a:cs typeface="微软雅黑"/>
              </a:rPr>
              <a:t>20G</a:t>
            </a:r>
            <a:r>
              <a:rPr sz="899" spc="-4" dirty="0">
                <a:latin typeface="微软雅黑"/>
                <a:cs typeface="微软雅黑"/>
              </a:rPr>
              <a:t>bps </a:t>
            </a:r>
            <a:r>
              <a:rPr sz="899" spc="-11" dirty="0">
                <a:latin typeface="微软雅黑"/>
                <a:cs typeface="微软雅黑"/>
              </a:rPr>
              <a:t>U</a:t>
            </a:r>
            <a:r>
              <a:rPr sz="899" spc="4" dirty="0">
                <a:latin typeface="微软雅黑"/>
                <a:cs typeface="微软雅黑"/>
              </a:rPr>
              <a:t>L</a:t>
            </a:r>
            <a:r>
              <a:rPr sz="899" spc="-4" dirty="0">
                <a:latin typeface="微软雅黑"/>
                <a:cs typeface="微软雅黑"/>
              </a:rPr>
              <a:t>:</a:t>
            </a:r>
            <a:r>
              <a:rPr sz="899" dirty="0">
                <a:latin typeface="微软雅黑"/>
                <a:cs typeface="微软雅黑"/>
              </a:rPr>
              <a:t> </a:t>
            </a:r>
            <a:r>
              <a:rPr sz="899" spc="-8" dirty="0">
                <a:latin typeface="微软雅黑"/>
                <a:cs typeface="微软雅黑"/>
              </a:rPr>
              <a:t>10G</a:t>
            </a:r>
            <a:r>
              <a:rPr sz="899" spc="-4" dirty="0">
                <a:latin typeface="微软雅黑"/>
                <a:cs typeface="微软雅黑"/>
              </a:rPr>
              <a:t>bps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253853" y="1426677"/>
            <a:ext cx="814110" cy="2998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 marR="3806" algn="ctr">
              <a:lnSpc>
                <a:spcPct val="100299"/>
              </a:lnSpc>
            </a:pPr>
            <a:r>
              <a:rPr sz="1049" b="1" spc="-8" dirty="0">
                <a:latin typeface="微软雅黑"/>
                <a:cs typeface="微软雅黑"/>
              </a:rPr>
              <a:t>用户体验速率 </a:t>
            </a:r>
            <a:r>
              <a:rPr sz="899" dirty="0">
                <a:latin typeface="微软雅黑"/>
                <a:cs typeface="微软雅黑"/>
              </a:rPr>
              <a:t>DL</a:t>
            </a:r>
            <a:r>
              <a:rPr sz="899" spc="-4" dirty="0">
                <a:latin typeface="微软雅黑"/>
                <a:cs typeface="微软雅黑"/>
              </a:rPr>
              <a:t>:</a:t>
            </a:r>
            <a:r>
              <a:rPr sz="899" spc="-15" dirty="0">
                <a:latin typeface="微软雅黑"/>
                <a:cs typeface="微软雅黑"/>
              </a:rPr>
              <a:t> </a:t>
            </a:r>
            <a:r>
              <a:rPr sz="899" spc="-8" dirty="0">
                <a:latin typeface="微软雅黑"/>
                <a:cs typeface="微软雅黑"/>
              </a:rPr>
              <a:t>1</a:t>
            </a:r>
            <a:r>
              <a:rPr lang="en-US" sz="899" spc="-8" dirty="0">
                <a:latin typeface="微软雅黑"/>
                <a:cs typeface="微软雅黑"/>
              </a:rPr>
              <a:t>G</a:t>
            </a:r>
            <a:r>
              <a:rPr sz="899" spc="-4" dirty="0">
                <a:latin typeface="微软雅黑"/>
                <a:cs typeface="微软雅黑"/>
              </a:rPr>
              <a:t>bps</a:t>
            </a:r>
            <a:endParaRPr sz="899" dirty="0">
              <a:latin typeface="微软雅黑"/>
              <a:cs typeface="微软雅黑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891246" y="3258250"/>
            <a:ext cx="582391" cy="2998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5" algn="ctr"/>
            <a:r>
              <a:rPr sz="1049" b="1" spc="-8" dirty="0">
                <a:latin typeface="微软雅黑"/>
                <a:cs typeface="微软雅黑"/>
              </a:rPr>
              <a:t>移动性</a:t>
            </a:r>
            <a:endParaRPr sz="1049">
              <a:latin typeface="微软雅黑"/>
              <a:cs typeface="微软雅黑"/>
            </a:endParaRPr>
          </a:p>
          <a:p>
            <a:pPr algn="ctr">
              <a:spcBef>
                <a:spcPts val="4"/>
              </a:spcBef>
            </a:pPr>
            <a:r>
              <a:rPr sz="899" spc="4" dirty="0">
                <a:latin typeface="微软雅黑"/>
                <a:cs typeface="微软雅黑"/>
              </a:rPr>
              <a:t>(</a:t>
            </a:r>
            <a:r>
              <a:rPr sz="899" spc="-8" dirty="0">
                <a:latin typeface="微软雅黑"/>
                <a:cs typeface="微软雅黑"/>
              </a:rPr>
              <a:t>500k</a:t>
            </a:r>
            <a:r>
              <a:rPr sz="899" dirty="0">
                <a:latin typeface="微软雅黑"/>
                <a:cs typeface="微软雅黑"/>
              </a:rPr>
              <a:t>m</a:t>
            </a:r>
            <a:r>
              <a:rPr sz="899" spc="-8" dirty="0">
                <a:latin typeface="微软雅黑"/>
                <a:cs typeface="微软雅黑"/>
              </a:rPr>
              <a:t>/</a:t>
            </a:r>
            <a:r>
              <a:rPr sz="899" spc="-4" dirty="0">
                <a:latin typeface="微软雅黑"/>
                <a:cs typeface="微软雅黑"/>
              </a:rPr>
              <a:t>h</a:t>
            </a:r>
            <a:r>
              <a:rPr sz="899" dirty="0">
                <a:latin typeface="微软雅黑"/>
                <a:cs typeface="微软雅黑"/>
              </a:rPr>
              <a:t>)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982053" y="2283800"/>
            <a:ext cx="684690" cy="2998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49" b="1" spc="-11" dirty="0">
                <a:latin typeface="微软雅黑"/>
                <a:cs typeface="微软雅黑"/>
              </a:rPr>
              <a:t>容量密度</a:t>
            </a:r>
            <a:endParaRPr sz="1049">
              <a:latin typeface="微软雅黑"/>
              <a:cs typeface="微软雅黑"/>
            </a:endParaRPr>
          </a:p>
          <a:p>
            <a:pPr algn="ctr">
              <a:spcBef>
                <a:spcPts val="8"/>
              </a:spcBef>
            </a:pPr>
            <a:r>
              <a:rPr sz="899" spc="-8" dirty="0">
                <a:latin typeface="微软雅黑"/>
                <a:cs typeface="微软雅黑"/>
              </a:rPr>
              <a:t>10</a:t>
            </a:r>
            <a:r>
              <a:rPr sz="899" dirty="0">
                <a:latin typeface="微软雅黑"/>
                <a:cs typeface="微软雅黑"/>
              </a:rPr>
              <a:t>M</a:t>
            </a:r>
            <a:r>
              <a:rPr sz="899" spc="-4" dirty="0">
                <a:latin typeface="微软雅黑"/>
                <a:cs typeface="微软雅黑"/>
              </a:rPr>
              <a:t>bps</a:t>
            </a:r>
            <a:r>
              <a:rPr sz="899" spc="-15" dirty="0">
                <a:latin typeface="微软雅黑"/>
                <a:cs typeface="微软雅黑"/>
              </a:rPr>
              <a:t>/</a:t>
            </a:r>
            <a:r>
              <a:rPr sz="899" dirty="0">
                <a:latin typeface="微软雅黑"/>
                <a:cs typeface="微软雅黑"/>
              </a:rPr>
              <a:t>m2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373318" y="1883064"/>
            <a:ext cx="879296" cy="2146376"/>
          </a:xfrm>
          <a:custGeom>
            <a:avLst/>
            <a:gdLst/>
            <a:ahLst/>
            <a:cxnLst/>
            <a:rect l="l" t="t" r="r" b="b"/>
            <a:pathLst>
              <a:path w="1173479" h="2864485">
                <a:moveTo>
                  <a:pt x="0" y="2722626"/>
                </a:moveTo>
                <a:lnTo>
                  <a:pt x="11557" y="2864231"/>
                </a:lnTo>
                <a:lnTo>
                  <a:pt x="88774" y="2795778"/>
                </a:lnTo>
                <a:lnTo>
                  <a:pt x="45847" y="2795778"/>
                </a:lnTo>
                <a:lnTo>
                  <a:pt x="40101" y="2793492"/>
                </a:lnTo>
                <a:lnTo>
                  <a:pt x="34036" y="2791079"/>
                </a:lnTo>
                <a:lnTo>
                  <a:pt x="35950" y="2786310"/>
                </a:lnTo>
                <a:lnTo>
                  <a:pt x="0" y="2722626"/>
                </a:lnTo>
                <a:close/>
              </a:path>
              <a:path w="1173479" h="2864485">
                <a:moveTo>
                  <a:pt x="47697" y="2791170"/>
                </a:moveTo>
                <a:lnTo>
                  <a:pt x="40168" y="2793442"/>
                </a:lnTo>
                <a:lnTo>
                  <a:pt x="45847" y="2795778"/>
                </a:lnTo>
                <a:lnTo>
                  <a:pt x="47697" y="2791170"/>
                </a:lnTo>
                <a:close/>
              </a:path>
              <a:path w="1173479" h="2864485">
                <a:moveTo>
                  <a:pt x="117856" y="2769997"/>
                </a:moveTo>
                <a:lnTo>
                  <a:pt x="47697" y="2791170"/>
                </a:lnTo>
                <a:lnTo>
                  <a:pt x="45847" y="2795778"/>
                </a:lnTo>
                <a:lnTo>
                  <a:pt x="88774" y="2795778"/>
                </a:lnTo>
                <a:lnTo>
                  <a:pt x="117856" y="2769997"/>
                </a:lnTo>
                <a:close/>
              </a:path>
              <a:path w="1173479" h="2864485">
                <a:moveTo>
                  <a:pt x="40059" y="2793475"/>
                </a:moveTo>
                <a:close/>
              </a:path>
              <a:path w="1173479" h="2864485">
                <a:moveTo>
                  <a:pt x="1133348" y="70738"/>
                </a:moveTo>
                <a:lnTo>
                  <a:pt x="1125597" y="73078"/>
                </a:lnTo>
                <a:lnTo>
                  <a:pt x="35950" y="2786310"/>
                </a:lnTo>
                <a:lnTo>
                  <a:pt x="39977" y="2793442"/>
                </a:lnTo>
                <a:lnTo>
                  <a:pt x="47697" y="2791170"/>
                </a:lnTo>
                <a:lnTo>
                  <a:pt x="1137301" y="77729"/>
                </a:lnTo>
                <a:lnTo>
                  <a:pt x="1133348" y="70738"/>
                </a:lnTo>
                <a:close/>
              </a:path>
              <a:path w="1173479" h="2864485">
                <a:moveTo>
                  <a:pt x="35950" y="2786310"/>
                </a:moveTo>
                <a:lnTo>
                  <a:pt x="34036" y="2791079"/>
                </a:lnTo>
                <a:lnTo>
                  <a:pt x="39977" y="2793442"/>
                </a:lnTo>
                <a:lnTo>
                  <a:pt x="35950" y="2786310"/>
                </a:lnTo>
                <a:close/>
              </a:path>
              <a:path w="1173479" h="2864485">
                <a:moveTo>
                  <a:pt x="1167377" y="68325"/>
                </a:moveTo>
                <a:lnTo>
                  <a:pt x="1127506" y="68325"/>
                </a:lnTo>
                <a:lnTo>
                  <a:pt x="1139190" y="73025"/>
                </a:lnTo>
                <a:lnTo>
                  <a:pt x="1137301" y="77729"/>
                </a:lnTo>
                <a:lnTo>
                  <a:pt x="1173352" y="141477"/>
                </a:lnTo>
                <a:lnTo>
                  <a:pt x="1167377" y="68325"/>
                </a:lnTo>
                <a:close/>
              </a:path>
              <a:path w="1173479" h="2864485">
                <a:moveTo>
                  <a:pt x="1161796" y="0"/>
                </a:moveTo>
                <a:lnTo>
                  <a:pt x="1055497" y="94234"/>
                </a:lnTo>
                <a:lnTo>
                  <a:pt x="1125597" y="73078"/>
                </a:lnTo>
                <a:lnTo>
                  <a:pt x="1127506" y="68325"/>
                </a:lnTo>
                <a:lnTo>
                  <a:pt x="1167377" y="68325"/>
                </a:lnTo>
                <a:lnTo>
                  <a:pt x="1161796" y="0"/>
                </a:lnTo>
                <a:close/>
              </a:path>
              <a:path w="1173479" h="2864485">
                <a:moveTo>
                  <a:pt x="1133505" y="70738"/>
                </a:moveTo>
                <a:lnTo>
                  <a:pt x="1133348" y="70738"/>
                </a:lnTo>
                <a:lnTo>
                  <a:pt x="1137301" y="77729"/>
                </a:lnTo>
                <a:lnTo>
                  <a:pt x="1139190" y="73025"/>
                </a:lnTo>
                <a:lnTo>
                  <a:pt x="1133505" y="70738"/>
                </a:lnTo>
                <a:close/>
              </a:path>
              <a:path w="1173479" h="2864485">
                <a:moveTo>
                  <a:pt x="1127506" y="68325"/>
                </a:moveTo>
                <a:lnTo>
                  <a:pt x="1125597" y="73078"/>
                </a:lnTo>
                <a:lnTo>
                  <a:pt x="1133348" y="70738"/>
                </a:lnTo>
                <a:lnTo>
                  <a:pt x="1133505" y="70738"/>
                </a:lnTo>
                <a:lnTo>
                  <a:pt x="1127506" y="68325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7" name="object 17"/>
          <p:cNvSpPr/>
          <p:nvPr/>
        </p:nvSpPr>
        <p:spPr>
          <a:xfrm>
            <a:off x="5988008" y="1989263"/>
            <a:ext cx="1902476" cy="195500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8" name="object 18"/>
          <p:cNvSpPr/>
          <p:nvPr/>
        </p:nvSpPr>
        <p:spPr>
          <a:xfrm>
            <a:off x="6255143" y="2255337"/>
            <a:ext cx="1369269" cy="14228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9" name="object 19"/>
          <p:cNvSpPr/>
          <p:nvPr/>
        </p:nvSpPr>
        <p:spPr>
          <a:xfrm>
            <a:off x="6249324" y="2249531"/>
            <a:ext cx="1381370" cy="14343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0" name="object 20"/>
          <p:cNvSpPr txBox="1"/>
          <p:nvPr/>
        </p:nvSpPr>
        <p:spPr>
          <a:xfrm>
            <a:off x="6707052" y="2326718"/>
            <a:ext cx="203171" cy="161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b="1" spc="-4" dirty="0">
                <a:latin typeface="微软雅黑"/>
                <a:cs typeface="微软雅黑"/>
              </a:rPr>
              <a:t>4G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349780" y="2034942"/>
            <a:ext cx="200981" cy="23067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2" name="object 22"/>
          <p:cNvSpPr/>
          <p:nvPr/>
        </p:nvSpPr>
        <p:spPr>
          <a:xfrm>
            <a:off x="2386321" y="2055514"/>
            <a:ext cx="126566" cy="157969"/>
          </a:xfrm>
          <a:custGeom>
            <a:avLst/>
            <a:gdLst/>
            <a:ahLst/>
            <a:cxnLst/>
            <a:rect l="l" t="t" r="r" b="b"/>
            <a:pathLst>
              <a:path w="168910" h="210819">
                <a:moveTo>
                  <a:pt x="0" y="28424"/>
                </a:moveTo>
                <a:lnTo>
                  <a:pt x="31740" y="6483"/>
                </a:lnTo>
                <a:lnTo>
                  <a:pt x="69367" y="240"/>
                </a:lnTo>
                <a:lnTo>
                  <a:pt x="81895" y="0"/>
                </a:lnTo>
                <a:lnTo>
                  <a:pt x="95873" y="43"/>
                </a:lnTo>
                <a:lnTo>
                  <a:pt x="146459" y="10486"/>
                </a:lnTo>
                <a:lnTo>
                  <a:pt x="168783" y="181713"/>
                </a:lnTo>
                <a:lnTo>
                  <a:pt x="159938" y="191395"/>
                </a:lnTo>
                <a:lnTo>
                  <a:pt x="125454" y="208340"/>
                </a:lnTo>
                <a:lnTo>
                  <a:pt x="100361" y="210257"/>
                </a:lnTo>
                <a:lnTo>
                  <a:pt x="88116" y="209911"/>
                </a:lnTo>
                <a:lnTo>
                  <a:pt x="49910" y="207335"/>
                </a:lnTo>
                <a:lnTo>
                  <a:pt x="13474" y="195606"/>
                </a:lnTo>
                <a:lnTo>
                  <a:pt x="0" y="28424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3" name="object 23"/>
          <p:cNvSpPr/>
          <p:nvPr/>
        </p:nvSpPr>
        <p:spPr>
          <a:xfrm>
            <a:off x="2386777" y="2055539"/>
            <a:ext cx="125138" cy="36161"/>
          </a:xfrm>
          <a:custGeom>
            <a:avLst/>
            <a:gdLst/>
            <a:ahLst/>
            <a:cxnLst/>
            <a:rect l="l" t="t" r="r" b="b"/>
            <a:pathLst>
              <a:path w="167004" h="48260">
                <a:moveTo>
                  <a:pt x="142521" y="7055"/>
                </a:moveTo>
                <a:lnTo>
                  <a:pt x="156463" y="12438"/>
                </a:lnTo>
                <a:lnTo>
                  <a:pt x="164615" y="18515"/>
                </a:lnTo>
                <a:lnTo>
                  <a:pt x="166975" y="24923"/>
                </a:lnTo>
                <a:lnTo>
                  <a:pt x="163545" y="31297"/>
                </a:lnTo>
                <a:lnTo>
                  <a:pt x="114450" y="45889"/>
                </a:lnTo>
                <a:lnTo>
                  <a:pt x="74464" y="48250"/>
                </a:lnTo>
                <a:lnTo>
                  <a:pt x="61821" y="47754"/>
                </a:lnTo>
                <a:lnTo>
                  <a:pt x="13024" y="37197"/>
                </a:lnTo>
                <a:lnTo>
                  <a:pt x="0" y="24934"/>
                </a:lnTo>
                <a:lnTo>
                  <a:pt x="1821" y="18767"/>
                </a:lnTo>
                <a:lnTo>
                  <a:pt x="45385" y="2709"/>
                </a:lnTo>
                <a:lnTo>
                  <a:pt x="85301" y="0"/>
                </a:lnTo>
                <a:lnTo>
                  <a:pt x="98708" y="374"/>
                </a:lnTo>
                <a:lnTo>
                  <a:pt x="111740" y="1379"/>
                </a:lnTo>
                <a:lnTo>
                  <a:pt x="124141" y="3011"/>
                </a:lnTo>
                <a:lnTo>
                  <a:pt x="135653" y="5265"/>
                </a:lnTo>
                <a:lnTo>
                  <a:pt x="142521" y="7055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4" name="object 24"/>
          <p:cNvSpPr/>
          <p:nvPr/>
        </p:nvSpPr>
        <p:spPr>
          <a:xfrm>
            <a:off x="2386923" y="2174389"/>
            <a:ext cx="125138" cy="38540"/>
          </a:xfrm>
          <a:custGeom>
            <a:avLst/>
            <a:gdLst/>
            <a:ahLst/>
            <a:cxnLst/>
            <a:rect l="l" t="t" r="r" b="b"/>
            <a:pathLst>
              <a:path w="167004" h="51435">
                <a:moveTo>
                  <a:pt x="142327" y="7447"/>
                </a:moveTo>
                <a:lnTo>
                  <a:pt x="156125" y="13052"/>
                </a:lnTo>
                <a:lnTo>
                  <a:pt x="164282" y="19396"/>
                </a:lnTo>
                <a:lnTo>
                  <a:pt x="166798" y="26100"/>
                </a:lnTo>
                <a:lnTo>
                  <a:pt x="163672" y="32784"/>
                </a:lnTo>
                <a:lnTo>
                  <a:pt x="114876" y="48426"/>
                </a:lnTo>
                <a:lnTo>
                  <a:pt x="74974" y="51099"/>
                </a:lnTo>
                <a:lnTo>
                  <a:pt x="62376" y="50624"/>
                </a:lnTo>
                <a:lnTo>
                  <a:pt x="13599" y="39652"/>
                </a:lnTo>
                <a:lnTo>
                  <a:pt x="0" y="26863"/>
                </a:lnTo>
                <a:lnTo>
                  <a:pt x="1276" y="20431"/>
                </a:lnTo>
                <a:lnTo>
                  <a:pt x="43699" y="3233"/>
                </a:lnTo>
                <a:lnTo>
                  <a:pt x="83609" y="0"/>
                </a:lnTo>
                <a:lnTo>
                  <a:pt x="96911" y="283"/>
                </a:lnTo>
                <a:lnTo>
                  <a:pt x="109830" y="1231"/>
                </a:lnTo>
                <a:lnTo>
                  <a:pt x="122137" y="2836"/>
                </a:lnTo>
                <a:lnTo>
                  <a:pt x="133602" y="5088"/>
                </a:lnTo>
                <a:lnTo>
                  <a:pt x="142327" y="7447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5" name="object 25"/>
          <p:cNvSpPr/>
          <p:nvPr/>
        </p:nvSpPr>
        <p:spPr>
          <a:xfrm>
            <a:off x="2349778" y="2060065"/>
            <a:ext cx="73085" cy="17585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6" name="object 26"/>
          <p:cNvSpPr/>
          <p:nvPr/>
        </p:nvSpPr>
        <p:spPr>
          <a:xfrm>
            <a:off x="2386322" y="2076051"/>
            <a:ext cx="0" cy="112291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149351"/>
                </a:moveTo>
                <a:lnTo>
                  <a:pt x="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7" name="object 27"/>
          <p:cNvSpPr/>
          <p:nvPr/>
        </p:nvSpPr>
        <p:spPr>
          <a:xfrm>
            <a:off x="2477677" y="2060065"/>
            <a:ext cx="73085" cy="17585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8" name="object 28"/>
          <p:cNvSpPr/>
          <p:nvPr/>
        </p:nvSpPr>
        <p:spPr>
          <a:xfrm>
            <a:off x="2514219" y="2076051"/>
            <a:ext cx="0" cy="112291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149351"/>
                </a:moveTo>
                <a:lnTo>
                  <a:pt x="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9" name="object 29"/>
          <p:cNvSpPr/>
          <p:nvPr/>
        </p:nvSpPr>
        <p:spPr>
          <a:xfrm>
            <a:off x="3229075" y="3519467"/>
            <a:ext cx="64235" cy="41395"/>
          </a:xfrm>
          <a:custGeom>
            <a:avLst/>
            <a:gdLst/>
            <a:ahLst/>
            <a:cxnLst/>
            <a:rect l="l" t="t" r="r" b="b"/>
            <a:pathLst>
              <a:path w="85725" h="55245">
                <a:moveTo>
                  <a:pt x="47625" y="0"/>
                </a:moveTo>
                <a:lnTo>
                  <a:pt x="47625" y="20065"/>
                </a:lnTo>
                <a:lnTo>
                  <a:pt x="0" y="20065"/>
                </a:lnTo>
                <a:lnTo>
                  <a:pt x="0" y="34797"/>
                </a:lnTo>
                <a:lnTo>
                  <a:pt x="47625" y="34797"/>
                </a:lnTo>
                <a:lnTo>
                  <a:pt x="47625" y="54863"/>
                </a:lnTo>
                <a:lnTo>
                  <a:pt x="85344" y="27431"/>
                </a:lnTo>
                <a:lnTo>
                  <a:pt x="476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0" name="object 30"/>
          <p:cNvSpPr/>
          <p:nvPr/>
        </p:nvSpPr>
        <p:spPr>
          <a:xfrm>
            <a:off x="3229075" y="3519467"/>
            <a:ext cx="64235" cy="41395"/>
          </a:xfrm>
          <a:custGeom>
            <a:avLst/>
            <a:gdLst/>
            <a:ahLst/>
            <a:cxnLst/>
            <a:rect l="l" t="t" r="r" b="b"/>
            <a:pathLst>
              <a:path w="85725" h="55245">
                <a:moveTo>
                  <a:pt x="0" y="20065"/>
                </a:moveTo>
                <a:lnTo>
                  <a:pt x="47625" y="20065"/>
                </a:lnTo>
                <a:lnTo>
                  <a:pt x="47625" y="0"/>
                </a:lnTo>
                <a:lnTo>
                  <a:pt x="85344" y="27431"/>
                </a:lnTo>
                <a:lnTo>
                  <a:pt x="47625" y="54863"/>
                </a:lnTo>
                <a:lnTo>
                  <a:pt x="47625" y="34797"/>
                </a:lnTo>
                <a:lnTo>
                  <a:pt x="0" y="34797"/>
                </a:lnTo>
                <a:lnTo>
                  <a:pt x="0" y="20065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1" name="object 31"/>
          <p:cNvSpPr/>
          <p:nvPr/>
        </p:nvSpPr>
        <p:spPr>
          <a:xfrm>
            <a:off x="3146855" y="3519467"/>
            <a:ext cx="64235" cy="41395"/>
          </a:xfrm>
          <a:custGeom>
            <a:avLst/>
            <a:gdLst/>
            <a:ahLst/>
            <a:cxnLst/>
            <a:rect l="l" t="t" r="r" b="b"/>
            <a:pathLst>
              <a:path w="85725" h="55245">
                <a:moveTo>
                  <a:pt x="37718" y="0"/>
                </a:moveTo>
                <a:lnTo>
                  <a:pt x="0" y="27431"/>
                </a:lnTo>
                <a:lnTo>
                  <a:pt x="37718" y="54863"/>
                </a:lnTo>
                <a:lnTo>
                  <a:pt x="37718" y="34797"/>
                </a:lnTo>
                <a:lnTo>
                  <a:pt x="85343" y="34797"/>
                </a:lnTo>
                <a:lnTo>
                  <a:pt x="85343" y="20065"/>
                </a:lnTo>
                <a:lnTo>
                  <a:pt x="37718" y="20065"/>
                </a:lnTo>
                <a:lnTo>
                  <a:pt x="3771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2" name="object 32"/>
          <p:cNvSpPr/>
          <p:nvPr/>
        </p:nvSpPr>
        <p:spPr>
          <a:xfrm>
            <a:off x="3146855" y="3519467"/>
            <a:ext cx="64235" cy="41395"/>
          </a:xfrm>
          <a:custGeom>
            <a:avLst/>
            <a:gdLst/>
            <a:ahLst/>
            <a:cxnLst/>
            <a:rect l="l" t="t" r="r" b="b"/>
            <a:pathLst>
              <a:path w="85725" h="55245">
                <a:moveTo>
                  <a:pt x="85343" y="20065"/>
                </a:moveTo>
                <a:lnTo>
                  <a:pt x="37718" y="20065"/>
                </a:lnTo>
                <a:lnTo>
                  <a:pt x="37718" y="0"/>
                </a:lnTo>
                <a:lnTo>
                  <a:pt x="0" y="27431"/>
                </a:lnTo>
                <a:lnTo>
                  <a:pt x="37718" y="54863"/>
                </a:lnTo>
                <a:lnTo>
                  <a:pt x="37718" y="34797"/>
                </a:lnTo>
                <a:lnTo>
                  <a:pt x="85343" y="34797"/>
                </a:lnTo>
                <a:lnTo>
                  <a:pt x="85343" y="20065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3" name="object 33"/>
          <p:cNvSpPr/>
          <p:nvPr/>
        </p:nvSpPr>
        <p:spPr>
          <a:xfrm>
            <a:off x="3201669" y="3460086"/>
            <a:ext cx="36638" cy="68516"/>
          </a:xfrm>
          <a:custGeom>
            <a:avLst/>
            <a:gdLst/>
            <a:ahLst/>
            <a:cxnLst/>
            <a:rect l="l" t="t" r="r" b="b"/>
            <a:pathLst>
              <a:path w="48895" h="91439">
                <a:moveTo>
                  <a:pt x="48767" y="57911"/>
                </a:moveTo>
                <a:lnTo>
                  <a:pt x="0" y="57911"/>
                </a:lnTo>
                <a:lnTo>
                  <a:pt x="24384" y="91439"/>
                </a:lnTo>
                <a:lnTo>
                  <a:pt x="48767" y="57911"/>
                </a:lnTo>
                <a:close/>
              </a:path>
              <a:path w="48895" h="91439">
                <a:moveTo>
                  <a:pt x="30987" y="0"/>
                </a:moveTo>
                <a:lnTo>
                  <a:pt x="17779" y="0"/>
                </a:lnTo>
                <a:lnTo>
                  <a:pt x="17779" y="57911"/>
                </a:lnTo>
                <a:lnTo>
                  <a:pt x="30987" y="57911"/>
                </a:lnTo>
                <a:lnTo>
                  <a:pt x="309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4" name="object 34"/>
          <p:cNvSpPr/>
          <p:nvPr/>
        </p:nvSpPr>
        <p:spPr>
          <a:xfrm>
            <a:off x="3201669" y="3460086"/>
            <a:ext cx="36638" cy="68516"/>
          </a:xfrm>
          <a:custGeom>
            <a:avLst/>
            <a:gdLst/>
            <a:ahLst/>
            <a:cxnLst/>
            <a:rect l="l" t="t" r="r" b="b"/>
            <a:pathLst>
              <a:path w="48895" h="91439">
                <a:moveTo>
                  <a:pt x="30987" y="0"/>
                </a:moveTo>
                <a:lnTo>
                  <a:pt x="30987" y="57911"/>
                </a:lnTo>
                <a:lnTo>
                  <a:pt x="48767" y="57911"/>
                </a:lnTo>
                <a:lnTo>
                  <a:pt x="24384" y="91439"/>
                </a:lnTo>
                <a:lnTo>
                  <a:pt x="0" y="57911"/>
                </a:lnTo>
                <a:lnTo>
                  <a:pt x="17779" y="57911"/>
                </a:lnTo>
                <a:lnTo>
                  <a:pt x="17779" y="0"/>
                </a:lnTo>
                <a:lnTo>
                  <a:pt x="30987" y="0"/>
                </a:lnTo>
                <a:close/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5" name="object 35"/>
          <p:cNvSpPr/>
          <p:nvPr/>
        </p:nvSpPr>
        <p:spPr>
          <a:xfrm>
            <a:off x="3201669" y="3551442"/>
            <a:ext cx="36638" cy="70895"/>
          </a:xfrm>
          <a:custGeom>
            <a:avLst/>
            <a:gdLst/>
            <a:ahLst/>
            <a:cxnLst/>
            <a:rect l="l" t="t" r="r" b="b"/>
            <a:pathLst>
              <a:path w="48895" h="94614">
                <a:moveTo>
                  <a:pt x="30987" y="33527"/>
                </a:moveTo>
                <a:lnTo>
                  <a:pt x="17779" y="33527"/>
                </a:lnTo>
                <a:lnTo>
                  <a:pt x="17779" y="94487"/>
                </a:lnTo>
                <a:lnTo>
                  <a:pt x="30987" y="94487"/>
                </a:lnTo>
                <a:lnTo>
                  <a:pt x="30987" y="33527"/>
                </a:lnTo>
                <a:close/>
              </a:path>
              <a:path w="48895" h="94614">
                <a:moveTo>
                  <a:pt x="24384" y="0"/>
                </a:moveTo>
                <a:lnTo>
                  <a:pt x="0" y="33527"/>
                </a:lnTo>
                <a:lnTo>
                  <a:pt x="48767" y="33527"/>
                </a:lnTo>
                <a:lnTo>
                  <a:pt x="2438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6" name="object 36"/>
          <p:cNvSpPr/>
          <p:nvPr/>
        </p:nvSpPr>
        <p:spPr>
          <a:xfrm>
            <a:off x="3201669" y="3551442"/>
            <a:ext cx="36638" cy="70895"/>
          </a:xfrm>
          <a:custGeom>
            <a:avLst/>
            <a:gdLst/>
            <a:ahLst/>
            <a:cxnLst/>
            <a:rect l="l" t="t" r="r" b="b"/>
            <a:pathLst>
              <a:path w="48895" h="94614">
                <a:moveTo>
                  <a:pt x="17779" y="94487"/>
                </a:moveTo>
                <a:lnTo>
                  <a:pt x="17779" y="33527"/>
                </a:lnTo>
                <a:lnTo>
                  <a:pt x="0" y="33527"/>
                </a:lnTo>
                <a:lnTo>
                  <a:pt x="24384" y="0"/>
                </a:lnTo>
                <a:lnTo>
                  <a:pt x="48767" y="33527"/>
                </a:lnTo>
                <a:lnTo>
                  <a:pt x="30987" y="33527"/>
                </a:lnTo>
                <a:lnTo>
                  <a:pt x="30987" y="94487"/>
                </a:lnTo>
                <a:lnTo>
                  <a:pt x="17779" y="94487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7" name="object 37"/>
          <p:cNvSpPr/>
          <p:nvPr/>
        </p:nvSpPr>
        <p:spPr>
          <a:xfrm>
            <a:off x="2857439" y="3785012"/>
            <a:ext cx="77081" cy="83743"/>
          </a:xfrm>
          <a:custGeom>
            <a:avLst/>
            <a:gdLst/>
            <a:ahLst/>
            <a:cxnLst/>
            <a:rect l="l" t="t" r="r" b="b"/>
            <a:pathLst>
              <a:path w="102870" h="111760">
                <a:moveTo>
                  <a:pt x="87542" y="15690"/>
                </a:moveTo>
                <a:lnTo>
                  <a:pt x="94964" y="25798"/>
                </a:lnTo>
                <a:lnTo>
                  <a:pt x="99931" y="37104"/>
                </a:lnTo>
                <a:lnTo>
                  <a:pt x="102445" y="49133"/>
                </a:lnTo>
                <a:lnTo>
                  <a:pt x="102504" y="61411"/>
                </a:lnTo>
                <a:lnTo>
                  <a:pt x="100109" y="73463"/>
                </a:lnTo>
                <a:lnTo>
                  <a:pt x="67133" y="109012"/>
                </a:lnTo>
                <a:lnTo>
                  <a:pt x="55528" y="111635"/>
                </a:lnTo>
                <a:lnTo>
                  <a:pt x="43767" y="111344"/>
                </a:lnTo>
                <a:lnTo>
                  <a:pt x="5740" y="78935"/>
                </a:lnTo>
                <a:lnTo>
                  <a:pt x="0" y="55091"/>
                </a:lnTo>
                <a:lnTo>
                  <a:pt x="726" y="43571"/>
                </a:lnTo>
                <a:lnTo>
                  <a:pt x="30962" y="5372"/>
                </a:lnTo>
                <a:lnTo>
                  <a:pt x="53792" y="0"/>
                </a:lnTo>
                <a:lnTo>
                  <a:pt x="64764" y="1528"/>
                </a:lnTo>
                <a:lnTo>
                  <a:pt x="75048" y="5728"/>
                </a:lnTo>
                <a:lnTo>
                  <a:pt x="84350" y="12494"/>
                </a:lnTo>
                <a:lnTo>
                  <a:pt x="87542" y="15690"/>
                </a:lnTo>
                <a:close/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8" name="object 38"/>
          <p:cNvSpPr/>
          <p:nvPr/>
        </p:nvSpPr>
        <p:spPr>
          <a:xfrm>
            <a:off x="2806557" y="3658784"/>
            <a:ext cx="178143" cy="18042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9" name="object 39"/>
          <p:cNvSpPr/>
          <p:nvPr/>
        </p:nvSpPr>
        <p:spPr>
          <a:xfrm>
            <a:off x="2867079" y="3734152"/>
            <a:ext cx="57098" cy="57098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76200"/>
                </a:lnTo>
                <a:lnTo>
                  <a:pt x="76200" y="76200"/>
                </a:lnTo>
                <a:lnTo>
                  <a:pt x="381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0" name="object 40"/>
          <p:cNvSpPr/>
          <p:nvPr/>
        </p:nvSpPr>
        <p:spPr>
          <a:xfrm>
            <a:off x="2806557" y="3843779"/>
            <a:ext cx="178143" cy="18042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1" name="object 41"/>
          <p:cNvSpPr/>
          <p:nvPr/>
        </p:nvSpPr>
        <p:spPr>
          <a:xfrm>
            <a:off x="2867079" y="3862049"/>
            <a:ext cx="57098" cy="57098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0"/>
                </a:moveTo>
                <a:lnTo>
                  <a:pt x="0" y="0"/>
                </a:lnTo>
                <a:lnTo>
                  <a:pt x="38100" y="76199"/>
                </a:lnTo>
                <a:lnTo>
                  <a:pt x="762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2" name="object 42"/>
          <p:cNvSpPr/>
          <p:nvPr/>
        </p:nvSpPr>
        <p:spPr>
          <a:xfrm>
            <a:off x="2722053" y="3752423"/>
            <a:ext cx="178143" cy="18042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3" name="object 43"/>
          <p:cNvSpPr/>
          <p:nvPr/>
        </p:nvSpPr>
        <p:spPr>
          <a:xfrm>
            <a:off x="2811124" y="3799242"/>
            <a:ext cx="57098" cy="57098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4" name="object 44"/>
          <p:cNvSpPr/>
          <p:nvPr/>
        </p:nvSpPr>
        <p:spPr>
          <a:xfrm>
            <a:off x="2891060" y="3752423"/>
            <a:ext cx="178143" cy="18042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5" name="object 45"/>
          <p:cNvSpPr/>
          <p:nvPr/>
        </p:nvSpPr>
        <p:spPr>
          <a:xfrm>
            <a:off x="2923035" y="3799242"/>
            <a:ext cx="57098" cy="57098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0" y="76200"/>
                </a:lnTo>
                <a:lnTo>
                  <a:pt x="7620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6" name="object 46"/>
          <p:cNvSpPr/>
          <p:nvPr/>
        </p:nvSpPr>
        <p:spPr>
          <a:xfrm>
            <a:off x="1086791" y="1843095"/>
            <a:ext cx="2713541" cy="2297684"/>
          </a:xfrm>
          <a:custGeom>
            <a:avLst/>
            <a:gdLst/>
            <a:ahLst/>
            <a:cxnLst/>
            <a:rect l="l" t="t" r="r" b="b"/>
            <a:pathLst>
              <a:path w="3621404" h="3066415">
                <a:moveTo>
                  <a:pt x="1810512" y="0"/>
                </a:moveTo>
                <a:lnTo>
                  <a:pt x="3621024" y="3066288"/>
                </a:lnTo>
                <a:lnTo>
                  <a:pt x="0" y="3066288"/>
                </a:lnTo>
                <a:lnTo>
                  <a:pt x="1810512" y="0"/>
                </a:lnTo>
                <a:close/>
              </a:path>
            </a:pathLst>
          </a:custGeom>
          <a:ln w="24383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7" name="object 47"/>
          <p:cNvSpPr/>
          <p:nvPr/>
        </p:nvSpPr>
        <p:spPr>
          <a:xfrm>
            <a:off x="2543910" y="3099232"/>
            <a:ext cx="137033" cy="22838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8" name="object 48"/>
          <p:cNvSpPr/>
          <p:nvPr/>
        </p:nvSpPr>
        <p:spPr>
          <a:xfrm>
            <a:off x="3021243" y="3112935"/>
            <a:ext cx="157588" cy="17585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9" name="object 49"/>
          <p:cNvSpPr/>
          <p:nvPr/>
        </p:nvSpPr>
        <p:spPr>
          <a:xfrm>
            <a:off x="3258766" y="3761559"/>
            <a:ext cx="237524" cy="11191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0" name="object 50"/>
          <p:cNvSpPr/>
          <p:nvPr/>
        </p:nvSpPr>
        <p:spPr>
          <a:xfrm>
            <a:off x="2553045" y="2329563"/>
            <a:ext cx="198698" cy="21468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1" name="object 51"/>
          <p:cNvSpPr/>
          <p:nvPr/>
        </p:nvSpPr>
        <p:spPr>
          <a:xfrm>
            <a:off x="2658105" y="2733810"/>
            <a:ext cx="276350" cy="19413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2" name="object 52"/>
          <p:cNvSpPr/>
          <p:nvPr/>
        </p:nvSpPr>
        <p:spPr>
          <a:xfrm>
            <a:off x="1883891" y="2599086"/>
            <a:ext cx="641867" cy="641867"/>
          </a:xfrm>
          <a:custGeom>
            <a:avLst/>
            <a:gdLst/>
            <a:ahLst/>
            <a:cxnLst/>
            <a:rect l="l" t="t" r="r" b="b"/>
            <a:pathLst>
              <a:path w="856614" h="856614">
                <a:moveTo>
                  <a:pt x="730980" y="125444"/>
                </a:moveTo>
                <a:lnTo>
                  <a:pt x="776140" y="178496"/>
                </a:lnTo>
                <a:lnTo>
                  <a:pt x="811264" y="236541"/>
                </a:lnTo>
                <a:lnTo>
                  <a:pt x="836353" y="298333"/>
                </a:lnTo>
                <a:lnTo>
                  <a:pt x="851406" y="362623"/>
                </a:lnTo>
                <a:lnTo>
                  <a:pt x="856424" y="428164"/>
                </a:lnTo>
                <a:lnTo>
                  <a:pt x="855170" y="461014"/>
                </a:lnTo>
                <a:lnTo>
                  <a:pt x="845134" y="526093"/>
                </a:lnTo>
                <a:lnTo>
                  <a:pt x="825063" y="589305"/>
                </a:lnTo>
                <a:lnTo>
                  <a:pt x="794956" y="649403"/>
                </a:lnTo>
                <a:lnTo>
                  <a:pt x="754814" y="705138"/>
                </a:lnTo>
                <a:lnTo>
                  <a:pt x="705138" y="754814"/>
                </a:lnTo>
                <a:lnTo>
                  <a:pt x="649403" y="794956"/>
                </a:lnTo>
                <a:lnTo>
                  <a:pt x="589305" y="825063"/>
                </a:lnTo>
                <a:lnTo>
                  <a:pt x="526093" y="845134"/>
                </a:lnTo>
                <a:lnTo>
                  <a:pt x="461014" y="855170"/>
                </a:lnTo>
                <a:lnTo>
                  <a:pt x="428164" y="856424"/>
                </a:lnTo>
                <a:lnTo>
                  <a:pt x="395315" y="855170"/>
                </a:lnTo>
                <a:lnTo>
                  <a:pt x="330243" y="845134"/>
                </a:lnTo>
                <a:lnTo>
                  <a:pt x="267047" y="825063"/>
                </a:lnTo>
                <a:lnTo>
                  <a:pt x="206972" y="794956"/>
                </a:lnTo>
                <a:lnTo>
                  <a:pt x="151268" y="754814"/>
                </a:lnTo>
                <a:lnTo>
                  <a:pt x="101609" y="705138"/>
                </a:lnTo>
                <a:lnTo>
                  <a:pt x="61467" y="649403"/>
                </a:lnTo>
                <a:lnTo>
                  <a:pt x="31361" y="589305"/>
                </a:lnTo>
                <a:lnTo>
                  <a:pt x="11289" y="526093"/>
                </a:lnTo>
                <a:lnTo>
                  <a:pt x="1254" y="461014"/>
                </a:lnTo>
                <a:lnTo>
                  <a:pt x="0" y="428164"/>
                </a:lnTo>
                <a:lnTo>
                  <a:pt x="1254" y="395315"/>
                </a:lnTo>
                <a:lnTo>
                  <a:pt x="11289" y="330243"/>
                </a:lnTo>
                <a:lnTo>
                  <a:pt x="31361" y="267047"/>
                </a:lnTo>
                <a:lnTo>
                  <a:pt x="61467" y="206972"/>
                </a:lnTo>
                <a:lnTo>
                  <a:pt x="101609" y="151268"/>
                </a:lnTo>
                <a:lnTo>
                  <a:pt x="151268" y="101609"/>
                </a:lnTo>
                <a:lnTo>
                  <a:pt x="206972" y="61467"/>
                </a:lnTo>
                <a:lnTo>
                  <a:pt x="267047" y="31361"/>
                </a:lnTo>
                <a:lnTo>
                  <a:pt x="330243" y="11289"/>
                </a:lnTo>
                <a:lnTo>
                  <a:pt x="395315" y="1254"/>
                </a:lnTo>
                <a:lnTo>
                  <a:pt x="428164" y="0"/>
                </a:lnTo>
                <a:lnTo>
                  <a:pt x="461014" y="1254"/>
                </a:lnTo>
                <a:lnTo>
                  <a:pt x="526093" y="11289"/>
                </a:lnTo>
                <a:lnTo>
                  <a:pt x="589305" y="31361"/>
                </a:lnTo>
                <a:lnTo>
                  <a:pt x="649403" y="61467"/>
                </a:lnTo>
                <a:lnTo>
                  <a:pt x="705138" y="101609"/>
                </a:lnTo>
                <a:lnTo>
                  <a:pt x="730980" y="125444"/>
                </a:lnTo>
                <a:close/>
              </a:path>
            </a:pathLst>
          </a:custGeom>
          <a:ln w="2438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3" name="object 53"/>
          <p:cNvSpPr/>
          <p:nvPr/>
        </p:nvSpPr>
        <p:spPr>
          <a:xfrm>
            <a:off x="2087134" y="2713255"/>
            <a:ext cx="159872" cy="12333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4" name="object 54"/>
          <p:cNvSpPr/>
          <p:nvPr/>
        </p:nvSpPr>
        <p:spPr>
          <a:xfrm>
            <a:off x="2137379" y="2845721"/>
            <a:ext cx="178143" cy="13018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5" name="object 55"/>
          <p:cNvSpPr/>
          <p:nvPr/>
        </p:nvSpPr>
        <p:spPr>
          <a:xfrm>
            <a:off x="2338360" y="2754365"/>
            <a:ext cx="70800" cy="17357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6" name="object 56"/>
          <p:cNvSpPr/>
          <p:nvPr/>
        </p:nvSpPr>
        <p:spPr>
          <a:xfrm>
            <a:off x="1947816" y="2857140"/>
            <a:ext cx="116478" cy="102775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7" name="object 57"/>
          <p:cNvSpPr/>
          <p:nvPr/>
        </p:nvSpPr>
        <p:spPr>
          <a:xfrm>
            <a:off x="2075713" y="2985038"/>
            <a:ext cx="146169" cy="15987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8" name="object 58"/>
          <p:cNvSpPr/>
          <p:nvPr/>
        </p:nvSpPr>
        <p:spPr>
          <a:xfrm>
            <a:off x="2281262" y="3017013"/>
            <a:ext cx="139317" cy="10734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9" name="object 59"/>
          <p:cNvSpPr txBox="1"/>
          <p:nvPr/>
        </p:nvSpPr>
        <p:spPr>
          <a:xfrm>
            <a:off x="2603101" y="1858039"/>
            <a:ext cx="4360318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>
              <a:lnSpc>
                <a:spcPts val="1203"/>
              </a:lnSpc>
            </a:pPr>
            <a:r>
              <a:rPr sz="1049" spc="-8" dirty="0">
                <a:latin typeface="微软雅黑"/>
                <a:cs typeface="微软雅黑"/>
              </a:rPr>
              <a:t>G</a:t>
            </a:r>
            <a:r>
              <a:rPr sz="1049" spc="-15" dirty="0">
                <a:latin typeface="微软雅黑"/>
                <a:cs typeface="微软雅黑"/>
              </a:rPr>
              <a:t>b</a:t>
            </a:r>
            <a:r>
              <a:rPr sz="1049" spc="-4" dirty="0">
                <a:latin typeface="微软雅黑"/>
                <a:cs typeface="微软雅黑"/>
              </a:rPr>
              <a:t>ps</a:t>
            </a:r>
            <a:endParaRPr sz="1049">
              <a:latin typeface="微软雅黑"/>
              <a:cs typeface="微软雅黑"/>
            </a:endParaRPr>
          </a:p>
          <a:p>
            <a:pPr marR="3806" algn="r">
              <a:lnSpc>
                <a:spcPts val="1203"/>
              </a:lnSpc>
            </a:pPr>
            <a:r>
              <a:rPr sz="1049" b="1" spc="-8" dirty="0">
                <a:latin typeface="微软雅黑"/>
                <a:cs typeface="微软雅黑"/>
              </a:rPr>
              <a:t>5G </a:t>
            </a:r>
            <a:r>
              <a:rPr sz="1049" b="1" spc="-11" dirty="0">
                <a:latin typeface="微软雅黑"/>
                <a:cs typeface="微软雅黑"/>
              </a:rPr>
              <a:t>N</a:t>
            </a:r>
            <a:r>
              <a:rPr sz="1049" b="1" spc="-8" dirty="0">
                <a:latin typeface="微软雅黑"/>
                <a:cs typeface="微软雅黑"/>
              </a:rPr>
              <a:t>R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905542" y="4605409"/>
            <a:ext cx="1309427" cy="1442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937" i="1" spc="-26" dirty="0">
                <a:latin typeface="微软雅黑"/>
                <a:cs typeface="微软雅黑"/>
              </a:rPr>
              <a:t>S</a:t>
            </a:r>
            <a:r>
              <a:rPr sz="937" i="1" spc="-23" dirty="0">
                <a:latin typeface="微软雅黑"/>
                <a:cs typeface="微软雅黑"/>
              </a:rPr>
              <a:t>o</a:t>
            </a:r>
            <a:r>
              <a:rPr sz="937" i="1" spc="-26" dirty="0">
                <a:latin typeface="微软雅黑"/>
                <a:cs typeface="微软雅黑"/>
              </a:rPr>
              <a:t>u</a:t>
            </a:r>
            <a:r>
              <a:rPr sz="937" i="1" spc="-38" dirty="0">
                <a:latin typeface="微软雅黑"/>
                <a:cs typeface="微软雅黑"/>
              </a:rPr>
              <a:t>r</a:t>
            </a:r>
            <a:r>
              <a:rPr sz="937" i="1" spc="-23" dirty="0">
                <a:latin typeface="微软雅黑"/>
                <a:cs typeface="微软雅黑"/>
              </a:rPr>
              <a:t>c</a:t>
            </a:r>
            <a:r>
              <a:rPr sz="937" i="1" spc="-30" dirty="0">
                <a:latin typeface="微软雅黑"/>
                <a:cs typeface="微软雅黑"/>
              </a:rPr>
              <a:t>e</a:t>
            </a:r>
            <a:r>
              <a:rPr sz="937" i="1" spc="-11" dirty="0">
                <a:latin typeface="微软雅黑"/>
                <a:cs typeface="微软雅黑"/>
              </a:rPr>
              <a:t>:</a:t>
            </a:r>
            <a:r>
              <a:rPr sz="937" i="1" spc="-26" dirty="0">
                <a:latin typeface="微软雅黑"/>
                <a:cs typeface="微软雅黑"/>
              </a:rPr>
              <a:t> </a:t>
            </a:r>
            <a:r>
              <a:rPr sz="937" i="1" spc="-30" dirty="0">
                <a:latin typeface="微软雅黑"/>
                <a:cs typeface="微软雅黑"/>
              </a:rPr>
              <a:t>3</a:t>
            </a:r>
            <a:r>
              <a:rPr sz="937" i="1" spc="-34" dirty="0">
                <a:latin typeface="微软雅黑"/>
                <a:cs typeface="微软雅黑"/>
              </a:rPr>
              <a:t>G</a:t>
            </a:r>
            <a:r>
              <a:rPr sz="937" i="1" spc="-23" dirty="0">
                <a:latin typeface="微软雅黑"/>
                <a:cs typeface="微软雅黑"/>
              </a:rPr>
              <a:t>P</a:t>
            </a:r>
            <a:r>
              <a:rPr sz="937" i="1" spc="-26" dirty="0">
                <a:latin typeface="微软雅黑"/>
                <a:cs typeface="微软雅黑"/>
              </a:rPr>
              <a:t>P</a:t>
            </a:r>
            <a:r>
              <a:rPr sz="937" i="1" spc="-4" dirty="0">
                <a:latin typeface="微软雅黑"/>
                <a:cs typeface="微软雅黑"/>
              </a:rPr>
              <a:t> </a:t>
            </a:r>
            <a:r>
              <a:rPr sz="937" i="1" spc="-19" dirty="0">
                <a:latin typeface="微软雅黑"/>
                <a:cs typeface="微软雅黑"/>
              </a:rPr>
              <a:t>T</a:t>
            </a:r>
            <a:r>
              <a:rPr sz="937" i="1" spc="-26" dirty="0">
                <a:latin typeface="微软雅黑"/>
                <a:cs typeface="微软雅黑"/>
              </a:rPr>
              <a:t>R</a:t>
            </a:r>
            <a:r>
              <a:rPr sz="937" i="1" spc="-23" dirty="0">
                <a:latin typeface="微软雅黑"/>
                <a:cs typeface="微软雅黑"/>
              </a:rPr>
              <a:t> </a:t>
            </a:r>
            <a:r>
              <a:rPr sz="937" i="1" spc="-30" dirty="0">
                <a:latin typeface="微软雅黑"/>
                <a:cs typeface="微软雅黑"/>
              </a:rPr>
              <a:t>38</a:t>
            </a:r>
            <a:r>
              <a:rPr sz="937" i="1" spc="-11" dirty="0">
                <a:latin typeface="微软雅黑"/>
                <a:cs typeface="微软雅黑"/>
              </a:rPr>
              <a:t>.</a:t>
            </a:r>
            <a:r>
              <a:rPr sz="937" i="1" spc="-30" dirty="0">
                <a:latin typeface="微软雅黑"/>
                <a:cs typeface="微软雅黑"/>
              </a:rPr>
              <a:t>91</a:t>
            </a:r>
            <a:r>
              <a:rPr sz="937" i="1" spc="-23" dirty="0">
                <a:latin typeface="微软雅黑"/>
                <a:cs typeface="微软雅黑"/>
              </a:rPr>
              <a:t>3</a:t>
            </a:r>
            <a:endParaRPr sz="937">
              <a:latin typeface="微软雅黑"/>
              <a:cs typeface="微软雅黑"/>
            </a:endParaRPr>
          </a:p>
        </p:txBody>
      </p:sp>
      <p:sp>
        <p:nvSpPr>
          <p:cNvPr id="61" name="object 61"/>
          <p:cNvSpPr txBox="1">
            <a:spLocks/>
          </p:cNvSpPr>
          <p:nvPr/>
        </p:nvSpPr>
        <p:spPr>
          <a:xfrm>
            <a:off x="180992" y="103051"/>
            <a:ext cx="8379480" cy="3206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9517">
              <a:lnSpc>
                <a:spcPts val="2513"/>
              </a:lnSpc>
            </a:pPr>
            <a:r>
              <a:rPr lang="en-US" altLang="zh-CN" sz="2098" b="1" kern="0" spc="-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5</a:t>
            </a:r>
            <a:r>
              <a:rPr lang="en-US" altLang="zh-CN" sz="2098" b="1" kern="0" spc="1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G</a:t>
            </a:r>
            <a:r>
              <a:rPr lang="zh-CN" altLang="en-US" sz="2098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愿景：</a:t>
            </a:r>
            <a:r>
              <a:rPr lang="zh-CN" altLang="en-US" sz="1799" b="1" kern="0" spc="-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网</a:t>
            </a:r>
            <a:r>
              <a:rPr lang="zh-CN" altLang="en-US" sz="1799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络</a:t>
            </a:r>
            <a:r>
              <a:rPr lang="zh-CN" altLang="en-US" sz="1799" b="1" kern="0" spc="-1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</a:t>
            </a:r>
            <a:r>
              <a:rPr lang="zh-CN" altLang="en-US" sz="1799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力</a:t>
            </a:r>
            <a:r>
              <a:rPr lang="zh-CN" altLang="en-US" sz="1799" b="1" kern="0" spc="-1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向</a:t>
            </a:r>
            <a:r>
              <a:rPr lang="zh-CN" altLang="en-US" sz="1799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</a:t>
            </a:r>
            <a:r>
              <a:rPr lang="zh-CN" altLang="en-US" sz="1799" b="1" kern="0" spc="-1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维</a:t>
            </a:r>
            <a:r>
              <a:rPr lang="zh-CN" altLang="en-US" sz="1799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度</a:t>
            </a:r>
            <a:r>
              <a:rPr lang="zh-CN" altLang="en-US" sz="1799" b="1" kern="0" spc="-1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延</a:t>
            </a:r>
            <a:r>
              <a:rPr lang="zh-CN" altLang="en-US" sz="1799" b="1" kern="0" spc="-1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伸</a:t>
            </a:r>
            <a:r>
              <a:rPr lang="zh-CN" altLang="en-US" sz="1799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799" b="1" kern="0" spc="-1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极</a:t>
            </a:r>
            <a:r>
              <a:rPr lang="zh-CN" altLang="en-US" sz="1799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致</a:t>
            </a:r>
            <a:r>
              <a:rPr lang="zh-CN" altLang="en-US" sz="1799" b="1" kern="0" spc="-1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连</a:t>
            </a:r>
            <a:r>
              <a:rPr lang="zh-CN" altLang="en-US" sz="1799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</a:t>
            </a:r>
            <a:r>
              <a:rPr lang="zh-CN" altLang="en-US" sz="1799" b="1" kern="0" spc="-1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</a:t>
            </a:r>
            <a:r>
              <a:rPr lang="zh-CN" altLang="en-US" sz="1799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力</a:t>
            </a:r>
            <a:r>
              <a:rPr lang="zh-CN" altLang="en-US" sz="1799" b="1" kern="0" spc="-1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将</a:t>
            </a:r>
            <a:r>
              <a:rPr lang="zh-CN" altLang="en-US" sz="1799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改</a:t>
            </a:r>
            <a:r>
              <a:rPr lang="zh-CN" altLang="en-US" sz="1799" b="1" kern="0" spc="-1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善</a:t>
            </a:r>
            <a:r>
              <a:rPr lang="zh-CN" altLang="en-US" sz="1799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zh-CN" altLang="en-US" sz="1799" b="1" kern="0" spc="-1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影</a:t>
            </a:r>
            <a:r>
              <a:rPr lang="zh-CN" altLang="en-US" sz="1799" b="1" kern="0" spc="-1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响</a:t>
            </a:r>
            <a:r>
              <a:rPr lang="zh-CN" altLang="en-US" sz="1799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</a:t>
            </a:r>
            <a:r>
              <a:rPr lang="zh-CN" altLang="en-US" sz="1799" b="1" kern="0" spc="-1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</a:t>
            </a:r>
            <a:r>
              <a:rPr lang="zh-CN" altLang="en-US" sz="1799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</a:t>
            </a:r>
            <a:endParaRPr lang="zh-CN" altLang="en-US" sz="1799" b="1" kern="0" spc="4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802295" y="4276883"/>
            <a:ext cx="549084" cy="3229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49" b="1" spc="-8" dirty="0">
                <a:latin typeface="微软雅黑"/>
                <a:cs typeface="微软雅黑"/>
              </a:rPr>
              <a:t>m</a:t>
            </a:r>
            <a:r>
              <a:rPr sz="1049" b="1" spc="-4" dirty="0">
                <a:latin typeface="微软雅黑"/>
                <a:cs typeface="微软雅黑"/>
              </a:rPr>
              <a:t>M</a:t>
            </a:r>
            <a:r>
              <a:rPr sz="1049" b="1" spc="-45" dirty="0">
                <a:latin typeface="微软雅黑"/>
                <a:cs typeface="微软雅黑"/>
              </a:rPr>
              <a:t>T</a:t>
            </a:r>
            <a:r>
              <a:rPr sz="1049" b="1" spc="-4" dirty="0">
                <a:latin typeface="微软雅黑"/>
                <a:cs typeface="微软雅黑"/>
              </a:rPr>
              <a:t>C</a:t>
            </a:r>
            <a:endParaRPr sz="1049">
              <a:latin typeface="微软雅黑"/>
              <a:cs typeface="微软雅黑"/>
            </a:endParaRPr>
          </a:p>
          <a:p>
            <a:pPr algn="ctr">
              <a:lnSpc>
                <a:spcPct val="100000"/>
              </a:lnSpc>
            </a:pPr>
            <a:r>
              <a:rPr sz="1049" b="1" spc="-8" dirty="0">
                <a:latin typeface="微软雅黑"/>
                <a:cs typeface="微软雅黑"/>
              </a:rPr>
              <a:t>海量物联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289694" y="4264093"/>
            <a:ext cx="1081039" cy="3229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49" b="1" dirty="0">
                <a:latin typeface="微软雅黑"/>
                <a:cs typeface="微软雅黑"/>
              </a:rPr>
              <a:t>u</a:t>
            </a:r>
            <a:r>
              <a:rPr sz="1049" b="1" spc="-19" dirty="0">
                <a:latin typeface="微软雅黑"/>
                <a:cs typeface="微软雅黑"/>
              </a:rPr>
              <a:t>R</a:t>
            </a:r>
            <a:r>
              <a:rPr sz="1049" b="1" dirty="0">
                <a:latin typeface="微软雅黑"/>
                <a:cs typeface="微软雅黑"/>
              </a:rPr>
              <a:t>L</a:t>
            </a:r>
            <a:r>
              <a:rPr sz="1049" b="1" spc="-38" dirty="0">
                <a:latin typeface="微软雅黑"/>
                <a:cs typeface="微软雅黑"/>
              </a:rPr>
              <a:t>L</a:t>
            </a:r>
            <a:r>
              <a:rPr sz="1049" b="1" spc="-4" dirty="0">
                <a:latin typeface="微软雅黑"/>
                <a:cs typeface="微软雅黑"/>
              </a:rPr>
              <a:t>C</a:t>
            </a:r>
            <a:endParaRPr sz="1049">
              <a:latin typeface="微软雅黑"/>
              <a:cs typeface="微软雅黑"/>
            </a:endParaRPr>
          </a:p>
          <a:p>
            <a:pPr algn="ctr">
              <a:lnSpc>
                <a:spcPct val="100000"/>
              </a:lnSpc>
            </a:pPr>
            <a:r>
              <a:rPr sz="1049" b="1" spc="-8" dirty="0">
                <a:latin typeface="微软雅黑"/>
                <a:cs typeface="微软雅黑"/>
              </a:rPr>
              <a:t>高可靠低时延连接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2231303" y="3397092"/>
            <a:ext cx="731795" cy="3229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840"/>
            <a:r>
              <a:rPr sz="1049" b="1" spc="-15" dirty="0">
                <a:latin typeface="微软雅黑"/>
                <a:cs typeface="微软雅黑"/>
              </a:rPr>
              <a:t>I</a:t>
            </a:r>
            <a:r>
              <a:rPr sz="1049" b="1" spc="-4" dirty="0">
                <a:latin typeface="微软雅黑"/>
                <a:cs typeface="微软雅黑"/>
              </a:rPr>
              <a:t>M</a:t>
            </a:r>
            <a:r>
              <a:rPr sz="1049" b="1" spc="-11" dirty="0">
                <a:latin typeface="微软雅黑"/>
                <a:cs typeface="微软雅黑"/>
              </a:rPr>
              <a:t>T-</a:t>
            </a:r>
            <a:r>
              <a:rPr sz="1049" b="1" spc="-4" dirty="0">
                <a:latin typeface="微软雅黑"/>
                <a:cs typeface="微软雅黑"/>
              </a:rPr>
              <a:t>2020</a:t>
            </a:r>
            <a:endParaRPr sz="1049">
              <a:latin typeface="微软雅黑"/>
              <a:cs typeface="微软雅黑"/>
            </a:endParaRPr>
          </a:p>
          <a:p>
            <a:pPr marL="9517"/>
            <a:r>
              <a:rPr sz="1049" b="1" spc="-4" dirty="0">
                <a:latin typeface="微软雅黑"/>
                <a:cs typeface="微软雅黑"/>
              </a:rPr>
              <a:t>5</a:t>
            </a:r>
            <a:r>
              <a:rPr sz="1049" b="1" spc="-15" dirty="0">
                <a:latin typeface="微软雅黑"/>
                <a:cs typeface="微软雅黑"/>
              </a:rPr>
              <a:t>G</a:t>
            </a:r>
            <a:r>
              <a:rPr sz="1049" b="1" spc="-8" dirty="0">
                <a:latin typeface="微软雅黑"/>
                <a:cs typeface="微软雅黑"/>
              </a:rPr>
              <a:t>业务模型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2038124" y="1417725"/>
            <a:ext cx="814110" cy="3229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49" b="1" spc="-4" dirty="0">
                <a:latin typeface="微软雅黑"/>
                <a:cs typeface="微软雅黑"/>
              </a:rPr>
              <a:t>eMB</a:t>
            </a:r>
            <a:r>
              <a:rPr sz="1049" b="1" spc="-8" dirty="0">
                <a:latin typeface="微软雅黑"/>
                <a:cs typeface="微软雅黑"/>
              </a:rPr>
              <a:t>B</a:t>
            </a:r>
            <a:endParaRPr sz="1049">
              <a:latin typeface="微软雅黑"/>
              <a:cs typeface="微软雅黑"/>
            </a:endParaRPr>
          </a:p>
          <a:p>
            <a:pPr algn="ctr">
              <a:lnSpc>
                <a:spcPct val="100000"/>
              </a:lnSpc>
            </a:pPr>
            <a:r>
              <a:rPr sz="1049" b="1" spc="-8" dirty="0">
                <a:latin typeface="微软雅黑"/>
                <a:cs typeface="微软雅黑"/>
              </a:rPr>
              <a:t>增强移动宽带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2753838" y="2200145"/>
            <a:ext cx="1302290" cy="161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spc="-11" dirty="0">
                <a:latin typeface="微软雅黑"/>
                <a:cs typeface="微软雅黑"/>
              </a:rPr>
              <a:t>3D</a:t>
            </a:r>
            <a:r>
              <a:rPr sz="1049" spc="-8" dirty="0">
                <a:latin typeface="微软雅黑"/>
                <a:cs typeface="微软雅黑"/>
              </a:rPr>
              <a:t>视频</a:t>
            </a:r>
            <a:r>
              <a:rPr sz="1049" spc="-4" dirty="0">
                <a:latin typeface="微软雅黑"/>
                <a:cs typeface="微软雅黑"/>
              </a:rPr>
              <a:t>,</a:t>
            </a:r>
            <a:r>
              <a:rPr sz="1049" spc="30" dirty="0">
                <a:latin typeface="微软雅黑"/>
                <a:cs typeface="微软雅黑"/>
              </a:rPr>
              <a:t> </a:t>
            </a:r>
            <a:r>
              <a:rPr sz="1049" spc="-15" dirty="0">
                <a:latin typeface="微软雅黑"/>
                <a:cs typeface="微软雅黑"/>
              </a:rPr>
              <a:t>U</a:t>
            </a:r>
            <a:r>
              <a:rPr sz="1049" spc="-11" dirty="0">
                <a:latin typeface="微软雅黑"/>
                <a:cs typeface="微软雅黑"/>
              </a:rPr>
              <a:t>H</a:t>
            </a:r>
            <a:r>
              <a:rPr sz="1049" spc="-8" dirty="0">
                <a:latin typeface="微软雅黑"/>
                <a:cs typeface="微软雅黑"/>
              </a:rPr>
              <a:t>D</a:t>
            </a:r>
            <a:r>
              <a:rPr sz="1049" spc="11" dirty="0">
                <a:latin typeface="微软雅黑"/>
                <a:cs typeface="微软雅黑"/>
              </a:rPr>
              <a:t> </a:t>
            </a:r>
            <a:r>
              <a:rPr sz="1049" spc="-15" dirty="0">
                <a:latin typeface="微软雅黑"/>
                <a:cs typeface="微软雅黑"/>
              </a:rPr>
              <a:t>S</a:t>
            </a:r>
            <a:r>
              <a:rPr sz="1049" spc="-8" dirty="0">
                <a:latin typeface="微软雅黑"/>
                <a:cs typeface="微软雅黑"/>
              </a:rPr>
              <a:t>c</a:t>
            </a:r>
            <a:r>
              <a:rPr sz="1049" spc="-26" dirty="0">
                <a:latin typeface="微软雅黑"/>
                <a:cs typeface="微软雅黑"/>
              </a:rPr>
              <a:t>r</a:t>
            </a:r>
            <a:r>
              <a:rPr sz="1049" spc="-8" dirty="0">
                <a:latin typeface="微软雅黑"/>
                <a:cs typeface="微软雅黑"/>
              </a:rPr>
              <a:t>e</a:t>
            </a:r>
            <a:r>
              <a:rPr sz="1049" spc="-4" dirty="0">
                <a:latin typeface="微软雅黑"/>
                <a:cs typeface="微软雅黑"/>
              </a:rPr>
              <a:t>en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2925414" y="2475354"/>
            <a:ext cx="573827" cy="4255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spc="-8" dirty="0">
                <a:latin typeface="微软雅黑"/>
                <a:cs typeface="微软雅黑"/>
              </a:rPr>
              <a:t>云化办公</a:t>
            </a:r>
            <a:endParaRPr sz="1049">
              <a:latin typeface="微软雅黑"/>
              <a:cs typeface="微软雅黑"/>
            </a:endParaRPr>
          </a:p>
          <a:p>
            <a:pPr marL="175102">
              <a:spcBef>
                <a:spcPts val="798"/>
              </a:spcBef>
            </a:pPr>
            <a:r>
              <a:rPr sz="1049" spc="-4" dirty="0">
                <a:latin typeface="微软雅黑"/>
                <a:cs typeface="微软雅黑"/>
              </a:rPr>
              <a:t>A</a:t>
            </a:r>
            <a:r>
              <a:rPr sz="1049" spc="-8" dirty="0">
                <a:latin typeface="微软雅黑"/>
                <a:cs typeface="微软雅黑"/>
              </a:rPr>
              <a:t>R</a:t>
            </a:r>
            <a:r>
              <a:rPr sz="1049" spc="-4" dirty="0">
                <a:latin typeface="微软雅黑"/>
                <a:cs typeface="微软雅黑"/>
              </a:rPr>
              <a:t>,VR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3271137" y="3030148"/>
            <a:ext cx="629019" cy="439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7013" marR="3806" indent="-157973">
              <a:lnSpc>
                <a:spcPct val="135800"/>
              </a:lnSpc>
            </a:pPr>
            <a:r>
              <a:rPr sz="1049" spc="-8" dirty="0">
                <a:latin typeface="微软雅黑"/>
                <a:cs typeface="微软雅黑"/>
              </a:rPr>
              <a:t>智能制造 工业4.0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3705360" y="3758897"/>
            <a:ext cx="549084" cy="161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spc="-8" dirty="0">
                <a:latin typeface="微软雅黑"/>
                <a:cs typeface="微软雅黑"/>
              </a:rPr>
              <a:t>自动驾驶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006475" y="2612863"/>
            <a:ext cx="871207" cy="161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spc="-8" dirty="0">
                <a:latin typeface="微软雅黑"/>
                <a:cs typeface="微软雅黑"/>
              </a:rPr>
              <a:t>智能家</a:t>
            </a:r>
            <a:r>
              <a:rPr sz="1049" spc="-15" dirty="0">
                <a:latin typeface="微软雅黑"/>
                <a:cs typeface="微软雅黑"/>
              </a:rPr>
              <a:t>居</a:t>
            </a:r>
            <a:r>
              <a:rPr sz="1049" dirty="0">
                <a:latin typeface="微软雅黑"/>
                <a:cs typeface="微软雅黑"/>
              </a:rPr>
              <a:t>/</a:t>
            </a:r>
            <a:r>
              <a:rPr sz="1049" spc="-8" dirty="0">
                <a:latin typeface="微软雅黑"/>
                <a:cs typeface="微软雅黑"/>
              </a:rPr>
              <a:t>建筑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865101" y="3362452"/>
            <a:ext cx="549084" cy="161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spc="-8" dirty="0">
                <a:latin typeface="微软雅黑"/>
                <a:cs typeface="微软雅黑"/>
              </a:rPr>
              <a:t>智慧城市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1573994" y="3684070"/>
            <a:ext cx="42347" cy="24742"/>
          </a:xfrm>
          <a:custGeom>
            <a:avLst/>
            <a:gdLst/>
            <a:ahLst/>
            <a:cxnLst/>
            <a:rect l="l" t="t" r="r" b="b"/>
            <a:pathLst>
              <a:path w="56514" h="33020">
                <a:moveTo>
                  <a:pt x="29940" y="0"/>
                </a:moveTo>
                <a:lnTo>
                  <a:pt x="17093" y="1488"/>
                </a:lnTo>
                <a:lnTo>
                  <a:pt x="4761" y="6579"/>
                </a:lnTo>
                <a:lnTo>
                  <a:pt x="0" y="14027"/>
                </a:lnTo>
                <a:lnTo>
                  <a:pt x="3486" y="22738"/>
                </a:lnTo>
                <a:lnTo>
                  <a:pt x="16770" y="31905"/>
                </a:lnTo>
                <a:lnTo>
                  <a:pt x="28391" y="32724"/>
                </a:lnTo>
                <a:lnTo>
                  <a:pt x="41165" y="30077"/>
                </a:lnTo>
                <a:lnTo>
                  <a:pt x="54301" y="23488"/>
                </a:lnTo>
                <a:lnTo>
                  <a:pt x="56477" y="13688"/>
                </a:lnTo>
                <a:lnTo>
                  <a:pt x="48422" y="4735"/>
                </a:lnTo>
                <a:lnTo>
                  <a:pt x="41906" y="1884"/>
                </a:lnTo>
                <a:lnTo>
                  <a:pt x="299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3" name="object 73"/>
          <p:cNvSpPr/>
          <p:nvPr/>
        </p:nvSpPr>
        <p:spPr>
          <a:xfrm>
            <a:off x="1584679" y="3677056"/>
            <a:ext cx="107342" cy="207833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4" name="object 74"/>
          <p:cNvSpPr/>
          <p:nvPr/>
        </p:nvSpPr>
        <p:spPr>
          <a:xfrm>
            <a:off x="1616653" y="3693043"/>
            <a:ext cx="43774" cy="144170"/>
          </a:xfrm>
          <a:custGeom>
            <a:avLst/>
            <a:gdLst/>
            <a:ahLst/>
            <a:cxnLst/>
            <a:rect l="l" t="t" r="r" b="b"/>
            <a:pathLst>
              <a:path w="58419" h="192404">
                <a:moveTo>
                  <a:pt x="1905" y="0"/>
                </a:moveTo>
                <a:lnTo>
                  <a:pt x="0" y="22605"/>
                </a:lnTo>
                <a:lnTo>
                  <a:pt x="33528" y="24129"/>
                </a:lnTo>
                <a:lnTo>
                  <a:pt x="33655" y="192023"/>
                </a:lnTo>
                <a:lnTo>
                  <a:pt x="57606" y="189712"/>
                </a:lnTo>
                <a:lnTo>
                  <a:pt x="57383" y="178147"/>
                </a:lnTo>
                <a:lnTo>
                  <a:pt x="57222" y="166427"/>
                </a:lnTo>
                <a:lnTo>
                  <a:pt x="57093" y="141962"/>
                </a:lnTo>
                <a:lnTo>
                  <a:pt x="57239" y="115190"/>
                </a:lnTo>
                <a:lnTo>
                  <a:pt x="57420" y="100588"/>
                </a:lnTo>
                <a:lnTo>
                  <a:pt x="57630" y="88650"/>
                </a:lnTo>
                <a:lnTo>
                  <a:pt x="57786" y="76505"/>
                </a:lnTo>
                <a:lnTo>
                  <a:pt x="57153" y="37814"/>
                </a:lnTo>
                <a:lnTo>
                  <a:pt x="45338" y="1142"/>
                </a:lnTo>
                <a:lnTo>
                  <a:pt x="190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5" name="object 75"/>
          <p:cNvSpPr/>
          <p:nvPr/>
        </p:nvSpPr>
        <p:spPr>
          <a:xfrm>
            <a:off x="1559555" y="3709029"/>
            <a:ext cx="73085" cy="9592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6" name="object 76"/>
          <p:cNvSpPr/>
          <p:nvPr/>
        </p:nvSpPr>
        <p:spPr>
          <a:xfrm>
            <a:off x="1596097" y="3725017"/>
            <a:ext cx="0" cy="32355"/>
          </a:xfrm>
          <a:custGeom>
            <a:avLst/>
            <a:gdLst/>
            <a:ahLst/>
            <a:cxnLst/>
            <a:rect l="l" t="t" r="r" b="b"/>
            <a:pathLst>
              <a:path h="43179">
                <a:moveTo>
                  <a:pt x="0" y="42672"/>
                </a:moveTo>
                <a:lnTo>
                  <a:pt x="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7" name="object 77"/>
          <p:cNvSpPr/>
          <p:nvPr/>
        </p:nvSpPr>
        <p:spPr>
          <a:xfrm>
            <a:off x="1534433" y="3706746"/>
            <a:ext cx="79936" cy="7993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8" name="object 78"/>
          <p:cNvSpPr/>
          <p:nvPr/>
        </p:nvSpPr>
        <p:spPr>
          <a:xfrm>
            <a:off x="1570975" y="3725017"/>
            <a:ext cx="7137" cy="13799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0" y="18287"/>
                </a:moveTo>
                <a:lnTo>
                  <a:pt x="9144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9" name="object 79"/>
          <p:cNvSpPr/>
          <p:nvPr/>
        </p:nvSpPr>
        <p:spPr>
          <a:xfrm>
            <a:off x="1580111" y="3706746"/>
            <a:ext cx="79936" cy="79936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0" name="object 80"/>
          <p:cNvSpPr/>
          <p:nvPr/>
        </p:nvSpPr>
        <p:spPr>
          <a:xfrm>
            <a:off x="1616653" y="3725017"/>
            <a:ext cx="7137" cy="13799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9143" y="18287"/>
                </a:moveTo>
                <a:lnTo>
                  <a:pt x="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1" name="object 81"/>
          <p:cNvSpPr/>
          <p:nvPr/>
        </p:nvSpPr>
        <p:spPr>
          <a:xfrm>
            <a:off x="1739982" y="3759275"/>
            <a:ext cx="137033" cy="130085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2" name="object 82"/>
          <p:cNvSpPr/>
          <p:nvPr/>
        </p:nvSpPr>
        <p:spPr>
          <a:xfrm>
            <a:off x="1890719" y="3599404"/>
            <a:ext cx="116478" cy="155303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3" name="object 83"/>
          <p:cNvSpPr/>
          <p:nvPr/>
        </p:nvSpPr>
        <p:spPr>
          <a:xfrm>
            <a:off x="1840474" y="3444099"/>
            <a:ext cx="146168" cy="10734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4" name="object 84"/>
          <p:cNvSpPr/>
          <p:nvPr/>
        </p:nvSpPr>
        <p:spPr>
          <a:xfrm>
            <a:off x="1577827" y="3450949"/>
            <a:ext cx="205549" cy="95924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5" name="object 85"/>
          <p:cNvSpPr/>
          <p:nvPr/>
        </p:nvSpPr>
        <p:spPr>
          <a:xfrm>
            <a:off x="1694305" y="3594835"/>
            <a:ext cx="121046" cy="10734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6" name="object 86"/>
          <p:cNvSpPr/>
          <p:nvPr/>
        </p:nvSpPr>
        <p:spPr>
          <a:xfrm>
            <a:off x="1461301" y="3313942"/>
            <a:ext cx="644246" cy="641867"/>
          </a:xfrm>
          <a:custGeom>
            <a:avLst/>
            <a:gdLst/>
            <a:ahLst/>
            <a:cxnLst/>
            <a:rect l="l" t="t" r="r" b="b"/>
            <a:pathLst>
              <a:path w="859789" h="856614">
                <a:moveTo>
                  <a:pt x="733615" y="125444"/>
                </a:moveTo>
                <a:lnTo>
                  <a:pt x="778946" y="178496"/>
                </a:lnTo>
                <a:lnTo>
                  <a:pt x="814204" y="236541"/>
                </a:lnTo>
                <a:lnTo>
                  <a:pt x="839388" y="298333"/>
                </a:lnTo>
                <a:lnTo>
                  <a:pt x="854499" y="362623"/>
                </a:lnTo>
                <a:lnTo>
                  <a:pt x="859536" y="428164"/>
                </a:lnTo>
                <a:lnTo>
                  <a:pt x="858276" y="461014"/>
                </a:lnTo>
                <a:lnTo>
                  <a:pt x="848203" y="526093"/>
                </a:lnTo>
                <a:lnTo>
                  <a:pt x="828055" y="589305"/>
                </a:lnTo>
                <a:lnTo>
                  <a:pt x="797834" y="649403"/>
                </a:lnTo>
                <a:lnTo>
                  <a:pt x="757540" y="705138"/>
                </a:lnTo>
                <a:lnTo>
                  <a:pt x="707694" y="754814"/>
                </a:lnTo>
                <a:lnTo>
                  <a:pt x="651785" y="794956"/>
                </a:lnTo>
                <a:lnTo>
                  <a:pt x="591496" y="825063"/>
                </a:lnTo>
                <a:lnTo>
                  <a:pt x="528077" y="845134"/>
                </a:lnTo>
                <a:lnTo>
                  <a:pt x="462778" y="855170"/>
                </a:lnTo>
                <a:lnTo>
                  <a:pt x="429815" y="856424"/>
                </a:lnTo>
                <a:lnTo>
                  <a:pt x="396851" y="855170"/>
                </a:lnTo>
                <a:lnTo>
                  <a:pt x="331545" y="845134"/>
                </a:lnTo>
                <a:lnTo>
                  <a:pt x="268110" y="825063"/>
                </a:lnTo>
                <a:lnTo>
                  <a:pt x="207798" y="794956"/>
                </a:lnTo>
                <a:lnTo>
                  <a:pt x="151859" y="754814"/>
                </a:lnTo>
                <a:lnTo>
                  <a:pt x="101995" y="705138"/>
                </a:lnTo>
                <a:lnTo>
                  <a:pt x="61701" y="649403"/>
                </a:lnTo>
                <a:lnTo>
                  <a:pt x="31480" y="589305"/>
                </a:lnTo>
                <a:lnTo>
                  <a:pt x="11332" y="526093"/>
                </a:lnTo>
                <a:lnTo>
                  <a:pt x="1259" y="461014"/>
                </a:lnTo>
                <a:lnTo>
                  <a:pt x="0" y="428164"/>
                </a:lnTo>
                <a:lnTo>
                  <a:pt x="1259" y="395315"/>
                </a:lnTo>
                <a:lnTo>
                  <a:pt x="11332" y="330243"/>
                </a:lnTo>
                <a:lnTo>
                  <a:pt x="31480" y="267047"/>
                </a:lnTo>
                <a:lnTo>
                  <a:pt x="61701" y="206972"/>
                </a:lnTo>
                <a:lnTo>
                  <a:pt x="101995" y="151268"/>
                </a:lnTo>
                <a:lnTo>
                  <a:pt x="151859" y="101609"/>
                </a:lnTo>
                <a:lnTo>
                  <a:pt x="207798" y="61467"/>
                </a:lnTo>
                <a:lnTo>
                  <a:pt x="268110" y="31361"/>
                </a:lnTo>
                <a:lnTo>
                  <a:pt x="331545" y="11289"/>
                </a:lnTo>
                <a:lnTo>
                  <a:pt x="396851" y="1254"/>
                </a:lnTo>
                <a:lnTo>
                  <a:pt x="429815" y="0"/>
                </a:lnTo>
                <a:lnTo>
                  <a:pt x="462778" y="1254"/>
                </a:lnTo>
                <a:lnTo>
                  <a:pt x="528077" y="11289"/>
                </a:lnTo>
                <a:lnTo>
                  <a:pt x="591496" y="31361"/>
                </a:lnTo>
                <a:lnTo>
                  <a:pt x="651785" y="61467"/>
                </a:lnTo>
                <a:lnTo>
                  <a:pt x="707694" y="101609"/>
                </a:lnTo>
                <a:lnTo>
                  <a:pt x="733615" y="125444"/>
                </a:lnTo>
                <a:close/>
              </a:path>
            </a:pathLst>
          </a:custGeom>
          <a:ln w="2438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7" name="object 87"/>
          <p:cNvSpPr/>
          <p:nvPr/>
        </p:nvSpPr>
        <p:spPr>
          <a:xfrm>
            <a:off x="472426" y="1235582"/>
            <a:ext cx="0" cy="3553821"/>
          </a:xfrm>
          <a:custGeom>
            <a:avLst/>
            <a:gdLst/>
            <a:ahLst/>
            <a:cxnLst/>
            <a:rect l="l" t="t" r="r" b="b"/>
            <a:pathLst>
              <a:path h="4742815">
                <a:moveTo>
                  <a:pt x="0" y="4742548"/>
                </a:moveTo>
                <a:lnTo>
                  <a:pt x="0" y="0"/>
                </a:lnTo>
              </a:path>
            </a:pathLst>
          </a:custGeom>
          <a:ln w="12192">
            <a:solidFill>
              <a:srgbClr val="93A4B8"/>
            </a:solidFill>
            <a:prstDash val="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8" name="object 88"/>
          <p:cNvSpPr txBox="1"/>
          <p:nvPr/>
        </p:nvSpPr>
        <p:spPr>
          <a:xfrm>
            <a:off x="1853987" y="906376"/>
            <a:ext cx="6288773" cy="2422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>
              <a:tabLst>
                <a:tab pos="3558192" algn="l"/>
              </a:tabLst>
            </a:pPr>
            <a:r>
              <a:rPr sz="1574" b="1" spc="23" dirty="0">
                <a:solidFill>
                  <a:srgbClr val="252525"/>
                </a:solidFill>
                <a:latin typeface="微软雅黑"/>
                <a:cs typeface="微软雅黑"/>
              </a:rPr>
              <a:t>应用体验多样</a:t>
            </a:r>
            <a:r>
              <a:rPr sz="1574" b="1" spc="26" dirty="0">
                <a:solidFill>
                  <a:srgbClr val="252525"/>
                </a:solidFill>
                <a:latin typeface="微软雅黑"/>
                <a:cs typeface="微软雅黑"/>
              </a:rPr>
              <a:t>化</a:t>
            </a:r>
            <a:r>
              <a:rPr sz="1574" b="1" dirty="0">
                <a:solidFill>
                  <a:srgbClr val="252525"/>
                </a:solidFill>
                <a:latin typeface="微软雅黑"/>
                <a:cs typeface="微软雅黑"/>
              </a:rPr>
              <a:t>	</a:t>
            </a:r>
            <a:r>
              <a:rPr sz="2360" b="1" spc="39" baseline="1322" dirty="0">
                <a:solidFill>
                  <a:srgbClr val="252525"/>
                </a:solidFill>
                <a:latin typeface="微软雅黑"/>
                <a:cs typeface="微软雅黑"/>
              </a:rPr>
              <a:t>网络能力相</a:t>
            </a:r>
            <a:r>
              <a:rPr sz="2360" b="1" spc="28" baseline="1322" dirty="0">
                <a:solidFill>
                  <a:srgbClr val="252525"/>
                </a:solidFill>
                <a:latin typeface="微软雅黑"/>
                <a:cs typeface="微软雅黑"/>
              </a:rPr>
              <a:t>比</a:t>
            </a:r>
            <a:r>
              <a:rPr sz="2360" b="1" spc="23" baseline="1322" dirty="0">
                <a:solidFill>
                  <a:srgbClr val="252525"/>
                </a:solidFill>
                <a:latin typeface="微软雅黑"/>
                <a:cs typeface="微软雅黑"/>
              </a:rPr>
              <a:t>4G</a:t>
            </a:r>
            <a:r>
              <a:rPr sz="2360" b="1" spc="39" baseline="1322" dirty="0">
                <a:solidFill>
                  <a:srgbClr val="252525"/>
                </a:solidFill>
                <a:latin typeface="微软雅黑"/>
                <a:cs typeface="微软雅黑"/>
              </a:rPr>
              <a:t>全面断代提升</a:t>
            </a:r>
            <a:endParaRPr sz="2360" baseline="1322">
              <a:latin typeface="微软雅黑"/>
              <a:cs typeface="微软雅黑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472426" y="1212743"/>
            <a:ext cx="4202349" cy="55194"/>
          </a:xfrm>
          <a:custGeom>
            <a:avLst/>
            <a:gdLst/>
            <a:ahLst/>
            <a:cxnLst/>
            <a:rect l="l" t="t" r="r" b="b"/>
            <a:pathLst>
              <a:path w="5608320" h="73660">
                <a:moveTo>
                  <a:pt x="0" y="73151"/>
                </a:moveTo>
                <a:lnTo>
                  <a:pt x="5608320" y="73151"/>
                </a:lnTo>
                <a:lnTo>
                  <a:pt x="5608320" y="0"/>
                </a:lnTo>
                <a:lnTo>
                  <a:pt x="0" y="0"/>
                </a:lnTo>
                <a:lnTo>
                  <a:pt x="0" y="73151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90" name="object 90"/>
          <p:cNvSpPr/>
          <p:nvPr/>
        </p:nvSpPr>
        <p:spPr>
          <a:xfrm>
            <a:off x="4674774" y="1212743"/>
            <a:ext cx="14274" cy="3587603"/>
          </a:xfrm>
          <a:custGeom>
            <a:avLst/>
            <a:gdLst/>
            <a:ahLst/>
            <a:cxnLst/>
            <a:rect l="l" t="t" r="r" b="b"/>
            <a:pathLst>
              <a:path w="19050" h="4787900">
                <a:moveTo>
                  <a:pt x="19050" y="4787468"/>
                </a:moveTo>
                <a:lnTo>
                  <a:pt x="0" y="0"/>
                </a:lnTo>
              </a:path>
            </a:pathLst>
          </a:custGeom>
          <a:ln w="12192">
            <a:solidFill>
              <a:srgbClr val="93A4B8"/>
            </a:solidFill>
            <a:prstDash val="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91" name="object 91"/>
          <p:cNvSpPr/>
          <p:nvPr/>
        </p:nvSpPr>
        <p:spPr>
          <a:xfrm>
            <a:off x="8714968" y="1240149"/>
            <a:ext cx="31880" cy="3530982"/>
          </a:xfrm>
          <a:custGeom>
            <a:avLst/>
            <a:gdLst/>
            <a:ahLst/>
            <a:cxnLst/>
            <a:rect l="l" t="t" r="r" b="b"/>
            <a:pathLst>
              <a:path w="42545" h="4712335">
                <a:moveTo>
                  <a:pt x="0" y="4711992"/>
                </a:moveTo>
                <a:lnTo>
                  <a:pt x="42163" y="0"/>
                </a:lnTo>
              </a:path>
            </a:pathLst>
          </a:custGeom>
          <a:ln w="12192">
            <a:solidFill>
              <a:srgbClr val="93A4B8"/>
            </a:solidFill>
            <a:prstDash val="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92" name="object 92"/>
          <p:cNvSpPr/>
          <p:nvPr/>
        </p:nvSpPr>
        <p:spPr>
          <a:xfrm>
            <a:off x="4690763" y="1212743"/>
            <a:ext cx="4056275" cy="52815"/>
          </a:xfrm>
          <a:custGeom>
            <a:avLst/>
            <a:gdLst/>
            <a:ahLst/>
            <a:cxnLst/>
            <a:rect l="l" t="t" r="r" b="b"/>
            <a:pathLst>
              <a:path w="5413375" h="70485">
                <a:moveTo>
                  <a:pt x="0" y="70103"/>
                </a:moveTo>
                <a:lnTo>
                  <a:pt x="5413248" y="70103"/>
                </a:lnTo>
                <a:lnTo>
                  <a:pt x="5413248" y="0"/>
                </a:lnTo>
                <a:lnTo>
                  <a:pt x="0" y="0"/>
                </a:lnTo>
                <a:lnTo>
                  <a:pt x="0" y="70103"/>
                </a:lnTo>
                <a:close/>
              </a:path>
            </a:pathLst>
          </a:custGeom>
          <a:solidFill>
            <a:srgbClr val="D5E4F1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93" name="object 93"/>
          <p:cNvSpPr/>
          <p:nvPr/>
        </p:nvSpPr>
        <p:spPr>
          <a:xfrm>
            <a:off x="472427" y="4800726"/>
            <a:ext cx="8274802" cy="1904"/>
          </a:xfrm>
          <a:custGeom>
            <a:avLst/>
            <a:gdLst/>
            <a:ahLst/>
            <a:cxnLst/>
            <a:rect l="l" t="t" r="r" b="b"/>
            <a:pathLst>
              <a:path w="11043285" h="2539">
                <a:moveTo>
                  <a:pt x="0" y="0"/>
                </a:moveTo>
                <a:lnTo>
                  <a:pt x="11043031" y="2120"/>
                </a:lnTo>
              </a:path>
            </a:pathLst>
          </a:custGeom>
          <a:ln w="12192">
            <a:solidFill>
              <a:srgbClr val="93A4B8"/>
            </a:solidFill>
            <a:prstDash val="dash"/>
          </a:ln>
        </p:spPr>
        <p:txBody>
          <a:bodyPr wrap="square" lIns="0" tIns="0" rIns="0" bIns="0" rtlCol="0"/>
          <a:lstStyle/>
          <a:p>
            <a:endParaRPr sz="726"/>
          </a:p>
        </p:txBody>
      </p:sp>
    </p:spTree>
    <p:extLst>
      <p:ext uri="{BB962C8B-B14F-4D97-AF65-F5344CB8AC3E}">
        <p14:creationId xmlns:p14="http://schemas.microsoft.com/office/powerpoint/2010/main" val="166304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04040" y="1352408"/>
            <a:ext cx="4142777" cy="2098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 marR="3806" indent="822219">
              <a:lnSpc>
                <a:spcPct val="130100"/>
              </a:lnSpc>
            </a:pPr>
            <a:r>
              <a:rPr sz="1049" b="1" dirty="0">
                <a:latin typeface="微软雅黑"/>
                <a:cs typeface="微软雅黑"/>
              </a:rPr>
              <a:t>5</a:t>
            </a:r>
            <a:r>
              <a:rPr sz="1049" b="1" spc="-15" dirty="0">
                <a:latin typeface="微软雅黑"/>
                <a:cs typeface="微软雅黑"/>
              </a:rPr>
              <a:t>G</a:t>
            </a:r>
            <a:r>
              <a:rPr sz="1049" b="1" spc="-8" dirty="0">
                <a:latin typeface="微软雅黑"/>
                <a:cs typeface="微软雅黑"/>
              </a:rPr>
              <a:t>不仅考虑人与人也考虑人与物</a:t>
            </a:r>
            <a:r>
              <a:rPr sz="1049" b="1" spc="4">
                <a:latin typeface="微软雅黑"/>
                <a:cs typeface="微软雅黑"/>
              </a:rPr>
              <a:t>、</a:t>
            </a:r>
            <a:r>
              <a:rPr sz="1049" b="1" spc="-8">
                <a:latin typeface="微软雅黑"/>
                <a:cs typeface="微软雅黑"/>
              </a:rPr>
              <a:t>物</a:t>
            </a:r>
            <a:r>
              <a:rPr sz="1049" b="1" spc="-30">
                <a:latin typeface="微软雅黑"/>
                <a:cs typeface="微软雅黑"/>
              </a:rPr>
              <a:t>与</a:t>
            </a:r>
            <a:r>
              <a:rPr sz="1049" b="1" spc="-8">
                <a:latin typeface="微软雅黑"/>
                <a:cs typeface="微软雅黑"/>
              </a:rPr>
              <a:t>物</a:t>
            </a:r>
            <a:r>
              <a:rPr lang="zh-CN" altLang="en-US" sz="1049" b="1" spc="-8">
                <a:cs typeface="微软雅黑"/>
              </a:rPr>
              <a:t>之间的连接</a:t>
            </a:r>
            <a:endParaRPr sz="1049">
              <a:cs typeface="微软雅黑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913" y="996728"/>
            <a:ext cx="2908148" cy="161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b="1" spc="-8" dirty="0">
                <a:latin typeface="微软雅黑"/>
                <a:cs typeface="微软雅黑"/>
              </a:rPr>
              <a:t>相比</a:t>
            </a:r>
            <a:r>
              <a:rPr sz="1049" b="1" dirty="0">
                <a:latin typeface="微软雅黑"/>
                <a:cs typeface="微软雅黑"/>
              </a:rPr>
              <a:t>4</a:t>
            </a:r>
            <a:r>
              <a:rPr sz="1049" b="1" spc="-15" dirty="0">
                <a:latin typeface="微软雅黑"/>
                <a:cs typeface="微软雅黑"/>
              </a:rPr>
              <a:t>G</a:t>
            </a:r>
            <a:r>
              <a:rPr sz="1049" b="1" spc="-8" dirty="0">
                <a:latin typeface="微软雅黑"/>
                <a:cs typeface="微软雅黑"/>
              </a:rPr>
              <a:t>主要追求速率</a:t>
            </a:r>
            <a:r>
              <a:rPr sz="1049" b="1" spc="-19" dirty="0">
                <a:latin typeface="微软雅黑"/>
                <a:cs typeface="微软雅黑"/>
              </a:rPr>
              <a:t>，</a:t>
            </a:r>
            <a:r>
              <a:rPr sz="1049" b="1" dirty="0">
                <a:latin typeface="微软雅黑"/>
                <a:cs typeface="微软雅黑"/>
              </a:rPr>
              <a:t>5</a:t>
            </a:r>
            <a:r>
              <a:rPr sz="1049" b="1" spc="-15" dirty="0">
                <a:latin typeface="微软雅黑"/>
                <a:cs typeface="微软雅黑"/>
              </a:rPr>
              <a:t>G</a:t>
            </a:r>
            <a:r>
              <a:rPr sz="1049" b="1" spc="-8" dirty="0">
                <a:latin typeface="微软雅黑"/>
                <a:cs typeface="微软雅黑"/>
              </a:rPr>
              <a:t>关注</a:t>
            </a:r>
            <a:r>
              <a:rPr sz="1049" b="1" spc="4" dirty="0">
                <a:latin typeface="微软雅黑"/>
                <a:cs typeface="微软雅黑"/>
              </a:rPr>
              <a:t>三</a:t>
            </a:r>
            <a:r>
              <a:rPr sz="1049" b="1" spc="-8" dirty="0">
                <a:latin typeface="微软雅黑"/>
                <a:cs typeface="微软雅黑"/>
              </a:rPr>
              <a:t>大关</a:t>
            </a:r>
            <a:r>
              <a:rPr sz="1049" b="1" spc="4" dirty="0">
                <a:latin typeface="微软雅黑"/>
                <a:cs typeface="微软雅黑"/>
              </a:rPr>
              <a:t>键</a:t>
            </a:r>
            <a:r>
              <a:rPr sz="1049" b="1" spc="-8" dirty="0">
                <a:latin typeface="微软雅黑"/>
                <a:cs typeface="微软雅黑"/>
              </a:rPr>
              <a:t>性能</a:t>
            </a:r>
            <a:r>
              <a:rPr sz="1049" b="1" spc="4" dirty="0">
                <a:latin typeface="微软雅黑"/>
                <a:cs typeface="微软雅黑"/>
              </a:rPr>
              <a:t>指</a:t>
            </a:r>
            <a:r>
              <a:rPr sz="1049" b="1" spc="-8" dirty="0">
                <a:latin typeface="微软雅黑"/>
                <a:cs typeface="微软雅黑"/>
              </a:rPr>
              <a:t>标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7843" y="1532396"/>
            <a:ext cx="704198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076"/>
              </a:lnSpc>
            </a:pPr>
            <a:r>
              <a:rPr sz="899" b="1" spc="-4" dirty="0">
                <a:latin typeface="微软雅黑"/>
                <a:cs typeface="微软雅黑"/>
              </a:rPr>
              <a:t>体验速率更快</a:t>
            </a:r>
            <a:endParaRPr sz="899" dirty="0">
              <a:latin typeface="微软雅黑"/>
              <a:cs typeface="微软雅黑"/>
            </a:endParaRPr>
          </a:p>
          <a:p>
            <a:pPr marL="2855" algn="ctr">
              <a:lnSpc>
                <a:spcPts val="1345"/>
              </a:lnSpc>
            </a:pPr>
            <a:r>
              <a:rPr sz="899" b="1" spc="-4" dirty="0">
                <a:solidFill>
                  <a:srgbClr val="C00000"/>
                </a:solidFill>
                <a:latin typeface="微软雅黑"/>
                <a:cs typeface="微软雅黑"/>
              </a:rPr>
              <a:t>4</a:t>
            </a:r>
            <a:r>
              <a:rPr sz="899" b="1" dirty="0">
                <a:solidFill>
                  <a:srgbClr val="C00000"/>
                </a:solidFill>
                <a:latin typeface="微软雅黑"/>
                <a:cs typeface="微软雅黑"/>
              </a:rPr>
              <a:t>G</a:t>
            </a:r>
            <a:r>
              <a:rPr sz="899" b="1" spc="-8" dirty="0">
                <a:solidFill>
                  <a:srgbClr val="C00000"/>
                </a:solidFill>
                <a:latin typeface="微软雅黑"/>
                <a:cs typeface="微软雅黑"/>
              </a:rPr>
              <a:t> </a:t>
            </a:r>
            <a:r>
              <a:rPr sz="899" b="1" dirty="0">
                <a:solidFill>
                  <a:srgbClr val="C00000"/>
                </a:solidFill>
                <a:latin typeface="微软雅黑"/>
                <a:cs typeface="微软雅黑"/>
              </a:rPr>
              <a:t>x</a:t>
            </a:r>
            <a:r>
              <a:rPr sz="899" b="1" spc="-4" dirty="0">
                <a:solidFill>
                  <a:srgbClr val="C00000"/>
                </a:solidFill>
                <a:latin typeface="微软雅黑"/>
                <a:cs typeface="微软雅黑"/>
              </a:rPr>
              <a:t> </a:t>
            </a:r>
            <a:r>
              <a:rPr sz="1124" b="1" spc="8" dirty="0">
                <a:solidFill>
                  <a:srgbClr val="C00000"/>
                </a:solidFill>
                <a:latin typeface="微软雅黑"/>
                <a:cs typeface="微软雅黑"/>
              </a:rPr>
              <a:t>100</a:t>
            </a:r>
            <a:endParaRPr sz="1124" dirty="0">
              <a:latin typeface="微软雅黑"/>
              <a:cs typeface="微软雅黑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34546" y="1532396"/>
            <a:ext cx="704198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076"/>
              </a:lnSpc>
            </a:pPr>
            <a:r>
              <a:rPr sz="899" b="1" spc="-4" dirty="0">
                <a:latin typeface="微软雅黑"/>
                <a:cs typeface="微软雅黑"/>
              </a:rPr>
              <a:t>空口时延更低</a:t>
            </a:r>
            <a:endParaRPr sz="899">
              <a:latin typeface="微软雅黑"/>
              <a:cs typeface="微软雅黑"/>
            </a:endParaRPr>
          </a:p>
          <a:p>
            <a:pPr algn="ctr">
              <a:lnSpc>
                <a:spcPts val="1345"/>
              </a:lnSpc>
            </a:pPr>
            <a:r>
              <a:rPr sz="899" b="1" dirty="0">
                <a:solidFill>
                  <a:srgbClr val="C00000"/>
                </a:solidFill>
                <a:latin typeface="微软雅黑"/>
                <a:cs typeface="微软雅黑"/>
              </a:rPr>
              <a:t>4G</a:t>
            </a:r>
            <a:r>
              <a:rPr sz="899" b="1" spc="-4" dirty="0">
                <a:solidFill>
                  <a:srgbClr val="C00000"/>
                </a:solidFill>
                <a:latin typeface="微软雅黑"/>
                <a:cs typeface="微软雅黑"/>
              </a:rPr>
              <a:t> </a:t>
            </a:r>
            <a:r>
              <a:rPr sz="899" b="1" dirty="0">
                <a:solidFill>
                  <a:srgbClr val="C00000"/>
                </a:solidFill>
                <a:latin typeface="微软雅黑"/>
                <a:cs typeface="微软雅黑"/>
              </a:rPr>
              <a:t>x</a:t>
            </a:r>
            <a:r>
              <a:rPr sz="899" b="1" spc="-8" dirty="0">
                <a:solidFill>
                  <a:srgbClr val="C00000"/>
                </a:solidFill>
                <a:latin typeface="微软雅黑"/>
                <a:cs typeface="微软雅黑"/>
              </a:rPr>
              <a:t> </a:t>
            </a:r>
            <a:r>
              <a:rPr sz="1124" b="1" spc="4" dirty="0">
                <a:solidFill>
                  <a:srgbClr val="C00000"/>
                </a:solidFill>
                <a:latin typeface="微软雅黑"/>
                <a:cs typeface="微软雅黑"/>
              </a:rPr>
              <a:t>1</a:t>
            </a:r>
            <a:r>
              <a:rPr sz="1124" b="1" spc="8" dirty="0">
                <a:solidFill>
                  <a:srgbClr val="C00000"/>
                </a:solidFill>
                <a:latin typeface="微软雅黑"/>
                <a:cs typeface="微软雅黑"/>
              </a:rPr>
              <a:t>/</a:t>
            </a:r>
            <a:r>
              <a:rPr sz="1124" b="1" spc="4" dirty="0">
                <a:solidFill>
                  <a:srgbClr val="C00000"/>
                </a:solidFill>
                <a:latin typeface="微软雅黑"/>
                <a:cs typeface="微软雅黑"/>
              </a:rPr>
              <a:t>5</a:t>
            </a:r>
            <a:endParaRPr sz="1124">
              <a:latin typeface="微软雅黑"/>
              <a:cs typeface="微软雅黑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55744" y="1532396"/>
            <a:ext cx="820295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076"/>
              </a:lnSpc>
            </a:pPr>
            <a:r>
              <a:rPr sz="899" b="1" dirty="0">
                <a:latin typeface="微软雅黑"/>
                <a:cs typeface="微软雅黑"/>
              </a:rPr>
              <a:t>连接数密度更高</a:t>
            </a:r>
            <a:endParaRPr sz="899">
              <a:latin typeface="微软雅黑"/>
              <a:cs typeface="微软雅黑"/>
            </a:endParaRPr>
          </a:p>
          <a:p>
            <a:pPr algn="ctr">
              <a:lnSpc>
                <a:spcPts val="1345"/>
              </a:lnSpc>
            </a:pPr>
            <a:r>
              <a:rPr sz="899" b="1" spc="-4" dirty="0">
                <a:solidFill>
                  <a:srgbClr val="C00000"/>
                </a:solidFill>
                <a:latin typeface="微软雅黑"/>
                <a:cs typeface="微软雅黑"/>
              </a:rPr>
              <a:t>4</a:t>
            </a:r>
            <a:r>
              <a:rPr sz="899" b="1" dirty="0">
                <a:solidFill>
                  <a:srgbClr val="C00000"/>
                </a:solidFill>
                <a:latin typeface="微软雅黑"/>
                <a:cs typeface="微软雅黑"/>
              </a:rPr>
              <a:t>G</a:t>
            </a:r>
            <a:r>
              <a:rPr sz="899" b="1" spc="-8" dirty="0">
                <a:solidFill>
                  <a:srgbClr val="C00000"/>
                </a:solidFill>
                <a:latin typeface="微软雅黑"/>
                <a:cs typeface="微软雅黑"/>
              </a:rPr>
              <a:t> </a:t>
            </a:r>
            <a:r>
              <a:rPr sz="899" b="1" dirty="0">
                <a:solidFill>
                  <a:srgbClr val="C00000"/>
                </a:solidFill>
                <a:latin typeface="微软雅黑"/>
                <a:cs typeface="微软雅黑"/>
              </a:rPr>
              <a:t>x </a:t>
            </a:r>
            <a:r>
              <a:rPr sz="1124" b="1" spc="4" dirty="0">
                <a:solidFill>
                  <a:srgbClr val="C00000"/>
                </a:solidFill>
                <a:latin typeface="微软雅黑"/>
                <a:cs typeface="微软雅黑"/>
              </a:rPr>
              <a:t>10</a:t>
            </a:r>
            <a:endParaRPr sz="1124">
              <a:latin typeface="微软雅黑"/>
              <a:cs typeface="微软雅黑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3910" y="564119"/>
            <a:ext cx="4120510" cy="276871"/>
          </a:xfrm>
          <a:prstGeom prst="rect">
            <a:avLst/>
          </a:prstGeom>
          <a:solidFill>
            <a:srgbClr val="F8D25E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99" b="1" spc="-4" dirty="0">
                <a:latin typeface="微软雅黑"/>
                <a:cs typeface="微软雅黑"/>
              </a:rPr>
              <a:t>更强性能</a:t>
            </a:r>
            <a:endParaRPr sz="1799">
              <a:latin typeface="微软雅黑"/>
              <a:cs typeface="微软雅黑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45084" y="564119"/>
            <a:ext cx="4120510" cy="276871"/>
          </a:xfrm>
          <a:prstGeom prst="rect">
            <a:avLst/>
          </a:prstGeom>
          <a:solidFill>
            <a:srgbClr val="29B8A6"/>
          </a:solidFill>
        </p:spPr>
        <p:txBody>
          <a:bodyPr vert="horz" wrap="square" lIns="0" tIns="0" rIns="0" bIns="0" rtlCol="0">
            <a:spAutoFit/>
          </a:bodyPr>
          <a:lstStyle/>
          <a:p>
            <a:pPr marL="5234" algn="ctr"/>
            <a:r>
              <a:rPr sz="1799" b="1" dirty="0">
                <a:latin typeface="微软雅黑"/>
                <a:cs typeface="微软雅黑"/>
              </a:rPr>
              <a:t>更多场景</a:t>
            </a:r>
            <a:endParaRPr sz="1799">
              <a:latin typeface="微软雅黑"/>
              <a:cs typeface="微软雅黑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35758" y="2247343"/>
            <a:ext cx="3576659" cy="276871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0" rIns="0" bIns="0" rtlCol="0">
            <a:spAutoFit/>
          </a:bodyPr>
          <a:lstStyle/>
          <a:p>
            <a:pPr marL="2855" algn="ctr"/>
            <a:r>
              <a:rPr sz="1799" b="1" dirty="0">
                <a:latin typeface="微软雅黑"/>
                <a:cs typeface="微软雅黑"/>
              </a:rPr>
              <a:t>全新生态</a:t>
            </a:r>
            <a:endParaRPr sz="1799">
              <a:latin typeface="微软雅黑"/>
              <a:cs typeface="微软雅黑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73410" y="2828971"/>
            <a:ext cx="4676255" cy="2768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b="1" spc="-4" dirty="0">
                <a:latin typeface="微软雅黑"/>
                <a:cs typeface="微软雅黑"/>
              </a:rPr>
              <a:t>相比于</a:t>
            </a:r>
            <a:r>
              <a:rPr sz="899" b="1" dirty="0">
                <a:latin typeface="微软雅黑"/>
                <a:cs typeface="微软雅黑"/>
              </a:rPr>
              <a:t>4</a:t>
            </a:r>
            <a:r>
              <a:rPr sz="899" b="1" spc="-4" dirty="0">
                <a:latin typeface="微软雅黑"/>
                <a:cs typeface="微软雅黑"/>
              </a:rPr>
              <a:t>G的“</a:t>
            </a:r>
            <a:r>
              <a:rPr sz="1799" b="1" spc="-4" dirty="0">
                <a:latin typeface="微软雅黑"/>
                <a:cs typeface="微软雅黑"/>
              </a:rPr>
              <a:t>修路</a:t>
            </a:r>
            <a:r>
              <a:rPr sz="899" b="1" spc="-4" dirty="0">
                <a:latin typeface="微软雅黑"/>
                <a:cs typeface="微软雅黑"/>
              </a:rPr>
              <a:t>”，</a:t>
            </a:r>
            <a:r>
              <a:rPr sz="899" b="1" dirty="0">
                <a:latin typeface="微软雅黑"/>
                <a:cs typeface="微软雅黑"/>
              </a:rPr>
              <a:t>5</a:t>
            </a:r>
            <a:r>
              <a:rPr sz="899" b="1" spc="-8" dirty="0">
                <a:latin typeface="微软雅黑"/>
                <a:cs typeface="微软雅黑"/>
              </a:rPr>
              <a:t>G</a:t>
            </a:r>
            <a:r>
              <a:rPr sz="899" b="1" spc="-4" dirty="0">
                <a:latin typeface="微软雅黑"/>
                <a:cs typeface="微软雅黑"/>
              </a:rPr>
              <a:t>则是“</a:t>
            </a:r>
            <a:r>
              <a:rPr sz="1799" b="1" spc="-4" dirty="0">
                <a:latin typeface="微软雅黑"/>
                <a:cs typeface="微软雅黑"/>
              </a:rPr>
              <a:t>造</a:t>
            </a:r>
            <a:r>
              <a:rPr sz="1799" b="1" dirty="0">
                <a:latin typeface="微软雅黑"/>
                <a:cs typeface="微软雅黑"/>
              </a:rPr>
              <a:t>城</a:t>
            </a:r>
            <a:r>
              <a:rPr sz="899" b="1" spc="-4" dirty="0">
                <a:latin typeface="微软雅黑"/>
                <a:cs typeface="微软雅黑"/>
              </a:rPr>
              <a:t>”，需要打造</a:t>
            </a:r>
            <a:r>
              <a:rPr sz="1799" b="1" dirty="0">
                <a:latin typeface="微软雅黑"/>
                <a:cs typeface="微软雅黑"/>
              </a:rPr>
              <a:t>跨行业融合生态</a:t>
            </a:r>
            <a:endParaRPr sz="1799">
              <a:latin typeface="微软雅黑"/>
              <a:cs typeface="微软雅黑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65254" y="3224847"/>
            <a:ext cx="1100833" cy="10163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2" name="object 12"/>
          <p:cNvSpPr/>
          <p:nvPr/>
        </p:nvSpPr>
        <p:spPr>
          <a:xfrm>
            <a:off x="2502799" y="3339041"/>
            <a:ext cx="858741" cy="7902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3" name="object 13"/>
          <p:cNvSpPr/>
          <p:nvPr/>
        </p:nvSpPr>
        <p:spPr>
          <a:xfrm>
            <a:off x="3932512" y="3213427"/>
            <a:ext cx="1180768" cy="10277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4" name="object 14"/>
          <p:cNvSpPr/>
          <p:nvPr/>
        </p:nvSpPr>
        <p:spPr>
          <a:xfrm>
            <a:off x="5469567" y="3220278"/>
            <a:ext cx="1253853" cy="97978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5" name="object 15"/>
          <p:cNvSpPr/>
          <p:nvPr/>
        </p:nvSpPr>
        <p:spPr>
          <a:xfrm>
            <a:off x="7150507" y="3254537"/>
            <a:ext cx="1014044" cy="8747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6" name="object 16"/>
          <p:cNvSpPr txBox="1"/>
          <p:nvPr/>
        </p:nvSpPr>
        <p:spPr>
          <a:xfrm>
            <a:off x="1178242" y="4318252"/>
            <a:ext cx="476761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b="1" dirty="0">
                <a:latin typeface="微软雅黑"/>
                <a:cs typeface="微软雅黑"/>
              </a:rPr>
              <a:t>通信产业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693123" y="4312543"/>
            <a:ext cx="475810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b="1" dirty="0">
                <a:latin typeface="微软雅黑"/>
                <a:cs typeface="微软雅黑"/>
              </a:rPr>
              <a:t>工业制造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206387" y="4331727"/>
            <a:ext cx="475810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b="1" dirty="0">
                <a:latin typeface="微软雅黑"/>
                <a:cs typeface="微软雅黑"/>
              </a:rPr>
              <a:t>智能车联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716036" y="4335610"/>
            <a:ext cx="759392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b="1" dirty="0">
                <a:latin typeface="微软雅黑"/>
                <a:cs typeface="微软雅黑"/>
              </a:rPr>
              <a:t>增强/虚拟现实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519639" y="4335610"/>
            <a:ext cx="362567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b="1" dirty="0">
                <a:latin typeface="微软雅黑"/>
                <a:cs typeface="微软雅黑"/>
              </a:rPr>
              <a:t>物联网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21" name="object 21"/>
          <p:cNvSpPr txBox="1">
            <a:spLocks/>
          </p:cNvSpPr>
          <p:nvPr/>
        </p:nvSpPr>
        <p:spPr>
          <a:xfrm>
            <a:off x="118424" y="116574"/>
            <a:ext cx="2623137" cy="322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9517"/>
            <a:r>
              <a:rPr lang="en-US" sz="2098" b="1" kern="0" spc="-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5</a:t>
            </a:r>
            <a:r>
              <a:rPr lang="en-US" sz="2098" b="1" kern="0" spc="1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G</a:t>
            </a:r>
            <a:r>
              <a:rPr lang="zh-CN" altLang="en-US" sz="2098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en-US" altLang="zh-CN" sz="2098" b="1" kern="0" spc="-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4</a:t>
            </a:r>
            <a:r>
              <a:rPr lang="en-US" sz="2098" b="1" kern="0" spc="1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G</a:t>
            </a:r>
            <a:r>
              <a:rPr lang="zh-CN" altLang="en-US" sz="2098" b="1" kern="0" spc="-19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有什</a:t>
            </a:r>
            <a:r>
              <a:rPr lang="zh-CN" altLang="en-US" sz="2098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么</a:t>
            </a:r>
            <a:r>
              <a:rPr lang="zh-CN" altLang="en-US" sz="2098" b="1" kern="0" spc="-19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</a:t>
            </a:r>
            <a:r>
              <a:rPr lang="zh-CN" altLang="en-US" sz="2098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同？</a:t>
            </a:r>
            <a:endParaRPr lang="zh-CN" altLang="en-US" sz="2098" b="1" kern="0" spc="4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70875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93039" y="118544"/>
            <a:ext cx="6604711" cy="322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9517"/>
            <a:r>
              <a:rPr lang="en-US" altLang="zh-CN" sz="2098" b="1" kern="0" spc="-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5</a:t>
            </a:r>
            <a:r>
              <a:rPr lang="en-US" altLang="zh-CN" sz="2098" b="1" kern="0" spc="1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G</a:t>
            </a:r>
            <a:r>
              <a:rPr lang="zh-CN" altLang="en-US" sz="2098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业务发</a:t>
            </a:r>
            <a:r>
              <a:rPr lang="zh-CN" altLang="en-US" sz="2098" b="1" kern="0" spc="-19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展</a:t>
            </a:r>
            <a:r>
              <a:rPr lang="zh-CN" altLang="en-US" sz="2098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趋</a:t>
            </a:r>
            <a:r>
              <a:rPr lang="zh-CN" altLang="en-US" sz="2098" b="1" kern="0" spc="-19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势</a:t>
            </a:r>
            <a:r>
              <a:rPr lang="zh-CN" altLang="en-US" sz="2098" b="1" kern="0" spc="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2098" b="1" kern="0" spc="-23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e</a:t>
            </a:r>
            <a:r>
              <a:rPr lang="en-US" altLang="zh-CN" sz="2098" b="1" ker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M</a:t>
            </a:r>
            <a:r>
              <a:rPr lang="en-US" altLang="zh-CN" sz="2098" b="1" kern="0" spc="-19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B</a:t>
            </a:r>
            <a:r>
              <a:rPr lang="en-US" altLang="zh-CN" sz="2098" b="1" kern="0" spc="-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B</a:t>
            </a:r>
            <a:r>
              <a:rPr lang="zh-CN" altLang="en-US" sz="2098" b="1" kern="0" spc="-1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</a:t>
            </a:r>
            <a:r>
              <a:rPr lang="zh-CN" altLang="en-US" sz="2098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务</a:t>
            </a:r>
            <a:r>
              <a:rPr lang="zh-CN" altLang="en-US" sz="2098" b="1" kern="0" spc="-1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</a:t>
            </a:r>
            <a:r>
              <a:rPr lang="zh-CN" altLang="en-US" sz="2098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熟</a:t>
            </a:r>
            <a:r>
              <a:rPr lang="zh-CN" altLang="en-US" sz="2098" b="1" kern="0" spc="-1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度</a:t>
            </a:r>
            <a:r>
              <a:rPr lang="zh-CN" altLang="en-US" sz="2098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</a:t>
            </a:r>
            <a:r>
              <a:rPr lang="zh-CN" altLang="en-US" sz="2098" b="1" kern="0" spc="-19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2098" b="1" kern="0" spc="-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5</a:t>
            </a:r>
            <a:r>
              <a:rPr lang="en-US" altLang="zh-CN" sz="2098" b="1" kern="0" spc="-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G</a:t>
            </a:r>
            <a:r>
              <a:rPr lang="zh-CN" altLang="en-US" sz="2098" b="1" kern="0" spc="-19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将率</a:t>
            </a:r>
            <a:r>
              <a:rPr lang="zh-CN" altLang="en-US" sz="2098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先</a:t>
            </a:r>
            <a:r>
              <a:rPr lang="zh-CN" altLang="en-US" sz="2098" b="1" kern="0" spc="-19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</a:t>
            </a:r>
            <a:r>
              <a:rPr lang="zh-CN" altLang="en-US" sz="2098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</a:t>
            </a:r>
            <a:endParaRPr lang="zh-CN" altLang="en-US" sz="2098" b="1" kern="0" spc="4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36350" y="4270909"/>
            <a:ext cx="6339685" cy="3818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dirty="0">
                <a:latin typeface="微软雅黑"/>
                <a:cs typeface="微软雅黑"/>
              </a:rPr>
              <a:t>3GPP</a:t>
            </a:r>
            <a:r>
              <a:rPr sz="1199" spc="-8" dirty="0">
                <a:latin typeface="微软雅黑"/>
                <a:cs typeface="微软雅黑"/>
              </a:rPr>
              <a:t> </a:t>
            </a:r>
            <a:r>
              <a:rPr sz="1199" spc="8" dirty="0">
                <a:latin typeface="微软雅黑"/>
                <a:cs typeface="微软雅黑"/>
              </a:rPr>
              <a:t>R</a:t>
            </a:r>
            <a:r>
              <a:rPr sz="1199" dirty="0">
                <a:latin typeface="微软雅黑"/>
                <a:cs typeface="微软雅黑"/>
              </a:rPr>
              <a:t>1</a:t>
            </a:r>
            <a:r>
              <a:rPr sz="1199" spc="-11" dirty="0">
                <a:latin typeface="微软雅黑"/>
                <a:cs typeface="微软雅黑"/>
              </a:rPr>
              <a:t>6</a:t>
            </a:r>
            <a:r>
              <a:rPr sz="1199" spc="4" dirty="0">
                <a:latin typeface="微软雅黑"/>
                <a:cs typeface="微软雅黑"/>
              </a:rPr>
              <a:t>（</a:t>
            </a:r>
            <a:r>
              <a:rPr sz="1199" spc="-4" dirty="0">
                <a:latin typeface="微软雅黑"/>
                <a:cs typeface="微软雅黑"/>
              </a:rPr>
              <a:t>201</a:t>
            </a:r>
            <a:r>
              <a:rPr sz="1199" dirty="0">
                <a:latin typeface="微软雅黑"/>
                <a:cs typeface="微软雅黑"/>
              </a:rPr>
              <a:t>9</a:t>
            </a:r>
            <a:r>
              <a:rPr sz="1199" spc="4" dirty="0">
                <a:latin typeface="微软雅黑"/>
                <a:cs typeface="微软雅黑"/>
              </a:rPr>
              <a:t>年冻结）之前，</a:t>
            </a:r>
            <a:r>
              <a:rPr sz="1199" spc="-8" dirty="0">
                <a:latin typeface="微软雅黑"/>
                <a:cs typeface="微软雅黑"/>
              </a:rPr>
              <a:t>5</a:t>
            </a:r>
            <a:r>
              <a:rPr sz="1199" spc="4" dirty="0">
                <a:latin typeface="微软雅黑"/>
                <a:cs typeface="微软雅黑"/>
              </a:rPr>
              <a:t>G</a:t>
            </a:r>
            <a:r>
              <a:rPr sz="1199" spc="-15" dirty="0">
                <a:latin typeface="微软雅黑"/>
                <a:cs typeface="微软雅黑"/>
              </a:rPr>
              <a:t>继</a:t>
            </a:r>
            <a:r>
              <a:rPr sz="1199" spc="4" dirty="0">
                <a:latin typeface="微软雅黑"/>
                <a:cs typeface="微软雅黑"/>
              </a:rPr>
              <a:t>承</a:t>
            </a:r>
            <a:r>
              <a:rPr sz="1199" spc="-4" dirty="0">
                <a:latin typeface="微软雅黑"/>
                <a:cs typeface="微软雅黑"/>
              </a:rPr>
              <a:t>N</a:t>
            </a:r>
            <a:r>
              <a:rPr sz="1199" dirty="0">
                <a:latin typeface="微软雅黑"/>
                <a:cs typeface="微软雅黑"/>
              </a:rPr>
              <a:t>B</a:t>
            </a:r>
            <a:r>
              <a:rPr sz="1199" spc="-19" dirty="0">
                <a:latin typeface="微软雅黑"/>
                <a:cs typeface="微软雅黑"/>
              </a:rPr>
              <a:t>-</a:t>
            </a:r>
            <a:r>
              <a:rPr sz="1199" spc="4" dirty="0">
                <a:latin typeface="微软雅黑"/>
                <a:cs typeface="微软雅黑"/>
              </a:rPr>
              <a:t>I</a:t>
            </a:r>
            <a:r>
              <a:rPr sz="1199" spc="-11" dirty="0">
                <a:latin typeface="微软雅黑"/>
                <a:cs typeface="微软雅黑"/>
              </a:rPr>
              <a:t>o</a:t>
            </a:r>
            <a:r>
              <a:rPr sz="1199" spc="-4" dirty="0">
                <a:latin typeface="微软雅黑"/>
                <a:cs typeface="微软雅黑"/>
              </a:rPr>
              <a:t>T</a:t>
            </a:r>
            <a:r>
              <a:rPr sz="1199" spc="4" dirty="0">
                <a:latin typeface="微软雅黑"/>
                <a:cs typeface="微软雅黑"/>
              </a:rPr>
              <a:t>和</a:t>
            </a:r>
            <a:r>
              <a:rPr sz="1199" spc="-4" dirty="0">
                <a:latin typeface="微软雅黑"/>
                <a:cs typeface="微软雅黑"/>
              </a:rPr>
              <a:t>e</a:t>
            </a:r>
            <a:r>
              <a:rPr sz="1199" spc="-8" dirty="0">
                <a:latin typeface="微软雅黑"/>
                <a:cs typeface="微软雅黑"/>
              </a:rPr>
              <a:t>M</a:t>
            </a:r>
            <a:r>
              <a:rPr sz="1199" spc="-60" dirty="0">
                <a:latin typeface="微软雅黑"/>
                <a:cs typeface="微软雅黑"/>
              </a:rPr>
              <a:t>T</a:t>
            </a:r>
            <a:r>
              <a:rPr sz="1199" spc="8" dirty="0">
                <a:latin typeface="微软雅黑"/>
                <a:cs typeface="微软雅黑"/>
              </a:rPr>
              <a:t>C</a:t>
            </a:r>
            <a:r>
              <a:rPr sz="1199" spc="-15" dirty="0">
                <a:latin typeface="微软雅黑"/>
                <a:cs typeface="微软雅黑"/>
              </a:rPr>
              <a:t>标</a:t>
            </a:r>
            <a:r>
              <a:rPr sz="1199" spc="4" dirty="0">
                <a:latin typeface="微软雅黑"/>
                <a:cs typeface="微软雅黑"/>
              </a:rPr>
              <a:t>准，</a:t>
            </a:r>
            <a:r>
              <a:rPr sz="1199" spc="-15" dirty="0">
                <a:latin typeface="微软雅黑"/>
                <a:cs typeface="微软雅黑"/>
              </a:rPr>
              <a:t>并</a:t>
            </a:r>
            <a:r>
              <a:rPr sz="1199" spc="4" dirty="0">
                <a:latin typeface="微软雅黑"/>
                <a:cs typeface="微软雅黑"/>
              </a:rPr>
              <a:t>持续</a:t>
            </a:r>
            <a:r>
              <a:rPr sz="1199" spc="-15" dirty="0">
                <a:latin typeface="微软雅黑"/>
                <a:cs typeface="微软雅黑"/>
              </a:rPr>
              <a:t>演</a:t>
            </a:r>
            <a:r>
              <a:rPr sz="1199" spc="4" dirty="0">
                <a:latin typeface="微软雅黑"/>
                <a:cs typeface="微软雅黑"/>
              </a:rPr>
              <a:t>进。</a:t>
            </a:r>
            <a:r>
              <a:rPr sz="1199" spc="-15" dirty="0">
                <a:latin typeface="微软雅黑"/>
                <a:cs typeface="微软雅黑"/>
              </a:rPr>
              <a:t>产</a:t>
            </a:r>
            <a:r>
              <a:rPr sz="1199" spc="4" dirty="0">
                <a:latin typeface="微软雅黑"/>
                <a:cs typeface="微软雅黑"/>
              </a:rPr>
              <a:t>业界</a:t>
            </a:r>
            <a:r>
              <a:rPr sz="1199" spc="-15" dirty="0">
                <a:latin typeface="微软雅黑"/>
                <a:cs typeface="微软雅黑"/>
              </a:rPr>
              <a:t>普</a:t>
            </a:r>
            <a:r>
              <a:rPr sz="1199" spc="4" dirty="0">
                <a:latin typeface="微软雅黑"/>
                <a:cs typeface="微软雅黑"/>
              </a:rPr>
              <a:t>遍认为</a:t>
            </a:r>
            <a:endParaRPr sz="1199">
              <a:latin typeface="微软雅黑"/>
              <a:cs typeface="微软雅黑"/>
            </a:endParaRPr>
          </a:p>
          <a:p>
            <a:pPr marL="9517">
              <a:spcBef>
                <a:spcPts val="53"/>
              </a:spcBef>
            </a:pPr>
            <a:r>
              <a:rPr sz="1199" spc="-8" dirty="0">
                <a:latin typeface="微软雅黑"/>
                <a:cs typeface="微软雅黑"/>
              </a:rPr>
              <a:t>N</a:t>
            </a:r>
            <a:r>
              <a:rPr sz="1199" dirty="0">
                <a:latin typeface="微软雅黑"/>
                <a:cs typeface="微软雅黑"/>
              </a:rPr>
              <a:t>B</a:t>
            </a:r>
            <a:r>
              <a:rPr sz="1199" spc="-4" dirty="0">
                <a:latin typeface="微软雅黑"/>
                <a:cs typeface="微软雅黑"/>
              </a:rPr>
              <a:t>-</a:t>
            </a:r>
            <a:r>
              <a:rPr sz="1199" spc="4" dirty="0">
                <a:latin typeface="微软雅黑"/>
                <a:cs typeface="微软雅黑"/>
              </a:rPr>
              <a:t>I</a:t>
            </a:r>
            <a:r>
              <a:rPr sz="1199" spc="8" dirty="0">
                <a:latin typeface="微软雅黑"/>
                <a:cs typeface="微软雅黑"/>
              </a:rPr>
              <a:t>o</a:t>
            </a:r>
            <a:r>
              <a:rPr sz="1199" spc="-4" dirty="0">
                <a:latin typeface="微软雅黑"/>
                <a:cs typeface="微软雅黑"/>
              </a:rPr>
              <a:t>T</a:t>
            </a:r>
            <a:r>
              <a:rPr sz="1199" spc="4" dirty="0">
                <a:latin typeface="微软雅黑"/>
                <a:cs typeface="微软雅黑"/>
              </a:rPr>
              <a:t>和</a:t>
            </a:r>
            <a:r>
              <a:rPr sz="1199" dirty="0">
                <a:latin typeface="微软雅黑"/>
                <a:cs typeface="微软雅黑"/>
              </a:rPr>
              <a:t>e</a:t>
            </a:r>
            <a:r>
              <a:rPr sz="1199" spc="-4" dirty="0">
                <a:latin typeface="微软雅黑"/>
                <a:cs typeface="微软雅黑"/>
              </a:rPr>
              <a:t>M</a:t>
            </a:r>
            <a:r>
              <a:rPr sz="1199" spc="-60" dirty="0">
                <a:latin typeface="微软雅黑"/>
                <a:cs typeface="微软雅黑"/>
              </a:rPr>
              <a:t>T</a:t>
            </a:r>
            <a:r>
              <a:rPr sz="1199" spc="4" dirty="0">
                <a:latin typeface="微软雅黑"/>
                <a:cs typeface="微软雅黑"/>
              </a:rPr>
              <a:t>C其实就是</a:t>
            </a:r>
            <a:r>
              <a:rPr sz="1199" spc="-4" dirty="0">
                <a:latin typeface="微软雅黑"/>
                <a:cs typeface="微软雅黑"/>
              </a:rPr>
              <a:t>5</a:t>
            </a:r>
            <a:r>
              <a:rPr sz="1199" spc="4" dirty="0">
                <a:latin typeface="微软雅黑"/>
                <a:cs typeface="微软雅黑"/>
              </a:rPr>
              <a:t>G</a:t>
            </a:r>
            <a:r>
              <a:rPr sz="1199" spc="-64" dirty="0">
                <a:latin typeface="微软雅黑"/>
                <a:cs typeface="微软雅黑"/>
              </a:rPr>
              <a:t> </a:t>
            </a:r>
            <a:r>
              <a:rPr sz="1199" spc="4" dirty="0">
                <a:latin typeface="微软雅黑"/>
                <a:cs typeface="微软雅黑"/>
              </a:rPr>
              <a:t>m</a:t>
            </a:r>
            <a:r>
              <a:rPr sz="1199" dirty="0">
                <a:latin typeface="微软雅黑"/>
                <a:cs typeface="微软雅黑"/>
              </a:rPr>
              <a:t>M</a:t>
            </a:r>
            <a:r>
              <a:rPr sz="1199" spc="-60" dirty="0">
                <a:latin typeface="微软雅黑"/>
                <a:cs typeface="微软雅黑"/>
              </a:rPr>
              <a:t>T</a:t>
            </a:r>
            <a:r>
              <a:rPr sz="1199" spc="4" dirty="0">
                <a:latin typeface="微软雅黑"/>
                <a:cs typeface="微软雅黑"/>
              </a:rPr>
              <a:t>C的一部分，</a:t>
            </a:r>
            <a:r>
              <a:rPr sz="1199" spc="8" dirty="0">
                <a:latin typeface="微软雅黑"/>
                <a:cs typeface="微软雅黑"/>
              </a:rPr>
              <a:t>是</a:t>
            </a:r>
            <a:r>
              <a:rPr sz="1199" spc="-4" dirty="0">
                <a:latin typeface="微软雅黑"/>
                <a:cs typeface="微软雅黑"/>
              </a:rPr>
              <a:t>5</a:t>
            </a:r>
            <a:r>
              <a:rPr sz="1199" spc="4" dirty="0">
                <a:latin typeface="微软雅黑"/>
                <a:cs typeface="微软雅黑"/>
              </a:rPr>
              <a:t>G</a:t>
            </a:r>
            <a:r>
              <a:rPr sz="1199" spc="-15" dirty="0">
                <a:latin typeface="微软雅黑"/>
                <a:cs typeface="微软雅黑"/>
              </a:rPr>
              <a:t>探</a:t>
            </a:r>
            <a:r>
              <a:rPr sz="1199" spc="8" dirty="0">
                <a:latin typeface="微软雅黑"/>
                <a:cs typeface="微软雅黑"/>
              </a:rPr>
              <a:t>索垂</a:t>
            </a:r>
            <a:r>
              <a:rPr sz="1199" spc="-19" dirty="0">
                <a:latin typeface="微软雅黑"/>
                <a:cs typeface="微软雅黑"/>
              </a:rPr>
              <a:t>直</a:t>
            </a:r>
            <a:r>
              <a:rPr sz="1199" spc="8" dirty="0">
                <a:latin typeface="微软雅黑"/>
                <a:cs typeface="微软雅黑"/>
              </a:rPr>
              <a:t>行业</a:t>
            </a:r>
            <a:r>
              <a:rPr sz="1199" spc="-19" dirty="0">
                <a:latin typeface="微软雅黑"/>
                <a:cs typeface="微软雅黑"/>
              </a:rPr>
              <a:t>的</a:t>
            </a:r>
            <a:r>
              <a:rPr sz="1199" spc="8" dirty="0">
                <a:latin typeface="微软雅黑"/>
                <a:cs typeface="微软雅黑"/>
              </a:rPr>
              <a:t>第一步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12736" y="4105283"/>
            <a:ext cx="6409153" cy="0"/>
          </a:xfrm>
          <a:custGeom>
            <a:avLst/>
            <a:gdLst/>
            <a:ahLst/>
            <a:cxnLst/>
            <a:rect l="l" t="t" r="r" b="b"/>
            <a:pathLst>
              <a:path w="8553450">
                <a:moveTo>
                  <a:pt x="0" y="0"/>
                </a:moveTo>
                <a:lnTo>
                  <a:pt x="8552942" y="0"/>
                </a:lnTo>
              </a:path>
            </a:pathLst>
          </a:custGeom>
          <a:ln w="9144">
            <a:solidFill>
              <a:srgbClr val="497DBA"/>
            </a:solidFill>
            <a:prstDash val="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" name="object 5"/>
          <p:cNvSpPr txBox="1"/>
          <p:nvPr/>
        </p:nvSpPr>
        <p:spPr>
          <a:xfrm>
            <a:off x="303038" y="2873127"/>
            <a:ext cx="1161451" cy="553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64712" algn="ctr"/>
            <a:r>
              <a:rPr sz="1799" b="1" dirty="0">
                <a:latin typeface="微软雅黑"/>
                <a:cs typeface="微软雅黑"/>
              </a:rPr>
              <a:t>uR</a:t>
            </a:r>
            <a:r>
              <a:rPr sz="1799" b="1" spc="4" dirty="0">
                <a:latin typeface="微软雅黑"/>
                <a:cs typeface="微软雅黑"/>
              </a:rPr>
              <a:t>L</a:t>
            </a:r>
            <a:r>
              <a:rPr sz="1799" b="1" spc="-53" dirty="0">
                <a:latin typeface="微软雅黑"/>
                <a:cs typeface="微软雅黑"/>
              </a:rPr>
              <a:t>L</a:t>
            </a:r>
            <a:r>
              <a:rPr sz="1799" b="1" dirty="0">
                <a:latin typeface="微软雅黑"/>
                <a:cs typeface="微软雅黑"/>
              </a:rPr>
              <a:t>C</a:t>
            </a:r>
            <a:endParaRPr sz="1799">
              <a:latin typeface="微软雅黑"/>
              <a:cs typeface="微软雅黑"/>
            </a:endParaRPr>
          </a:p>
          <a:p>
            <a:pPr algn="ctr">
              <a:lnSpc>
                <a:spcPct val="100000"/>
              </a:lnSpc>
            </a:pPr>
            <a:r>
              <a:rPr sz="1799" b="1" dirty="0">
                <a:solidFill>
                  <a:srgbClr val="C00000"/>
                </a:solidFill>
                <a:latin typeface="微软雅黑"/>
                <a:cs typeface="微软雅黑"/>
              </a:rPr>
              <a:t>第二波</a:t>
            </a:r>
            <a:r>
              <a:rPr sz="1799" b="1" dirty="0">
                <a:latin typeface="微软雅黑"/>
                <a:cs typeface="微软雅黑"/>
              </a:rPr>
              <a:t>应用</a:t>
            </a:r>
            <a:endParaRPr sz="1799">
              <a:latin typeface="微软雅黑"/>
              <a:cs typeface="微软雅黑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59515" y="2764504"/>
            <a:ext cx="567165" cy="161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spc="30" dirty="0">
                <a:latin typeface="微软雅黑"/>
                <a:cs typeface="微软雅黑"/>
              </a:rPr>
              <a:t>智能电网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027751" y="2973618"/>
            <a:ext cx="744547" cy="5298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" name="object 8"/>
          <p:cNvSpPr/>
          <p:nvPr/>
        </p:nvSpPr>
        <p:spPr>
          <a:xfrm>
            <a:off x="2849951" y="2982755"/>
            <a:ext cx="703437" cy="52072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9" name="object 9"/>
          <p:cNvSpPr txBox="1"/>
          <p:nvPr/>
        </p:nvSpPr>
        <p:spPr>
          <a:xfrm>
            <a:off x="3886644" y="2806090"/>
            <a:ext cx="1403638" cy="161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spc="30" dirty="0">
                <a:latin typeface="微软雅黑"/>
                <a:cs typeface="微软雅黑"/>
              </a:rPr>
              <a:t>车联网（</a:t>
            </a:r>
            <a:r>
              <a:rPr sz="1049" spc="19" dirty="0">
                <a:latin typeface="微软雅黑"/>
                <a:cs typeface="微软雅黑"/>
              </a:rPr>
              <a:t>L</a:t>
            </a:r>
            <a:r>
              <a:rPr sz="1049" spc="11" dirty="0">
                <a:latin typeface="微软雅黑"/>
                <a:cs typeface="微软雅黑"/>
              </a:rPr>
              <a:t>4</a:t>
            </a:r>
            <a:r>
              <a:rPr sz="1049" spc="30" dirty="0">
                <a:latin typeface="微软雅黑"/>
                <a:cs typeface="微软雅黑"/>
              </a:rPr>
              <a:t>自动驾驶）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781775" y="2973618"/>
            <a:ext cx="767385" cy="52986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1" name="object 11"/>
          <p:cNvSpPr txBox="1"/>
          <p:nvPr/>
        </p:nvSpPr>
        <p:spPr>
          <a:xfrm>
            <a:off x="6007232" y="2803338"/>
            <a:ext cx="567165" cy="1672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87" spc="-11" dirty="0">
                <a:latin typeface="微软雅黑"/>
                <a:cs typeface="微软雅黑"/>
              </a:rPr>
              <a:t>数字医疗</a:t>
            </a:r>
            <a:endParaRPr sz="1087">
              <a:latin typeface="微软雅黑"/>
              <a:cs typeface="微软雅黑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45772" y="3739762"/>
            <a:ext cx="2924325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spc="8" dirty="0">
                <a:latin typeface="微软雅黑"/>
                <a:cs typeface="微软雅黑"/>
              </a:rPr>
              <a:t>联合龙头行业，探索典</a:t>
            </a:r>
            <a:r>
              <a:rPr sz="1199" spc="-11" dirty="0">
                <a:latin typeface="微软雅黑"/>
                <a:cs typeface="微软雅黑"/>
              </a:rPr>
              <a:t>型</a:t>
            </a:r>
            <a:r>
              <a:rPr sz="1199" spc="8" dirty="0">
                <a:latin typeface="微软雅黑"/>
                <a:cs typeface="微软雅黑"/>
              </a:rPr>
              <a:t>业务</a:t>
            </a:r>
            <a:r>
              <a:rPr sz="1199" spc="-11" dirty="0">
                <a:latin typeface="微软雅黑"/>
                <a:cs typeface="微软雅黑"/>
              </a:rPr>
              <a:t>应</a:t>
            </a:r>
            <a:r>
              <a:rPr sz="1199" spc="8" dirty="0">
                <a:latin typeface="微软雅黑"/>
                <a:cs typeface="微软雅黑"/>
              </a:rPr>
              <a:t>用场</a:t>
            </a:r>
            <a:r>
              <a:rPr sz="1199" spc="-11" dirty="0">
                <a:latin typeface="微软雅黑"/>
                <a:cs typeface="微软雅黑"/>
              </a:rPr>
              <a:t>景</a:t>
            </a:r>
            <a:r>
              <a:rPr sz="1199" spc="8" dirty="0">
                <a:latin typeface="微软雅黑"/>
                <a:cs typeface="微软雅黑"/>
              </a:rPr>
              <a:t>需求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742435" y="3728905"/>
            <a:ext cx="2970478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spc="4" dirty="0">
                <a:latin typeface="微软雅黑"/>
                <a:cs typeface="微软雅黑"/>
              </a:rPr>
              <a:t>聚合生态合作伙伴，打</a:t>
            </a:r>
            <a:r>
              <a:rPr sz="1199" spc="-11" dirty="0">
                <a:latin typeface="微软雅黑"/>
                <a:cs typeface="微软雅黑"/>
              </a:rPr>
              <a:t>造</a:t>
            </a:r>
            <a:r>
              <a:rPr sz="1199" spc="-8" dirty="0">
                <a:latin typeface="微软雅黑"/>
                <a:cs typeface="微软雅黑"/>
              </a:rPr>
              <a:t>5</a:t>
            </a:r>
            <a:r>
              <a:rPr sz="1199" spc="4" dirty="0">
                <a:latin typeface="微软雅黑"/>
                <a:cs typeface="微软雅黑"/>
              </a:rPr>
              <a:t>G产</a:t>
            </a:r>
            <a:r>
              <a:rPr sz="1199" spc="-15" dirty="0">
                <a:latin typeface="微软雅黑"/>
                <a:cs typeface="微软雅黑"/>
              </a:rPr>
              <a:t>业</a:t>
            </a:r>
            <a:r>
              <a:rPr sz="1199" spc="4" dirty="0">
                <a:latin typeface="微软雅黑"/>
                <a:cs typeface="微软雅黑"/>
              </a:rPr>
              <a:t>链和</a:t>
            </a:r>
            <a:r>
              <a:rPr sz="1199" spc="-15" dirty="0">
                <a:latin typeface="微软雅黑"/>
                <a:cs typeface="微软雅黑"/>
              </a:rPr>
              <a:t>生</a:t>
            </a:r>
            <a:r>
              <a:rPr sz="1199" spc="4" dirty="0">
                <a:latin typeface="微软雅黑"/>
                <a:cs typeface="微软雅黑"/>
              </a:rPr>
              <a:t>态圈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252940" y="2340982"/>
            <a:ext cx="1256137" cy="9569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5" name="object 15"/>
          <p:cNvSpPr/>
          <p:nvPr/>
        </p:nvSpPr>
        <p:spPr>
          <a:xfrm>
            <a:off x="6266643" y="1420576"/>
            <a:ext cx="1229016" cy="929732"/>
          </a:xfrm>
          <a:custGeom>
            <a:avLst/>
            <a:gdLst/>
            <a:ahLst/>
            <a:cxnLst/>
            <a:rect l="l" t="t" r="r" b="b"/>
            <a:pathLst>
              <a:path w="1640204" h="1240789">
                <a:moveTo>
                  <a:pt x="1533270" y="0"/>
                </a:moveTo>
                <a:lnTo>
                  <a:pt x="93879" y="747"/>
                </a:lnTo>
                <a:lnTo>
                  <a:pt x="53873" y="13933"/>
                </a:lnTo>
                <a:lnTo>
                  <a:pt x="22692" y="40849"/>
                </a:lnTo>
                <a:lnTo>
                  <a:pt x="3894" y="77936"/>
                </a:lnTo>
                <a:lnTo>
                  <a:pt x="0" y="106552"/>
                </a:lnTo>
                <a:lnTo>
                  <a:pt x="747" y="1146656"/>
                </a:lnTo>
                <a:lnTo>
                  <a:pt x="13933" y="1186662"/>
                </a:lnTo>
                <a:lnTo>
                  <a:pt x="40849" y="1217843"/>
                </a:lnTo>
                <a:lnTo>
                  <a:pt x="77936" y="1236641"/>
                </a:lnTo>
                <a:lnTo>
                  <a:pt x="106552" y="1240536"/>
                </a:lnTo>
                <a:lnTo>
                  <a:pt x="1545944" y="1239788"/>
                </a:lnTo>
                <a:lnTo>
                  <a:pt x="1585950" y="1226602"/>
                </a:lnTo>
                <a:lnTo>
                  <a:pt x="1617131" y="1199686"/>
                </a:lnTo>
                <a:lnTo>
                  <a:pt x="1635929" y="1162599"/>
                </a:lnTo>
                <a:lnTo>
                  <a:pt x="1639824" y="1133982"/>
                </a:lnTo>
                <a:lnTo>
                  <a:pt x="1639076" y="93879"/>
                </a:lnTo>
                <a:lnTo>
                  <a:pt x="1625890" y="53873"/>
                </a:lnTo>
                <a:lnTo>
                  <a:pt x="1598974" y="22692"/>
                </a:lnTo>
                <a:lnTo>
                  <a:pt x="1561887" y="3894"/>
                </a:lnTo>
                <a:lnTo>
                  <a:pt x="1533270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6" name="object 16"/>
          <p:cNvSpPr/>
          <p:nvPr/>
        </p:nvSpPr>
        <p:spPr>
          <a:xfrm>
            <a:off x="6266644" y="1420576"/>
            <a:ext cx="1228730" cy="92954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7" name="object 22"/>
          <p:cNvSpPr txBox="1"/>
          <p:nvPr/>
        </p:nvSpPr>
        <p:spPr>
          <a:xfrm>
            <a:off x="4915153" y="1285259"/>
            <a:ext cx="1040120" cy="1109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 marR="67091"/>
            <a:r>
              <a:rPr sz="1049" spc="-8" dirty="0">
                <a:latin typeface="微软雅黑"/>
                <a:cs typeface="微软雅黑"/>
              </a:rPr>
              <a:t>2</a:t>
            </a:r>
            <a:r>
              <a:rPr sz="1049" dirty="0">
                <a:latin typeface="微软雅黑"/>
                <a:cs typeface="微软雅黑"/>
              </a:rPr>
              <a:t>K</a:t>
            </a:r>
            <a:r>
              <a:rPr sz="1049" spc="-8" dirty="0">
                <a:latin typeface="微软雅黑"/>
                <a:cs typeface="微软雅黑"/>
              </a:rPr>
              <a:t>屏成为中高端 终端标配：</a:t>
            </a:r>
            <a:endParaRPr sz="1049">
              <a:latin typeface="微软雅黑"/>
              <a:cs typeface="微软雅黑"/>
            </a:endParaRPr>
          </a:p>
          <a:p>
            <a:pPr marL="52817" marR="3806">
              <a:lnSpc>
                <a:spcPct val="149800"/>
              </a:lnSpc>
              <a:spcBef>
                <a:spcPts val="240"/>
              </a:spcBef>
            </a:pPr>
            <a:r>
              <a:rPr sz="824" spc="8" dirty="0">
                <a:latin typeface="微软雅黑"/>
                <a:cs typeface="微软雅黑"/>
              </a:rPr>
              <a:t>I</a:t>
            </a:r>
            <a:r>
              <a:rPr sz="824" spc="-8" dirty="0">
                <a:latin typeface="微软雅黑"/>
                <a:cs typeface="微软雅黑"/>
              </a:rPr>
              <a:t>phon</a:t>
            </a:r>
            <a:r>
              <a:rPr sz="824" spc="-4" dirty="0">
                <a:latin typeface="微软雅黑"/>
                <a:cs typeface="微软雅黑"/>
              </a:rPr>
              <a:t>e</a:t>
            </a:r>
            <a:r>
              <a:rPr sz="824" dirty="0">
                <a:latin typeface="微软雅黑"/>
                <a:cs typeface="微软雅黑"/>
              </a:rPr>
              <a:t>8、</a:t>
            </a:r>
            <a:r>
              <a:rPr sz="824" spc="-4" dirty="0">
                <a:latin typeface="微软雅黑"/>
                <a:cs typeface="微软雅黑"/>
              </a:rPr>
              <a:t>8</a:t>
            </a:r>
            <a:r>
              <a:rPr sz="824" spc="-8" dirty="0">
                <a:latin typeface="微软雅黑"/>
                <a:cs typeface="微软雅黑"/>
              </a:rPr>
              <a:t>plu</a:t>
            </a:r>
            <a:r>
              <a:rPr sz="824" dirty="0">
                <a:latin typeface="微软雅黑"/>
                <a:cs typeface="微软雅黑"/>
              </a:rPr>
              <a:t>s </a:t>
            </a:r>
            <a:r>
              <a:rPr sz="824" spc="4" dirty="0">
                <a:latin typeface="微软雅黑"/>
                <a:cs typeface="微软雅黑"/>
              </a:rPr>
              <a:t>三</a:t>
            </a:r>
            <a:r>
              <a:rPr sz="824" dirty="0">
                <a:latin typeface="微软雅黑"/>
                <a:cs typeface="微软雅黑"/>
              </a:rPr>
              <a:t>星</a:t>
            </a:r>
            <a:r>
              <a:rPr sz="824" spc="4" dirty="0">
                <a:latin typeface="微软雅黑"/>
                <a:cs typeface="微软雅黑"/>
              </a:rPr>
              <a:t>S</a:t>
            </a:r>
            <a:r>
              <a:rPr sz="824" spc="-4" dirty="0">
                <a:latin typeface="微软雅黑"/>
                <a:cs typeface="微软雅黑"/>
              </a:rPr>
              <a:t>8</a:t>
            </a:r>
            <a:r>
              <a:rPr sz="824" dirty="0">
                <a:latin typeface="微软雅黑"/>
                <a:cs typeface="微软雅黑"/>
              </a:rPr>
              <a:t>、</a:t>
            </a:r>
            <a:r>
              <a:rPr sz="824" spc="4" dirty="0">
                <a:latin typeface="微软雅黑"/>
                <a:cs typeface="微软雅黑"/>
              </a:rPr>
              <a:t>S</a:t>
            </a:r>
            <a:r>
              <a:rPr sz="824" dirty="0">
                <a:latin typeface="微软雅黑"/>
                <a:cs typeface="微软雅黑"/>
              </a:rPr>
              <a:t>7</a:t>
            </a:r>
            <a:r>
              <a:rPr sz="824" spc="-30" dirty="0">
                <a:latin typeface="微软雅黑"/>
                <a:cs typeface="微软雅黑"/>
              </a:rPr>
              <a:t> </a:t>
            </a:r>
            <a:r>
              <a:rPr sz="824" spc="-4" dirty="0">
                <a:latin typeface="微软雅黑"/>
                <a:cs typeface="微软雅黑"/>
              </a:rPr>
              <a:t>e</a:t>
            </a:r>
            <a:r>
              <a:rPr sz="824" spc="-11" dirty="0">
                <a:latin typeface="微软雅黑"/>
                <a:cs typeface="微软雅黑"/>
              </a:rPr>
              <a:t>dg</a:t>
            </a:r>
            <a:r>
              <a:rPr sz="824" dirty="0">
                <a:latin typeface="微软雅黑"/>
                <a:cs typeface="微软雅黑"/>
              </a:rPr>
              <a:t>e 华</a:t>
            </a:r>
            <a:r>
              <a:rPr sz="824" spc="-4" dirty="0">
                <a:latin typeface="微软雅黑"/>
                <a:cs typeface="微软雅黑"/>
              </a:rPr>
              <a:t>为</a:t>
            </a:r>
            <a:r>
              <a:rPr sz="824" dirty="0">
                <a:latin typeface="微软雅黑"/>
                <a:cs typeface="微软雅黑"/>
              </a:rPr>
              <a:t>M</a:t>
            </a:r>
            <a:r>
              <a:rPr sz="824" spc="-8" dirty="0">
                <a:latin typeface="微软雅黑"/>
                <a:cs typeface="微软雅黑"/>
              </a:rPr>
              <a:t>a</a:t>
            </a:r>
            <a:r>
              <a:rPr sz="824" spc="-4" dirty="0">
                <a:latin typeface="微软雅黑"/>
                <a:cs typeface="微软雅黑"/>
              </a:rPr>
              <a:t>te9</a:t>
            </a:r>
            <a:r>
              <a:rPr sz="824" dirty="0">
                <a:latin typeface="微软雅黑"/>
                <a:cs typeface="微软雅黑"/>
              </a:rPr>
              <a:t>、荣耀</a:t>
            </a:r>
            <a:r>
              <a:rPr sz="824" spc="-4" dirty="0">
                <a:latin typeface="微软雅黑"/>
                <a:cs typeface="微软雅黑"/>
              </a:rPr>
              <a:t>V9 </a:t>
            </a:r>
            <a:r>
              <a:rPr sz="824" spc="4" dirty="0">
                <a:latin typeface="微软雅黑"/>
                <a:cs typeface="微软雅黑"/>
              </a:rPr>
              <a:t>L</a:t>
            </a:r>
            <a:r>
              <a:rPr sz="824" spc="-4" dirty="0">
                <a:latin typeface="微软雅黑"/>
                <a:cs typeface="微软雅黑"/>
              </a:rPr>
              <a:t>G</a:t>
            </a:r>
            <a:r>
              <a:rPr sz="824" dirty="0">
                <a:latin typeface="微软雅黑"/>
                <a:cs typeface="微软雅黑"/>
              </a:rPr>
              <a:t>、魅族、</a:t>
            </a:r>
            <a:r>
              <a:rPr sz="824" spc="-4" dirty="0">
                <a:latin typeface="微软雅黑"/>
                <a:cs typeface="微软雅黑"/>
              </a:rPr>
              <a:t>V</a:t>
            </a:r>
            <a:r>
              <a:rPr sz="824" spc="4" dirty="0">
                <a:latin typeface="微软雅黑"/>
                <a:cs typeface="微软雅黑"/>
              </a:rPr>
              <a:t>I</a:t>
            </a:r>
            <a:r>
              <a:rPr sz="824" spc="-4" dirty="0">
                <a:latin typeface="微软雅黑"/>
                <a:cs typeface="微软雅黑"/>
              </a:rPr>
              <a:t>V</a:t>
            </a:r>
            <a:r>
              <a:rPr sz="824" spc="-11" dirty="0">
                <a:latin typeface="微软雅黑"/>
                <a:cs typeface="微软雅黑"/>
              </a:rPr>
              <a:t>O</a:t>
            </a:r>
            <a:r>
              <a:rPr sz="824" dirty="0">
                <a:latin typeface="微软雅黑"/>
                <a:cs typeface="微软雅黑"/>
              </a:rPr>
              <a:t>等</a:t>
            </a:r>
            <a:endParaRPr sz="824">
              <a:latin typeface="微软雅黑"/>
              <a:cs typeface="微软雅黑"/>
            </a:endParaRPr>
          </a:p>
        </p:txBody>
      </p:sp>
      <p:sp>
        <p:nvSpPr>
          <p:cNvPr id="18" name="object 23"/>
          <p:cNvSpPr/>
          <p:nvPr/>
        </p:nvSpPr>
        <p:spPr>
          <a:xfrm>
            <a:off x="4795821" y="1128240"/>
            <a:ext cx="2919091" cy="1315613"/>
          </a:xfrm>
          <a:custGeom>
            <a:avLst/>
            <a:gdLst/>
            <a:ahLst/>
            <a:cxnLst/>
            <a:rect l="l" t="t" r="r" b="b"/>
            <a:pathLst>
              <a:path w="3895725" h="1755775">
                <a:moveTo>
                  <a:pt x="0" y="157225"/>
                </a:moveTo>
                <a:lnTo>
                  <a:pt x="5926" y="114296"/>
                </a:lnTo>
                <a:lnTo>
                  <a:pt x="22622" y="75900"/>
                </a:lnTo>
                <a:lnTo>
                  <a:pt x="48461" y="43664"/>
                </a:lnTo>
                <a:lnTo>
                  <a:pt x="81819" y="19213"/>
                </a:lnTo>
                <a:lnTo>
                  <a:pt x="121069" y="4172"/>
                </a:lnTo>
                <a:lnTo>
                  <a:pt x="3738118" y="0"/>
                </a:lnTo>
                <a:lnTo>
                  <a:pt x="3752831" y="678"/>
                </a:lnTo>
                <a:lnTo>
                  <a:pt x="3794430" y="10375"/>
                </a:lnTo>
                <a:lnTo>
                  <a:pt x="3830953" y="30299"/>
                </a:lnTo>
                <a:lnTo>
                  <a:pt x="3860774" y="58825"/>
                </a:lnTo>
                <a:lnTo>
                  <a:pt x="3882269" y="94328"/>
                </a:lnTo>
                <a:lnTo>
                  <a:pt x="3893812" y="135181"/>
                </a:lnTo>
                <a:lnTo>
                  <a:pt x="3895344" y="1598422"/>
                </a:lnTo>
                <a:lnTo>
                  <a:pt x="3894665" y="1613135"/>
                </a:lnTo>
                <a:lnTo>
                  <a:pt x="3884968" y="1654734"/>
                </a:lnTo>
                <a:lnTo>
                  <a:pt x="3865044" y="1691257"/>
                </a:lnTo>
                <a:lnTo>
                  <a:pt x="3836518" y="1721078"/>
                </a:lnTo>
                <a:lnTo>
                  <a:pt x="3801015" y="1742573"/>
                </a:lnTo>
                <a:lnTo>
                  <a:pt x="3760162" y="1754116"/>
                </a:lnTo>
                <a:lnTo>
                  <a:pt x="157225" y="1755648"/>
                </a:lnTo>
                <a:lnTo>
                  <a:pt x="142512" y="1754969"/>
                </a:lnTo>
                <a:lnTo>
                  <a:pt x="100913" y="1745272"/>
                </a:lnTo>
                <a:lnTo>
                  <a:pt x="64390" y="1725348"/>
                </a:lnTo>
                <a:lnTo>
                  <a:pt x="34569" y="1696822"/>
                </a:lnTo>
                <a:lnTo>
                  <a:pt x="13074" y="1661319"/>
                </a:lnTo>
                <a:lnTo>
                  <a:pt x="1531" y="1620466"/>
                </a:lnTo>
                <a:lnTo>
                  <a:pt x="0" y="157225"/>
                </a:lnTo>
                <a:close/>
              </a:path>
            </a:pathLst>
          </a:custGeom>
          <a:ln w="18288">
            <a:solidFill>
              <a:srgbClr val="375F92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9" name="object 24"/>
          <p:cNvSpPr/>
          <p:nvPr/>
        </p:nvSpPr>
        <p:spPr>
          <a:xfrm>
            <a:off x="3318147" y="1811120"/>
            <a:ext cx="1094362" cy="530052"/>
          </a:xfrm>
          <a:custGeom>
            <a:avLst/>
            <a:gdLst/>
            <a:ahLst/>
            <a:cxnLst/>
            <a:rect l="l" t="t" r="r" b="b"/>
            <a:pathLst>
              <a:path w="1460500" h="707389">
                <a:moveTo>
                  <a:pt x="1399159" y="0"/>
                </a:moveTo>
                <a:lnTo>
                  <a:pt x="49580" y="1033"/>
                </a:lnTo>
                <a:lnTo>
                  <a:pt x="14193" y="21728"/>
                </a:lnTo>
                <a:lnTo>
                  <a:pt x="0" y="60833"/>
                </a:lnTo>
                <a:lnTo>
                  <a:pt x="1033" y="657555"/>
                </a:lnTo>
                <a:lnTo>
                  <a:pt x="21728" y="692942"/>
                </a:lnTo>
                <a:lnTo>
                  <a:pt x="60832" y="707136"/>
                </a:lnTo>
                <a:lnTo>
                  <a:pt x="1410411" y="706102"/>
                </a:lnTo>
                <a:lnTo>
                  <a:pt x="1445798" y="685407"/>
                </a:lnTo>
                <a:lnTo>
                  <a:pt x="1459991" y="646303"/>
                </a:lnTo>
                <a:lnTo>
                  <a:pt x="1458958" y="49580"/>
                </a:lnTo>
                <a:lnTo>
                  <a:pt x="1438263" y="14193"/>
                </a:lnTo>
                <a:lnTo>
                  <a:pt x="1399159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0" name="object 25"/>
          <p:cNvSpPr/>
          <p:nvPr/>
        </p:nvSpPr>
        <p:spPr>
          <a:xfrm>
            <a:off x="3318147" y="1811120"/>
            <a:ext cx="1093980" cy="52986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1" name="object 26"/>
          <p:cNvSpPr/>
          <p:nvPr/>
        </p:nvSpPr>
        <p:spPr>
          <a:xfrm>
            <a:off x="1801648" y="2331846"/>
            <a:ext cx="1393169" cy="55726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2" name="object 27"/>
          <p:cNvSpPr/>
          <p:nvPr/>
        </p:nvSpPr>
        <p:spPr>
          <a:xfrm>
            <a:off x="1815352" y="1811120"/>
            <a:ext cx="1366049" cy="530052"/>
          </a:xfrm>
          <a:custGeom>
            <a:avLst/>
            <a:gdLst/>
            <a:ahLst/>
            <a:cxnLst/>
            <a:rect l="l" t="t" r="r" b="b"/>
            <a:pathLst>
              <a:path w="1823085" h="707389">
                <a:moveTo>
                  <a:pt x="1761871" y="0"/>
                </a:moveTo>
                <a:lnTo>
                  <a:pt x="49580" y="1033"/>
                </a:lnTo>
                <a:lnTo>
                  <a:pt x="14193" y="21728"/>
                </a:lnTo>
                <a:lnTo>
                  <a:pt x="0" y="60833"/>
                </a:lnTo>
                <a:lnTo>
                  <a:pt x="1033" y="657555"/>
                </a:lnTo>
                <a:lnTo>
                  <a:pt x="21728" y="692942"/>
                </a:lnTo>
                <a:lnTo>
                  <a:pt x="60833" y="707136"/>
                </a:lnTo>
                <a:lnTo>
                  <a:pt x="1773123" y="706102"/>
                </a:lnTo>
                <a:lnTo>
                  <a:pt x="1808510" y="685407"/>
                </a:lnTo>
                <a:lnTo>
                  <a:pt x="1822703" y="646303"/>
                </a:lnTo>
                <a:lnTo>
                  <a:pt x="1821670" y="49580"/>
                </a:lnTo>
                <a:lnTo>
                  <a:pt x="1800975" y="14193"/>
                </a:lnTo>
                <a:lnTo>
                  <a:pt x="1761871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3" name="object 28"/>
          <p:cNvSpPr/>
          <p:nvPr/>
        </p:nvSpPr>
        <p:spPr>
          <a:xfrm>
            <a:off x="1815351" y="1811120"/>
            <a:ext cx="1365763" cy="52986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4" name="object 29"/>
          <p:cNvSpPr/>
          <p:nvPr/>
        </p:nvSpPr>
        <p:spPr>
          <a:xfrm>
            <a:off x="3594497" y="1747172"/>
            <a:ext cx="842754" cy="52757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5" name="object 30"/>
          <p:cNvSpPr/>
          <p:nvPr/>
        </p:nvSpPr>
        <p:spPr>
          <a:xfrm>
            <a:off x="3608201" y="1256136"/>
            <a:ext cx="815537" cy="500552"/>
          </a:xfrm>
          <a:custGeom>
            <a:avLst/>
            <a:gdLst/>
            <a:ahLst/>
            <a:cxnLst/>
            <a:rect l="l" t="t" r="r" b="b"/>
            <a:pathLst>
              <a:path w="1088389" h="668019">
                <a:moveTo>
                  <a:pt x="1030731" y="0"/>
                </a:moveTo>
                <a:lnTo>
                  <a:pt x="51632" y="285"/>
                </a:lnTo>
                <a:lnTo>
                  <a:pt x="14929" y="18751"/>
                </a:lnTo>
                <a:lnTo>
                  <a:pt x="0" y="57403"/>
                </a:lnTo>
                <a:lnTo>
                  <a:pt x="285" y="615879"/>
                </a:lnTo>
                <a:lnTo>
                  <a:pt x="18751" y="652582"/>
                </a:lnTo>
                <a:lnTo>
                  <a:pt x="57403" y="667512"/>
                </a:lnTo>
                <a:lnTo>
                  <a:pt x="1036503" y="667226"/>
                </a:lnTo>
                <a:lnTo>
                  <a:pt x="1073206" y="648760"/>
                </a:lnTo>
                <a:lnTo>
                  <a:pt x="1088135" y="610108"/>
                </a:lnTo>
                <a:lnTo>
                  <a:pt x="1087850" y="51632"/>
                </a:lnTo>
                <a:lnTo>
                  <a:pt x="1069384" y="14929"/>
                </a:lnTo>
                <a:lnTo>
                  <a:pt x="1030731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6" name="object 31"/>
          <p:cNvSpPr/>
          <p:nvPr/>
        </p:nvSpPr>
        <p:spPr>
          <a:xfrm>
            <a:off x="3608201" y="1256137"/>
            <a:ext cx="815346" cy="5001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7" name="object 32"/>
          <p:cNvSpPr/>
          <p:nvPr/>
        </p:nvSpPr>
        <p:spPr>
          <a:xfrm>
            <a:off x="1676033" y="1130524"/>
            <a:ext cx="2900534" cy="1315613"/>
          </a:xfrm>
          <a:custGeom>
            <a:avLst/>
            <a:gdLst/>
            <a:ahLst/>
            <a:cxnLst/>
            <a:rect l="l" t="t" r="r" b="b"/>
            <a:pathLst>
              <a:path w="3870960" h="1755775">
                <a:moveTo>
                  <a:pt x="0" y="157225"/>
                </a:moveTo>
                <a:lnTo>
                  <a:pt x="5926" y="114296"/>
                </a:lnTo>
                <a:lnTo>
                  <a:pt x="22622" y="75900"/>
                </a:lnTo>
                <a:lnTo>
                  <a:pt x="48461" y="43664"/>
                </a:lnTo>
                <a:lnTo>
                  <a:pt x="81819" y="19213"/>
                </a:lnTo>
                <a:lnTo>
                  <a:pt x="121069" y="4172"/>
                </a:lnTo>
                <a:lnTo>
                  <a:pt x="3713734" y="0"/>
                </a:lnTo>
                <a:lnTo>
                  <a:pt x="3728447" y="678"/>
                </a:lnTo>
                <a:lnTo>
                  <a:pt x="3770046" y="10375"/>
                </a:lnTo>
                <a:lnTo>
                  <a:pt x="3806569" y="30299"/>
                </a:lnTo>
                <a:lnTo>
                  <a:pt x="3836390" y="58825"/>
                </a:lnTo>
                <a:lnTo>
                  <a:pt x="3857885" y="94328"/>
                </a:lnTo>
                <a:lnTo>
                  <a:pt x="3869428" y="135181"/>
                </a:lnTo>
                <a:lnTo>
                  <a:pt x="3870960" y="1598422"/>
                </a:lnTo>
                <a:lnTo>
                  <a:pt x="3870281" y="1613135"/>
                </a:lnTo>
                <a:lnTo>
                  <a:pt x="3860584" y="1654734"/>
                </a:lnTo>
                <a:lnTo>
                  <a:pt x="3840660" y="1691257"/>
                </a:lnTo>
                <a:lnTo>
                  <a:pt x="3812134" y="1721078"/>
                </a:lnTo>
                <a:lnTo>
                  <a:pt x="3776631" y="1742573"/>
                </a:lnTo>
                <a:lnTo>
                  <a:pt x="3735778" y="1754116"/>
                </a:lnTo>
                <a:lnTo>
                  <a:pt x="157225" y="1755648"/>
                </a:lnTo>
                <a:lnTo>
                  <a:pt x="142512" y="1754969"/>
                </a:lnTo>
                <a:lnTo>
                  <a:pt x="100913" y="1745272"/>
                </a:lnTo>
                <a:lnTo>
                  <a:pt x="64390" y="1725348"/>
                </a:lnTo>
                <a:lnTo>
                  <a:pt x="34569" y="1696822"/>
                </a:lnTo>
                <a:lnTo>
                  <a:pt x="13074" y="1661319"/>
                </a:lnTo>
                <a:lnTo>
                  <a:pt x="1531" y="1620466"/>
                </a:lnTo>
                <a:lnTo>
                  <a:pt x="0" y="157225"/>
                </a:lnTo>
                <a:close/>
              </a:path>
            </a:pathLst>
          </a:custGeom>
          <a:ln w="18287">
            <a:solidFill>
              <a:srgbClr val="375F92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8" name="object 33"/>
          <p:cNvSpPr/>
          <p:nvPr/>
        </p:nvSpPr>
        <p:spPr>
          <a:xfrm>
            <a:off x="2630698" y="1747171"/>
            <a:ext cx="895283" cy="52986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9" name="object 34"/>
          <p:cNvSpPr/>
          <p:nvPr/>
        </p:nvSpPr>
        <p:spPr>
          <a:xfrm>
            <a:off x="2644401" y="1253852"/>
            <a:ext cx="867877" cy="502455"/>
          </a:xfrm>
          <a:custGeom>
            <a:avLst/>
            <a:gdLst/>
            <a:ahLst/>
            <a:cxnLst/>
            <a:rect l="l" t="t" r="r" b="b"/>
            <a:pathLst>
              <a:path w="1158239" h="670560">
                <a:moveTo>
                  <a:pt x="1100582" y="0"/>
                </a:moveTo>
                <a:lnTo>
                  <a:pt x="51478" y="326"/>
                </a:lnTo>
                <a:lnTo>
                  <a:pt x="14877" y="18975"/>
                </a:lnTo>
                <a:lnTo>
                  <a:pt x="0" y="57658"/>
                </a:lnTo>
                <a:lnTo>
                  <a:pt x="326" y="619081"/>
                </a:lnTo>
                <a:lnTo>
                  <a:pt x="18975" y="655682"/>
                </a:lnTo>
                <a:lnTo>
                  <a:pt x="57658" y="670560"/>
                </a:lnTo>
                <a:lnTo>
                  <a:pt x="1106761" y="670233"/>
                </a:lnTo>
                <a:lnTo>
                  <a:pt x="1143362" y="651584"/>
                </a:lnTo>
                <a:lnTo>
                  <a:pt x="1158239" y="612901"/>
                </a:lnTo>
                <a:lnTo>
                  <a:pt x="1157913" y="51478"/>
                </a:lnTo>
                <a:lnTo>
                  <a:pt x="1139264" y="14877"/>
                </a:lnTo>
                <a:lnTo>
                  <a:pt x="1100582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0" name="object 35"/>
          <p:cNvSpPr/>
          <p:nvPr/>
        </p:nvSpPr>
        <p:spPr>
          <a:xfrm>
            <a:off x="2644401" y="1253852"/>
            <a:ext cx="867876" cy="50245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1" name="object 36"/>
          <p:cNvSpPr/>
          <p:nvPr/>
        </p:nvSpPr>
        <p:spPr>
          <a:xfrm>
            <a:off x="1797079" y="1747171"/>
            <a:ext cx="776520" cy="52986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2" name="object 37"/>
          <p:cNvSpPr/>
          <p:nvPr/>
        </p:nvSpPr>
        <p:spPr>
          <a:xfrm>
            <a:off x="1810782" y="1253852"/>
            <a:ext cx="749400" cy="502455"/>
          </a:xfrm>
          <a:custGeom>
            <a:avLst/>
            <a:gdLst/>
            <a:ahLst/>
            <a:cxnLst/>
            <a:rect l="l" t="t" r="r" b="b"/>
            <a:pathLst>
              <a:path w="1000125" h="670560">
                <a:moveTo>
                  <a:pt x="942085" y="0"/>
                </a:moveTo>
                <a:lnTo>
                  <a:pt x="51478" y="326"/>
                </a:lnTo>
                <a:lnTo>
                  <a:pt x="14877" y="18975"/>
                </a:lnTo>
                <a:lnTo>
                  <a:pt x="0" y="57658"/>
                </a:lnTo>
                <a:lnTo>
                  <a:pt x="326" y="619081"/>
                </a:lnTo>
                <a:lnTo>
                  <a:pt x="18975" y="655682"/>
                </a:lnTo>
                <a:lnTo>
                  <a:pt x="57657" y="670560"/>
                </a:lnTo>
                <a:lnTo>
                  <a:pt x="948265" y="670233"/>
                </a:lnTo>
                <a:lnTo>
                  <a:pt x="984866" y="651584"/>
                </a:lnTo>
                <a:lnTo>
                  <a:pt x="999744" y="612901"/>
                </a:lnTo>
                <a:lnTo>
                  <a:pt x="999417" y="51478"/>
                </a:lnTo>
                <a:lnTo>
                  <a:pt x="980768" y="14877"/>
                </a:lnTo>
                <a:lnTo>
                  <a:pt x="942085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3" name="object 38"/>
          <p:cNvSpPr/>
          <p:nvPr/>
        </p:nvSpPr>
        <p:spPr>
          <a:xfrm>
            <a:off x="1810783" y="1253852"/>
            <a:ext cx="749114" cy="50245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4" name="object 39"/>
          <p:cNvSpPr/>
          <p:nvPr/>
        </p:nvSpPr>
        <p:spPr>
          <a:xfrm>
            <a:off x="2726620" y="1614707"/>
            <a:ext cx="232956" cy="19412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5" name="object 43"/>
          <p:cNvSpPr/>
          <p:nvPr/>
        </p:nvSpPr>
        <p:spPr>
          <a:xfrm>
            <a:off x="2105404" y="1614707"/>
            <a:ext cx="285486" cy="19412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6" name="object 51"/>
          <p:cNvSpPr txBox="1"/>
          <p:nvPr/>
        </p:nvSpPr>
        <p:spPr>
          <a:xfrm>
            <a:off x="4821229" y="913636"/>
            <a:ext cx="2851526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spc="4" dirty="0">
                <a:latin typeface="微软雅黑"/>
                <a:cs typeface="微软雅黑"/>
              </a:rPr>
              <a:t>AR/</a:t>
            </a:r>
            <a:r>
              <a:rPr sz="1199" dirty="0">
                <a:latin typeface="微软雅黑"/>
                <a:cs typeface="微软雅黑"/>
              </a:rPr>
              <a:t>VR</a:t>
            </a:r>
            <a:r>
              <a:rPr sz="1199" spc="4" dirty="0">
                <a:latin typeface="微软雅黑"/>
                <a:cs typeface="微软雅黑"/>
              </a:rPr>
              <a:t>/高清视频元素成</a:t>
            </a:r>
            <a:r>
              <a:rPr sz="1199" spc="-15" dirty="0">
                <a:latin typeface="微软雅黑"/>
                <a:cs typeface="微软雅黑"/>
              </a:rPr>
              <a:t>为</a:t>
            </a:r>
            <a:r>
              <a:rPr sz="1199" spc="4" dirty="0">
                <a:latin typeface="微软雅黑"/>
                <a:cs typeface="微软雅黑"/>
              </a:rPr>
              <a:t>终端</a:t>
            </a:r>
            <a:r>
              <a:rPr sz="1199" spc="-15" dirty="0">
                <a:latin typeface="微软雅黑"/>
                <a:cs typeface="微软雅黑"/>
              </a:rPr>
              <a:t>及</a:t>
            </a:r>
            <a:r>
              <a:rPr sz="1199" spc="4" dirty="0">
                <a:latin typeface="微软雅黑"/>
                <a:cs typeface="微软雅黑"/>
              </a:rPr>
              <a:t>外设</a:t>
            </a:r>
            <a:r>
              <a:rPr sz="1199" spc="-15" dirty="0">
                <a:latin typeface="微软雅黑"/>
                <a:cs typeface="微软雅黑"/>
              </a:rPr>
              <a:t>卖</a:t>
            </a:r>
            <a:r>
              <a:rPr sz="1199" spc="4" dirty="0">
                <a:latin typeface="微软雅黑"/>
                <a:cs typeface="微软雅黑"/>
              </a:rPr>
              <a:t>点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37" name="object 52"/>
          <p:cNvSpPr txBox="1"/>
          <p:nvPr/>
        </p:nvSpPr>
        <p:spPr>
          <a:xfrm>
            <a:off x="1828864" y="904215"/>
            <a:ext cx="2460887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spc="4" dirty="0">
                <a:latin typeface="微软雅黑"/>
                <a:cs typeface="微软雅黑"/>
              </a:rPr>
              <a:t>AR/</a:t>
            </a:r>
            <a:r>
              <a:rPr sz="1199" spc="-4" dirty="0">
                <a:latin typeface="微软雅黑"/>
                <a:cs typeface="微软雅黑"/>
              </a:rPr>
              <a:t>V</a:t>
            </a:r>
            <a:r>
              <a:rPr sz="1199" spc="8" dirty="0">
                <a:latin typeface="微软雅黑"/>
                <a:cs typeface="微软雅黑"/>
              </a:rPr>
              <a:t>R/</a:t>
            </a:r>
            <a:r>
              <a:rPr sz="1199" spc="4" dirty="0">
                <a:latin typeface="微软雅黑"/>
                <a:cs typeface="微软雅黑"/>
              </a:rPr>
              <a:t>高清视频/无人</a:t>
            </a:r>
            <a:r>
              <a:rPr sz="1199" spc="-15" dirty="0">
                <a:latin typeface="微软雅黑"/>
                <a:cs typeface="微软雅黑"/>
              </a:rPr>
              <a:t>机</a:t>
            </a:r>
            <a:r>
              <a:rPr sz="1199" spc="4" dirty="0">
                <a:latin typeface="微软雅黑"/>
                <a:cs typeface="微软雅黑"/>
              </a:rPr>
              <a:t>等逐</a:t>
            </a:r>
            <a:r>
              <a:rPr sz="1199" spc="-15" dirty="0">
                <a:latin typeface="微软雅黑"/>
                <a:cs typeface="微软雅黑"/>
              </a:rPr>
              <a:t>步</a:t>
            </a:r>
            <a:r>
              <a:rPr sz="1199" spc="4" dirty="0">
                <a:latin typeface="微软雅黑"/>
                <a:cs typeface="微软雅黑"/>
              </a:rPr>
              <a:t>应用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38" name="object 53"/>
          <p:cNvSpPr txBox="1"/>
          <p:nvPr/>
        </p:nvSpPr>
        <p:spPr>
          <a:xfrm>
            <a:off x="298471" y="1219017"/>
            <a:ext cx="1161451" cy="553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99" b="1" dirty="0">
                <a:latin typeface="微软雅黑"/>
                <a:cs typeface="微软雅黑"/>
              </a:rPr>
              <a:t>eM</a:t>
            </a:r>
            <a:r>
              <a:rPr sz="1799" b="1" spc="-8" dirty="0">
                <a:latin typeface="微软雅黑"/>
                <a:cs typeface="微软雅黑"/>
              </a:rPr>
              <a:t>B</a:t>
            </a:r>
            <a:r>
              <a:rPr sz="1799" b="1" spc="-4" dirty="0">
                <a:latin typeface="微软雅黑"/>
                <a:cs typeface="微软雅黑"/>
              </a:rPr>
              <a:t>B</a:t>
            </a:r>
            <a:endParaRPr sz="1799">
              <a:latin typeface="微软雅黑"/>
              <a:cs typeface="微软雅黑"/>
            </a:endParaRPr>
          </a:p>
          <a:p>
            <a:pPr algn="ctr">
              <a:lnSpc>
                <a:spcPct val="100000"/>
              </a:lnSpc>
            </a:pPr>
            <a:r>
              <a:rPr sz="1799" b="1" spc="-4" dirty="0">
                <a:solidFill>
                  <a:srgbClr val="C00000"/>
                </a:solidFill>
                <a:latin typeface="微软雅黑"/>
                <a:cs typeface="微软雅黑"/>
              </a:rPr>
              <a:t>第一波</a:t>
            </a:r>
            <a:r>
              <a:rPr sz="1799" b="1" spc="-4" dirty="0">
                <a:latin typeface="微软雅黑"/>
                <a:cs typeface="微软雅黑"/>
              </a:rPr>
              <a:t>应用</a:t>
            </a:r>
            <a:endParaRPr sz="1799">
              <a:latin typeface="微软雅黑"/>
              <a:cs typeface="微软雅黑"/>
            </a:endParaRPr>
          </a:p>
        </p:txBody>
      </p:sp>
      <p:sp>
        <p:nvSpPr>
          <p:cNvPr id="39" name="object 54"/>
          <p:cNvSpPr txBox="1"/>
          <p:nvPr/>
        </p:nvSpPr>
        <p:spPr>
          <a:xfrm>
            <a:off x="296643" y="4169194"/>
            <a:ext cx="1161451" cy="553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31" algn="ctr"/>
            <a:r>
              <a:rPr sz="1799" b="1" dirty="0">
                <a:latin typeface="微软雅黑"/>
                <a:cs typeface="微软雅黑"/>
              </a:rPr>
              <a:t>mM</a:t>
            </a:r>
            <a:r>
              <a:rPr sz="1799" b="1" spc="-71" dirty="0">
                <a:latin typeface="微软雅黑"/>
                <a:cs typeface="微软雅黑"/>
              </a:rPr>
              <a:t>T</a:t>
            </a:r>
            <a:r>
              <a:rPr sz="1799" b="1" dirty="0">
                <a:latin typeface="微软雅黑"/>
                <a:cs typeface="微软雅黑"/>
              </a:rPr>
              <a:t>C</a:t>
            </a:r>
            <a:endParaRPr sz="1799">
              <a:latin typeface="微软雅黑"/>
              <a:cs typeface="微软雅黑"/>
            </a:endParaRPr>
          </a:p>
          <a:p>
            <a:pPr algn="ctr">
              <a:lnSpc>
                <a:spcPct val="100000"/>
              </a:lnSpc>
            </a:pPr>
            <a:r>
              <a:rPr sz="1799" b="1" dirty="0">
                <a:solidFill>
                  <a:srgbClr val="C00000"/>
                </a:solidFill>
                <a:latin typeface="微软雅黑"/>
                <a:cs typeface="微软雅黑"/>
              </a:rPr>
              <a:t>第三</a:t>
            </a:r>
            <a:r>
              <a:rPr sz="1799" b="1" spc="-4" dirty="0">
                <a:solidFill>
                  <a:srgbClr val="C00000"/>
                </a:solidFill>
                <a:latin typeface="微软雅黑"/>
                <a:cs typeface="微软雅黑"/>
              </a:rPr>
              <a:t>波</a:t>
            </a:r>
            <a:r>
              <a:rPr sz="1799" b="1" dirty="0">
                <a:latin typeface="微软雅黑"/>
                <a:cs typeface="微软雅黑"/>
              </a:rPr>
              <a:t>应用</a:t>
            </a:r>
            <a:endParaRPr sz="1799">
              <a:latin typeface="微软雅黑"/>
              <a:cs typeface="微软雅黑"/>
            </a:endParaRPr>
          </a:p>
        </p:txBody>
      </p:sp>
      <p:sp>
        <p:nvSpPr>
          <p:cNvPr id="40" name="object 55"/>
          <p:cNvSpPr/>
          <p:nvPr/>
        </p:nvSpPr>
        <p:spPr>
          <a:xfrm>
            <a:off x="1645201" y="2577364"/>
            <a:ext cx="6004715" cy="0"/>
          </a:xfrm>
          <a:custGeom>
            <a:avLst/>
            <a:gdLst/>
            <a:ahLst/>
            <a:cxnLst/>
            <a:rect l="l" t="t" r="r" b="b"/>
            <a:pathLst>
              <a:path w="8013700">
                <a:moveTo>
                  <a:pt x="0" y="0"/>
                </a:moveTo>
                <a:lnTo>
                  <a:pt x="8013319" y="0"/>
                </a:lnTo>
              </a:path>
            </a:pathLst>
          </a:custGeom>
          <a:ln w="9144">
            <a:solidFill>
              <a:srgbClr val="497DBA"/>
            </a:solidFill>
            <a:prstDash val="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1" name="object 56"/>
          <p:cNvSpPr txBox="1"/>
          <p:nvPr/>
        </p:nvSpPr>
        <p:spPr>
          <a:xfrm>
            <a:off x="7796655" y="1317235"/>
            <a:ext cx="1227588" cy="4843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6078" marR="3806" indent="-137036"/>
            <a:r>
              <a:rPr sz="1049" spc="-4" dirty="0">
                <a:solidFill>
                  <a:srgbClr val="C00000"/>
                </a:solidFill>
                <a:latin typeface="Arial"/>
                <a:cs typeface="Arial"/>
              </a:rPr>
              <a:t>• </a:t>
            </a:r>
            <a:r>
              <a:rPr sz="1049" spc="127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49" spc="-23" dirty="0">
                <a:solidFill>
                  <a:srgbClr val="C00000"/>
                </a:solidFill>
                <a:latin typeface="微软雅黑"/>
                <a:cs typeface="微软雅黑"/>
              </a:rPr>
              <a:t>5</a:t>
            </a:r>
            <a:r>
              <a:rPr sz="1049" spc="-30" dirty="0">
                <a:solidFill>
                  <a:srgbClr val="C00000"/>
                </a:solidFill>
                <a:latin typeface="微软雅黑"/>
                <a:cs typeface="微软雅黑"/>
              </a:rPr>
              <a:t>G</a:t>
            </a:r>
            <a:r>
              <a:rPr sz="1049" spc="-8" dirty="0">
                <a:solidFill>
                  <a:srgbClr val="C00000"/>
                </a:solidFill>
                <a:latin typeface="微软雅黑"/>
                <a:cs typeface="微软雅黑"/>
              </a:rPr>
              <a:t>解锁上行</a:t>
            </a:r>
            <a:r>
              <a:rPr sz="1049" spc="4" dirty="0">
                <a:solidFill>
                  <a:srgbClr val="C00000"/>
                </a:solidFill>
                <a:latin typeface="微软雅黑"/>
                <a:cs typeface="微软雅黑"/>
              </a:rPr>
              <a:t>带</a:t>
            </a:r>
            <a:r>
              <a:rPr sz="1049" spc="-8" dirty="0">
                <a:solidFill>
                  <a:srgbClr val="C00000"/>
                </a:solidFill>
                <a:latin typeface="微软雅黑"/>
                <a:cs typeface="微软雅黑"/>
              </a:rPr>
              <a:t>宽 业</a:t>
            </a:r>
            <a:r>
              <a:rPr sz="1049" spc="4" dirty="0">
                <a:solidFill>
                  <a:srgbClr val="C00000"/>
                </a:solidFill>
                <a:latin typeface="微软雅黑"/>
                <a:cs typeface="微软雅黑"/>
              </a:rPr>
              <a:t>务</a:t>
            </a:r>
            <a:r>
              <a:rPr sz="1049" spc="-8" dirty="0">
                <a:solidFill>
                  <a:srgbClr val="C00000"/>
                </a:solidFill>
                <a:latin typeface="微软雅黑"/>
                <a:cs typeface="微软雅黑"/>
              </a:rPr>
              <a:t>（如</a:t>
            </a:r>
            <a:r>
              <a:rPr sz="1049" spc="4" dirty="0">
                <a:solidFill>
                  <a:srgbClr val="C00000"/>
                </a:solidFill>
                <a:latin typeface="微软雅黑"/>
                <a:cs typeface="微软雅黑"/>
              </a:rPr>
              <a:t>无线视频</a:t>
            </a:r>
            <a:r>
              <a:rPr sz="1049" spc="8" dirty="0">
                <a:solidFill>
                  <a:srgbClr val="C00000"/>
                </a:solidFill>
                <a:latin typeface="微软雅黑"/>
                <a:cs typeface="微软雅黑"/>
              </a:rPr>
              <a:t> </a:t>
            </a:r>
            <a:r>
              <a:rPr sz="1049" spc="4" dirty="0">
                <a:solidFill>
                  <a:srgbClr val="C00000"/>
                </a:solidFill>
                <a:latin typeface="微软雅黑"/>
                <a:cs typeface="微软雅黑"/>
              </a:rPr>
              <a:t>监</a:t>
            </a:r>
            <a:r>
              <a:rPr sz="1049" spc="-8" dirty="0">
                <a:solidFill>
                  <a:srgbClr val="C00000"/>
                </a:solidFill>
                <a:latin typeface="微软雅黑"/>
                <a:cs typeface="微软雅黑"/>
              </a:rPr>
              <a:t>控），使得上行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42" name="object 57"/>
          <p:cNvSpPr txBox="1"/>
          <p:nvPr/>
        </p:nvSpPr>
        <p:spPr>
          <a:xfrm>
            <a:off x="7933689" y="1798181"/>
            <a:ext cx="1229968" cy="161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spc="23" dirty="0">
                <a:solidFill>
                  <a:srgbClr val="C00000"/>
                </a:solidFill>
                <a:latin typeface="微软雅黑"/>
                <a:cs typeface="微软雅黑"/>
              </a:rPr>
              <a:t>单</a:t>
            </a:r>
            <a:r>
              <a:rPr sz="1049" spc="-8" dirty="0">
                <a:solidFill>
                  <a:srgbClr val="C00000"/>
                </a:solidFill>
                <a:latin typeface="微软雅黑"/>
                <a:cs typeface="微软雅黑"/>
              </a:rPr>
              <a:t>独</a:t>
            </a:r>
            <a:r>
              <a:rPr sz="1049" spc="4" dirty="0">
                <a:solidFill>
                  <a:srgbClr val="C00000"/>
                </a:solidFill>
                <a:latin typeface="微软雅黑"/>
                <a:cs typeface="微软雅黑"/>
              </a:rPr>
              <a:t>变</a:t>
            </a:r>
            <a:r>
              <a:rPr sz="1049" spc="11" dirty="0">
                <a:solidFill>
                  <a:srgbClr val="C00000"/>
                </a:solidFill>
                <a:latin typeface="微软雅黑"/>
                <a:cs typeface="微软雅黑"/>
              </a:rPr>
              <a:t>现</a:t>
            </a:r>
            <a:r>
              <a:rPr sz="1049" spc="4" dirty="0">
                <a:solidFill>
                  <a:srgbClr val="C00000"/>
                </a:solidFill>
                <a:latin typeface="微软雅黑"/>
                <a:cs typeface="微软雅黑"/>
              </a:rPr>
              <a:t>成</a:t>
            </a:r>
            <a:r>
              <a:rPr sz="1049" spc="-8" dirty="0">
                <a:solidFill>
                  <a:srgbClr val="C00000"/>
                </a:solidFill>
                <a:latin typeface="微软雅黑"/>
                <a:cs typeface="微软雅黑"/>
              </a:rPr>
              <a:t>为</a:t>
            </a:r>
            <a:r>
              <a:rPr sz="1049" spc="41" dirty="0">
                <a:solidFill>
                  <a:srgbClr val="C00000"/>
                </a:solidFill>
                <a:latin typeface="微软雅黑"/>
                <a:cs typeface="微软雅黑"/>
              </a:rPr>
              <a:t>可</a:t>
            </a:r>
            <a:r>
              <a:rPr sz="1049" spc="-8" dirty="0">
                <a:solidFill>
                  <a:srgbClr val="C00000"/>
                </a:solidFill>
                <a:latin typeface="微软雅黑"/>
                <a:cs typeface="微软雅黑"/>
              </a:rPr>
              <a:t>能；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43" name="object 58"/>
          <p:cNvSpPr/>
          <p:nvPr/>
        </p:nvSpPr>
        <p:spPr>
          <a:xfrm>
            <a:off x="5793879" y="2973618"/>
            <a:ext cx="877011" cy="54128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4" name="object 59"/>
          <p:cNvSpPr/>
          <p:nvPr/>
        </p:nvSpPr>
        <p:spPr>
          <a:xfrm>
            <a:off x="6839899" y="2973618"/>
            <a:ext cx="874727" cy="52986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5" name="object 60"/>
          <p:cNvSpPr txBox="1"/>
          <p:nvPr/>
        </p:nvSpPr>
        <p:spPr>
          <a:xfrm>
            <a:off x="6977883" y="2803338"/>
            <a:ext cx="567165" cy="1672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87" spc="-11" dirty="0">
                <a:latin typeface="微软雅黑"/>
                <a:cs typeface="微软雅黑"/>
              </a:rPr>
              <a:t>智能电网</a:t>
            </a:r>
            <a:endParaRPr sz="1087">
              <a:latin typeface="微软雅黑"/>
              <a:cs typeface="微软雅黑"/>
            </a:endParaRPr>
          </a:p>
        </p:txBody>
      </p:sp>
      <p:sp>
        <p:nvSpPr>
          <p:cNvPr id="46" name="object 61"/>
          <p:cNvSpPr/>
          <p:nvPr/>
        </p:nvSpPr>
        <p:spPr>
          <a:xfrm>
            <a:off x="4603974" y="2964483"/>
            <a:ext cx="977503" cy="53899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7" name="object 62"/>
          <p:cNvSpPr txBox="1"/>
          <p:nvPr/>
        </p:nvSpPr>
        <p:spPr>
          <a:xfrm>
            <a:off x="7813404" y="2979719"/>
            <a:ext cx="1113394" cy="4843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6553" marR="3806" indent="-137513"/>
            <a:r>
              <a:rPr sz="1049" spc="-4" dirty="0">
                <a:solidFill>
                  <a:srgbClr val="C00000"/>
                </a:solidFill>
                <a:latin typeface="Arial"/>
                <a:cs typeface="Arial"/>
              </a:rPr>
              <a:t>• </a:t>
            </a:r>
            <a:r>
              <a:rPr sz="1049" spc="13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49" spc="-30" dirty="0">
                <a:solidFill>
                  <a:srgbClr val="C00000"/>
                </a:solidFill>
                <a:latin typeface="微软雅黑"/>
                <a:cs typeface="微软雅黑"/>
              </a:rPr>
              <a:t>智能电网等行业 </a:t>
            </a:r>
            <a:r>
              <a:rPr sz="1049" spc="-26" dirty="0">
                <a:solidFill>
                  <a:srgbClr val="C00000"/>
                </a:solidFill>
                <a:latin typeface="微软雅黑"/>
                <a:cs typeface="微软雅黑"/>
              </a:rPr>
              <a:t>需要</a:t>
            </a:r>
            <a:r>
              <a:rPr sz="1049" spc="-23" dirty="0">
                <a:solidFill>
                  <a:srgbClr val="C00000"/>
                </a:solidFill>
                <a:latin typeface="微软雅黑"/>
                <a:cs typeface="微软雅黑"/>
              </a:rPr>
              <a:t>5</a:t>
            </a:r>
            <a:r>
              <a:rPr sz="1049" spc="-30" dirty="0">
                <a:solidFill>
                  <a:srgbClr val="C00000"/>
                </a:solidFill>
                <a:latin typeface="微软雅黑"/>
                <a:cs typeface="微软雅黑"/>
              </a:rPr>
              <a:t>G</a:t>
            </a:r>
            <a:r>
              <a:rPr sz="1049" spc="-26" dirty="0">
                <a:solidFill>
                  <a:srgbClr val="C00000"/>
                </a:solidFill>
                <a:latin typeface="微软雅黑"/>
                <a:cs typeface="微软雅黑"/>
              </a:rPr>
              <a:t>切片</a:t>
            </a:r>
            <a:r>
              <a:rPr sz="1049" spc="-8" dirty="0">
                <a:solidFill>
                  <a:srgbClr val="C00000"/>
                </a:solidFill>
                <a:latin typeface="微软雅黑"/>
                <a:cs typeface="微软雅黑"/>
              </a:rPr>
              <a:t>技术</a:t>
            </a:r>
            <a:r>
              <a:rPr sz="1049" spc="-4" dirty="0">
                <a:solidFill>
                  <a:srgbClr val="C00000"/>
                </a:solidFill>
                <a:latin typeface="微软雅黑"/>
                <a:cs typeface="微软雅黑"/>
              </a:rPr>
              <a:t> </a:t>
            </a:r>
            <a:r>
              <a:rPr sz="1049" spc="-26" dirty="0">
                <a:solidFill>
                  <a:srgbClr val="C00000"/>
                </a:solidFill>
                <a:latin typeface="微软雅黑"/>
                <a:cs typeface="微软雅黑"/>
              </a:rPr>
              <a:t>提供专网服务</a:t>
            </a:r>
            <a:endParaRPr sz="1049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44551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3"/>
          <p:cNvSpPr/>
          <p:nvPr/>
        </p:nvSpPr>
        <p:spPr>
          <a:xfrm>
            <a:off x="3273556" y="1426053"/>
            <a:ext cx="1169064" cy="794602"/>
          </a:xfrm>
          <a:custGeom>
            <a:avLst/>
            <a:gdLst/>
            <a:ahLst/>
            <a:cxnLst/>
            <a:rect l="l" t="t" r="r" b="b"/>
            <a:pathLst>
              <a:path w="1560195" h="1060450">
                <a:moveTo>
                  <a:pt x="1003007" y="966470"/>
                </a:moveTo>
                <a:lnTo>
                  <a:pt x="600428" y="966470"/>
                </a:lnTo>
                <a:lnTo>
                  <a:pt x="608489" y="976629"/>
                </a:lnTo>
                <a:lnTo>
                  <a:pt x="635829" y="1003300"/>
                </a:lnTo>
                <a:lnTo>
                  <a:pt x="667398" y="1026160"/>
                </a:lnTo>
                <a:lnTo>
                  <a:pt x="702551" y="1042670"/>
                </a:lnTo>
                <a:lnTo>
                  <a:pt x="746996" y="1056639"/>
                </a:lnTo>
                <a:lnTo>
                  <a:pt x="785719" y="1060450"/>
                </a:lnTo>
                <a:lnTo>
                  <a:pt x="824026" y="1060450"/>
                </a:lnTo>
                <a:lnTo>
                  <a:pt x="879468" y="1049020"/>
                </a:lnTo>
                <a:lnTo>
                  <a:pt x="930788" y="1026160"/>
                </a:lnTo>
                <a:lnTo>
                  <a:pt x="976073" y="994410"/>
                </a:lnTo>
                <a:lnTo>
                  <a:pt x="1003007" y="966470"/>
                </a:lnTo>
                <a:close/>
              </a:path>
              <a:path w="1560195" h="1060450">
                <a:moveTo>
                  <a:pt x="1295993" y="867410"/>
                </a:moveTo>
                <a:lnTo>
                  <a:pt x="210893" y="867410"/>
                </a:lnTo>
                <a:lnTo>
                  <a:pt x="211909" y="868679"/>
                </a:lnTo>
                <a:lnTo>
                  <a:pt x="212798" y="869950"/>
                </a:lnTo>
                <a:lnTo>
                  <a:pt x="240213" y="906779"/>
                </a:lnTo>
                <a:lnTo>
                  <a:pt x="271356" y="935989"/>
                </a:lnTo>
                <a:lnTo>
                  <a:pt x="306487" y="958850"/>
                </a:lnTo>
                <a:lnTo>
                  <a:pt x="344847" y="977900"/>
                </a:lnTo>
                <a:lnTo>
                  <a:pt x="385680" y="990600"/>
                </a:lnTo>
                <a:lnTo>
                  <a:pt x="428228" y="998220"/>
                </a:lnTo>
                <a:lnTo>
                  <a:pt x="449909" y="999489"/>
                </a:lnTo>
                <a:lnTo>
                  <a:pt x="471734" y="999489"/>
                </a:lnTo>
                <a:lnTo>
                  <a:pt x="515441" y="994410"/>
                </a:lnTo>
                <a:lnTo>
                  <a:pt x="558592" y="984250"/>
                </a:lnTo>
                <a:lnTo>
                  <a:pt x="600428" y="966470"/>
                </a:lnTo>
                <a:lnTo>
                  <a:pt x="1003007" y="966470"/>
                </a:lnTo>
                <a:lnTo>
                  <a:pt x="1013411" y="953770"/>
                </a:lnTo>
                <a:lnTo>
                  <a:pt x="1023761" y="938529"/>
                </a:lnTo>
                <a:lnTo>
                  <a:pt x="1032944" y="922020"/>
                </a:lnTo>
                <a:lnTo>
                  <a:pt x="1040890" y="905510"/>
                </a:lnTo>
                <a:lnTo>
                  <a:pt x="1243264" y="905510"/>
                </a:lnTo>
                <a:lnTo>
                  <a:pt x="1250370" y="901700"/>
                </a:lnTo>
                <a:lnTo>
                  <a:pt x="1263933" y="892810"/>
                </a:lnTo>
                <a:lnTo>
                  <a:pt x="1276797" y="883920"/>
                </a:lnTo>
                <a:lnTo>
                  <a:pt x="1288915" y="873760"/>
                </a:lnTo>
                <a:lnTo>
                  <a:pt x="1295993" y="867410"/>
                </a:lnTo>
                <a:close/>
              </a:path>
              <a:path w="1560195" h="1060450">
                <a:moveTo>
                  <a:pt x="1243264" y="905510"/>
                </a:moveTo>
                <a:lnTo>
                  <a:pt x="1040890" y="905510"/>
                </a:lnTo>
                <a:lnTo>
                  <a:pt x="1052416" y="910589"/>
                </a:lnTo>
                <a:lnTo>
                  <a:pt x="1064255" y="915670"/>
                </a:lnTo>
                <a:lnTo>
                  <a:pt x="1088732" y="923289"/>
                </a:lnTo>
                <a:lnTo>
                  <a:pt x="1114039" y="928370"/>
                </a:lnTo>
                <a:lnTo>
                  <a:pt x="1126917" y="929639"/>
                </a:lnTo>
                <a:lnTo>
                  <a:pt x="1157010" y="929639"/>
                </a:lnTo>
                <a:lnTo>
                  <a:pt x="1205972" y="920750"/>
                </a:lnTo>
                <a:lnTo>
                  <a:pt x="1243264" y="905510"/>
                </a:lnTo>
                <a:close/>
              </a:path>
              <a:path w="1560195" h="1060450">
                <a:moveTo>
                  <a:pt x="388816" y="92710"/>
                </a:moveTo>
                <a:lnTo>
                  <a:pt x="376081" y="93980"/>
                </a:lnTo>
                <a:lnTo>
                  <a:pt x="363331" y="93980"/>
                </a:lnTo>
                <a:lnTo>
                  <a:pt x="350593" y="95250"/>
                </a:lnTo>
                <a:lnTo>
                  <a:pt x="311894" y="102869"/>
                </a:lnTo>
                <a:lnTo>
                  <a:pt x="276017" y="116839"/>
                </a:lnTo>
                <a:lnTo>
                  <a:pt x="228435" y="144780"/>
                </a:lnTo>
                <a:lnTo>
                  <a:pt x="189620" y="182880"/>
                </a:lnTo>
                <a:lnTo>
                  <a:pt x="161024" y="227330"/>
                </a:lnTo>
                <a:lnTo>
                  <a:pt x="144097" y="276860"/>
                </a:lnTo>
                <a:lnTo>
                  <a:pt x="140011" y="312420"/>
                </a:lnTo>
                <a:lnTo>
                  <a:pt x="140289" y="331470"/>
                </a:lnTo>
                <a:lnTo>
                  <a:pt x="142186" y="349250"/>
                </a:lnTo>
                <a:lnTo>
                  <a:pt x="135420" y="353060"/>
                </a:lnTo>
                <a:lnTo>
                  <a:pt x="98012" y="363220"/>
                </a:lnTo>
                <a:lnTo>
                  <a:pt x="64093" y="381000"/>
                </a:lnTo>
                <a:lnTo>
                  <a:pt x="34742" y="407670"/>
                </a:lnTo>
                <a:lnTo>
                  <a:pt x="12664" y="440689"/>
                </a:lnTo>
                <a:lnTo>
                  <a:pt x="573" y="486410"/>
                </a:lnTo>
                <a:lnTo>
                  <a:pt x="0" y="497839"/>
                </a:lnTo>
                <a:lnTo>
                  <a:pt x="362" y="510539"/>
                </a:lnTo>
                <a:lnTo>
                  <a:pt x="10738" y="556260"/>
                </a:lnTo>
                <a:lnTo>
                  <a:pt x="34358" y="598170"/>
                </a:lnTo>
                <a:lnTo>
                  <a:pt x="69834" y="632460"/>
                </a:lnTo>
                <a:lnTo>
                  <a:pt x="62420" y="641350"/>
                </a:lnTo>
                <a:lnTo>
                  <a:pt x="41813" y="684529"/>
                </a:lnTo>
                <a:lnTo>
                  <a:pt x="36624" y="723900"/>
                </a:lnTo>
                <a:lnTo>
                  <a:pt x="36996" y="737870"/>
                </a:lnTo>
                <a:lnTo>
                  <a:pt x="46477" y="777239"/>
                </a:lnTo>
                <a:lnTo>
                  <a:pt x="66505" y="810260"/>
                </a:lnTo>
                <a:lnTo>
                  <a:pt x="94647" y="836929"/>
                </a:lnTo>
                <a:lnTo>
                  <a:pt x="129217" y="855979"/>
                </a:lnTo>
                <a:lnTo>
                  <a:pt x="168528" y="866139"/>
                </a:lnTo>
                <a:lnTo>
                  <a:pt x="182393" y="868679"/>
                </a:lnTo>
                <a:lnTo>
                  <a:pt x="196536" y="868679"/>
                </a:lnTo>
                <a:lnTo>
                  <a:pt x="210893" y="867410"/>
                </a:lnTo>
                <a:lnTo>
                  <a:pt x="1295993" y="867410"/>
                </a:lnTo>
                <a:lnTo>
                  <a:pt x="1328977" y="826770"/>
                </a:lnTo>
                <a:lnTo>
                  <a:pt x="1348854" y="783589"/>
                </a:lnTo>
                <a:lnTo>
                  <a:pt x="1358582" y="736600"/>
                </a:lnTo>
                <a:lnTo>
                  <a:pt x="1383861" y="731520"/>
                </a:lnTo>
                <a:lnTo>
                  <a:pt x="1420149" y="718820"/>
                </a:lnTo>
                <a:lnTo>
                  <a:pt x="1453848" y="701039"/>
                </a:lnTo>
                <a:lnTo>
                  <a:pt x="1493845" y="669289"/>
                </a:lnTo>
                <a:lnTo>
                  <a:pt x="1528075" y="626110"/>
                </a:lnTo>
                <a:lnTo>
                  <a:pt x="1550068" y="577850"/>
                </a:lnTo>
                <a:lnTo>
                  <a:pt x="1559508" y="525779"/>
                </a:lnTo>
                <a:lnTo>
                  <a:pt x="1559810" y="509270"/>
                </a:lnTo>
                <a:lnTo>
                  <a:pt x="1558670" y="491489"/>
                </a:lnTo>
                <a:lnTo>
                  <a:pt x="1546484" y="439420"/>
                </a:lnTo>
                <a:lnTo>
                  <a:pt x="1520900" y="391160"/>
                </a:lnTo>
                <a:lnTo>
                  <a:pt x="1509341" y="375920"/>
                </a:lnTo>
                <a:lnTo>
                  <a:pt x="1512770" y="368300"/>
                </a:lnTo>
                <a:lnTo>
                  <a:pt x="1523878" y="323850"/>
                </a:lnTo>
                <a:lnTo>
                  <a:pt x="1524859" y="309879"/>
                </a:lnTo>
                <a:lnTo>
                  <a:pt x="1524613" y="295910"/>
                </a:lnTo>
                <a:lnTo>
                  <a:pt x="1516845" y="254000"/>
                </a:lnTo>
                <a:lnTo>
                  <a:pt x="1499226" y="215900"/>
                </a:lnTo>
                <a:lnTo>
                  <a:pt x="1472647" y="181610"/>
                </a:lnTo>
                <a:lnTo>
                  <a:pt x="1461951" y="170180"/>
                </a:lnTo>
                <a:lnTo>
                  <a:pt x="1424813" y="143510"/>
                </a:lnTo>
                <a:lnTo>
                  <a:pt x="1380797" y="123189"/>
                </a:lnTo>
                <a:lnTo>
                  <a:pt x="1379951" y="120650"/>
                </a:lnTo>
                <a:lnTo>
                  <a:pt x="498429" y="120650"/>
                </a:lnTo>
                <a:lnTo>
                  <a:pt x="487009" y="114300"/>
                </a:lnTo>
                <a:lnTo>
                  <a:pt x="475338" y="110489"/>
                </a:lnTo>
                <a:lnTo>
                  <a:pt x="463442" y="105410"/>
                </a:lnTo>
                <a:lnTo>
                  <a:pt x="451348" y="102869"/>
                </a:lnTo>
                <a:lnTo>
                  <a:pt x="439081" y="99060"/>
                </a:lnTo>
                <a:lnTo>
                  <a:pt x="426668" y="96519"/>
                </a:lnTo>
                <a:lnTo>
                  <a:pt x="388816" y="92710"/>
                </a:lnTo>
                <a:close/>
              </a:path>
              <a:path w="1560195" h="1060450">
                <a:moveTo>
                  <a:pt x="678221" y="29210"/>
                </a:moveTo>
                <a:lnTo>
                  <a:pt x="663236" y="29210"/>
                </a:lnTo>
                <a:lnTo>
                  <a:pt x="648337" y="30480"/>
                </a:lnTo>
                <a:lnTo>
                  <a:pt x="633585" y="33019"/>
                </a:lnTo>
                <a:lnTo>
                  <a:pt x="604764" y="40639"/>
                </a:lnTo>
                <a:lnTo>
                  <a:pt x="590818" y="46989"/>
                </a:lnTo>
                <a:lnTo>
                  <a:pt x="577262" y="52069"/>
                </a:lnTo>
                <a:lnTo>
                  <a:pt x="539548" y="76200"/>
                </a:lnTo>
                <a:lnTo>
                  <a:pt x="507544" y="107950"/>
                </a:lnTo>
                <a:lnTo>
                  <a:pt x="498429" y="120650"/>
                </a:lnTo>
                <a:lnTo>
                  <a:pt x="1379951" y="120650"/>
                </a:lnTo>
                <a:lnTo>
                  <a:pt x="1360527" y="78739"/>
                </a:lnTo>
                <a:lnTo>
                  <a:pt x="808779" y="78739"/>
                </a:lnTo>
                <a:lnTo>
                  <a:pt x="799016" y="71119"/>
                </a:lnTo>
                <a:lnTo>
                  <a:pt x="752299" y="44450"/>
                </a:lnTo>
                <a:lnTo>
                  <a:pt x="708205" y="31750"/>
                </a:lnTo>
                <a:lnTo>
                  <a:pt x="678221" y="29210"/>
                </a:lnTo>
                <a:close/>
              </a:path>
              <a:path w="1560195" h="1060450">
                <a:moveTo>
                  <a:pt x="962865" y="0"/>
                </a:moveTo>
                <a:lnTo>
                  <a:pt x="938291" y="0"/>
                </a:lnTo>
                <a:lnTo>
                  <a:pt x="926148" y="1269"/>
                </a:lnTo>
                <a:lnTo>
                  <a:pt x="914172" y="3810"/>
                </a:lnTo>
                <a:lnTo>
                  <a:pt x="902417" y="7619"/>
                </a:lnTo>
                <a:lnTo>
                  <a:pt x="879782" y="15239"/>
                </a:lnTo>
                <a:lnTo>
                  <a:pt x="869010" y="21589"/>
                </a:lnTo>
                <a:lnTo>
                  <a:pt x="858673" y="26669"/>
                </a:lnTo>
                <a:lnTo>
                  <a:pt x="822743" y="58419"/>
                </a:lnTo>
                <a:lnTo>
                  <a:pt x="808779" y="78739"/>
                </a:lnTo>
                <a:lnTo>
                  <a:pt x="1360527" y="78739"/>
                </a:lnTo>
                <a:lnTo>
                  <a:pt x="1352065" y="66039"/>
                </a:lnTo>
                <a:lnTo>
                  <a:pt x="1343563" y="57150"/>
                </a:lnTo>
                <a:lnTo>
                  <a:pt x="1341226" y="54610"/>
                </a:lnTo>
                <a:lnTo>
                  <a:pt x="1074832" y="54610"/>
                </a:lnTo>
                <a:lnTo>
                  <a:pt x="1067319" y="46989"/>
                </a:lnTo>
                <a:lnTo>
                  <a:pt x="1058899" y="39369"/>
                </a:lnTo>
                <a:lnTo>
                  <a:pt x="1025952" y="17780"/>
                </a:lnTo>
                <a:lnTo>
                  <a:pt x="975188" y="1269"/>
                </a:lnTo>
                <a:lnTo>
                  <a:pt x="962865" y="0"/>
                </a:lnTo>
                <a:close/>
              </a:path>
              <a:path w="1560195" h="1060450">
                <a:moveTo>
                  <a:pt x="1223150" y="0"/>
                </a:moveTo>
                <a:lnTo>
                  <a:pt x="1196122" y="0"/>
                </a:lnTo>
                <a:lnTo>
                  <a:pt x="1182676" y="1269"/>
                </a:lnTo>
                <a:lnTo>
                  <a:pt x="1143355" y="11430"/>
                </a:lnTo>
                <a:lnTo>
                  <a:pt x="1106852" y="29210"/>
                </a:lnTo>
                <a:lnTo>
                  <a:pt x="1074832" y="54610"/>
                </a:lnTo>
                <a:lnTo>
                  <a:pt x="1341226" y="54610"/>
                </a:lnTo>
                <a:lnTo>
                  <a:pt x="1300893" y="22860"/>
                </a:lnTo>
                <a:lnTo>
                  <a:pt x="1249951" y="3810"/>
                </a:lnTo>
                <a:lnTo>
                  <a:pt x="122315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" name="object 14"/>
          <p:cNvSpPr/>
          <p:nvPr/>
        </p:nvSpPr>
        <p:spPr>
          <a:xfrm>
            <a:off x="3273556" y="1425502"/>
            <a:ext cx="1169064" cy="795554"/>
          </a:xfrm>
          <a:custGeom>
            <a:avLst/>
            <a:gdLst/>
            <a:ahLst/>
            <a:cxnLst/>
            <a:rect l="l" t="t" r="r" b="b"/>
            <a:pathLst>
              <a:path w="1560195" h="1061720">
                <a:moveTo>
                  <a:pt x="142186" y="349406"/>
                </a:moveTo>
                <a:lnTo>
                  <a:pt x="140289" y="330973"/>
                </a:lnTo>
                <a:lnTo>
                  <a:pt x="140011" y="312750"/>
                </a:lnTo>
                <a:lnTo>
                  <a:pt x="141298" y="294803"/>
                </a:lnTo>
                <a:lnTo>
                  <a:pt x="154014" y="243272"/>
                </a:lnTo>
                <a:lnTo>
                  <a:pt x="178881" y="196583"/>
                </a:lnTo>
                <a:lnTo>
                  <a:pt x="214451" y="156505"/>
                </a:lnTo>
                <a:lnTo>
                  <a:pt x="259272" y="124807"/>
                </a:lnTo>
                <a:lnTo>
                  <a:pt x="311894" y="103259"/>
                </a:lnTo>
                <a:lnTo>
                  <a:pt x="350593" y="95406"/>
                </a:lnTo>
                <a:lnTo>
                  <a:pt x="388816" y="93442"/>
                </a:lnTo>
                <a:lnTo>
                  <a:pt x="401509" y="94018"/>
                </a:lnTo>
                <a:lnTo>
                  <a:pt x="451348" y="102359"/>
                </a:lnTo>
                <a:lnTo>
                  <a:pt x="498429" y="120143"/>
                </a:lnTo>
                <a:lnTo>
                  <a:pt x="507544" y="108086"/>
                </a:lnTo>
                <a:lnTo>
                  <a:pt x="539548" y="76622"/>
                </a:lnTo>
                <a:lnTo>
                  <a:pt x="577262" y="52686"/>
                </a:lnTo>
                <a:lnTo>
                  <a:pt x="619040" y="36872"/>
                </a:lnTo>
                <a:lnTo>
                  <a:pt x="663236" y="29774"/>
                </a:lnTo>
                <a:lnTo>
                  <a:pt x="678221" y="29447"/>
                </a:lnTo>
                <a:lnTo>
                  <a:pt x="693231" y="30178"/>
                </a:lnTo>
                <a:lnTo>
                  <a:pt x="737799" y="38928"/>
                </a:lnTo>
                <a:lnTo>
                  <a:pt x="777836" y="56508"/>
                </a:lnTo>
                <a:lnTo>
                  <a:pt x="808779" y="78716"/>
                </a:lnTo>
                <a:lnTo>
                  <a:pt x="815383" y="68485"/>
                </a:lnTo>
                <a:lnTo>
                  <a:pt x="848824" y="34087"/>
                </a:lnTo>
                <a:lnTo>
                  <a:pt x="890936" y="11033"/>
                </a:lnTo>
                <a:lnTo>
                  <a:pt x="938291" y="525"/>
                </a:lnTo>
                <a:lnTo>
                  <a:pt x="950548" y="0"/>
                </a:lnTo>
                <a:lnTo>
                  <a:pt x="962865" y="352"/>
                </a:lnTo>
                <a:lnTo>
                  <a:pt x="1011660" y="10921"/>
                </a:lnTo>
                <a:lnTo>
                  <a:pt x="1049347" y="31820"/>
                </a:lnTo>
                <a:lnTo>
                  <a:pt x="1074832" y="54796"/>
                </a:lnTo>
                <a:lnTo>
                  <a:pt x="1084904" y="45392"/>
                </a:lnTo>
                <a:lnTo>
                  <a:pt x="1118603" y="22393"/>
                </a:lnTo>
                <a:lnTo>
                  <a:pt x="1156231" y="7355"/>
                </a:lnTo>
                <a:lnTo>
                  <a:pt x="1196122" y="462"/>
                </a:lnTo>
                <a:lnTo>
                  <a:pt x="1209634" y="5"/>
                </a:lnTo>
                <a:lnTo>
                  <a:pt x="1223150" y="480"/>
                </a:lnTo>
                <a:lnTo>
                  <a:pt x="1263111" y="7565"/>
                </a:lnTo>
                <a:lnTo>
                  <a:pt x="1300893" y="23278"/>
                </a:lnTo>
                <a:lnTo>
                  <a:pt x="1334214" y="47297"/>
                </a:lnTo>
                <a:lnTo>
                  <a:pt x="1359688" y="77024"/>
                </a:lnTo>
                <a:lnTo>
                  <a:pt x="1376988" y="111317"/>
                </a:lnTo>
                <a:lnTo>
                  <a:pt x="1380797" y="123527"/>
                </a:lnTo>
                <a:lnTo>
                  <a:pt x="1396178" y="129369"/>
                </a:lnTo>
                <a:lnTo>
                  <a:pt x="1438000" y="152011"/>
                </a:lnTo>
                <a:lnTo>
                  <a:pt x="1472647" y="181297"/>
                </a:lnTo>
                <a:lnTo>
                  <a:pt x="1499226" y="215904"/>
                </a:lnTo>
                <a:lnTo>
                  <a:pt x="1516845" y="254510"/>
                </a:lnTo>
                <a:lnTo>
                  <a:pt x="1524613" y="295792"/>
                </a:lnTo>
                <a:lnTo>
                  <a:pt x="1524859" y="309918"/>
                </a:lnTo>
                <a:lnTo>
                  <a:pt x="1523878" y="324145"/>
                </a:lnTo>
                <a:lnTo>
                  <a:pt x="1512770" y="368583"/>
                </a:lnTo>
                <a:lnTo>
                  <a:pt x="1509341" y="376203"/>
                </a:lnTo>
                <a:lnTo>
                  <a:pt x="1520900" y="391390"/>
                </a:lnTo>
                <a:lnTo>
                  <a:pt x="1546484" y="439995"/>
                </a:lnTo>
                <a:lnTo>
                  <a:pt x="1558670" y="491453"/>
                </a:lnTo>
                <a:lnTo>
                  <a:pt x="1559810" y="508859"/>
                </a:lnTo>
                <a:lnTo>
                  <a:pt x="1559508" y="526254"/>
                </a:lnTo>
                <a:lnTo>
                  <a:pt x="1550068" y="577564"/>
                </a:lnTo>
                <a:lnTo>
                  <a:pt x="1528075" y="625842"/>
                </a:lnTo>
                <a:lnTo>
                  <a:pt x="1493845" y="668882"/>
                </a:lnTo>
                <a:lnTo>
                  <a:pt x="1464383" y="693576"/>
                </a:lnTo>
                <a:lnTo>
                  <a:pt x="1431704" y="713248"/>
                </a:lnTo>
                <a:lnTo>
                  <a:pt x="1396201" y="727785"/>
                </a:lnTo>
                <a:lnTo>
                  <a:pt x="1358582" y="736914"/>
                </a:lnTo>
                <a:lnTo>
                  <a:pt x="1356546" y="752928"/>
                </a:lnTo>
                <a:lnTo>
                  <a:pt x="1343292" y="798500"/>
                </a:lnTo>
                <a:lnTo>
                  <a:pt x="1320319" y="839347"/>
                </a:lnTo>
                <a:lnTo>
                  <a:pt x="1288915" y="874158"/>
                </a:lnTo>
                <a:lnTo>
                  <a:pt x="1250370" y="901625"/>
                </a:lnTo>
                <a:lnTo>
                  <a:pt x="1205972" y="920438"/>
                </a:lnTo>
                <a:lnTo>
                  <a:pt x="1157010" y="929287"/>
                </a:lnTo>
                <a:lnTo>
                  <a:pt x="1139898" y="929796"/>
                </a:lnTo>
                <a:lnTo>
                  <a:pt x="1126917" y="929334"/>
                </a:lnTo>
                <a:lnTo>
                  <a:pt x="1088732" y="923509"/>
                </a:lnTo>
                <a:lnTo>
                  <a:pt x="1052416" y="911233"/>
                </a:lnTo>
                <a:lnTo>
                  <a:pt x="1040890" y="905754"/>
                </a:lnTo>
                <a:lnTo>
                  <a:pt x="1032944" y="922547"/>
                </a:lnTo>
                <a:lnTo>
                  <a:pt x="1001966" y="968289"/>
                </a:lnTo>
                <a:lnTo>
                  <a:pt x="961766" y="1006177"/>
                </a:lnTo>
                <a:lnTo>
                  <a:pt x="914257" y="1035059"/>
                </a:lnTo>
                <a:lnTo>
                  <a:pt x="861351" y="1053779"/>
                </a:lnTo>
                <a:lnTo>
                  <a:pt x="804960" y="1061184"/>
                </a:lnTo>
                <a:lnTo>
                  <a:pt x="785719" y="1060939"/>
                </a:lnTo>
                <a:lnTo>
                  <a:pt x="746996" y="1056121"/>
                </a:lnTo>
                <a:lnTo>
                  <a:pt x="702551" y="1043005"/>
                </a:lnTo>
                <a:lnTo>
                  <a:pt x="667398" y="1025792"/>
                </a:lnTo>
                <a:lnTo>
                  <a:pt x="635829" y="1003547"/>
                </a:lnTo>
                <a:lnTo>
                  <a:pt x="608489" y="976724"/>
                </a:lnTo>
                <a:lnTo>
                  <a:pt x="600428" y="966843"/>
                </a:lnTo>
                <a:lnTo>
                  <a:pt x="579721" y="976164"/>
                </a:lnTo>
                <a:lnTo>
                  <a:pt x="537133" y="990059"/>
                </a:lnTo>
                <a:lnTo>
                  <a:pt x="493610" y="997745"/>
                </a:lnTo>
                <a:lnTo>
                  <a:pt x="449909" y="999369"/>
                </a:lnTo>
                <a:lnTo>
                  <a:pt x="428228" y="997952"/>
                </a:lnTo>
                <a:lnTo>
                  <a:pt x="385680" y="990752"/>
                </a:lnTo>
                <a:lnTo>
                  <a:pt x="344847" y="977851"/>
                </a:lnTo>
                <a:lnTo>
                  <a:pt x="306487" y="959394"/>
                </a:lnTo>
                <a:lnTo>
                  <a:pt x="271356" y="935526"/>
                </a:lnTo>
                <a:lnTo>
                  <a:pt x="240213" y="906393"/>
                </a:lnTo>
                <a:lnTo>
                  <a:pt x="213814" y="872138"/>
                </a:lnTo>
                <a:lnTo>
                  <a:pt x="211909" y="869090"/>
                </a:lnTo>
                <a:lnTo>
                  <a:pt x="210893" y="867566"/>
                </a:lnTo>
                <a:lnTo>
                  <a:pt x="196536" y="868507"/>
                </a:lnTo>
                <a:lnTo>
                  <a:pt x="182393" y="868253"/>
                </a:lnTo>
                <a:lnTo>
                  <a:pt x="168528" y="866851"/>
                </a:lnTo>
                <a:lnTo>
                  <a:pt x="129217" y="856208"/>
                </a:lnTo>
                <a:lnTo>
                  <a:pt x="94647" y="836869"/>
                </a:lnTo>
                <a:lnTo>
                  <a:pt x="66505" y="810067"/>
                </a:lnTo>
                <a:lnTo>
                  <a:pt x="46477" y="777033"/>
                </a:lnTo>
                <a:lnTo>
                  <a:pt x="36996" y="737539"/>
                </a:lnTo>
                <a:lnTo>
                  <a:pt x="36624" y="723516"/>
                </a:lnTo>
                <a:lnTo>
                  <a:pt x="37321" y="710085"/>
                </a:lnTo>
                <a:lnTo>
                  <a:pt x="50252" y="662212"/>
                </a:lnTo>
                <a:lnTo>
                  <a:pt x="69834" y="632367"/>
                </a:lnTo>
                <a:lnTo>
                  <a:pt x="59930" y="624516"/>
                </a:lnTo>
                <a:lnTo>
                  <a:pt x="27287" y="587749"/>
                </a:lnTo>
                <a:lnTo>
                  <a:pt x="6848" y="544724"/>
                </a:lnTo>
                <a:lnTo>
                  <a:pt x="0" y="498546"/>
                </a:lnTo>
                <a:lnTo>
                  <a:pt x="573" y="486872"/>
                </a:lnTo>
                <a:lnTo>
                  <a:pt x="12664" y="441118"/>
                </a:lnTo>
                <a:lnTo>
                  <a:pt x="34742" y="407762"/>
                </a:lnTo>
                <a:lnTo>
                  <a:pt x="64093" y="381061"/>
                </a:lnTo>
                <a:lnTo>
                  <a:pt x="98012" y="362839"/>
                </a:lnTo>
                <a:lnTo>
                  <a:pt x="135420" y="353334"/>
                </a:lnTo>
                <a:lnTo>
                  <a:pt x="142186" y="349406"/>
                </a:lnTo>
                <a:close/>
              </a:path>
            </a:pathLst>
          </a:custGeom>
          <a:ln w="24384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" name="object 15"/>
          <p:cNvSpPr/>
          <p:nvPr/>
        </p:nvSpPr>
        <p:spPr>
          <a:xfrm>
            <a:off x="3336760" y="1891831"/>
            <a:ext cx="65186" cy="13323"/>
          </a:xfrm>
          <a:custGeom>
            <a:avLst/>
            <a:gdLst/>
            <a:ahLst/>
            <a:cxnLst/>
            <a:rect l="l" t="t" r="r" b="b"/>
            <a:pathLst>
              <a:path w="86995" h="17780">
                <a:moveTo>
                  <a:pt x="86413" y="17001"/>
                </a:moveTo>
                <a:lnTo>
                  <a:pt x="48119" y="15370"/>
                </a:lnTo>
                <a:lnTo>
                  <a:pt x="11525" y="5212"/>
                </a:lnTo>
                <a:lnTo>
                  <a:pt x="0" y="0"/>
                </a:lnTo>
              </a:path>
            </a:pathLst>
          </a:custGeom>
          <a:ln w="24384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" name="object 16"/>
          <p:cNvSpPr/>
          <p:nvPr/>
        </p:nvSpPr>
        <p:spPr>
          <a:xfrm>
            <a:off x="3434203" y="2065013"/>
            <a:ext cx="28073" cy="7137"/>
          </a:xfrm>
          <a:custGeom>
            <a:avLst/>
            <a:gdLst/>
            <a:ahLst/>
            <a:cxnLst/>
            <a:rect l="l" t="t" r="r" b="b"/>
            <a:pathLst>
              <a:path w="37464" h="9525">
                <a:moveTo>
                  <a:pt x="37011" y="0"/>
                </a:moveTo>
                <a:lnTo>
                  <a:pt x="24948" y="3916"/>
                </a:lnTo>
                <a:lnTo>
                  <a:pt x="12588" y="6936"/>
                </a:lnTo>
                <a:lnTo>
                  <a:pt x="0" y="9038"/>
                </a:lnTo>
              </a:path>
            </a:pathLst>
          </a:custGeom>
          <a:ln w="24384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" name="object 17"/>
          <p:cNvSpPr/>
          <p:nvPr/>
        </p:nvSpPr>
        <p:spPr>
          <a:xfrm>
            <a:off x="3705217" y="2117552"/>
            <a:ext cx="14750" cy="24742"/>
          </a:xfrm>
          <a:custGeom>
            <a:avLst/>
            <a:gdLst/>
            <a:ahLst/>
            <a:cxnLst/>
            <a:rect l="l" t="t" r="r" b="b"/>
            <a:pathLst>
              <a:path w="19685" h="33019">
                <a:moveTo>
                  <a:pt x="19623" y="32754"/>
                </a:moveTo>
                <a:lnTo>
                  <a:pt x="12433" y="22192"/>
                </a:lnTo>
                <a:lnTo>
                  <a:pt x="5883" y="11260"/>
                </a:lnTo>
                <a:lnTo>
                  <a:pt x="0" y="0"/>
                </a:lnTo>
              </a:path>
            </a:pathLst>
          </a:custGeom>
          <a:ln w="24384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" name="object 18"/>
          <p:cNvSpPr/>
          <p:nvPr/>
        </p:nvSpPr>
        <p:spPr>
          <a:xfrm>
            <a:off x="4048429" y="2062349"/>
            <a:ext cx="5234" cy="28073"/>
          </a:xfrm>
          <a:custGeom>
            <a:avLst/>
            <a:gdLst/>
            <a:ahLst/>
            <a:cxnLst/>
            <a:rect l="l" t="t" r="r" b="b"/>
            <a:pathLst>
              <a:path w="6985" h="37464">
                <a:moveTo>
                  <a:pt x="6845" y="0"/>
                </a:moveTo>
                <a:lnTo>
                  <a:pt x="5280" y="12587"/>
                </a:lnTo>
                <a:lnTo>
                  <a:pt x="3003" y="25067"/>
                </a:lnTo>
                <a:lnTo>
                  <a:pt x="0" y="37440"/>
                </a:lnTo>
              </a:path>
            </a:pathLst>
          </a:custGeom>
          <a:ln w="24383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" name="object 19"/>
          <p:cNvSpPr/>
          <p:nvPr/>
        </p:nvSpPr>
        <p:spPr>
          <a:xfrm>
            <a:off x="4196777" y="1845285"/>
            <a:ext cx="88025" cy="125138"/>
          </a:xfrm>
          <a:custGeom>
            <a:avLst/>
            <a:gdLst/>
            <a:ahLst/>
            <a:cxnLst/>
            <a:rect l="l" t="t" r="r" b="b"/>
            <a:pathLst>
              <a:path w="117475" h="167005">
                <a:moveTo>
                  <a:pt x="0" y="0"/>
                </a:moveTo>
                <a:lnTo>
                  <a:pt x="36349" y="20877"/>
                </a:lnTo>
                <a:lnTo>
                  <a:pt x="66817" y="47673"/>
                </a:lnTo>
                <a:lnTo>
                  <a:pt x="90717" y="79351"/>
                </a:lnTo>
                <a:lnTo>
                  <a:pt x="107363" y="114879"/>
                </a:lnTo>
                <a:lnTo>
                  <a:pt x="116067" y="153222"/>
                </a:lnTo>
                <a:lnTo>
                  <a:pt x="117085" y="166450"/>
                </a:lnTo>
              </a:path>
            </a:pathLst>
          </a:custGeom>
          <a:ln w="24384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9" name="object 20"/>
          <p:cNvSpPr/>
          <p:nvPr/>
        </p:nvSpPr>
        <p:spPr>
          <a:xfrm>
            <a:off x="4369448" y="1705396"/>
            <a:ext cx="34734" cy="45678"/>
          </a:xfrm>
          <a:custGeom>
            <a:avLst/>
            <a:gdLst/>
            <a:ahLst/>
            <a:cxnLst/>
            <a:rect l="l" t="t" r="r" b="b"/>
            <a:pathLst>
              <a:path w="46354" h="60960">
                <a:moveTo>
                  <a:pt x="46037" y="0"/>
                </a:moveTo>
                <a:lnTo>
                  <a:pt x="18339" y="42522"/>
                </a:lnTo>
                <a:lnTo>
                  <a:pt x="9517" y="51894"/>
                </a:lnTo>
                <a:lnTo>
                  <a:pt x="0" y="60693"/>
                </a:lnTo>
              </a:path>
            </a:pathLst>
          </a:custGeom>
          <a:ln w="24384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0" name="object 21"/>
          <p:cNvSpPr/>
          <p:nvPr/>
        </p:nvSpPr>
        <p:spPr>
          <a:xfrm>
            <a:off x="4310115" y="1522781"/>
            <a:ext cx="2379" cy="19033"/>
          </a:xfrm>
          <a:custGeom>
            <a:avLst/>
            <a:gdLst/>
            <a:ahLst/>
            <a:cxnLst/>
            <a:rect l="l" t="t" r="r" b="b"/>
            <a:pathLst>
              <a:path w="3175" h="25400">
                <a:moveTo>
                  <a:pt x="0" y="0"/>
                </a:moveTo>
                <a:lnTo>
                  <a:pt x="1860" y="12590"/>
                </a:lnTo>
                <a:lnTo>
                  <a:pt x="2680" y="25233"/>
                </a:lnTo>
              </a:path>
            </a:pathLst>
          </a:custGeom>
          <a:ln w="24384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1" name="object 22"/>
          <p:cNvSpPr/>
          <p:nvPr/>
        </p:nvSpPr>
        <p:spPr>
          <a:xfrm>
            <a:off x="4060315" y="1471525"/>
            <a:ext cx="15226" cy="24266"/>
          </a:xfrm>
          <a:custGeom>
            <a:avLst/>
            <a:gdLst/>
            <a:ahLst/>
            <a:cxnLst/>
            <a:rect l="l" t="t" r="r" b="b"/>
            <a:pathLst>
              <a:path w="20320" h="32385">
                <a:moveTo>
                  <a:pt x="0" y="32209"/>
                </a:moveTo>
                <a:lnTo>
                  <a:pt x="5846" y="20984"/>
                </a:lnTo>
                <a:lnTo>
                  <a:pt x="12620" y="10233"/>
                </a:lnTo>
                <a:lnTo>
                  <a:pt x="20277" y="0"/>
                </a:lnTo>
              </a:path>
            </a:pathLst>
          </a:custGeom>
          <a:ln w="24384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2" name="object 23"/>
          <p:cNvSpPr/>
          <p:nvPr/>
        </p:nvSpPr>
        <p:spPr>
          <a:xfrm>
            <a:off x="3872942" y="1491767"/>
            <a:ext cx="6185" cy="18081"/>
          </a:xfrm>
          <a:custGeom>
            <a:avLst/>
            <a:gdLst/>
            <a:ahLst/>
            <a:cxnLst/>
            <a:rect l="l" t="t" r="r" b="b"/>
            <a:pathLst>
              <a:path w="8254" h="24130">
                <a:moveTo>
                  <a:pt x="0" y="24118"/>
                </a:moveTo>
                <a:lnTo>
                  <a:pt x="3409" y="11859"/>
                </a:lnTo>
                <a:lnTo>
                  <a:pt x="8012" y="0"/>
                </a:lnTo>
              </a:path>
            </a:pathLst>
          </a:custGeom>
          <a:ln w="24383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3" name="object 24"/>
          <p:cNvSpPr/>
          <p:nvPr/>
        </p:nvSpPr>
        <p:spPr>
          <a:xfrm>
            <a:off x="3652927" y="1518499"/>
            <a:ext cx="31880" cy="21887"/>
          </a:xfrm>
          <a:custGeom>
            <a:avLst/>
            <a:gdLst/>
            <a:ahLst/>
            <a:cxnLst/>
            <a:rect l="l" t="t" r="r" b="b"/>
            <a:pathLst>
              <a:path w="42545" h="29210">
                <a:moveTo>
                  <a:pt x="0" y="0"/>
                </a:moveTo>
                <a:lnTo>
                  <a:pt x="11119" y="6421"/>
                </a:lnTo>
                <a:lnTo>
                  <a:pt x="21839" y="13359"/>
                </a:lnTo>
                <a:lnTo>
                  <a:pt x="32135" y="20803"/>
                </a:lnTo>
                <a:lnTo>
                  <a:pt x="41983" y="28746"/>
                </a:lnTo>
              </a:path>
            </a:pathLst>
          </a:custGeom>
          <a:ln w="24384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4" name="object 25"/>
          <p:cNvSpPr/>
          <p:nvPr/>
        </p:nvSpPr>
        <p:spPr>
          <a:xfrm>
            <a:off x="3381441" y="1695048"/>
            <a:ext cx="5234" cy="18557"/>
          </a:xfrm>
          <a:custGeom>
            <a:avLst/>
            <a:gdLst/>
            <a:ahLst/>
            <a:cxnLst/>
            <a:rect l="l" t="t" r="r" b="b"/>
            <a:pathLst>
              <a:path w="6985" h="24764">
                <a:moveTo>
                  <a:pt x="6462" y="24606"/>
                </a:moveTo>
                <a:lnTo>
                  <a:pt x="2835" y="12381"/>
                </a:lnTo>
                <a:lnTo>
                  <a:pt x="0" y="0"/>
                </a:lnTo>
              </a:path>
            </a:pathLst>
          </a:custGeom>
          <a:ln w="24383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5" name="object 26"/>
          <p:cNvSpPr/>
          <p:nvPr/>
        </p:nvSpPr>
        <p:spPr>
          <a:xfrm>
            <a:off x="550078" y="856552"/>
            <a:ext cx="771953" cy="7696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6" name="object 27"/>
          <p:cNvSpPr/>
          <p:nvPr/>
        </p:nvSpPr>
        <p:spPr>
          <a:xfrm>
            <a:off x="550078" y="1557706"/>
            <a:ext cx="769670" cy="77195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7" name="object 28"/>
          <p:cNvSpPr/>
          <p:nvPr/>
        </p:nvSpPr>
        <p:spPr>
          <a:xfrm>
            <a:off x="1253514" y="1557706"/>
            <a:ext cx="769670" cy="77195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8" name="object 29"/>
          <p:cNvSpPr/>
          <p:nvPr/>
        </p:nvSpPr>
        <p:spPr>
          <a:xfrm>
            <a:off x="1253514" y="856552"/>
            <a:ext cx="769670" cy="76967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9" name="object 30"/>
          <p:cNvSpPr/>
          <p:nvPr/>
        </p:nvSpPr>
        <p:spPr>
          <a:xfrm>
            <a:off x="835565" y="1203703"/>
            <a:ext cx="890714" cy="84732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0" name="object 31"/>
          <p:cNvSpPr txBox="1"/>
          <p:nvPr/>
        </p:nvSpPr>
        <p:spPr>
          <a:xfrm>
            <a:off x="1013992" y="1365004"/>
            <a:ext cx="532907" cy="466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49" b="1" spc="-4" dirty="0">
                <a:solidFill>
                  <a:srgbClr val="205868"/>
                </a:solidFill>
                <a:latin typeface="微软雅黑"/>
                <a:cs typeface="微软雅黑"/>
              </a:rPr>
              <a:t>深圳分</a:t>
            </a:r>
            <a:endParaRPr sz="1349">
              <a:latin typeface="微软雅黑"/>
              <a:cs typeface="微软雅黑"/>
            </a:endParaRPr>
          </a:p>
          <a:p>
            <a:pPr marL="1904" algn="ctr">
              <a:spcBef>
                <a:spcPts val="449"/>
              </a:spcBef>
            </a:pPr>
            <a:r>
              <a:rPr sz="1349" b="1" dirty="0">
                <a:solidFill>
                  <a:srgbClr val="205868"/>
                </a:solidFill>
                <a:latin typeface="微软雅黑"/>
                <a:cs typeface="微软雅黑"/>
              </a:rPr>
              <a:t>会场</a:t>
            </a:r>
            <a:endParaRPr sz="1349">
              <a:latin typeface="微软雅黑"/>
              <a:cs typeface="微软雅黑"/>
            </a:endParaRPr>
          </a:p>
        </p:txBody>
      </p:sp>
      <p:sp>
        <p:nvSpPr>
          <p:cNvPr id="21" name="object 32"/>
          <p:cNvSpPr/>
          <p:nvPr/>
        </p:nvSpPr>
        <p:spPr>
          <a:xfrm>
            <a:off x="1027410" y="630448"/>
            <a:ext cx="520726" cy="59152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2" name="object 33"/>
          <p:cNvSpPr/>
          <p:nvPr/>
        </p:nvSpPr>
        <p:spPr>
          <a:xfrm>
            <a:off x="1712576" y="1317897"/>
            <a:ext cx="520726" cy="58924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3" name="object 34"/>
          <p:cNvSpPr txBox="1"/>
          <p:nvPr/>
        </p:nvSpPr>
        <p:spPr>
          <a:xfrm>
            <a:off x="1849418" y="1428757"/>
            <a:ext cx="247421" cy="3152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b="1" dirty="0">
                <a:solidFill>
                  <a:srgbClr val="205868"/>
                </a:solidFill>
                <a:latin typeface="微软雅黑"/>
                <a:cs typeface="微软雅黑"/>
              </a:rPr>
              <a:t>舞台</a:t>
            </a:r>
            <a:endParaRPr sz="899">
              <a:latin typeface="微软雅黑"/>
              <a:cs typeface="微软雅黑"/>
            </a:endParaRPr>
          </a:p>
          <a:p>
            <a:pPr marL="9517">
              <a:spcBef>
                <a:spcPts val="323"/>
              </a:spcBef>
            </a:pPr>
            <a:r>
              <a:rPr sz="899" b="1" spc="-4" dirty="0">
                <a:solidFill>
                  <a:srgbClr val="205868"/>
                </a:solidFill>
                <a:latin typeface="微软雅黑"/>
                <a:cs typeface="微软雅黑"/>
              </a:rPr>
              <a:t>周边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24" name="object 35"/>
          <p:cNvSpPr/>
          <p:nvPr/>
        </p:nvSpPr>
        <p:spPr>
          <a:xfrm>
            <a:off x="1027410" y="2003063"/>
            <a:ext cx="520726" cy="58924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5" name="object 36"/>
          <p:cNvSpPr txBox="1"/>
          <p:nvPr/>
        </p:nvSpPr>
        <p:spPr>
          <a:xfrm>
            <a:off x="1163587" y="2114875"/>
            <a:ext cx="247421" cy="3597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 marR="3806">
              <a:lnSpc>
                <a:spcPct val="130000"/>
              </a:lnSpc>
            </a:pPr>
            <a:r>
              <a:rPr sz="899" b="1" dirty="0">
                <a:solidFill>
                  <a:srgbClr val="205868"/>
                </a:solidFill>
                <a:latin typeface="微软雅黑"/>
                <a:cs typeface="微软雅黑"/>
              </a:rPr>
              <a:t>其他 区域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26" name="object 37"/>
          <p:cNvSpPr/>
          <p:nvPr/>
        </p:nvSpPr>
        <p:spPr>
          <a:xfrm>
            <a:off x="339960" y="1256233"/>
            <a:ext cx="520726" cy="7080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7" name="object 38"/>
          <p:cNvSpPr txBox="1"/>
          <p:nvPr/>
        </p:nvSpPr>
        <p:spPr>
          <a:xfrm>
            <a:off x="485749" y="1360713"/>
            <a:ext cx="229340" cy="4870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 marR="3806" algn="just">
              <a:lnSpc>
                <a:spcPct val="128299"/>
              </a:lnSpc>
            </a:pPr>
            <a:r>
              <a:rPr sz="824" b="1" dirty="0">
                <a:solidFill>
                  <a:srgbClr val="205868"/>
                </a:solidFill>
                <a:latin typeface="微软雅黑"/>
                <a:cs typeface="微软雅黑"/>
              </a:rPr>
              <a:t>市民 中心 广场</a:t>
            </a:r>
            <a:endParaRPr sz="824">
              <a:latin typeface="微软雅黑"/>
              <a:cs typeface="微软雅黑"/>
            </a:endParaRPr>
          </a:p>
        </p:txBody>
      </p:sp>
      <p:sp>
        <p:nvSpPr>
          <p:cNvPr id="28" name="object 39"/>
          <p:cNvSpPr txBox="1"/>
          <p:nvPr/>
        </p:nvSpPr>
        <p:spPr>
          <a:xfrm>
            <a:off x="3875510" y="1143262"/>
            <a:ext cx="631398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spc="4" dirty="0">
                <a:latin typeface="微软雅黑"/>
                <a:cs typeface="微软雅黑"/>
              </a:rPr>
              <a:t>专线接入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29" name="object 40"/>
          <p:cNvSpPr/>
          <p:nvPr/>
        </p:nvSpPr>
        <p:spPr>
          <a:xfrm>
            <a:off x="6211830" y="797171"/>
            <a:ext cx="1219975" cy="491036"/>
          </a:xfrm>
          <a:custGeom>
            <a:avLst/>
            <a:gdLst/>
            <a:ahLst/>
            <a:cxnLst/>
            <a:rect l="l" t="t" r="r" b="b"/>
            <a:pathLst>
              <a:path w="1628140" h="655319">
                <a:moveTo>
                  <a:pt x="813815" y="0"/>
                </a:moveTo>
                <a:lnTo>
                  <a:pt x="747071" y="1086"/>
                </a:lnTo>
                <a:lnTo>
                  <a:pt x="681812" y="4288"/>
                </a:lnTo>
                <a:lnTo>
                  <a:pt x="618248" y="9521"/>
                </a:lnTo>
                <a:lnTo>
                  <a:pt x="556589" y="16703"/>
                </a:lnTo>
                <a:lnTo>
                  <a:pt x="497044" y="25747"/>
                </a:lnTo>
                <a:lnTo>
                  <a:pt x="439822" y="36570"/>
                </a:lnTo>
                <a:lnTo>
                  <a:pt x="385134" y="49087"/>
                </a:lnTo>
                <a:lnTo>
                  <a:pt x="333189" y="63215"/>
                </a:lnTo>
                <a:lnTo>
                  <a:pt x="284195" y="78869"/>
                </a:lnTo>
                <a:lnTo>
                  <a:pt x="238363" y="95964"/>
                </a:lnTo>
                <a:lnTo>
                  <a:pt x="195901" y="114416"/>
                </a:lnTo>
                <a:lnTo>
                  <a:pt x="157020" y="134142"/>
                </a:lnTo>
                <a:lnTo>
                  <a:pt x="121929" y="155056"/>
                </a:lnTo>
                <a:lnTo>
                  <a:pt x="63954" y="200114"/>
                </a:lnTo>
                <a:lnTo>
                  <a:pt x="23651" y="248915"/>
                </a:lnTo>
                <a:lnTo>
                  <a:pt x="2697" y="300784"/>
                </a:lnTo>
                <a:lnTo>
                  <a:pt x="0" y="327660"/>
                </a:lnTo>
                <a:lnTo>
                  <a:pt x="2697" y="354535"/>
                </a:lnTo>
                <a:lnTo>
                  <a:pt x="23651" y="406404"/>
                </a:lnTo>
                <a:lnTo>
                  <a:pt x="63954" y="455205"/>
                </a:lnTo>
                <a:lnTo>
                  <a:pt x="121929" y="500263"/>
                </a:lnTo>
                <a:lnTo>
                  <a:pt x="157020" y="521177"/>
                </a:lnTo>
                <a:lnTo>
                  <a:pt x="195901" y="540903"/>
                </a:lnTo>
                <a:lnTo>
                  <a:pt x="238363" y="559355"/>
                </a:lnTo>
                <a:lnTo>
                  <a:pt x="284195" y="576450"/>
                </a:lnTo>
                <a:lnTo>
                  <a:pt x="333189" y="592104"/>
                </a:lnTo>
                <a:lnTo>
                  <a:pt x="385134" y="606232"/>
                </a:lnTo>
                <a:lnTo>
                  <a:pt x="439822" y="618749"/>
                </a:lnTo>
                <a:lnTo>
                  <a:pt x="497044" y="629572"/>
                </a:lnTo>
                <a:lnTo>
                  <a:pt x="556589" y="638616"/>
                </a:lnTo>
                <a:lnTo>
                  <a:pt x="618248" y="645798"/>
                </a:lnTo>
                <a:lnTo>
                  <a:pt x="681812" y="651031"/>
                </a:lnTo>
                <a:lnTo>
                  <a:pt x="747071" y="654233"/>
                </a:lnTo>
                <a:lnTo>
                  <a:pt x="813815" y="655320"/>
                </a:lnTo>
                <a:lnTo>
                  <a:pt x="880560" y="654233"/>
                </a:lnTo>
                <a:lnTo>
                  <a:pt x="945819" y="651031"/>
                </a:lnTo>
                <a:lnTo>
                  <a:pt x="1009383" y="645798"/>
                </a:lnTo>
                <a:lnTo>
                  <a:pt x="1071042" y="638616"/>
                </a:lnTo>
                <a:lnTo>
                  <a:pt x="1130587" y="629572"/>
                </a:lnTo>
                <a:lnTo>
                  <a:pt x="1187809" y="618749"/>
                </a:lnTo>
                <a:lnTo>
                  <a:pt x="1242497" y="606232"/>
                </a:lnTo>
                <a:lnTo>
                  <a:pt x="1294442" y="592104"/>
                </a:lnTo>
                <a:lnTo>
                  <a:pt x="1343436" y="576450"/>
                </a:lnTo>
                <a:lnTo>
                  <a:pt x="1389268" y="559355"/>
                </a:lnTo>
                <a:lnTo>
                  <a:pt x="1431730" y="540903"/>
                </a:lnTo>
                <a:lnTo>
                  <a:pt x="1470611" y="521177"/>
                </a:lnTo>
                <a:lnTo>
                  <a:pt x="1505702" y="500263"/>
                </a:lnTo>
                <a:lnTo>
                  <a:pt x="1563677" y="455205"/>
                </a:lnTo>
                <a:lnTo>
                  <a:pt x="1603980" y="406404"/>
                </a:lnTo>
                <a:lnTo>
                  <a:pt x="1624934" y="354535"/>
                </a:lnTo>
                <a:lnTo>
                  <a:pt x="1627631" y="327660"/>
                </a:lnTo>
                <a:lnTo>
                  <a:pt x="1624934" y="300784"/>
                </a:lnTo>
                <a:lnTo>
                  <a:pt x="1603980" y="248915"/>
                </a:lnTo>
                <a:lnTo>
                  <a:pt x="1563677" y="200114"/>
                </a:lnTo>
                <a:lnTo>
                  <a:pt x="1505702" y="155056"/>
                </a:lnTo>
                <a:lnTo>
                  <a:pt x="1470611" y="134142"/>
                </a:lnTo>
                <a:lnTo>
                  <a:pt x="1431730" y="114416"/>
                </a:lnTo>
                <a:lnTo>
                  <a:pt x="1389268" y="95964"/>
                </a:lnTo>
                <a:lnTo>
                  <a:pt x="1343436" y="78869"/>
                </a:lnTo>
                <a:lnTo>
                  <a:pt x="1294442" y="63215"/>
                </a:lnTo>
                <a:lnTo>
                  <a:pt x="1242497" y="49087"/>
                </a:lnTo>
                <a:lnTo>
                  <a:pt x="1187809" y="36570"/>
                </a:lnTo>
                <a:lnTo>
                  <a:pt x="1130587" y="25747"/>
                </a:lnTo>
                <a:lnTo>
                  <a:pt x="1071042" y="16703"/>
                </a:lnTo>
                <a:lnTo>
                  <a:pt x="1009383" y="9521"/>
                </a:lnTo>
                <a:lnTo>
                  <a:pt x="945819" y="4288"/>
                </a:lnTo>
                <a:lnTo>
                  <a:pt x="880560" y="1086"/>
                </a:lnTo>
                <a:lnTo>
                  <a:pt x="813815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0" name="object 41"/>
          <p:cNvSpPr txBox="1"/>
          <p:nvPr/>
        </p:nvSpPr>
        <p:spPr>
          <a:xfrm>
            <a:off x="7962999" y="1461880"/>
            <a:ext cx="416809" cy="161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spc="-8" dirty="0">
                <a:latin typeface="微软雅黑"/>
                <a:cs typeface="微软雅黑"/>
              </a:rPr>
              <a:t>电视端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31" name="object 42"/>
          <p:cNvSpPr txBox="1"/>
          <p:nvPr/>
        </p:nvSpPr>
        <p:spPr>
          <a:xfrm>
            <a:off x="3449090" y="1696455"/>
            <a:ext cx="681359" cy="3229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1795" marR="3806" indent="-132755"/>
            <a:r>
              <a:rPr sz="1049" spc="-8" dirty="0">
                <a:latin typeface="微软雅黑"/>
                <a:cs typeface="微软雅黑"/>
              </a:rPr>
              <a:t>云端流媒体 服务器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32" name="object 43"/>
          <p:cNvSpPr/>
          <p:nvPr/>
        </p:nvSpPr>
        <p:spPr>
          <a:xfrm>
            <a:off x="6515585" y="1717577"/>
            <a:ext cx="657759" cy="3928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3" name="object 44"/>
          <p:cNvSpPr txBox="1"/>
          <p:nvPr/>
        </p:nvSpPr>
        <p:spPr>
          <a:xfrm>
            <a:off x="7463684" y="1697787"/>
            <a:ext cx="815537" cy="3229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49" spc="-8" dirty="0">
                <a:latin typeface="微软雅黑"/>
                <a:cs typeface="微软雅黑"/>
              </a:rPr>
              <a:t>央视新闻</a:t>
            </a:r>
            <a:endParaRPr sz="1049">
              <a:latin typeface="微软雅黑"/>
              <a:cs typeface="微软雅黑"/>
            </a:endParaRPr>
          </a:p>
          <a:p>
            <a:pPr algn="ctr">
              <a:lnSpc>
                <a:spcPct val="100000"/>
              </a:lnSpc>
            </a:pPr>
            <a:r>
              <a:rPr sz="1049" spc="-8" dirty="0">
                <a:latin typeface="微软雅黑"/>
                <a:cs typeface="微软雅黑"/>
              </a:rPr>
              <a:t>移动网客户端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34" name="object 45"/>
          <p:cNvSpPr/>
          <p:nvPr/>
        </p:nvSpPr>
        <p:spPr>
          <a:xfrm>
            <a:off x="4957975" y="847417"/>
            <a:ext cx="1025846" cy="489132"/>
          </a:xfrm>
          <a:custGeom>
            <a:avLst/>
            <a:gdLst/>
            <a:ahLst/>
            <a:cxnLst/>
            <a:rect l="l" t="t" r="r" b="b"/>
            <a:pathLst>
              <a:path w="1369059" h="652780">
                <a:moveTo>
                  <a:pt x="684276" y="0"/>
                </a:moveTo>
                <a:lnTo>
                  <a:pt x="628149" y="1081"/>
                </a:lnTo>
                <a:lnTo>
                  <a:pt x="573273" y="4269"/>
                </a:lnTo>
                <a:lnTo>
                  <a:pt x="519824" y="9480"/>
                </a:lnTo>
                <a:lnTo>
                  <a:pt x="467977" y="16629"/>
                </a:lnTo>
                <a:lnTo>
                  <a:pt x="417909" y="25634"/>
                </a:lnTo>
                <a:lnTo>
                  <a:pt x="369795" y="36409"/>
                </a:lnTo>
                <a:lnTo>
                  <a:pt x="323812" y="48870"/>
                </a:lnTo>
                <a:lnTo>
                  <a:pt x="280135" y="62935"/>
                </a:lnTo>
                <a:lnTo>
                  <a:pt x="238941" y="78518"/>
                </a:lnTo>
                <a:lnTo>
                  <a:pt x="200405" y="95535"/>
                </a:lnTo>
                <a:lnTo>
                  <a:pt x="164705" y="113904"/>
                </a:lnTo>
                <a:lnTo>
                  <a:pt x="132014" y="133538"/>
                </a:lnTo>
                <a:lnTo>
                  <a:pt x="76370" y="176272"/>
                </a:lnTo>
                <a:lnTo>
                  <a:pt x="34881" y="223064"/>
                </a:lnTo>
                <a:lnTo>
                  <a:pt x="8955" y="273243"/>
                </a:lnTo>
                <a:lnTo>
                  <a:pt x="0" y="326136"/>
                </a:lnTo>
                <a:lnTo>
                  <a:pt x="2268" y="352879"/>
                </a:lnTo>
                <a:lnTo>
                  <a:pt x="19884" y="404499"/>
                </a:lnTo>
                <a:lnTo>
                  <a:pt x="53768" y="453068"/>
                </a:lnTo>
                <a:lnTo>
                  <a:pt x="102511" y="497915"/>
                </a:lnTo>
                <a:lnTo>
                  <a:pt x="164705" y="538367"/>
                </a:lnTo>
                <a:lnTo>
                  <a:pt x="200405" y="556736"/>
                </a:lnTo>
                <a:lnTo>
                  <a:pt x="238941" y="573753"/>
                </a:lnTo>
                <a:lnTo>
                  <a:pt x="280135" y="589336"/>
                </a:lnTo>
                <a:lnTo>
                  <a:pt x="323812" y="603401"/>
                </a:lnTo>
                <a:lnTo>
                  <a:pt x="369795" y="615862"/>
                </a:lnTo>
                <a:lnTo>
                  <a:pt x="417909" y="626637"/>
                </a:lnTo>
                <a:lnTo>
                  <a:pt x="467977" y="635642"/>
                </a:lnTo>
                <a:lnTo>
                  <a:pt x="519824" y="642791"/>
                </a:lnTo>
                <a:lnTo>
                  <a:pt x="573273" y="648002"/>
                </a:lnTo>
                <a:lnTo>
                  <a:pt x="628149" y="651190"/>
                </a:lnTo>
                <a:lnTo>
                  <a:pt x="684276" y="652271"/>
                </a:lnTo>
                <a:lnTo>
                  <a:pt x="740402" y="651190"/>
                </a:lnTo>
                <a:lnTo>
                  <a:pt x="795278" y="648002"/>
                </a:lnTo>
                <a:lnTo>
                  <a:pt x="848727" y="642791"/>
                </a:lnTo>
                <a:lnTo>
                  <a:pt x="900574" y="635642"/>
                </a:lnTo>
                <a:lnTo>
                  <a:pt x="950642" y="626637"/>
                </a:lnTo>
                <a:lnTo>
                  <a:pt x="998756" y="615862"/>
                </a:lnTo>
                <a:lnTo>
                  <a:pt x="1044739" y="603401"/>
                </a:lnTo>
                <a:lnTo>
                  <a:pt x="1088416" y="589336"/>
                </a:lnTo>
                <a:lnTo>
                  <a:pt x="1129610" y="573753"/>
                </a:lnTo>
                <a:lnTo>
                  <a:pt x="1168146" y="556736"/>
                </a:lnTo>
                <a:lnTo>
                  <a:pt x="1203846" y="538367"/>
                </a:lnTo>
                <a:lnTo>
                  <a:pt x="1236537" y="518733"/>
                </a:lnTo>
                <a:lnTo>
                  <a:pt x="1292181" y="475999"/>
                </a:lnTo>
                <a:lnTo>
                  <a:pt x="1333670" y="429207"/>
                </a:lnTo>
                <a:lnTo>
                  <a:pt x="1359596" y="379028"/>
                </a:lnTo>
                <a:lnTo>
                  <a:pt x="1368552" y="326136"/>
                </a:lnTo>
                <a:lnTo>
                  <a:pt x="1366283" y="299392"/>
                </a:lnTo>
                <a:lnTo>
                  <a:pt x="1348667" y="247772"/>
                </a:lnTo>
                <a:lnTo>
                  <a:pt x="1314783" y="199203"/>
                </a:lnTo>
                <a:lnTo>
                  <a:pt x="1266040" y="154356"/>
                </a:lnTo>
                <a:lnTo>
                  <a:pt x="1203846" y="113904"/>
                </a:lnTo>
                <a:lnTo>
                  <a:pt x="1168146" y="95535"/>
                </a:lnTo>
                <a:lnTo>
                  <a:pt x="1129610" y="78518"/>
                </a:lnTo>
                <a:lnTo>
                  <a:pt x="1088416" y="62935"/>
                </a:lnTo>
                <a:lnTo>
                  <a:pt x="1044739" y="48870"/>
                </a:lnTo>
                <a:lnTo>
                  <a:pt x="998756" y="36409"/>
                </a:lnTo>
                <a:lnTo>
                  <a:pt x="950642" y="25634"/>
                </a:lnTo>
                <a:lnTo>
                  <a:pt x="900574" y="16629"/>
                </a:lnTo>
                <a:lnTo>
                  <a:pt x="848727" y="9480"/>
                </a:lnTo>
                <a:lnTo>
                  <a:pt x="795278" y="4269"/>
                </a:lnTo>
                <a:lnTo>
                  <a:pt x="740402" y="1081"/>
                </a:lnTo>
                <a:lnTo>
                  <a:pt x="684276" y="0"/>
                </a:lnTo>
                <a:close/>
              </a:path>
            </a:pathLst>
          </a:custGeom>
          <a:solidFill>
            <a:srgbClr val="D9959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5" name="object 46"/>
          <p:cNvSpPr/>
          <p:nvPr/>
        </p:nvSpPr>
        <p:spPr>
          <a:xfrm>
            <a:off x="5140688" y="1936830"/>
            <a:ext cx="747021" cy="694682"/>
          </a:xfrm>
          <a:custGeom>
            <a:avLst/>
            <a:gdLst/>
            <a:ahLst/>
            <a:cxnLst/>
            <a:rect l="l" t="t" r="r" b="b"/>
            <a:pathLst>
              <a:path w="996950" h="927100">
                <a:moveTo>
                  <a:pt x="915437" y="0"/>
                </a:moveTo>
                <a:lnTo>
                  <a:pt x="70866" y="390"/>
                </a:lnTo>
                <a:lnTo>
                  <a:pt x="25953" y="13441"/>
                </a:lnTo>
                <a:lnTo>
                  <a:pt x="0" y="51792"/>
                </a:lnTo>
                <a:lnTo>
                  <a:pt x="619" y="881489"/>
                </a:lnTo>
                <a:lnTo>
                  <a:pt x="33355" y="916976"/>
                </a:lnTo>
                <a:lnTo>
                  <a:pt x="81258" y="926591"/>
                </a:lnTo>
                <a:lnTo>
                  <a:pt x="925821" y="926202"/>
                </a:lnTo>
                <a:lnTo>
                  <a:pt x="970739" y="913153"/>
                </a:lnTo>
                <a:lnTo>
                  <a:pt x="996695" y="874810"/>
                </a:lnTo>
                <a:lnTo>
                  <a:pt x="996675" y="81205"/>
                </a:lnTo>
                <a:lnTo>
                  <a:pt x="992277" y="34467"/>
                </a:lnTo>
                <a:lnTo>
                  <a:pt x="963340" y="9615"/>
                </a:lnTo>
                <a:lnTo>
                  <a:pt x="91543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6" name="object 47"/>
          <p:cNvSpPr/>
          <p:nvPr/>
        </p:nvSpPr>
        <p:spPr>
          <a:xfrm>
            <a:off x="5124701" y="1927694"/>
            <a:ext cx="776520" cy="712763"/>
          </a:xfrm>
          <a:custGeom>
            <a:avLst/>
            <a:gdLst/>
            <a:ahLst/>
            <a:cxnLst/>
            <a:rect l="l" t="t" r="r" b="b"/>
            <a:pathLst>
              <a:path w="1036320" h="951229">
                <a:moveTo>
                  <a:pt x="101449" y="0"/>
                </a:moveTo>
                <a:lnTo>
                  <a:pt x="52587" y="8033"/>
                </a:lnTo>
                <a:lnTo>
                  <a:pt x="16637" y="29262"/>
                </a:lnTo>
                <a:lnTo>
                  <a:pt x="0" y="886240"/>
                </a:lnTo>
                <a:lnTo>
                  <a:pt x="1482" y="897281"/>
                </a:lnTo>
                <a:lnTo>
                  <a:pt x="32915" y="933905"/>
                </a:lnTo>
                <a:lnTo>
                  <a:pt x="76255" y="948958"/>
                </a:lnTo>
                <a:lnTo>
                  <a:pt x="934867" y="950975"/>
                </a:lnTo>
                <a:lnTo>
                  <a:pt x="952173" y="950030"/>
                </a:lnTo>
                <a:lnTo>
                  <a:pt x="997480" y="937119"/>
                </a:lnTo>
                <a:lnTo>
                  <a:pt x="1015417" y="925194"/>
                </a:lnTo>
                <a:lnTo>
                  <a:pt x="101450" y="925194"/>
                </a:lnTo>
                <a:lnTo>
                  <a:pt x="83737" y="923626"/>
                </a:lnTo>
                <a:lnTo>
                  <a:pt x="46838" y="903871"/>
                </a:lnTo>
                <a:lnTo>
                  <a:pt x="40511" y="64746"/>
                </a:lnTo>
                <a:lnTo>
                  <a:pt x="42782" y="53967"/>
                </a:lnTo>
                <a:lnTo>
                  <a:pt x="72846" y="30104"/>
                </a:lnTo>
                <a:lnTo>
                  <a:pt x="1015625" y="25781"/>
                </a:lnTo>
                <a:lnTo>
                  <a:pt x="1014592" y="24787"/>
                </a:lnTo>
                <a:lnTo>
                  <a:pt x="975912" y="5541"/>
                </a:lnTo>
                <a:lnTo>
                  <a:pt x="943219" y="213"/>
                </a:lnTo>
                <a:lnTo>
                  <a:pt x="101449" y="0"/>
                </a:lnTo>
                <a:close/>
              </a:path>
              <a:path w="1036320" h="951229">
                <a:moveTo>
                  <a:pt x="1026158" y="133984"/>
                </a:moveTo>
                <a:lnTo>
                  <a:pt x="1005965" y="133984"/>
                </a:lnTo>
                <a:lnTo>
                  <a:pt x="995805" y="140461"/>
                </a:lnTo>
                <a:lnTo>
                  <a:pt x="995805" y="886240"/>
                </a:lnTo>
                <a:lnTo>
                  <a:pt x="993339" y="897015"/>
                </a:lnTo>
                <a:lnTo>
                  <a:pt x="962346" y="920873"/>
                </a:lnTo>
                <a:lnTo>
                  <a:pt x="101450" y="925194"/>
                </a:lnTo>
                <a:lnTo>
                  <a:pt x="1015417" y="925194"/>
                </a:lnTo>
                <a:lnTo>
                  <a:pt x="1035983" y="891599"/>
                </a:lnTo>
                <a:lnTo>
                  <a:pt x="1036318" y="140461"/>
                </a:lnTo>
                <a:lnTo>
                  <a:pt x="1026158" y="133984"/>
                </a:lnTo>
                <a:close/>
              </a:path>
              <a:path w="1036320" h="951229">
                <a:moveTo>
                  <a:pt x="707901" y="398529"/>
                </a:moveTo>
                <a:lnTo>
                  <a:pt x="694747" y="399655"/>
                </a:lnTo>
                <a:lnTo>
                  <a:pt x="684566" y="409323"/>
                </a:lnTo>
                <a:lnTo>
                  <a:pt x="686813" y="417858"/>
                </a:lnTo>
                <a:lnTo>
                  <a:pt x="759949" y="464854"/>
                </a:lnTo>
                <a:lnTo>
                  <a:pt x="382649" y="464946"/>
                </a:lnTo>
                <a:lnTo>
                  <a:pt x="372489" y="471423"/>
                </a:lnTo>
                <a:lnTo>
                  <a:pt x="372489" y="484377"/>
                </a:lnTo>
                <a:lnTo>
                  <a:pt x="382649" y="490854"/>
                </a:lnTo>
                <a:lnTo>
                  <a:pt x="760047" y="490854"/>
                </a:lnTo>
                <a:lnTo>
                  <a:pt x="681607" y="540892"/>
                </a:lnTo>
                <a:lnTo>
                  <a:pt x="681607" y="548893"/>
                </a:lnTo>
                <a:lnTo>
                  <a:pt x="689227" y="553846"/>
                </a:lnTo>
                <a:lnTo>
                  <a:pt x="694307" y="557021"/>
                </a:lnTo>
                <a:lnTo>
                  <a:pt x="699260" y="558672"/>
                </a:lnTo>
                <a:lnTo>
                  <a:pt x="709420" y="558672"/>
                </a:lnTo>
                <a:lnTo>
                  <a:pt x="714500" y="557021"/>
                </a:lnTo>
                <a:lnTo>
                  <a:pt x="719580" y="553846"/>
                </a:lnTo>
                <a:lnTo>
                  <a:pt x="823426" y="487578"/>
                </a:lnTo>
                <a:lnTo>
                  <a:pt x="826006" y="486028"/>
                </a:lnTo>
                <a:lnTo>
                  <a:pt x="828546" y="482726"/>
                </a:lnTo>
                <a:lnTo>
                  <a:pt x="828546" y="481075"/>
                </a:lnTo>
                <a:lnTo>
                  <a:pt x="831086" y="479551"/>
                </a:lnTo>
                <a:lnTo>
                  <a:pt x="831086" y="476249"/>
                </a:lnTo>
                <a:lnTo>
                  <a:pt x="828546" y="474725"/>
                </a:lnTo>
                <a:lnTo>
                  <a:pt x="828546" y="473074"/>
                </a:lnTo>
                <a:lnTo>
                  <a:pt x="826006" y="469899"/>
                </a:lnTo>
                <a:lnTo>
                  <a:pt x="823466" y="468248"/>
                </a:lnTo>
                <a:lnTo>
                  <a:pt x="719619" y="402106"/>
                </a:lnTo>
                <a:lnTo>
                  <a:pt x="707901" y="398529"/>
                </a:lnTo>
                <a:close/>
              </a:path>
              <a:path w="1036320" h="951229">
                <a:moveTo>
                  <a:pt x="302367" y="301633"/>
                </a:moveTo>
                <a:lnTo>
                  <a:pt x="289747" y="303430"/>
                </a:lnTo>
                <a:lnTo>
                  <a:pt x="179957" y="371347"/>
                </a:lnTo>
                <a:lnTo>
                  <a:pt x="179957" y="372998"/>
                </a:lnTo>
                <a:lnTo>
                  <a:pt x="177417" y="374522"/>
                </a:lnTo>
                <a:lnTo>
                  <a:pt x="177417" y="376173"/>
                </a:lnTo>
                <a:lnTo>
                  <a:pt x="174877" y="376173"/>
                </a:lnTo>
                <a:lnTo>
                  <a:pt x="174877" y="385825"/>
                </a:lnTo>
                <a:lnTo>
                  <a:pt x="177417" y="385825"/>
                </a:lnTo>
                <a:lnTo>
                  <a:pt x="177417" y="387476"/>
                </a:lnTo>
                <a:lnTo>
                  <a:pt x="179957" y="389127"/>
                </a:lnTo>
                <a:lnTo>
                  <a:pt x="179957" y="390778"/>
                </a:lnTo>
                <a:lnTo>
                  <a:pt x="291336" y="460120"/>
                </a:lnTo>
                <a:lnTo>
                  <a:pt x="296416" y="461771"/>
                </a:lnTo>
                <a:lnTo>
                  <a:pt x="306576" y="461771"/>
                </a:lnTo>
                <a:lnTo>
                  <a:pt x="311656" y="460120"/>
                </a:lnTo>
                <a:lnTo>
                  <a:pt x="314196" y="456945"/>
                </a:lnTo>
                <a:lnTo>
                  <a:pt x="321816" y="452119"/>
                </a:lnTo>
                <a:lnTo>
                  <a:pt x="321816" y="443991"/>
                </a:lnTo>
                <a:lnTo>
                  <a:pt x="243263" y="393992"/>
                </a:lnTo>
                <a:lnTo>
                  <a:pt x="623314" y="393953"/>
                </a:lnTo>
                <a:lnTo>
                  <a:pt x="633474" y="387476"/>
                </a:lnTo>
                <a:lnTo>
                  <a:pt x="633474" y="374522"/>
                </a:lnTo>
                <a:lnTo>
                  <a:pt x="623314" y="368172"/>
                </a:lnTo>
                <a:lnTo>
                  <a:pt x="243249" y="368172"/>
                </a:lnTo>
                <a:lnTo>
                  <a:pt x="314137" y="322998"/>
                </a:lnTo>
                <a:lnTo>
                  <a:pt x="321816" y="318007"/>
                </a:lnTo>
                <a:lnTo>
                  <a:pt x="321816" y="310006"/>
                </a:lnTo>
                <a:lnTo>
                  <a:pt x="314196" y="305180"/>
                </a:lnTo>
                <a:lnTo>
                  <a:pt x="302367" y="301633"/>
                </a:lnTo>
                <a:close/>
              </a:path>
              <a:path w="1036320" h="951229">
                <a:moveTo>
                  <a:pt x="707901" y="201552"/>
                </a:moveTo>
                <a:lnTo>
                  <a:pt x="694747" y="202678"/>
                </a:lnTo>
                <a:lnTo>
                  <a:pt x="684566" y="212346"/>
                </a:lnTo>
                <a:lnTo>
                  <a:pt x="686813" y="220881"/>
                </a:lnTo>
                <a:lnTo>
                  <a:pt x="759949" y="267877"/>
                </a:lnTo>
                <a:lnTo>
                  <a:pt x="382649" y="267969"/>
                </a:lnTo>
                <a:lnTo>
                  <a:pt x="372489" y="274446"/>
                </a:lnTo>
                <a:lnTo>
                  <a:pt x="372489" y="287400"/>
                </a:lnTo>
                <a:lnTo>
                  <a:pt x="382649" y="293877"/>
                </a:lnTo>
                <a:lnTo>
                  <a:pt x="760047" y="293877"/>
                </a:lnTo>
                <a:lnTo>
                  <a:pt x="681607" y="343915"/>
                </a:lnTo>
                <a:lnTo>
                  <a:pt x="681607" y="351916"/>
                </a:lnTo>
                <a:lnTo>
                  <a:pt x="689227" y="356869"/>
                </a:lnTo>
                <a:lnTo>
                  <a:pt x="694307" y="360044"/>
                </a:lnTo>
                <a:lnTo>
                  <a:pt x="699260" y="361695"/>
                </a:lnTo>
                <a:lnTo>
                  <a:pt x="709420" y="361695"/>
                </a:lnTo>
                <a:lnTo>
                  <a:pt x="714500" y="360044"/>
                </a:lnTo>
                <a:lnTo>
                  <a:pt x="719580" y="356869"/>
                </a:lnTo>
                <a:lnTo>
                  <a:pt x="823426" y="290601"/>
                </a:lnTo>
                <a:lnTo>
                  <a:pt x="826006" y="289051"/>
                </a:lnTo>
                <a:lnTo>
                  <a:pt x="828546" y="285749"/>
                </a:lnTo>
                <a:lnTo>
                  <a:pt x="828546" y="284098"/>
                </a:lnTo>
                <a:lnTo>
                  <a:pt x="831086" y="282574"/>
                </a:lnTo>
                <a:lnTo>
                  <a:pt x="831086" y="279272"/>
                </a:lnTo>
                <a:lnTo>
                  <a:pt x="828546" y="277748"/>
                </a:lnTo>
                <a:lnTo>
                  <a:pt x="828546" y="276097"/>
                </a:lnTo>
                <a:lnTo>
                  <a:pt x="826006" y="272922"/>
                </a:lnTo>
                <a:lnTo>
                  <a:pt x="823466" y="271271"/>
                </a:lnTo>
                <a:lnTo>
                  <a:pt x="719619" y="205129"/>
                </a:lnTo>
                <a:lnTo>
                  <a:pt x="707901" y="201552"/>
                </a:lnTo>
                <a:close/>
              </a:path>
              <a:path w="1036320" h="951229">
                <a:moveTo>
                  <a:pt x="302367" y="104656"/>
                </a:moveTo>
                <a:lnTo>
                  <a:pt x="289747" y="106453"/>
                </a:lnTo>
                <a:lnTo>
                  <a:pt x="286256" y="108203"/>
                </a:lnTo>
                <a:lnTo>
                  <a:pt x="179957" y="174370"/>
                </a:lnTo>
                <a:lnTo>
                  <a:pt x="179957" y="176021"/>
                </a:lnTo>
                <a:lnTo>
                  <a:pt x="177417" y="177545"/>
                </a:lnTo>
                <a:lnTo>
                  <a:pt x="177417" y="179196"/>
                </a:lnTo>
                <a:lnTo>
                  <a:pt x="174877" y="179196"/>
                </a:lnTo>
                <a:lnTo>
                  <a:pt x="174877" y="188848"/>
                </a:lnTo>
                <a:lnTo>
                  <a:pt x="177417" y="188848"/>
                </a:lnTo>
                <a:lnTo>
                  <a:pt x="177417" y="190499"/>
                </a:lnTo>
                <a:lnTo>
                  <a:pt x="179957" y="192150"/>
                </a:lnTo>
                <a:lnTo>
                  <a:pt x="179957" y="193801"/>
                </a:lnTo>
                <a:lnTo>
                  <a:pt x="291336" y="263143"/>
                </a:lnTo>
                <a:lnTo>
                  <a:pt x="296416" y="264794"/>
                </a:lnTo>
                <a:lnTo>
                  <a:pt x="306576" y="264794"/>
                </a:lnTo>
                <a:lnTo>
                  <a:pt x="311656" y="263143"/>
                </a:lnTo>
                <a:lnTo>
                  <a:pt x="314196" y="259968"/>
                </a:lnTo>
                <a:lnTo>
                  <a:pt x="321816" y="255142"/>
                </a:lnTo>
                <a:lnTo>
                  <a:pt x="321816" y="247014"/>
                </a:lnTo>
                <a:lnTo>
                  <a:pt x="243263" y="197015"/>
                </a:lnTo>
                <a:lnTo>
                  <a:pt x="623314" y="196976"/>
                </a:lnTo>
                <a:lnTo>
                  <a:pt x="633474" y="190499"/>
                </a:lnTo>
                <a:lnTo>
                  <a:pt x="633474" y="177545"/>
                </a:lnTo>
                <a:lnTo>
                  <a:pt x="623314" y="171195"/>
                </a:lnTo>
                <a:lnTo>
                  <a:pt x="243249" y="171195"/>
                </a:lnTo>
                <a:lnTo>
                  <a:pt x="314137" y="126021"/>
                </a:lnTo>
                <a:lnTo>
                  <a:pt x="321816" y="121030"/>
                </a:lnTo>
                <a:lnTo>
                  <a:pt x="321816" y="113029"/>
                </a:lnTo>
                <a:lnTo>
                  <a:pt x="314196" y="108203"/>
                </a:lnTo>
                <a:lnTo>
                  <a:pt x="302367" y="104656"/>
                </a:lnTo>
                <a:close/>
              </a:path>
              <a:path w="1036320" h="951229">
                <a:moveTo>
                  <a:pt x="1015625" y="25781"/>
                </a:moveTo>
                <a:lnTo>
                  <a:pt x="934866" y="25781"/>
                </a:lnTo>
                <a:lnTo>
                  <a:pt x="951669" y="27349"/>
                </a:lnTo>
                <a:lnTo>
                  <a:pt x="966789" y="31740"/>
                </a:lnTo>
                <a:lnTo>
                  <a:pt x="995761" y="93830"/>
                </a:lnTo>
                <a:lnTo>
                  <a:pt x="995805" y="103377"/>
                </a:lnTo>
                <a:lnTo>
                  <a:pt x="1005965" y="108203"/>
                </a:lnTo>
                <a:lnTo>
                  <a:pt x="1026158" y="108203"/>
                </a:lnTo>
                <a:lnTo>
                  <a:pt x="1036318" y="103377"/>
                </a:lnTo>
                <a:lnTo>
                  <a:pt x="1036312" y="64746"/>
                </a:lnTo>
                <a:lnTo>
                  <a:pt x="1034835" y="53730"/>
                </a:lnTo>
                <a:lnTo>
                  <a:pt x="1030553" y="43269"/>
                </a:lnTo>
                <a:lnTo>
                  <a:pt x="1023722" y="33569"/>
                </a:lnTo>
                <a:lnTo>
                  <a:pt x="1015625" y="25781"/>
                </a:lnTo>
                <a:close/>
              </a:path>
            </a:pathLst>
          </a:custGeom>
          <a:solidFill>
            <a:srgbClr val="7A0562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7" name="object 48"/>
          <p:cNvSpPr txBox="1"/>
          <p:nvPr/>
        </p:nvSpPr>
        <p:spPr>
          <a:xfrm>
            <a:off x="5216817" y="2438513"/>
            <a:ext cx="594762" cy="1152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749" spc="4" dirty="0">
                <a:latin typeface="微软雅黑"/>
                <a:cs typeface="微软雅黑"/>
              </a:rPr>
              <a:t>集成发布平台</a:t>
            </a:r>
            <a:endParaRPr sz="749">
              <a:latin typeface="微软雅黑"/>
              <a:cs typeface="微软雅黑"/>
            </a:endParaRPr>
          </a:p>
        </p:txBody>
      </p:sp>
      <p:sp>
        <p:nvSpPr>
          <p:cNvPr id="38" name="object 49"/>
          <p:cNvSpPr/>
          <p:nvPr/>
        </p:nvSpPr>
        <p:spPr>
          <a:xfrm>
            <a:off x="7303527" y="2238303"/>
            <a:ext cx="367705" cy="43393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9" name="object 50"/>
          <p:cNvSpPr/>
          <p:nvPr/>
        </p:nvSpPr>
        <p:spPr>
          <a:xfrm>
            <a:off x="6645767" y="2167504"/>
            <a:ext cx="602946" cy="59609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0" name="object 51"/>
          <p:cNvSpPr txBox="1"/>
          <p:nvPr/>
        </p:nvSpPr>
        <p:spPr>
          <a:xfrm>
            <a:off x="7761540" y="2292366"/>
            <a:ext cx="862167" cy="3229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49" spc="-11" dirty="0">
                <a:latin typeface="微软雅黑"/>
                <a:cs typeface="微软雅黑"/>
              </a:rPr>
              <a:t>社交平台</a:t>
            </a:r>
            <a:r>
              <a:rPr sz="1049" spc="-4" dirty="0">
                <a:latin typeface="微软雅黑"/>
                <a:cs typeface="微软雅黑"/>
              </a:rPr>
              <a:t>H</a:t>
            </a:r>
            <a:r>
              <a:rPr sz="1049" spc="-8" dirty="0">
                <a:latin typeface="微软雅黑"/>
                <a:cs typeface="微软雅黑"/>
              </a:rPr>
              <a:t>5页</a:t>
            </a:r>
            <a:endParaRPr sz="1049">
              <a:latin typeface="微软雅黑"/>
              <a:cs typeface="微软雅黑"/>
            </a:endParaRPr>
          </a:p>
          <a:p>
            <a:pPr marL="1904" algn="ctr"/>
            <a:r>
              <a:rPr sz="1049" spc="-8" dirty="0">
                <a:latin typeface="微软雅黑"/>
                <a:cs typeface="微软雅黑"/>
              </a:rPr>
              <a:t>面播放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41" name="object 52"/>
          <p:cNvSpPr/>
          <p:nvPr/>
        </p:nvSpPr>
        <p:spPr>
          <a:xfrm>
            <a:off x="4926002" y="1621655"/>
            <a:ext cx="4216052" cy="8221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2" name="object 53"/>
          <p:cNvSpPr/>
          <p:nvPr/>
        </p:nvSpPr>
        <p:spPr>
          <a:xfrm>
            <a:off x="4957976" y="1646777"/>
            <a:ext cx="4179510" cy="0"/>
          </a:xfrm>
          <a:custGeom>
            <a:avLst/>
            <a:gdLst/>
            <a:ahLst/>
            <a:cxnLst/>
            <a:rect l="l" t="t" r="r" b="b"/>
            <a:pathLst>
              <a:path w="5577840">
                <a:moveTo>
                  <a:pt x="0" y="0"/>
                </a:moveTo>
                <a:lnTo>
                  <a:pt x="5577459" y="0"/>
                </a:lnTo>
              </a:path>
            </a:pathLst>
          </a:custGeom>
          <a:ln w="24384">
            <a:solidFill>
              <a:srgbClr val="4F81BC"/>
            </a:solidFill>
            <a:prstDash val="lg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3" name="object 54"/>
          <p:cNvSpPr/>
          <p:nvPr/>
        </p:nvSpPr>
        <p:spPr>
          <a:xfrm>
            <a:off x="2484529" y="1589680"/>
            <a:ext cx="1041452" cy="49331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4" name="object 55"/>
          <p:cNvSpPr/>
          <p:nvPr/>
        </p:nvSpPr>
        <p:spPr>
          <a:xfrm>
            <a:off x="2517455" y="1716531"/>
            <a:ext cx="762246" cy="212687"/>
          </a:xfrm>
          <a:custGeom>
            <a:avLst/>
            <a:gdLst/>
            <a:ahLst/>
            <a:cxnLst/>
            <a:rect l="l" t="t" r="r" b="b"/>
            <a:pathLst>
              <a:path w="1017270" h="283844">
                <a:moveTo>
                  <a:pt x="923607" y="94107"/>
                </a:moveTo>
                <a:lnTo>
                  <a:pt x="780414" y="94107"/>
                </a:lnTo>
                <a:lnTo>
                  <a:pt x="780922" y="188595"/>
                </a:lnTo>
                <a:lnTo>
                  <a:pt x="733763" y="188863"/>
                </a:lnTo>
                <a:lnTo>
                  <a:pt x="734313" y="283463"/>
                </a:lnTo>
                <a:lnTo>
                  <a:pt x="1016888" y="140080"/>
                </a:lnTo>
                <a:lnTo>
                  <a:pt x="923607" y="94107"/>
                </a:lnTo>
                <a:close/>
              </a:path>
              <a:path w="1017270" h="283844">
                <a:moveTo>
                  <a:pt x="733212" y="94375"/>
                </a:moveTo>
                <a:lnTo>
                  <a:pt x="0" y="98551"/>
                </a:lnTo>
                <a:lnTo>
                  <a:pt x="507" y="193039"/>
                </a:lnTo>
                <a:lnTo>
                  <a:pt x="733763" y="188863"/>
                </a:lnTo>
                <a:lnTo>
                  <a:pt x="733212" y="94375"/>
                </a:lnTo>
                <a:close/>
              </a:path>
              <a:path w="1017270" h="283844">
                <a:moveTo>
                  <a:pt x="780414" y="94107"/>
                </a:moveTo>
                <a:lnTo>
                  <a:pt x="733212" y="94375"/>
                </a:lnTo>
                <a:lnTo>
                  <a:pt x="733763" y="188863"/>
                </a:lnTo>
                <a:lnTo>
                  <a:pt x="780922" y="188595"/>
                </a:lnTo>
                <a:lnTo>
                  <a:pt x="780414" y="94107"/>
                </a:lnTo>
                <a:close/>
              </a:path>
              <a:path w="1017270" h="283844">
                <a:moveTo>
                  <a:pt x="732663" y="0"/>
                </a:moveTo>
                <a:lnTo>
                  <a:pt x="733212" y="94375"/>
                </a:lnTo>
                <a:lnTo>
                  <a:pt x="923607" y="94107"/>
                </a:lnTo>
                <a:lnTo>
                  <a:pt x="732663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5" name="object 56"/>
          <p:cNvSpPr/>
          <p:nvPr/>
        </p:nvSpPr>
        <p:spPr>
          <a:xfrm>
            <a:off x="4482928" y="881675"/>
            <a:ext cx="755966" cy="66232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6" name="object 57"/>
          <p:cNvSpPr/>
          <p:nvPr/>
        </p:nvSpPr>
        <p:spPr>
          <a:xfrm>
            <a:off x="4514904" y="1113490"/>
            <a:ext cx="478664" cy="383502"/>
          </a:xfrm>
          <a:custGeom>
            <a:avLst/>
            <a:gdLst/>
            <a:ahLst/>
            <a:cxnLst/>
            <a:rect l="l" t="t" r="r" b="b"/>
            <a:pathLst>
              <a:path w="638809" h="511810">
                <a:moveTo>
                  <a:pt x="385671" y="136797"/>
                </a:moveTo>
                <a:lnTo>
                  <a:pt x="0" y="436879"/>
                </a:lnTo>
                <a:lnTo>
                  <a:pt x="57912" y="511428"/>
                </a:lnTo>
                <a:lnTo>
                  <a:pt x="443679" y="211361"/>
                </a:lnTo>
                <a:lnTo>
                  <a:pt x="385671" y="136797"/>
                </a:lnTo>
                <a:close/>
              </a:path>
              <a:path w="638809" h="511810">
                <a:moveTo>
                  <a:pt x="586840" y="107823"/>
                </a:moveTo>
                <a:lnTo>
                  <a:pt x="422910" y="107823"/>
                </a:lnTo>
                <a:lnTo>
                  <a:pt x="480949" y="182372"/>
                </a:lnTo>
                <a:lnTo>
                  <a:pt x="443679" y="211361"/>
                </a:lnTo>
                <a:lnTo>
                  <a:pt x="501650" y="285876"/>
                </a:lnTo>
                <a:lnTo>
                  <a:pt x="586840" y="107823"/>
                </a:lnTo>
                <a:close/>
              </a:path>
              <a:path w="638809" h="511810">
                <a:moveTo>
                  <a:pt x="422910" y="107823"/>
                </a:moveTo>
                <a:lnTo>
                  <a:pt x="385671" y="136797"/>
                </a:lnTo>
                <a:lnTo>
                  <a:pt x="443679" y="211361"/>
                </a:lnTo>
                <a:lnTo>
                  <a:pt x="480949" y="182372"/>
                </a:lnTo>
                <a:lnTo>
                  <a:pt x="422910" y="107823"/>
                </a:lnTo>
                <a:close/>
              </a:path>
              <a:path w="638809" h="511810">
                <a:moveTo>
                  <a:pt x="638428" y="0"/>
                </a:moveTo>
                <a:lnTo>
                  <a:pt x="327660" y="62229"/>
                </a:lnTo>
                <a:lnTo>
                  <a:pt x="385671" y="136797"/>
                </a:lnTo>
                <a:lnTo>
                  <a:pt x="422910" y="107823"/>
                </a:lnTo>
                <a:lnTo>
                  <a:pt x="586840" y="107823"/>
                </a:lnTo>
                <a:lnTo>
                  <a:pt x="638428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7" name="object 58"/>
          <p:cNvSpPr/>
          <p:nvPr/>
        </p:nvSpPr>
        <p:spPr>
          <a:xfrm>
            <a:off x="5885234" y="979883"/>
            <a:ext cx="463629" cy="17814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8" name="object 59"/>
          <p:cNvSpPr/>
          <p:nvPr/>
        </p:nvSpPr>
        <p:spPr>
          <a:xfrm>
            <a:off x="5917113" y="1024798"/>
            <a:ext cx="343058" cy="57098"/>
          </a:xfrm>
          <a:custGeom>
            <a:avLst/>
            <a:gdLst/>
            <a:ahLst/>
            <a:cxnLst/>
            <a:rect l="l" t="t" r="r" b="b"/>
            <a:pathLst>
              <a:path w="457834" h="76200">
                <a:moveTo>
                  <a:pt x="381507" y="0"/>
                </a:moveTo>
                <a:lnTo>
                  <a:pt x="381248" y="25916"/>
                </a:lnTo>
                <a:lnTo>
                  <a:pt x="393953" y="26035"/>
                </a:lnTo>
                <a:lnTo>
                  <a:pt x="393700" y="50418"/>
                </a:lnTo>
                <a:lnTo>
                  <a:pt x="381003" y="50418"/>
                </a:lnTo>
                <a:lnTo>
                  <a:pt x="380746" y="76200"/>
                </a:lnTo>
                <a:lnTo>
                  <a:pt x="433444" y="50418"/>
                </a:lnTo>
                <a:lnTo>
                  <a:pt x="393700" y="50418"/>
                </a:lnTo>
                <a:lnTo>
                  <a:pt x="433686" y="50300"/>
                </a:lnTo>
                <a:lnTo>
                  <a:pt x="457326" y="38735"/>
                </a:lnTo>
                <a:lnTo>
                  <a:pt x="381507" y="0"/>
                </a:lnTo>
                <a:close/>
              </a:path>
              <a:path w="457834" h="76200">
                <a:moveTo>
                  <a:pt x="381248" y="25916"/>
                </a:moveTo>
                <a:lnTo>
                  <a:pt x="381004" y="50300"/>
                </a:lnTo>
                <a:lnTo>
                  <a:pt x="393700" y="50418"/>
                </a:lnTo>
                <a:lnTo>
                  <a:pt x="393953" y="26035"/>
                </a:lnTo>
                <a:lnTo>
                  <a:pt x="381248" y="25916"/>
                </a:lnTo>
                <a:close/>
              </a:path>
              <a:path w="457834" h="76200">
                <a:moveTo>
                  <a:pt x="253" y="22351"/>
                </a:moveTo>
                <a:lnTo>
                  <a:pt x="0" y="46736"/>
                </a:lnTo>
                <a:lnTo>
                  <a:pt x="381004" y="50300"/>
                </a:lnTo>
                <a:lnTo>
                  <a:pt x="381248" y="25916"/>
                </a:lnTo>
                <a:lnTo>
                  <a:pt x="253" y="22351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9" name="object 60"/>
          <p:cNvSpPr/>
          <p:nvPr/>
        </p:nvSpPr>
        <p:spPr>
          <a:xfrm>
            <a:off x="4352746" y="1923127"/>
            <a:ext cx="803927" cy="45220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0" name="object 61"/>
          <p:cNvSpPr/>
          <p:nvPr/>
        </p:nvSpPr>
        <p:spPr>
          <a:xfrm>
            <a:off x="4385388" y="1939971"/>
            <a:ext cx="680883" cy="332591"/>
          </a:xfrm>
          <a:custGeom>
            <a:avLst/>
            <a:gdLst/>
            <a:ahLst/>
            <a:cxnLst/>
            <a:rect l="l" t="t" r="r" b="b"/>
            <a:pathLst>
              <a:path w="908684" h="443864">
                <a:moveTo>
                  <a:pt x="834471" y="420228"/>
                </a:moveTo>
                <a:lnTo>
                  <a:pt x="823341" y="443611"/>
                </a:lnTo>
                <a:lnTo>
                  <a:pt x="908430" y="442087"/>
                </a:lnTo>
                <a:lnTo>
                  <a:pt x="895695" y="425703"/>
                </a:lnTo>
                <a:lnTo>
                  <a:pt x="845947" y="425703"/>
                </a:lnTo>
                <a:lnTo>
                  <a:pt x="834471" y="420228"/>
                </a:lnTo>
                <a:close/>
              </a:path>
              <a:path w="908684" h="443864">
                <a:moveTo>
                  <a:pt x="844922" y="398273"/>
                </a:moveTo>
                <a:lnTo>
                  <a:pt x="834471" y="420228"/>
                </a:lnTo>
                <a:lnTo>
                  <a:pt x="845947" y="425703"/>
                </a:lnTo>
                <a:lnTo>
                  <a:pt x="856361" y="403732"/>
                </a:lnTo>
                <a:lnTo>
                  <a:pt x="844922" y="398273"/>
                </a:lnTo>
                <a:close/>
              </a:path>
              <a:path w="908684" h="443864">
                <a:moveTo>
                  <a:pt x="856106" y="374776"/>
                </a:moveTo>
                <a:lnTo>
                  <a:pt x="844922" y="398273"/>
                </a:lnTo>
                <a:lnTo>
                  <a:pt x="856361" y="403732"/>
                </a:lnTo>
                <a:lnTo>
                  <a:pt x="845947" y="425703"/>
                </a:lnTo>
                <a:lnTo>
                  <a:pt x="895695" y="425703"/>
                </a:lnTo>
                <a:lnTo>
                  <a:pt x="856106" y="374776"/>
                </a:lnTo>
                <a:close/>
              </a:path>
              <a:path w="908684" h="443864">
                <a:moveTo>
                  <a:pt x="10413" y="0"/>
                </a:moveTo>
                <a:lnTo>
                  <a:pt x="0" y="22098"/>
                </a:lnTo>
                <a:lnTo>
                  <a:pt x="834471" y="420228"/>
                </a:lnTo>
                <a:lnTo>
                  <a:pt x="844922" y="398273"/>
                </a:lnTo>
                <a:lnTo>
                  <a:pt x="10413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1" name="object 62"/>
          <p:cNvSpPr txBox="1"/>
          <p:nvPr/>
        </p:nvSpPr>
        <p:spPr>
          <a:xfrm>
            <a:off x="2376141" y="1300851"/>
            <a:ext cx="882626" cy="5536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99" spc="-4" dirty="0">
                <a:latin typeface="微软雅黑"/>
                <a:cs typeface="微软雅黑"/>
              </a:rPr>
              <a:t>5</a:t>
            </a:r>
            <a:r>
              <a:rPr sz="1199" spc="4" dirty="0">
                <a:latin typeface="微软雅黑"/>
                <a:cs typeface="微软雅黑"/>
              </a:rPr>
              <a:t>G回传多路</a:t>
            </a:r>
            <a:endParaRPr sz="1199">
              <a:latin typeface="微软雅黑"/>
              <a:cs typeface="微软雅黑"/>
            </a:endParaRPr>
          </a:p>
          <a:p>
            <a:pPr algn="ctr">
              <a:lnSpc>
                <a:spcPct val="100000"/>
              </a:lnSpc>
            </a:pPr>
            <a:r>
              <a:rPr sz="1199" spc="-4" dirty="0">
                <a:latin typeface="微软雅黑"/>
                <a:cs typeface="微软雅黑"/>
              </a:rPr>
              <a:t>4</a:t>
            </a:r>
            <a:r>
              <a:rPr sz="1199" spc="4" dirty="0">
                <a:latin typeface="微软雅黑"/>
                <a:cs typeface="微软雅黑"/>
              </a:rPr>
              <a:t>K</a:t>
            </a:r>
            <a:r>
              <a:rPr sz="1199" spc="-8" dirty="0">
                <a:latin typeface="微软雅黑"/>
                <a:cs typeface="微软雅黑"/>
              </a:rPr>
              <a:t> </a:t>
            </a:r>
            <a:r>
              <a:rPr sz="1199" spc="-4" dirty="0">
                <a:latin typeface="微软雅黑"/>
                <a:cs typeface="微软雅黑"/>
              </a:rPr>
              <a:t>8</a:t>
            </a:r>
            <a:r>
              <a:rPr sz="1199" spc="4" dirty="0">
                <a:latin typeface="微软雅黑"/>
                <a:cs typeface="微软雅黑"/>
              </a:rPr>
              <a:t>K</a:t>
            </a:r>
            <a:r>
              <a:rPr sz="1199" dirty="0">
                <a:latin typeface="微软雅黑"/>
                <a:cs typeface="微软雅黑"/>
              </a:rPr>
              <a:t>  V</a:t>
            </a:r>
            <a:r>
              <a:rPr sz="1199" spc="-8" dirty="0">
                <a:latin typeface="微软雅黑"/>
                <a:cs typeface="微软雅黑"/>
              </a:rPr>
              <a:t>R</a:t>
            </a:r>
            <a:r>
              <a:rPr sz="1199" spc="4" dirty="0">
                <a:latin typeface="微软雅黑"/>
                <a:cs typeface="微软雅黑"/>
              </a:rPr>
              <a:t>信</a:t>
            </a:r>
            <a:endParaRPr sz="1199">
              <a:latin typeface="微软雅黑"/>
              <a:cs typeface="微软雅黑"/>
            </a:endParaRPr>
          </a:p>
          <a:p>
            <a:pPr algn="ctr">
              <a:lnSpc>
                <a:spcPct val="100000"/>
              </a:lnSpc>
            </a:pPr>
            <a:r>
              <a:rPr sz="1199" spc="8" dirty="0">
                <a:latin typeface="微软雅黑"/>
                <a:cs typeface="微软雅黑"/>
              </a:rPr>
              <a:t>号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52" name="object 63"/>
          <p:cNvSpPr/>
          <p:nvPr/>
        </p:nvSpPr>
        <p:spPr>
          <a:xfrm>
            <a:off x="5887518" y="2341078"/>
            <a:ext cx="762817" cy="178143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3" name="object 64"/>
          <p:cNvSpPr/>
          <p:nvPr/>
        </p:nvSpPr>
        <p:spPr>
          <a:xfrm>
            <a:off x="5919303" y="2385137"/>
            <a:ext cx="642343" cy="57098"/>
          </a:xfrm>
          <a:custGeom>
            <a:avLst/>
            <a:gdLst/>
            <a:ahLst/>
            <a:cxnLst/>
            <a:rect l="l" t="t" r="r" b="b"/>
            <a:pathLst>
              <a:path w="857250" h="76200">
                <a:moveTo>
                  <a:pt x="781303" y="0"/>
                </a:moveTo>
                <a:lnTo>
                  <a:pt x="780828" y="25924"/>
                </a:lnTo>
                <a:lnTo>
                  <a:pt x="793495" y="26162"/>
                </a:lnTo>
                <a:lnTo>
                  <a:pt x="793114" y="50546"/>
                </a:lnTo>
                <a:lnTo>
                  <a:pt x="780377" y="50546"/>
                </a:lnTo>
                <a:lnTo>
                  <a:pt x="779906" y="76200"/>
                </a:lnTo>
                <a:lnTo>
                  <a:pt x="833798" y="50546"/>
                </a:lnTo>
                <a:lnTo>
                  <a:pt x="793114" y="50546"/>
                </a:lnTo>
                <a:lnTo>
                  <a:pt x="780381" y="50307"/>
                </a:lnTo>
                <a:lnTo>
                  <a:pt x="834299" y="50307"/>
                </a:lnTo>
                <a:lnTo>
                  <a:pt x="856741" y="39624"/>
                </a:lnTo>
                <a:lnTo>
                  <a:pt x="781303" y="0"/>
                </a:lnTo>
                <a:close/>
              </a:path>
              <a:path w="857250" h="76200">
                <a:moveTo>
                  <a:pt x="780828" y="25924"/>
                </a:moveTo>
                <a:lnTo>
                  <a:pt x="780381" y="50307"/>
                </a:lnTo>
                <a:lnTo>
                  <a:pt x="793114" y="50546"/>
                </a:lnTo>
                <a:lnTo>
                  <a:pt x="793495" y="26162"/>
                </a:lnTo>
                <a:lnTo>
                  <a:pt x="780828" y="25924"/>
                </a:lnTo>
                <a:close/>
              </a:path>
              <a:path w="857250" h="76200">
                <a:moveTo>
                  <a:pt x="507" y="11302"/>
                </a:moveTo>
                <a:lnTo>
                  <a:pt x="0" y="35687"/>
                </a:lnTo>
                <a:lnTo>
                  <a:pt x="780381" y="50307"/>
                </a:lnTo>
                <a:lnTo>
                  <a:pt x="780828" y="25924"/>
                </a:lnTo>
                <a:lnTo>
                  <a:pt x="507" y="1130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4" name="object 65"/>
          <p:cNvSpPr/>
          <p:nvPr/>
        </p:nvSpPr>
        <p:spPr>
          <a:xfrm>
            <a:off x="7538768" y="714952"/>
            <a:ext cx="1242433" cy="689733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5" name="object 66"/>
          <p:cNvSpPr/>
          <p:nvPr/>
        </p:nvSpPr>
        <p:spPr>
          <a:xfrm>
            <a:off x="4112940" y="2950875"/>
            <a:ext cx="1068857" cy="100262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6" name="object 67"/>
          <p:cNvSpPr/>
          <p:nvPr/>
        </p:nvSpPr>
        <p:spPr>
          <a:xfrm>
            <a:off x="5140687" y="2948592"/>
            <a:ext cx="1073426" cy="100719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7" name="object 68"/>
          <p:cNvSpPr/>
          <p:nvPr/>
        </p:nvSpPr>
        <p:spPr>
          <a:xfrm>
            <a:off x="6803355" y="2891494"/>
            <a:ext cx="1603288" cy="102089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8" name="object 69"/>
          <p:cNvSpPr/>
          <p:nvPr/>
        </p:nvSpPr>
        <p:spPr>
          <a:xfrm>
            <a:off x="2630698" y="1868313"/>
            <a:ext cx="319744" cy="20326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9" name="object 70"/>
          <p:cNvSpPr txBox="1"/>
          <p:nvPr/>
        </p:nvSpPr>
        <p:spPr>
          <a:xfrm>
            <a:off x="4889746" y="4044003"/>
            <a:ext cx="681359" cy="161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spc="-8" dirty="0">
                <a:latin typeface="微软雅黑"/>
                <a:cs typeface="微软雅黑"/>
              </a:rPr>
              <a:t>长春分会场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60" name="object 71"/>
          <p:cNvSpPr txBox="1"/>
          <p:nvPr/>
        </p:nvSpPr>
        <p:spPr>
          <a:xfrm>
            <a:off x="6963513" y="4030775"/>
            <a:ext cx="681359" cy="161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spc="-8" dirty="0">
                <a:latin typeface="微软雅黑"/>
                <a:cs typeface="微软雅黑"/>
              </a:rPr>
              <a:t>北京分会场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61" name="object 72"/>
          <p:cNvSpPr txBox="1"/>
          <p:nvPr/>
        </p:nvSpPr>
        <p:spPr>
          <a:xfrm>
            <a:off x="1458493" y="4089014"/>
            <a:ext cx="682787" cy="161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spc="-8" dirty="0">
                <a:latin typeface="微软雅黑"/>
                <a:cs typeface="微软雅黑"/>
              </a:rPr>
              <a:t>深圳分会场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62" name="object 73"/>
          <p:cNvSpPr/>
          <p:nvPr/>
        </p:nvSpPr>
        <p:spPr>
          <a:xfrm>
            <a:off x="248606" y="2982849"/>
            <a:ext cx="3311633" cy="9820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3" name="object 74"/>
          <p:cNvSpPr txBox="1"/>
          <p:nvPr/>
        </p:nvSpPr>
        <p:spPr>
          <a:xfrm>
            <a:off x="1515077" y="4494021"/>
            <a:ext cx="1707204" cy="2768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799" b="1" dirty="0">
                <a:latin typeface="微软雅黑"/>
                <a:cs typeface="微软雅黑"/>
              </a:rPr>
              <a:t>央视5G战略合作</a:t>
            </a:r>
            <a:endParaRPr sz="1799">
              <a:latin typeface="微软雅黑"/>
              <a:cs typeface="微软雅黑"/>
            </a:endParaRPr>
          </a:p>
        </p:txBody>
      </p:sp>
      <p:sp>
        <p:nvSpPr>
          <p:cNvPr id="64" name="object 75"/>
          <p:cNvSpPr/>
          <p:nvPr/>
        </p:nvSpPr>
        <p:spPr>
          <a:xfrm>
            <a:off x="3363348" y="4458240"/>
            <a:ext cx="125614" cy="335921"/>
          </a:xfrm>
          <a:custGeom>
            <a:avLst/>
            <a:gdLst/>
            <a:ahLst/>
            <a:cxnLst/>
            <a:rect l="l" t="t" r="r" b="b"/>
            <a:pathLst>
              <a:path w="167639" h="448310">
                <a:moveTo>
                  <a:pt x="83820" y="0"/>
                </a:moveTo>
                <a:lnTo>
                  <a:pt x="83820" y="112013"/>
                </a:lnTo>
                <a:lnTo>
                  <a:pt x="0" y="112013"/>
                </a:lnTo>
                <a:lnTo>
                  <a:pt x="0" y="336041"/>
                </a:lnTo>
                <a:lnTo>
                  <a:pt x="83820" y="336041"/>
                </a:lnTo>
                <a:lnTo>
                  <a:pt x="83820" y="448055"/>
                </a:lnTo>
                <a:lnTo>
                  <a:pt x="167640" y="224027"/>
                </a:lnTo>
                <a:lnTo>
                  <a:pt x="83820" y="0"/>
                </a:lnTo>
                <a:close/>
              </a:path>
            </a:pathLst>
          </a:custGeom>
          <a:solidFill>
            <a:srgbClr val="EA002E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5" name="object 76"/>
          <p:cNvSpPr txBox="1"/>
          <p:nvPr/>
        </p:nvSpPr>
        <p:spPr>
          <a:xfrm>
            <a:off x="92006" y="136290"/>
            <a:ext cx="7669535" cy="322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>
              <a:spcBef>
                <a:spcPts val="172"/>
              </a:spcBef>
            </a:pPr>
            <a:r>
              <a:rPr sz="2098" b="1" spc="-4">
                <a:solidFill>
                  <a:schemeClr val="bg1"/>
                </a:solidFill>
                <a:latin typeface="微软雅黑"/>
                <a:cs typeface="微软雅黑"/>
              </a:rPr>
              <a:t>5</a:t>
            </a:r>
            <a:r>
              <a:rPr sz="2098" b="1" spc="11">
                <a:solidFill>
                  <a:schemeClr val="bg1"/>
                </a:solidFill>
                <a:latin typeface="微软雅黑"/>
                <a:cs typeface="微软雅黑"/>
              </a:rPr>
              <a:t>G</a:t>
            </a:r>
            <a:r>
              <a:rPr sz="2098" b="1" spc="4">
                <a:solidFill>
                  <a:schemeClr val="bg1"/>
                </a:solidFill>
                <a:latin typeface="微软雅黑"/>
                <a:cs typeface="微软雅黑"/>
              </a:rPr>
              <a:t>超高清</a:t>
            </a:r>
            <a:r>
              <a:rPr sz="2098" b="1" spc="-8">
                <a:solidFill>
                  <a:schemeClr val="bg1"/>
                </a:solidFill>
                <a:latin typeface="微软雅黑"/>
                <a:cs typeface="微软雅黑"/>
              </a:rPr>
              <a:t>回</a:t>
            </a:r>
            <a:r>
              <a:rPr sz="2098" b="1" spc="4">
                <a:solidFill>
                  <a:schemeClr val="bg1"/>
                </a:solidFill>
                <a:latin typeface="微软雅黑"/>
                <a:cs typeface="微软雅黑"/>
              </a:rPr>
              <a:t>传</a:t>
            </a:r>
            <a:r>
              <a:rPr sz="2098" b="1" spc="-11">
                <a:solidFill>
                  <a:schemeClr val="bg1"/>
                </a:solidFill>
                <a:latin typeface="微软雅黑"/>
                <a:cs typeface="微软雅黑"/>
              </a:rPr>
              <a:t>：</a:t>
            </a:r>
            <a:r>
              <a:rPr lang="zh-CN" altLang="en-US" sz="2098" b="1" spc="-11">
                <a:solidFill>
                  <a:schemeClr val="bg1"/>
                </a:solidFill>
                <a:cs typeface="微软雅黑"/>
              </a:rPr>
              <a:t>中国移动</a:t>
            </a:r>
            <a:r>
              <a:rPr sz="2098" b="1" spc="4">
                <a:solidFill>
                  <a:schemeClr val="bg1"/>
                </a:solidFill>
                <a:latin typeface="微软雅黑"/>
                <a:cs typeface="微软雅黑"/>
              </a:rPr>
              <a:t>与</a:t>
            </a:r>
            <a:r>
              <a:rPr sz="2098" b="1" spc="-11">
                <a:solidFill>
                  <a:schemeClr val="bg1"/>
                </a:solidFill>
                <a:latin typeface="微软雅黑"/>
                <a:cs typeface="微软雅黑"/>
              </a:rPr>
              <a:t>央</a:t>
            </a:r>
            <a:r>
              <a:rPr sz="2098" b="1" spc="4">
                <a:solidFill>
                  <a:schemeClr val="bg1"/>
                </a:solidFill>
                <a:latin typeface="微软雅黑"/>
                <a:cs typeface="微软雅黑"/>
              </a:rPr>
              <a:t>视</a:t>
            </a:r>
            <a:r>
              <a:rPr sz="2098" b="1" spc="-11">
                <a:solidFill>
                  <a:schemeClr val="bg1"/>
                </a:solidFill>
                <a:latin typeface="微软雅黑"/>
                <a:cs typeface="微软雅黑"/>
              </a:rPr>
              <a:t>独</a:t>
            </a:r>
            <a:r>
              <a:rPr sz="2098" b="1" spc="-30">
                <a:solidFill>
                  <a:schemeClr val="bg1"/>
                </a:solidFill>
                <a:latin typeface="微软雅黑"/>
                <a:cs typeface="微软雅黑"/>
              </a:rPr>
              <a:t>家</a:t>
            </a:r>
            <a:r>
              <a:rPr sz="2098" b="1" spc="-4">
                <a:solidFill>
                  <a:schemeClr val="bg1"/>
                </a:solidFill>
                <a:latin typeface="微软雅黑"/>
                <a:cs typeface="微软雅黑"/>
              </a:rPr>
              <a:t>5</a:t>
            </a:r>
            <a:r>
              <a:rPr sz="2098" b="1" spc="-8">
                <a:solidFill>
                  <a:schemeClr val="bg1"/>
                </a:solidFill>
                <a:latin typeface="微软雅黑"/>
                <a:cs typeface="微软雅黑"/>
              </a:rPr>
              <a:t>G</a:t>
            </a:r>
            <a:r>
              <a:rPr sz="2098" b="1" spc="-19">
                <a:solidFill>
                  <a:schemeClr val="bg1"/>
                </a:solidFill>
                <a:latin typeface="微软雅黑"/>
                <a:cs typeface="微软雅黑"/>
              </a:rPr>
              <a:t>新</a:t>
            </a:r>
            <a:r>
              <a:rPr sz="2098" b="1" spc="4">
                <a:solidFill>
                  <a:schemeClr val="bg1"/>
                </a:solidFill>
                <a:latin typeface="微软雅黑"/>
                <a:cs typeface="微软雅黑"/>
              </a:rPr>
              <a:t>媒</a:t>
            </a:r>
            <a:r>
              <a:rPr sz="2098" b="1" spc="-19">
                <a:solidFill>
                  <a:schemeClr val="bg1"/>
                </a:solidFill>
                <a:latin typeface="微软雅黑"/>
                <a:cs typeface="微软雅黑"/>
              </a:rPr>
              <a:t>体</a:t>
            </a:r>
            <a:r>
              <a:rPr sz="2098" b="1" spc="4">
                <a:solidFill>
                  <a:schemeClr val="bg1"/>
                </a:solidFill>
                <a:latin typeface="微软雅黑"/>
                <a:cs typeface="微软雅黑"/>
              </a:rPr>
              <a:t>应</a:t>
            </a:r>
            <a:r>
              <a:rPr sz="2098" b="1" spc="-19">
                <a:solidFill>
                  <a:schemeClr val="bg1"/>
                </a:solidFill>
                <a:latin typeface="微软雅黑"/>
                <a:cs typeface="微软雅黑"/>
              </a:rPr>
              <a:t>用</a:t>
            </a:r>
            <a:r>
              <a:rPr sz="2098" b="1" spc="4">
                <a:solidFill>
                  <a:schemeClr val="bg1"/>
                </a:solidFill>
                <a:latin typeface="微软雅黑"/>
                <a:cs typeface="微软雅黑"/>
              </a:rPr>
              <a:t>合作</a:t>
            </a:r>
          </a:p>
        </p:txBody>
      </p:sp>
      <p:sp>
        <p:nvSpPr>
          <p:cNvPr id="66" name="object 77"/>
          <p:cNvSpPr txBox="1"/>
          <p:nvPr/>
        </p:nvSpPr>
        <p:spPr>
          <a:xfrm>
            <a:off x="1146552" y="806700"/>
            <a:ext cx="256745" cy="276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 algn="ctr"/>
            <a:r>
              <a:rPr lang="zh-CN" altLang="en-US" sz="899" b="1">
                <a:solidFill>
                  <a:srgbClr val="205868"/>
                </a:solidFill>
                <a:latin typeface="微软雅黑"/>
                <a:cs typeface="微软雅黑"/>
              </a:rPr>
              <a:t>主舞</a:t>
            </a:r>
            <a:r>
              <a:rPr sz="899" b="1">
                <a:solidFill>
                  <a:srgbClr val="205868"/>
                </a:solidFill>
                <a:latin typeface="微软雅黑"/>
                <a:cs typeface="微软雅黑"/>
              </a:rPr>
              <a:t>台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67" name="object 78"/>
          <p:cNvSpPr txBox="1"/>
          <p:nvPr/>
        </p:nvSpPr>
        <p:spPr>
          <a:xfrm>
            <a:off x="6524152" y="871496"/>
            <a:ext cx="857408" cy="3229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 marR="3806" indent="88979"/>
            <a:r>
              <a:rPr sz="1049" spc="-8" dirty="0">
                <a:latin typeface="微软雅黑"/>
                <a:cs typeface="微软雅黑"/>
              </a:rPr>
              <a:t>第七演播室 </a:t>
            </a:r>
            <a:r>
              <a:rPr sz="1049" spc="-15" dirty="0">
                <a:latin typeface="微软雅黑"/>
                <a:cs typeface="微软雅黑"/>
              </a:rPr>
              <a:t>V</a:t>
            </a:r>
            <a:r>
              <a:rPr sz="1049" spc="-8" dirty="0">
                <a:latin typeface="微软雅黑"/>
                <a:cs typeface="微软雅黑"/>
              </a:rPr>
              <a:t>R点评服务器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68" name="object 79"/>
          <p:cNvSpPr txBox="1"/>
          <p:nvPr/>
        </p:nvSpPr>
        <p:spPr>
          <a:xfrm>
            <a:off x="5064938" y="968751"/>
            <a:ext cx="814110" cy="3229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" algn="ctr"/>
            <a:r>
              <a:rPr sz="1049" spc="-8" dirty="0">
                <a:latin typeface="微软雅黑"/>
                <a:cs typeface="微软雅黑"/>
              </a:rPr>
              <a:t>第七演播室</a:t>
            </a:r>
            <a:endParaRPr sz="1049">
              <a:latin typeface="微软雅黑"/>
              <a:cs typeface="微软雅黑"/>
            </a:endParaRPr>
          </a:p>
          <a:p>
            <a:pPr algn="ctr">
              <a:lnSpc>
                <a:spcPct val="100000"/>
              </a:lnSpc>
            </a:pPr>
            <a:r>
              <a:rPr sz="1049" spc="-11" dirty="0">
                <a:latin typeface="微软雅黑"/>
                <a:cs typeface="微软雅黑"/>
              </a:rPr>
              <a:t>网络直播系统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69" name="object 80"/>
          <p:cNvSpPr txBox="1"/>
          <p:nvPr/>
        </p:nvSpPr>
        <p:spPr>
          <a:xfrm>
            <a:off x="3872941" y="4475794"/>
            <a:ext cx="3596168" cy="4588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spc="8" dirty="0">
                <a:latin typeface="Wingdings"/>
                <a:cs typeface="Wingdings"/>
              </a:rPr>
              <a:t></a:t>
            </a:r>
            <a:r>
              <a:rPr sz="1199" spc="8" dirty="0">
                <a:latin typeface="Times New Roman"/>
                <a:cs typeface="Times New Roman"/>
              </a:rPr>
              <a:t> </a:t>
            </a:r>
            <a:r>
              <a:rPr sz="1199" spc="-101" dirty="0">
                <a:latin typeface="Times New Roman"/>
                <a:cs typeface="Times New Roman"/>
              </a:rPr>
              <a:t> </a:t>
            </a:r>
            <a:r>
              <a:rPr sz="1199" spc="8" dirty="0">
                <a:latin typeface="微软雅黑"/>
                <a:cs typeface="微软雅黑"/>
              </a:rPr>
              <a:t>春节、两会、国庆阅兵</a:t>
            </a:r>
            <a:r>
              <a:rPr sz="1199" spc="-11" dirty="0">
                <a:latin typeface="微软雅黑"/>
                <a:cs typeface="微软雅黑"/>
              </a:rPr>
              <a:t>、</a:t>
            </a:r>
            <a:r>
              <a:rPr sz="1199" spc="8" dirty="0">
                <a:latin typeface="微软雅黑"/>
                <a:cs typeface="微软雅黑"/>
              </a:rPr>
              <a:t>冬奥</a:t>
            </a:r>
            <a:r>
              <a:rPr sz="1199" spc="-11" dirty="0">
                <a:latin typeface="微软雅黑"/>
                <a:cs typeface="微软雅黑"/>
              </a:rPr>
              <a:t>会</a:t>
            </a:r>
            <a:r>
              <a:rPr sz="1199" spc="8" dirty="0">
                <a:latin typeface="微软雅黑"/>
                <a:cs typeface="微软雅黑"/>
              </a:rPr>
              <a:t>测试</a:t>
            </a:r>
            <a:r>
              <a:rPr sz="1199" spc="-11" dirty="0">
                <a:latin typeface="微软雅黑"/>
                <a:cs typeface="微软雅黑"/>
              </a:rPr>
              <a:t>赛</a:t>
            </a:r>
            <a:r>
              <a:rPr sz="1199" spc="8" dirty="0">
                <a:latin typeface="微软雅黑"/>
                <a:cs typeface="微软雅黑"/>
              </a:rPr>
              <a:t>等关</a:t>
            </a:r>
            <a:r>
              <a:rPr sz="1199" spc="-11" dirty="0">
                <a:latin typeface="微软雅黑"/>
                <a:cs typeface="微软雅黑"/>
              </a:rPr>
              <a:t>键</a:t>
            </a:r>
            <a:r>
              <a:rPr sz="1199" spc="8" dirty="0">
                <a:latin typeface="微软雅黑"/>
                <a:cs typeface="微软雅黑"/>
              </a:rPr>
              <a:t>事件</a:t>
            </a:r>
            <a:endParaRPr sz="1199">
              <a:latin typeface="微软雅黑"/>
              <a:cs typeface="微软雅黑"/>
            </a:endParaRPr>
          </a:p>
          <a:p>
            <a:pPr marL="9517">
              <a:spcBef>
                <a:spcPts val="719"/>
              </a:spcBef>
            </a:pPr>
            <a:r>
              <a:rPr sz="1199" spc="4" dirty="0">
                <a:latin typeface="Wingdings"/>
                <a:cs typeface="Wingdings"/>
              </a:rPr>
              <a:t></a:t>
            </a:r>
            <a:r>
              <a:rPr sz="1199" spc="4" dirty="0">
                <a:latin typeface="Times New Roman"/>
                <a:cs typeface="Times New Roman"/>
              </a:rPr>
              <a:t> </a:t>
            </a:r>
            <a:r>
              <a:rPr sz="1199" spc="-98" dirty="0">
                <a:latin typeface="Times New Roman"/>
                <a:cs typeface="Times New Roman"/>
              </a:rPr>
              <a:t> </a:t>
            </a:r>
            <a:r>
              <a:rPr sz="1199" spc="4" dirty="0">
                <a:latin typeface="微软雅黑"/>
                <a:cs typeface="微软雅黑"/>
              </a:rPr>
              <a:t>国家超高清视频基础能</a:t>
            </a:r>
            <a:r>
              <a:rPr sz="1199" spc="-15" dirty="0">
                <a:latin typeface="微软雅黑"/>
                <a:cs typeface="微软雅黑"/>
              </a:rPr>
              <a:t>力</a:t>
            </a:r>
            <a:r>
              <a:rPr sz="1199" spc="4" dirty="0">
                <a:latin typeface="微软雅黑"/>
                <a:cs typeface="微软雅黑"/>
              </a:rPr>
              <a:t>构建</a:t>
            </a:r>
            <a:endParaRPr sz="1199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35237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90"/>
          <p:cNvSpPr/>
          <p:nvPr/>
        </p:nvSpPr>
        <p:spPr>
          <a:xfrm>
            <a:off x="6200410" y="2180081"/>
            <a:ext cx="987305" cy="26645"/>
          </a:xfrm>
          <a:custGeom>
            <a:avLst/>
            <a:gdLst/>
            <a:ahLst/>
            <a:cxnLst/>
            <a:rect l="l" t="t" r="r" b="b"/>
            <a:pathLst>
              <a:path w="1317625" h="35560">
                <a:moveTo>
                  <a:pt x="1301369" y="0"/>
                </a:moveTo>
                <a:lnTo>
                  <a:pt x="0" y="17017"/>
                </a:lnTo>
                <a:lnTo>
                  <a:pt x="253" y="35306"/>
                </a:lnTo>
                <a:lnTo>
                  <a:pt x="1301496" y="18287"/>
                </a:lnTo>
                <a:lnTo>
                  <a:pt x="1317117" y="8889"/>
                </a:lnTo>
                <a:lnTo>
                  <a:pt x="1301369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" name="object 107"/>
          <p:cNvSpPr/>
          <p:nvPr/>
        </p:nvSpPr>
        <p:spPr>
          <a:xfrm>
            <a:off x="6453922" y="2144014"/>
            <a:ext cx="166723" cy="1644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" name="object 2"/>
          <p:cNvSpPr/>
          <p:nvPr/>
        </p:nvSpPr>
        <p:spPr>
          <a:xfrm>
            <a:off x="2525638" y="3171763"/>
            <a:ext cx="1911612" cy="12675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" name="object 106"/>
          <p:cNvSpPr/>
          <p:nvPr/>
        </p:nvSpPr>
        <p:spPr>
          <a:xfrm>
            <a:off x="6506451" y="1885935"/>
            <a:ext cx="164439" cy="1644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" name="object 3"/>
          <p:cNvSpPr txBox="1">
            <a:spLocks/>
          </p:cNvSpPr>
          <p:nvPr/>
        </p:nvSpPr>
        <p:spPr>
          <a:xfrm>
            <a:off x="203197" y="96304"/>
            <a:ext cx="8497005" cy="3206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9517">
              <a:lnSpc>
                <a:spcPts val="2513"/>
              </a:lnSpc>
            </a:pPr>
            <a:r>
              <a:rPr lang="zh-CN" altLang="en-US" sz="1799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移动安</a:t>
            </a:r>
            <a:r>
              <a:rPr lang="zh-CN" altLang="en-US" sz="1799" b="1" kern="0" spc="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防</a:t>
            </a:r>
            <a:r>
              <a:rPr lang="zh-CN" altLang="en-US" sz="1799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成为</a:t>
            </a:r>
            <a:r>
              <a:rPr lang="zh-CN" altLang="en-US" sz="1799" b="1" kern="0" spc="-1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垂</a:t>
            </a:r>
            <a:r>
              <a:rPr lang="zh-CN" altLang="en-US" sz="1799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直</a:t>
            </a:r>
            <a:r>
              <a:rPr lang="zh-CN" altLang="en-US" sz="1799" b="1" kern="0" spc="-1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</a:t>
            </a:r>
            <a:r>
              <a:rPr lang="zh-CN" altLang="en-US" sz="1799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</a:t>
            </a:r>
            <a:r>
              <a:rPr lang="zh-CN" altLang="en-US" sz="1799" b="1" kern="0" spc="-1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799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</a:t>
            </a:r>
            <a:r>
              <a:rPr lang="zh-CN" altLang="en-US" sz="1799" b="1" kern="0" spc="-1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扩</a:t>
            </a:r>
            <a:r>
              <a:rPr lang="zh-CN" altLang="en-US" sz="1799" b="1" kern="0" spc="-1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展</a:t>
            </a:r>
            <a:r>
              <a:rPr lang="zh-CN" altLang="en-US" sz="1799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</a:t>
            </a:r>
            <a:r>
              <a:rPr lang="zh-CN" altLang="en-US" sz="1799" b="1" kern="0" spc="-1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案</a:t>
            </a:r>
            <a:r>
              <a:rPr lang="zh-CN" altLang="en-US" sz="1799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799" b="1" kern="0" spc="-1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</a:t>
            </a:r>
            <a:r>
              <a:rPr lang="zh-CN" altLang="en-US" sz="1799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场</a:t>
            </a:r>
            <a:r>
              <a:rPr lang="zh-CN" altLang="en-US" sz="1799" b="1" kern="0" spc="-1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景</a:t>
            </a:r>
            <a:r>
              <a:rPr lang="zh-CN" altLang="en-US" sz="1799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触</a:t>
            </a:r>
            <a:r>
              <a:rPr lang="zh-CN" altLang="en-US" sz="1799" b="1" kern="0" spc="-1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</a:t>
            </a:r>
            <a:r>
              <a:rPr lang="zh-CN" altLang="en-US" sz="1799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</a:t>
            </a:r>
            <a:r>
              <a:rPr lang="zh-CN" altLang="en-US" sz="1799" b="1" kern="0" spc="-1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线</a:t>
            </a:r>
            <a:r>
              <a:rPr lang="zh-CN" altLang="en-US" sz="1799" b="1" kern="0" spc="-1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</a:t>
            </a:r>
            <a:r>
              <a:rPr lang="zh-CN" altLang="en-US" sz="1799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清</a:t>
            </a:r>
            <a:r>
              <a:rPr lang="zh-CN" altLang="en-US" sz="1799" b="1" kern="0" spc="-1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</a:t>
            </a:r>
            <a:r>
              <a:rPr lang="zh-CN" altLang="en-US" sz="1799" b="1" kern="0" spc="-26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频</a:t>
            </a:r>
            <a:r>
              <a:rPr lang="en-US" altLang="zh-CN" sz="1799" b="1" ker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en-US" altLang="zh-CN" sz="1799" b="1" kern="0" spc="-19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en-US" altLang="zh-CN" sz="1799" b="1" kern="0" spc="-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</a:t>
            </a:r>
            <a:r>
              <a:rPr lang="zh-CN" altLang="en-US" sz="1799" b="1" kern="0" spc="-1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需求</a:t>
            </a:r>
            <a:endParaRPr lang="zh-CN" altLang="en-US" sz="1799" b="1" kern="0" spc="-15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object 4"/>
          <p:cNvSpPr/>
          <p:nvPr/>
        </p:nvSpPr>
        <p:spPr>
          <a:xfrm>
            <a:off x="4684957" y="613717"/>
            <a:ext cx="4108615" cy="291671"/>
          </a:xfrm>
          <a:custGeom>
            <a:avLst/>
            <a:gdLst/>
            <a:ahLst/>
            <a:cxnLst/>
            <a:rect l="l" t="t" r="r" b="b"/>
            <a:pathLst>
              <a:path w="5483225" h="389255">
                <a:moveTo>
                  <a:pt x="0" y="388874"/>
                </a:moveTo>
                <a:lnTo>
                  <a:pt x="5482844" y="388874"/>
                </a:lnTo>
                <a:lnTo>
                  <a:pt x="5482844" y="0"/>
                </a:lnTo>
                <a:lnTo>
                  <a:pt x="0" y="0"/>
                </a:lnTo>
                <a:lnTo>
                  <a:pt x="0" y="388874"/>
                </a:lnTo>
                <a:close/>
              </a:path>
            </a:pathLst>
          </a:custGeom>
          <a:solidFill>
            <a:srgbClr val="216F92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" name="object 5"/>
          <p:cNvSpPr/>
          <p:nvPr/>
        </p:nvSpPr>
        <p:spPr>
          <a:xfrm>
            <a:off x="6472954" y="1008240"/>
            <a:ext cx="0" cy="3723685"/>
          </a:xfrm>
          <a:custGeom>
            <a:avLst/>
            <a:gdLst/>
            <a:ahLst/>
            <a:cxnLst/>
            <a:rect l="l" t="t" r="r" b="b"/>
            <a:pathLst>
              <a:path h="4969510">
                <a:moveTo>
                  <a:pt x="0" y="0"/>
                </a:moveTo>
                <a:lnTo>
                  <a:pt x="0" y="4969103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9" name="object 6"/>
          <p:cNvSpPr/>
          <p:nvPr/>
        </p:nvSpPr>
        <p:spPr>
          <a:xfrm>
            <a:off x="6759106" y="1008240"/>
            <a:ext cx="0" cy="3723685"/>
          </a:xfrm>
          <a:custGeom>
            <a:avLst/>
            <a:gdLst/>
            <a:ahLst/>
            <a:cxnLst/>
            <a:rect l="l" t="t" r="r" b="b"/>
            <a:pathLst>
              <a:path h="4969510">
                <a:moveTo>
                  <a:pt x="0" y="0"/>
                </a:moveTo>
                <a:lnTo>
                  <a:pt x="0" y="4969103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0" name="object 7"/>
          <p:cNvSpPr/>
          <p:nvPr/>
        </p:nvSpPr>
        <p:spPr>
          <a:xfrm>
            <a:off x="6957804" y="1008240"/>
            <a:ext cx="0" cy="3723685"/>
          </a:xfrm>
          <a:custGeom>
            <a:avLst/>
            <a:gdLst/>
            <a:ahLst/>
            <a:cxnLst/>
            <a:rect l="l" t="t" r="r" b="b"/>
            <a:pathLst>
              <a:path h="4969510">
                <a:moveTo>
                  <a:pt x="0" y="0"/>
                </a:moveTo>
                <a:lnTo>
                  <a:pt x="0" y="4969103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1" name="object 8"/>
          <p:cNvSpPr/>
          <p:nvPr/>
        </p:nvSpPr>
        <p:spPr>
          <a:xfrm>
            <a:off x="7231679" y="1008240"/>
            <a:ext cx="0" cy="3723685"/>
          </a:xfrm>
          <a:custGeom>
            <a:avLst/>
            <a:gdLst/>
            <a:ahLst/>
            <a:cxnLst/>
            <a:rect l="l" t="t" r="r" b="b"/>
            <a:pathLst>
              <a:path h="4969510">
                <a:moveTo>
                  <a:pt x="0" y="0"/>
                </a:moveTo>
                <a:lnTo>
                  <a:pt x="0" y="4969103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2" name="object 9"/>
          <p:cNvSpPr/>
          <p:nvPr/>
        </p:nvSpPr>
        <p:spPr>
          <a:xfrm>
            <a:off x="4680199" y="905102"/>
            <a:ext cx="4118131" cy="0"/>
          </a:xfrm>
          <a:custGeom>
            <a:avLst/>
            <a:gdLst/>
            <a:ahLst/>
            <a:cxnLst/>
            <a:rect l="l" t="t" r="r" b="b"/>
            <a:pathLst>
              <a:path w="5495925">
                <a:moveTo>
                  <a:pt x="0" y="0"/>
                </a:moveTo>
                <a:lnTo>
                  <a:pt x="5495544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3" name="object 10"/>
          <p:cNvSpPr/>
          <p:nvPr/>
        </p:nvSpPr>
        <p:spPr>
          <a:xfrm>
            <a:off x="4684957" y="716854"/>
            <a:ext cx="0" cy="4014880"/>
          </a:xfrm>
          <a:custGeom>
            <a:avLst/>
            <a:gdLst/>
            <a:ahLst/>
            <a:cxnLst/>
            <a:rect l="l" t="t" r="r" b="b"/>
            <a:pathLst>
              <a:path h="5358130">
                <a:moveTo>
                  <a:pt x="0" y="0"/>
                </a:moveTo>
                <a:lnTo>
                  <a:pt x="0" y="5357977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4" name="object 11"/>
          <p:cNvSpPr/>
          <p:nvPr/>
        </p:nvSpPr>
        <p:spPr>
          <a:xfrm>
            <a:off x="8793287" y="716854"/>
            <a:ext cx="0" cy="4014880"/>
          </a:xfrm>
          <a:custGeom>
            <a:avLst/>
            <a:gdLst/>
            <a:ahLst/>
            <a:cxnLst/>
            <a:rect l="l" t="t" r="r" b="b"/>
            <a:pathLst>
              <a:path h="5358130">
                <a:moveTo>
                  <a:pt x="0" y="0"/>
                </a:moveTo>
                <a:lnTo>
                  <a:pt x="0" y="5357977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5" name="object 12"/>
          <p:cNvSpPr/>
          <p:nvPr/>
        </p:nvSpPr>
        <p:spPr>
          <a:xfrm>
            <a:off x="4680199" y="613715"/>
            <a:ext cx="4118131" cy="0"/>
          </a:xfrm>
          <a:custGeom>
            <a:avLst/>
            <a:gdLst/>
            <a:ahLst/>
            <a:cxnLst/>
            <a:rect l="l" t="t" r="r" b="b"/>
            <a:pathLst>
              <a:path w="5495925">
                <a:moveTo>
                  <a:pt x="0" y="0"/>
                </a:moveTo>
                <a:lnTo>
                  <a:pt x="5495544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6" name="object 13"/>
          <p:cNvSpPr/>
          <p:nvPr/>
        </p:nvSpPr>
        <p:spPr>
          <a:xfrm>
            <a:off x="4680199" y="4726862"/>
            <a:ext cx="4118131" cy="0"/>
          </a:xfrm>
          <a:custGeom>
            <a:avLst/>
            <a:gdLst/>
            <a:ahLst/>
            <a:cxnLst/>
            <a:rect l="l" t="t" r="r" b="b"/>
            <a:pathLst>
              <a:path w="5495925">
                <a:moveTo>
                  <a:pt x="0" y="0"/>
                </a:moveTo>
                <a:lnTo>
                  <a:pt x="5495544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7" name="object 14"/>
          <p:cNvSpPr txBox="1"/>
          <p:nvPr/>
        </p:nvSpPr>
        <p:spPr>
          <a:xfrm>
            <a:off x="5389442" y="675748"/>
            <a:ext cx="2700218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spc="4" dirty="0">
                <a:solidFill>
                  <a:srgbClr val="FFFFFF"/>
                </a:solidFill>
                <a:latin typeface="微软雅黑"/>
                <a:cs typeface="微软雅黑"/>
              </a:rPr>
              <a:t>非固定场所的</a:t>
            </a:r>
            <a:r>
              <a:rPr sz="1199" spc="-49" dirty="0">
                <a:solidFill>
                  <a:srgbClr val="FFFFFF"/>
                </a:solidFill>
                <a:latin typeface="微软雅黑"/>
                <a:cs typeface="微软雅黑"/>
              </a:rPr>
              <a:t> </a:t>
            </a:r>
            <a:r>
              <a:rPr sz="1199" spc="4" dirty="0">
                <a:solidFill>
                  <a:srgbClr val="FFFFFF"/>
                </a:solidFill>
                <a:latin typeface="微软雅黑"/>
                <a:cs typeface="微软雅黑"/>
              </a:rPr>
              <a:t>移动监控</a:t>
            </a:r>
            <a:r>
              <a:rPr sz="1199" spc="-53" dirty="0">
                <a:solidFill>
                  <a:srgbClr val="FFFFFF"/>
                </a:solidFill>
                <a:latin typeface="微软雅黑"/>
                <a:cs typeface="微软雅黑"/>
              </a:rPr>
              <a:t> </a:t>
            </a:r>
            <a:r>
              <a:rPr sz="1199" spc="4" dirty="0">
                <a:solidFill>
                  <a:srgbClr val="FFFFFF"/>
                </a:solidFill>
                <a:latin typeface="微软雅黑"/>
                <a:cs typeface="微软雅黑"/>
              </a:rPr>
              <a:t>对无线需求强烈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18" name="object 15"/>
          <p:cNvSpPr txBox="1"/>
          <p:nvPr/>
        </p:nvSpPr>
        <p:spPr>
          <a:xfrm>
            <a:off x="5190553" y="996634"/>
            <a:ext cx="632351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spc="4" dirty="0">
                <a:latin typeface="微软雅黑"/>
                <a:cs typeface="微软雅黑"/>
              </a:rPr>
              <a:t>场所监控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19" name="object 16"/>
          <p:cNvSpPr/>
          <p:nvPr/>
        </p:nvSpPr>
        <p:spPr>
          <a:xfrm>
            <a:off x="4810572" y="1523368"/>
            <a:ext cx="1381750" cy="0"/>
          </a:xfrm>
          <a:custGeom>
            <a:avLst/>
            <a:gdLst/>
            <a:ahLst/>
            <a:cxnLst/>
            <a:rect l="l" t="t" r="r" b="b"/>
            <a:pathLst>
              <a:path w="1844040">
                <a:moveTo>
                  <a:pt x="0" y="0"/>
                </a:moveTo>
                <a:lnTo>
                  <a:pt x="1844039" y="0"/>
                </a:lnTo>
              </a:path>
            </a:pathLst>
          </a:custGeom>
          <a:ln w="12192">
            <a:solidFill>
              <a:srgbClr val="416F9C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0" name="object 17"/>
          <p:cNvSpPr/>
          <p:nvPr/>
        </p:nvSpPr>
        <p:spPr>
          <a:xfrm>
            <a:off x="435884" y="999788"/>
            <a:ext cx="1886489" cy="122873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1" name="object 18"/>
          <p:cNvSpPr/>
          <p:nvPr/>
        </p:nvSpPr>
        <p:spPr>
          <a:xfrm>
            <a:off x="2486812" y="999788"/>
            <a:ext cx="1977845" cy="123101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2" name="object 19"/>
          <p:cNvSpPr/>
          <p:nvPr/>
        </p:nvSpPr>
        <p:spPr>
          <a:xfrm>
            <a:off x="435884" y="3948284"/>
            <a:ext cx="577823" cy="45449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3" name="object 20"/>
          <p:cNvSpPr/>
          <p:nvPr/>
        </p:nvSpPr>
        <p:spPr>
          <a:xfrm>
            <a:off x="1673750" y="3948284"/>
            <a:ext cx="566404" cy="44764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4" name="object 21"/>
          <p:cNvSpPr/>
          <p:nvPr/>
        </p:nvSpPr>
        <p:spPr>
          <a:xfrm>
            <a:off x="1934113" y="4153834"/>
            <a:ext cx="162155" cy="18499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5" name="object 22"/>
          <p:cNvSpPr/>
          <p:nvPr/>
        </p:nvSpPr>
        <p:spPr>
          <a:xfrm>
            <a:off x="1689737" y="3557739"/>
            <a:ext cx="552890" cy="314986"/>
          </a:xfrm>
          <a:custGeom>
            <a:avLst/>
            <a:gdLst/>
            <a:ahLst/>
            <a:cxnLst/>
            <a:rect l="l" t="t" r="r" b="b"/>
            <a:pathLst>
              <a:path w="737869" h="420370">
                <a:moveTo>
                  <a:pt x="0" y="420243"/>
                </a:moveTo>
                <a:lnTo>
                  <a:pt x="737362" y="420243"/>
                </a:lnTo>
                <a:lnTo>
                  <a:pt x="737362" y="0"/>
                </a:lnTo>
                <a:lnTo>
                  <a:pt x="0" y="0"/>
                </a:lnTo>
                <a:lnTo>
                  <a:pt x="0" y="420243"/>
                </a:lnTo>
                <a:close/>
              </a:path>
            </a:pathLst>
          </a:custGeom>
          <a:solidFill>
            <a:srgbClr val="F9E3D4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6" name="object 23"/>
          <p:cNvSpPr/>
          <p:nvPr/>
        </p:nvSpPr>
        <p:spPr>
          <a:xfrm>
            <a:off x="1956951" y="3879767"/>
            <a:ext cx="146074" cy="262647"/>
          </a:xfrm>
          <a:custGeom>
            <a:avLst/>
            <a:gdLst/>
            <a:ahLst/>
            <a:cxnLst/>
            <a:rect l="l" t="t" r="r" b="b"/>
            <a:pathLst>
              <a:path w="194944" h="350520">
                <a:moveTo>
                  <a:pt x="0" y="0"/>
                </a:moveTo>
                <a:lnTo>
                  <a:pt x="194564" y="57022"/>
                </a:lnTo>
                <a:lnTo>
                  <a:pt x="99949" y="350431"/>
                </a:lnTo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7" name="object 24"/>
          <p:cNvSpPr/>
          <p:nvPr/>
        </p:nvSpPr>
        <p:spPr>
          <a:xfrm>
            <a:off x="435885" y="3603418"/>
            <a:ext cx="522914" cy="253607"/>
          </a:xfrm>
          <a:custGeom>
            <a:avLst/>
            <a:gdLst/>
            <a:ahLst/>
            <a:cxnLst/>
            <a:rect l="l" t="t" r="r" b="b"/>
            <a:pathLst>
              <a:path w="697865" h="338454">
                <a:moveTo>
                  <a:pt x="0" y="338201"/>
                </a:moveTo>
                <a:lnTo>
                  <a:pt x="697661" y="338201"/>
                </a:lnTo>
                <a:lnTo>
                  <a:pt x="697661" y="0"/>
                </a:lnTo>
                <a:lnTo>
                  <a:pt x="0" y="0"/>
                </a:lnTo>
                <a:lnTo>
                  <a:pt x="0" y="338201"/>
                </a:lnTo>
                <a:close/>
              </a:path>
            </a:pathLst>
          </a:custGeom>
          <a:solidFill>
            <a:srgbClr val="F9E3D4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8" name="object 25"/>
          <p:cNvSpPr/>
          <p:nvPr/>
        </p:nvSpPr>
        <p:spPr>
          <a:xfrm>
            <a:off x="730505" y="3856927"/>
            <a:ext cx="127993" cy="228389"/>
          </a:xfrm>
          <a:custGeom>
            <a:avLst/>
            <a:gdLst/>
            <a:ahLst/>
            <a:cxnLst/>
            <a:rect l="l" t="t" r="r" b="b"/>
            <a:pathLst>
              <a:path w="170815" h="304800">
                <a:moveTo>
                  <a:pt x="0" y="0"/>
                </a:moveTo>
                <a:lnTo>
                  <a:pt x="170573" y="57404"/>
                </a:lnTo>
                <a:lnTo>
                  <a:pt x="2324" y="304304"/>
                </a:lnTo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9" name="object 26"/>
          <p:cNvSpPr/>
          <p:nvPr/>
        </p:nvSpPr>
        <p:spPr>
          <a:xfrm>
            <a:off x="1515876" y="4167422"/>
            <a:ext cx="76130" cy="48057"/>
          </a:xfrm>
          <a:custGeom>
            <a:avLst/>
            <a:gdLst/>
            <a:ahLst/>
            <a:cxnLst/>
            <a:rect l="l" t="t" r="r" b="b"/>
            <a:pathLst>
              <a:path w="101600" h="64135">
                <a:moveTo>
                  <a:pt x="70612" y="0"/>
                </a:moveTo>
                <a:lnTo>
                  <a:pt x="2286" y="40093"/>
                </a:lnTo>
                <a:lnTo>
                  <a:pt x="0" y="48513"/>
                </a:lnTo>
                <a:lnTo>
                  <a:pt x="7619" y="61633"/>
                </a:lnTo>
                <a:lnTo>
                  <a:pt x="16002" y="63855"/>
                </a:lnTo>
                <a:lnTo>
                  <a:pt x="101600" y="13754"/>
                </a:lnTo>
                <a:lnTo>
                  <a:pt x="97917" y="13754"/>
                </a:lnTo>
                <a:lnTo>
                  <a:pt x="97917" y="11887"/>
                </a:lnTo>
                <a:lnTo>
                  <a:pt x="90931" y="11887"/>
                </a:lnTo>
                <a:lnTo>
                  <a:pt x="70612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0" name="object 27"/>
          <p:cNvSpPr/>
          <p:nvPr/>
        </p:nvSpPr>
        <p:spPr>
          <a:xfrm>
            <a:off x="1123333" y="4167422"/>
            <a:ext cx="445834" cy="0"/>
          </a:xfrm>
          <a:custGeom>
            <a:avLst/>
            <a:gdLst/>
            <a:ahLst/>
            <a:cxnLst/>
            <a:rect l="l" t="t" r="r" b="b"/>
            <a:pathLst>
              <a:path w="594994">
                <a:moveTo>
                  <a:pt x="0" y="0"/>
                </a:moveTo>
                <a:lnTo>
                  <a:pt x="594487" y="0"/>
                </a:lnTo>
              </a:path>
            </a:pathLst>
          </a:custGeom>
          <a:ln w="27508">
            <a:solidFill>
              <a:srgbClr val="5B9BD3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1" name="object 28"/>
          <p:cNvSpPr/>
          <p:nvPr/>
        </p:nvSpPr>
        <p:spPr>
          <a:xfrm>
            <a:off x="1589246" y="4157116"/>
            <a:ext cx="20460" cy="20936"/>
          </a:xfrm>
          <a:custGeom>
            <a:avLst/>
            <a:gdLst/>
            <a:ahLst/>
            <a:cxnLst/>
            <a:rect l="l" t="t" r="r" b="b"/>
            <a:pathLst>
              <a:path w="27305" h="27939">
                <a:moveTo>
                  <a:pt x="3682" y="0"/>
                </a:moveTo>
                <a:lnTo>
                  <a:pt x="0" y="0"/>
                </a:lnTo>
                <a:lnTo>
                  <a:pt x="0" y="27508"/>
                </a:lnTo>
                <a:lnTo>
                  <a:pt x="3682" y="27508"/>
                </a:lnTo>
                <a:lnTo>
                  <a:pt x="27177" y="13754"/>
                </a:lnTo>
                <a:lnTo>
                  <a:pt x="3682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2" name="object 29"/>
          <p:cNvSpPr/>
          <p:nvPr/>
        </p:nvSpPr>
        <p:spPr>
          <a:xfrm>
            <a:off x="1568787" y="4158515"/>
            <a:ext cx="15226" cy="18081"/>
          </a:xfrm>
          <a:custGeom>
            <a:avLst/>
            <a:gdLst/>
            <a:ahLst/>
            <a:cxnLst/>
            <a:rect l="l" t="t" r="r" b="b"/>
            <a:pathLst>
              <a:path w="20319" h="24129">
                <a:moveTo>
                  <a:pt x="20319" y="0"/>
                </a:moveTo>
                <a:lnTo>
                  <a:pt x="0" y="11887"/>
                </a:lnTo>
                <a:lnTo>
                  <a:pt x="20319" y="23774"/>
                </a:lnTo>
                <a:lnTo>
                  <a:pt x="20319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3" name="object 30"/>
          <p:cNvSpPr/>
          <p:nvPr/>
        </p:nvSpPr>
        <p:spPr>
          <a:xfrm>
            <a:off x="1584012" y="4167424"/>
            <a:ext cx="5234" cy="0"/>
          </a:xfrm>
          <a:custGeom>
            <a:avLst/>
            <a:gdLst/>
            <a:ahLst/>
            <a:cxnLst/>
            <a:rect l="l" t="t" r="r" b="b"/>
            <a:pathLst>
              <a:path w="6985">
                <a:moveTo>
                  <a:pt x="0" y="0"/>
                </a:moveTo>
                <a:lnTo>
                  <a:pt x="6979" y="0"/>
                </a:lnTo>
              </a:path>
            </a:pathLst>
          </a:custGeom>
          <a:ln w="23769">
            <a:solidFill>
              <a:srgbClr val="5B9BD3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4" name="object 31"/>
          <p:cNvSpPr/>
          <p:nvPr/>
        </p:nvSpPr>
        <p:spPr>
          <a:xfrm>
            <a:off x="1515876" y="4119575"/>
            <a:ext cx="76130" cy="48057"/>
          </a:xfrm>
          <a:custGeom>
            <a:avLst/>
            <a:gdLst/>
            <a:ahLst/>
            <a:cxnLst/>
            <a:rect l="l" t="t" r="r" b="b"/>
            <a:pathLst>
              <a:path w="101600" h="64135">
                <a:moveTo>
                  <a:pt x="16002" y="0"/>
                </a:moveTo>
                <a:lnTo>
                  <a:pt x="7619" y="2209"/>
                </a:lnTo>
                <a:lnTo>
                  <a:pt x="0" y="15328"/>
                </a:lnTo>
                <a:lnTo>
                  <a:pt x="2286" y="23749"/>
                </a:lnTo>
                <a:lnTo>
                  <a:pt x="70612" y="63855"/>
                </a:lnTo>
                <a:lnTo>
                  <a:pt x="90931" y="51968"/>
                </a:lnTo>
                <a:lnTo>
                  <a:pt x="97917" y="51968"/>
                </a:lnTo>
                <a:lnTo>
                  <a:pt x="97917" y="50101"/>
                </a:lnTo>
                <a:lnTo>
                  <a:pt x="101600" y="50101"/>
                </a:lnTo>
                <a:lnTo>
                  <a:pt x="16002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5" name="object 33"/>
          <p:cNvSpPr txBox="1"/>
          <p:nvPr/>
        </p:nvSpPr>
        <p:spPr>
          <a:xfrm>
            <a:off x="6481613" y="2143735"/>
            <a:ext cx="265026" cy="1846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799" spc="5" baseline="-10416" dirty="0">
                <a:latin typeface="Arial"/>
                <a:cs typeface="Arial"/>
              </a:rPr>
              <a:t>E</a:t>
            </a:r>
            <a:r>
              <a:rPr sz="1799" spc="-152" baseline="-10416" dirty="0">
                <a:latin typeface="Arial"/>
                <a:cs typeface="Arial"/>
              </a:rPr>
              <a:t> </a:t>
            </a:r>
            <a:r>
              <a:rPr sz="899" b="1" dirty="0">
                <a:latin typeface="微软雅黑"/>
                <a:cs typeface="微软雅黑"/>
              </a:rPr>
              <a:t>监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36" name="object 34"/>
          <p:cNvSpPr txBox="1"/>
          <p:nvPr/>
        </p:nvSpPr>
        <p:spPr>
          <a:xfrm>
            <a:off x="6613413" y="2262019"/>
            <a:ext cx="133703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b="1" dirty="0">
                <a:latin typeface="微软雅黑"/>
                <a:cs typeface="微软雅黑"/>
              </a:rPr>
              <a:t>控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37" name="object 35"/>
          <p:cNvSpPr txBox="1"/>
          <p:nvPr/>
        </p:nvSpPr>
        <p:spPr>
          <a:xfrm>
            <a:off x="6613413" y="2865624"/>
            <a:ext cx="133703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 marR="3806" algn="just">
              <a:lnSpc>
                <a:spcPts val="899"/>
              </a:lnSpc>
            </a:pPr>
            <a:r>
              <a:rPr sz="899" b="1" dirty="0">
                <a:latin typeface="微软雅黑"/>
                <a:cs typeface="微软雅黑"/>
              </a:rPr>
              <a:t>移 动 监 控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38" name="object 36"/>
          <p:cNvSpPr txBox="1"/>
          <p:nvPr/>
        </p:nvSpPr>
        <p:spPr>
          <a:xfrm>
            <a:off x="6613413" y="3685545"/>
            <a:ext cx="133703" cy="5741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 marR="3806" algn="just">
              <a:lnSpc>
                <a:spcPct val="83400"/>
              </a:lnSpc>
            </a:pPr>
            <a:r>
              <a:rPr sz="899" b="1" dirty="0">
                <a:latin typeface="微软雅黑"/>
                <a:cs typeface="微软雅黑"/>
              </a:rPr>
              <a:t>固 定 点 监 控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39" name="object 37"/>
          <p:cNvSpPr txBox="1"/>
          <p:nvPr/>
        </p:nvSpPr>
        <p:spPr>
          <a:xfrm>
            <a:off x="7281639" y="1146225"/>
            <a:ext cx="1398404" cy="811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 marR="3806" indent="-88979" algn="ctr">
              <a:lnSpc>
                <a:spcPct val="162600"/>
              </a:lnSpc>
            </a:pPr>
            <a:r>
              <a:rPr sz="1199" spc="8" dirty="0">
                <a:latin typeface="微软雅黑"/>
                <a:cs typeface="微软雅黑"/>
              </a:rPr>
              <a:t>监控及回传形式 固定点监控有线回传</a:t>
            </a:r>
            <a:endParaRPr sz="1199">
              <a:latin typeface="微软雅黑"/>
              <a:cs typeface="微软雅黑"/>
            </a:endParaRPr>
          </a:p>
          <a:p>
            <a:pPr marL="1427" algn="ctr">
              <a:spcBef>
                <a:spcPts val="244"/>
              </a:spcBef>
            </a:pPr>
            <a:r>
              <a:rPr sz="1199" spc="4" dirty="0">
                <a:latin typeface="微软雅黑"/>
                <a:cs typeface="微软雅黑"/>
              </a:rPr>
              <a:t>固定点监控无线回传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40" name="object 39"/>
          <p:cNvSpPr txBox="1"/>
          <p:nvPr/>
        </p:nvSpPr>
        <p:spPr>
          <a:xfrm>
            <a:off x="435885" y="3603418"/>
            <a:ext cx="522914" cy="1211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6507"/>
            <a:r>
              <a:rPr sz="787" b="1" spc="4" dirty="0">
                <a:latin typeface="微软雅黑"/>
                <a:cs typeface="微软雅黑"/>
              </a:rPr>
              <a:t>监控</a:t>
            </a:r>
            <a:endParaRPr sz="787">
              <a:latin typeface="微软雅黑"/>
              <a:cs typeface="微软雅黑"/>
            </a:endParaRPr>
          </a:p>
        </p:txBody>
      </p:sp>
      <p:sp>
        <p:nvSpPr>
          <p:cNvPr id="41" name="object 40"/>
          <p:cNvSpPr txBox="1"/>
          <p:nvPr/>
        </p:nvSpPr>
        <p:spPr>
          <a:xfrm>
            <a:off x="1689737" y="3557739"/>
            <a:ext cx="552890" cy="1152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5188"/>
            <a:r>
              <a:rPr sz="749" b="1" spc="4" dirty="0">
                <a:latin typeface="微软雅黑"/>
                <a:cs typeface="微软雅黑"/>
              </a:rPr>
              <a:t>随身携带</a:t>
            </a:r>
            <a:endParaRPr sz="749">
              <a:latin typeface="微软雅黑"/>
              <a:cs typeface="微软雅黑"/>
            </a:endParaRPr>
          </a:p>
        </p:txBody>
      </p:sp>
      <p:sp>
        <p:nvSpPr>
          <p:cNvPr id="42" name="object 41"/>
          <p:cNvSpPr/>
          <p:nvPr/>
        </p:nvSpPr>
        <p:spPr>
          <a:xfrm>
            <a:off x="4798105" y="2098336"/>
            <a:ext cx="1402211" cy="200792"/>
          </a:xfrm>
          <a:custGeom>
            <a:avLst/>
            <a:gdLst/>
            <a:ahLst/>
            <a:cxnLst/>
            <a:rect l="l" t="t" r="r" b="b"/>
            <a:pathLst>
              <a:path w="1871345" h="267969">
                <a:moveTo>
                  <a:pt x="1826259" y="0"/>
                </a:moveTo>
                <a:lnTo>
                  <a:pt x="44703" y="0"/>
                </a:lnTo>
                <a:lnTo>
                  <a:pt x="27305" y="3555"/>
                </a:lnTo>
                <a:lnTo>
                  <a:pt x="13081" y="13080"/>
                </a:lnTo>
                <a:lnTo>
                  <a:pt x="3556" y="27304"/>
                </a:lnTo>
                <a:lnTo>
                  <a:pt x="0" y="44576"/>
                </a:lnTo>
                <a:lnTo>
                  <a:pt x="0" y="223265"/>
                </a:lnTo>
                <a:lnTo>
                  <a:pt x="3556" y="240537"/>
                </a:lnTo>
                <a:lnTo>
                  <a:pt x="13081" y="254762"/>
                </a:lnTo>
                <a:lnTo>
                  <a:pt x="27305" y="264287"/>
                </a:lnTo>
                <a:lnTo>
                  <a:pt x="44703" y="267842"/>
                </a:lnTo>
                <a:lnTo>
                  <a:pt x="1826259" y="267842"/>
                </a:lnTo>
                <a:lnTo>
                  <a:pt x="1843658" y="264287"/>
                </a:lnTo>
                <a:lnTo>
                  <a:pt x="1857882" y="254762"/>
                </a:lnTo>
                <a:lnTo>
                  <a:pt x="1867407" y="240537"/>
                </a:lnTo>
                <a:lnTo>
                  <a:pt x="1870964" y="223265"/>
                </a:lnTo>
                <a:lnTo>
                  <a:pt x="1870964" y="44576"/>
                </a:lnTo>
                <a:lnTo>
                  <a:pt x="1867407" y="27304"/>
                </a:lnTo>
                <a:lnTo>
                  <a:pt x="1857882" y="13080"/>
                </a:lnTo>
                <a:lnTo>
                  <a:pt x="1843658" y="3555"/>
                </a:lnTo>
                <a:lnTo>
                  <a:pt x="1826259" y="0"/>
                </a:lnTo>
                <a:close/>
              </a:path>
            </a:pathLst>
          </a:custGeom>
          <a:solidFill>
            <a:srgbClr val="216F92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3" name="object 42"/>
          <p:cNvSpPr/>
          <p:nvPr/>
        </p:nvSpPr>
        <p:spPr>
          <a:xfrm>
            <a:off x="7397167" y="3153492"/>
            <a:ext cx="721802" cy="180332"/>
          </a:xfrm>
          <a:custGeom>
            <a:avLst/>
            <a:gdLst/>
            <a:ahLst/>
            <a:cxnLst/>
            <a:rect l="l" t="t" r="r" b="b"/>
            <a:pathLst>
              <a:path w="963295" h="240664">
                <a:moveTo>
                  <a:pt x="922908" y="0"/>
                </a:moveTo>
                <a:lnTo>
                  <a:pt x="40131" y="0"/>
                </a:lnTo>
                <a:lnTo>
                  <a:pt x="24510" y="3174"/>
                </a:lnTo>
                <a:lnTo>
                  <a:pt x="11683" y="11683"/>
                </a:lnTo>
                <a:lnTo>
                  <a:pt x="3175" y="24383"/>
                </a:lnTo>
                <a:lnTo>
                  <a:pt x="0" y="40004"/>
                </a:lnTo>
                <a:lnTo>
                  <a:pt x="0" y="200278"/>
                </a:lnTo>
                <a:lnTo>
                  <a:pt x="3175" y="215899"/>
                </a:lnTo>
                <a:lnTo>
                  <a:pt x="11683" y="228599"/>
                </a:lnTo>
                <a:lnTo>
                  <a:pt x="24510" y="237108"/>
                </a:lnTo>
                <a:lnTo>
                  <a:pt x="40131" y="240283"/>
                </a:lnTo>
                <a:lnTo>
                  <a:pt x="922908" y="240283"/>
                </a:lnTo>
                <a:lnTo>
                  <a:pt x="938529" y="237108"/>
                </a:lnTo>
                <a:lnTo>
                  <a:pt x="951356" y="228599"/>
                </a:lnTo>
                <a:lnTo>
                  <a:pt x="959866" y="215899"/>
                </a:lnTo>
                <a:lnTo>
                  <a:pt x="963041" y="200278"/>
                </a:lnTo>
                <a:lnTo>
                  <a:pt x="963041" y="40004"/>
                </a:lnTo>
                <a:lnTo>
                  <a:pt x="959866" y="24383"/>
                </a:lnTo>
                <a:lnTo>
                  <a:pt x="951356" y="11683"/>
                </a:lnTo>
                <a:lnTo>
                  <a:pt x="938529" y="3174"/>
                </a:lnTo>
                <a:lnTo>
                  <a:pt x="922908" y="0"/>
                </a:lnTo>
                <a:close/>
              </a:path>
            </a:pathLst>
          </a:custGeom>
          <a:solidFill>
            <a:srgbClr val="006EC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4" name="object 43"/>
          <p:cNvSpPr/>
          <p:nvPr/>
        </p:nvSpPr>
        <p:spPr>
          <a:xfrm>
            <a:off x="7399449" y="2728689"/>
            <a:ext cx="1057249" cy="171292"/>
          </a:xfrm>
          <a:custGeom>
            <a:avLst/>
            <a:gdLst/>
            <a:ahLst/>
            <a:cxnLst/>
            <a:rect l="l" t="t" r="r" b="b"/>
            <a:pathLst>
              <a:path w="1410970" h="228600">
                <a:moveTo>
                  <a:pt x="1372743" y="0"/>
                </a:moveTo>
                <a:lnTo>
                  <a:pt x="38100" y="0"/>
                </a:lnTo>
                <a:lnTo>
                  <a:pt x="23241" y="3047"/>
                </a:lnTo>
                <a:lnTo>
                  <a:pt x="11175" y="11175"/>
                </a:lnTo>
                <a:lnTo>
                  <a:pt x="3048" y="23240"/>
                </a:lnTo>
                <a:lnTo>
                  <a:pt x="0" y="38099"/>
                </a:lnTo>
                <a:lnTo>
                  <a:pt x="0" y="190499"/>
                </a:lnTo>
                <a:lnTo>
                  <a:pt x="3048" y="205358"/>
                </a:lnTo>
                <a:lnTo>
                  <a:pt x="11175" y="217423"/>
                </a:lnTo>
                <a:lnTo>
                  <a:pt x="23241" y="225551"/>
                </a:lnTo>
                <a:lnTo>
                  <a:pt x="38100" y="228599"/>
                </a:lnTo>
                <a:lnTo>
                  <a:pt x="1372743" y="228599"/>
                </a:lnTo>
                <a:lnTo>
                  <a:pt x="1387602" y="225551"/>
                </a:lnTo>
                <a:lnTo>
                  <a:pt x="1399667" y="217423"/>
                </a:lnTo>
                <a:lnTo>
                  <a:pt x="1407795" y="205358"/>
                </a:lnTo>
                <a:lnTo>
                  <a:pt x="1410843" y="190499"/>
                </a:lnTo>
                <a:lnTo>
                  <a:pt x="1410843" y="38099"/>
                </a:lnTo>
                <a:lnTo>
                  <a:pt x="1407795" y="23240"/>
                </a:lnTo>
                <a:lnTo>
                  <a:pt x="1399667" y="11175"/>
                </a:lnTo>
                <a:lnTo>
                  <a:pt x="1387602" y="3047"/>
                </a:lnTo>
                <a:lnTo>
                  <a:pt x="1372743" y="0"/>
                </a:lnTo>
                <a:close/>
              </a:path>
            </a:pathLst>
          </a:custGeom>
          <a:solidFill>
            <a:srgbClr val="006EC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5" name="object 44"/>
          <p:cNvSpPr/>
          <p:nvPr/>
        </p:nvSpPr>
        <p:spPr>
          <a:xfrm>
            <a:off x="7397166" y="2936522"/>
            <a:ext cx="1039168" cy="180332"/>
          </a:xfrm>
          <a:custGeom>
            <a:avLst/>
            <a:gdLst/>
            <a:ahLst/>
            <a:cxnLst/>
            <a:rect l="l" t="t" r="r" b="b"/>
            <a:pathLst>
              <a:path w="1386840" h="240664">
                <a:moveTo>
                  <a:pt x="1346707" y="0"/>
                </a:moveTo>
                <a:lnTo>
                  <a:pt x="40131" y="0"/>
                </a:lnTo>
                <a:lnTo>
                  <a:pt x="24510" y="3175"/>
                </a:lnTo>
                <a:lnTo>
                  <a:pt x="11683" y="11683"/>
                </a:lnTo>
                <a:lnTo>
                  <a:pt x="3175" y="24383"/>
                </a:lnTo>
                <a:lnTo>
                  <a:pt x="0" y="40005"/>
                </a:lnTo>
                <a:lnTo>
                  <a:pt x="0" y="200278"/>
                </a:lnTo>
                <a:lnTo>
                  <a:pt x="3175" y="215900"/>
                </a:lnTo>
                <a:lnTo>
                  <a:pt x="11683" y="228600"/>
                </a:lnTo>
                <a:lnTo>
                  <a:pt x="24510" y="237108"/>
                </a:lnTo>
                <a:lnTo>
                  <a:pt x="40131" y="240283"/>
                </a:lnTo>
                <a:lnTo>
                  <a:pt x="1346707" y="240283"/>
                </a:lnTo>
                <a:lnTo>
                  <a:pt x="1362328" y="237108"/>
                </a:lnTo>
                <a:lnTo>
                  <a:pt x="1375155" y="228600"/>
                </a:lnTo>
                <a:lnTo>
                  <a:pt x="1383665" y="215900"/>
                </a:lnTo>
                <a:lnTo>
                  <a:pt x="1386840" y="200278"/>
                </a:lnTo>
                <a:lnTo>
                  <a:pt x="1386840" y="40005"/>
                </a:lnTo>
                <a:lnTo>
                  <a:pt x="1383665" y="24383"/>
                </a:lnTo>
                <a:lnTo>
                  <a:pt x="1375155" y="11683"/>
                </a:lnTo>
                <a:lnTo>
                  <a:pt x="1362328" y="3175"/>
                </a:lnTo>
                <a:lnTo>
                  <a:pt x="1346707" y="0"/>
                </a:lnTo>
                <a:close/>
              </a:path>
            </a:pathLst>
          </a:custGeom>
          <a:solidFill>
            <a:srgbClr val="006EC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6" name="object 45"/>
          <p:cNvSpPr/>
          <p:nvPr/>
        </p:nvSpPr>
        <p:spPr>
          <a:xfrm>
            <a:off x="5295992" y="2726404"/>
            <a:ext cx="1205701" cy="178334"/>
          </a:xfrm>
          <a:custGeom>
            <a:avLst/>
            <a:gdLst/>
            <a:ahLst/>
            <a:cxnLst/>
            <a:rect l="l" t="t" r="r" b="b"/>
            <a:pathLst>
              <a:path w="951229" h="237489">
                <a:moveTo>
                  <a:pt x="911098" y="0"/>
                </a:moveTo>
                <a:lnTo>
                  <a:pt x="39624" y="0"/>
                </a:lnTo>
                <a:lnTo>
                  <a:pt x="24256" y="3174"/>
                </a:lnTo>
                <a:lnTo>
                  <a:pt x="11556" y="11556"/>
                </a:lnTo>
                <a:lnTo>
                  <a:pt x="3175" y="24129"/>
                </a:lnTo>
                <a:lnTo>
                  <a:pt x="0" y="39496"/>
                </a:lnTo>
                <a:lnTo>
                  <a:pt x="0" y="197738"/>
                </a:lnTo>
                <a:lnTo>
                  <a:pt x="3175" y="213232"/>
                </a:lnTo>
                <a:lnTo>
                  <a:pt x="11556" y="225805"/>
                </a:lnTo>
                <a:lnTo>
                  <a:pt x="24256" y="234187"/>
                </a:lnTo>
                <a:lnTo>
                  <a:pt x="39624" y="237362"/>
                </a:lnTo>
                <a:lnTo>
                  <a:pt x="911098" y="237362"/>
                </a:lnTo>
                <a:lnTo>
                  <a:pt x="926464" y="234187"/>
                </a:lnTo>
                <a:lnTo>
                  <a:pt x="939164" y="225805"/>
                </a:lnTo>
                <a:lnTo>
                  <a:pt x="947547" y="213232"/>
                </a:lnTo>
                <a:lnTo>
                  <a:pt x="950722" y="197738"/>
                </a:lnTo>
                <a:lnTo>
                  <a:pt x="950722" y="39496"/>
                </a:lnTo>
                <a:lnTo>
                  <a:pt x="947547" y="24129"/>
                </a:lnTo>
                <a:lnTo>
                  <a:pt x="939164" y="11556"/>
                </a:lnTo>
                <a:lnTo>
                  <a:pt x="926464" y="3174"/>
                </a:lnTo>
                <a:lnTo>
                  <a:pt x="911098" y="0"/>
                </a:lnTo>
                <a:close/>
              </a:path>
            </a:pathLst>
          </a:custGeom>
          <a:solidFill>
            <a:srgbClr val="006EC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7" name="object 46"/>
          <p:cNvSpPr/>
          <p:nvPr/>
        </p:nvSpPr>
        <p:spPr>
          <a:xfrm>
            <a:off x="5295992" y="2943374"/>
            <a:ext cx="1205701" cy="187469"/>
          </a:xfrm>
          <a:custGeom>
            <a:avLst/>
            <a:gdLst/>
            <a:ahLst/>
            <a:cxnLst/>
            <a:rect l="l" t="t" r="r" b="b"/>
            <a:pathLst>
              <a:path w="1609090" h="250189">
                <a:moveTo>
                  <a:pt x="1567306" y="0"/>
                </a:moveTo>
                <a:lnTo>
                  <a:pt x="41655" y="0"/>
                </a:lnTo>
                <a:lnTo>
                  <a:pt x="25400" y="3302"/>
                </a:lnTo>
                <a:lnTo>
                  <a:pt x="12191" y="12192"/>
                </a:lnTo>
                <a:lnTo>
                  <a:pt x="3301" y="25400"/>
                </a:lnTo>
                <a:lnTo>
                  <a:pt x="0" y="41656"/>
                </a:lnTo>
                <a:lnTo>
                  <a:pt x="0" y="208026"/>
                </a:lnTo>
                <a:lnTo>
                  <a:pt x="3301" y="224282"/>
                </a:lnTo>
                <a:lnTo>
                  <a:pt x="12191" y="237490"/>
                </a:lnTo>
                <a:lnTo>
                  <a:pt x="25400" y="246380"/>
                </a:lnTo>
                <a:lnTo>
                  <a:pt x="41655" y="249682"/>
                </a:lnTo>
                <a:lnTo>
                  <a:pt x="1567306" y="249682"/>
                </a:lnTo>
                <a:lnTo>
                  <a:pt x="1583562" y="246380"/>
                </a:lnTo>
                <a:lnTo>
                  <a:pt x="1596770" y="237490"/>
                </a:lnTo>
                <a:lnTo>
                  <a:pt x="1605660" y="224282"/>
                </a:lnTo>
                <a:lnTo>
                  <a:pt x="1608962" y="208026"/>
                </a:lnTo>
                <a:lnTo>
                  <a:pt x="1608962" y="41656"/>
                </a:lnTo>
                <a:lnTo>
                  <a:pt x="1605660" y="25400"/>
                </a:lnTo>
                <a:lnTo>
                  <a:pt x="1596770" y="12192"/>
                </a:lnTo>
                <a:lnTo>
                  <a:pt x="1583562" y="3302"/>
                </a:lnTo>
                <a:lnTo>
                  <a:pt x="1567306" y="0"/>
                </a:lnTo>
                <a:close/>
              </a:path>
            </a:pathLst>
          </a:custGeom>
          <a:solidFill>
            <a:srgbClr val="006EC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8" name="object 47"/>
          <p:cNvSpPr/>
          <p:nvPr/>
        </p:nvSpPr>
        <p:spPr>
          <a:xfrm>
            <a:off x="5259448" y="4128710"/>
            <a:ext cx="1269935" cy="221727"/>
          </a:xfrm>
          <a:custGeom>
            <a:avLst/>
            <a:gdLst/>
            <a:ahLst/>
            <a:cxnLst/>
            <a:rect l="l" t="t" r="r" b="b"/>
            <a:pathLst>
              <a:path w="1694815" h="295910">
                <a:moveTo>
                  <a:pt x="1645284" y="0"/>
                </a:moveTo>
                <a:lnTo>
                  <a:pt x="49275" y="0"/>
                </a:lnTo>
                <a:lnTo>
                  <a:pt x="30099" y="3873"/>
                </a:lnTo>
                <a:lnTo>
                  <a:pt x="14477" y="14414"/>
                </a:lnTo>
                <a:lnTo>
                  <a:pt x="3936" y="30073"/>
                </a:lnTo>
                <a:lnTo>
                  <a:pt x="0" y="49237"/>
                </a:lnTo>
                <a:lnTo>
                  <a:pt x="0" y="246164"/>
                </a:lnTo>
                <a:lnTo>
                  <a:pt x="3936" y="265328"/>
                </a:lnTo>
                <a:lnTo>
                  <a:pt x="14477" y="280987"/>
                </a:lnTo>
                <a:lnTo>
                  <a:pt x="30099" y="291528"/>
                </a:lnTo>
                <a:lnTo>
                  <a:pt x="49275" y="295402"/>
                </a:lnTo>
                <a:lnTo>
                  <a:pt x="1645284" y="295402"/>
                </a:lnTo>
                <a:lnTo>
                  <a:pt x="1664461" y="291528"/>
                </a:lnTo>
                <a:lnTo>
                  <a:pt x="1680082" y="280987"/>
                </a:lnTo>
                <a:lnTo>
                  <a:pt x="1690624" y="265328"/>
                </a:lnTo>
                <a:lnTo>
                  <a:pt x="1694560" y="246164"/>
                </a:lnTo>
                <a:lnTo>
                  <a:pt x="1694560" y="49237"/>
                </a:lnTo>
                <a:lnTo>
                  <a:pt x="1690624" y="30073"/>
                </a:lnTo>
                <a:lnTo>
                  <a:pt x="1680082" y="14414"/>
                </a:lnTo>
                <a:lnTo>
                  <a:pt x="1664461" y="3873"/>
                </a:lnTo>
                <a:lnTo>
                  <a:pt x="1645284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9" name="object 48"/>
          <p:cNvSpPr/>
          <p:nvPr/>
        </p:nvSpPr>
        <p:spPr>
          <a:xfrm>
            <a:off x="5252598" y="3866064"/>
            <a:ext cx="1276597" cy="214590"/>
          </a:xfrm>
          <a:custGeom>
            <a:avLst/>
            <a:gdLst/>
            <a:ahLst/>
            <a:cxnLst/>
            <a:rect l="l" t="t" r="r" b="b"/>
            <a:pathLst>
              <a:path w="1703704" h="286385">
                <a:moveTo>
                  <a:pt x="1655572" y="0"/>
                </a:moveTo>
                <a:lnTo>
                  <a:pt x="47751" y="0"/>
                </a:lnTo>
                <a:lnTo>
                  <a:pt x="29082" y="3682"/>
                </a:lnTo>
                <a:lnTo>
                  <a:pt x="13970" y="13969"/>
                </a:lnTo>
                <a:lnTo>
                  <a:pt x="3682" y="29082"/>
                </a:lnTo>
                <a:lnTo>
                  <a:pt x="0" y="47624"/>
                </a:lnTo>
                <a:lnTo>
                  <a:pt x="0" y="238378"/>
                </a:lnTo>
                <a:lnTo>
                  <a:pt x="3682" y="256920"/>
                </a:lnTo>
                <a:lnTo>
                  <a:pt x="13970" y="272033"/>
                </a:lnTo>
                <a:lnTo>
                  <a:pt x="29082" y="282320"/>
                </a:lnTo>
                <a:lnTo>
                  <a:pt x="47751" y="286003"/>
                </a:lnTo>
                <a:lnTo>
                  <a:pt x="1655572" y="286003"/>
                </a:lnTo>
                <a:lnTo>
                  <a:pt x="1674241" y="282320"/>
                </a:lnTo>
                <a:lnTo>
                  <a:pt x="1689353" y="272033"/>
                </a:lnTo>
                <a:lnTo>
                  <a:pt x="1699514" y="256920"/>
                </a:lnTo>
                <a:lnTo>
                  <a:pt x="1703324" y="238378"/>
                </a:lnTo>
                <a:lnTo>
                  <a:pt x="1703324" y="47624"/>
                </a:lnTo>
                <a:lnTo>
                  <a:pt x="1699514" y="29082"/>
                </a:lnTo>
                <a:lnTo>
                  <a:pt x="1689353" y="13969"/>
                </a:lnTo>
                <a:lnTo>
                  <a:pt x="1674241" y="3682"/>
                </a:lnTo>
                <a:lnTo>
                  <a:pt x="1655572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0" name="object 49"/>
          <p:cNvSpPr/>
          <p:nvPr/>
        </p:nvSpPr>
        <p:spPr>
          <a:xfrm>
            <a:off x="4798105" y="1289841"/>
            <a:ext cx="1404590" cy="203171"/>
          </a:xfrm>
          <a:custGeom>
            <a:avLst/>
            <a:gdLst/>
            <a:ahLst/>
            <a:cxnLst/>
            <a:rect l="l" t="t" r="r" b="b"/>
            <a:pathLst>
              <a:path w="1874520" h="271144">
                <a:moveTo>
                  <a:pt x="1829307" y="0"/>
                </a:moveTo>
                <a:lnTo>
                  <a:pt x="45212" y="0"/>
                </a:lnTo>
                <a:lnTo>
                  <a:pt x="27559" y="3556"/>
                </a:lnTo>
                <a:lnTo>
                  <a:pt x="13208" y="13208"/>
                </a:lnTo>
                <a:lnTo>
                  <a:pt x="3556" y="27559"/>
                </a:lnTo>
                <a:lnTo>
                  <a:pt x="0" y="45085"/>
                </a:lnTo>
                <a:lnTo>
                  <a:pt x="0" y="225679"/>
                </a:lnTo>
                <a:lnTo>
                  <a:pt x="3556" y="243205"/>
                </a:lnTo>
                <a:lnTo>
                  <a:pt x="13208" y="257556"/>
                </a:lnTo>
                <a:lnTo>
                  <a:pt x="27559" y="267208"/>
                </a:lnTo>
                <a:lnTo>
                  <a:pt x="45212" y="270763"/>
                </a:lnTo>
                <a:lnTo>
                  <a:pt x="1829307" y="270763"/>
                </a:lnTo>
                <a:lnTo>
                  <a:pt x="1846961" y="267208"/>
                </a:lnTo>
                <a:lnTo>
                  <a:pt x="1861312" y="257556"/>
                </a:lnTo>
                <a:lnTo>
                  <a:pt x="1870964" y="243205"/>
                </a:lnTo>
                <a:lnTo>
                  <a:pt x="1874520" y="225679"/>
                </a:lnTo>
                <a:lnTo>
                  <a:pt x="1874520" y="45085"/>
                </a:lnTo>
                <a:lnTo>
                  <a:pt x="1870964" y="27559"/>
                </a:lnTo>
                <a:lnTo>
                  <a:pt x="1861312" y="13208"/>
                </a:lnTo>
                <a:lnTo>
                  <a:pt x="1846961" y="3556"/>
                </a:lnTo>
                <a:lnTo>
                  <a:pt x="1829307" y="0"/>
                </a:lnTo>
                <a:close/>
              </a:path>
            </a:pathLst>
          </a:custGeom>
          <a:solidFill>
            <a:srgbClr val="216F92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1" name="object 50"/>
          <p:cNvSpPr/>
          <p:nvPr/>
        </p:nvSpPr>
        <p:spPr>
          <a:xfrm>
            <a:off x="4800388" y="1655263"/>
            <a:ext cx="1402211" cy="203171"/>
          </a:xfrm>
          <a:custGeom>
            <a:avLst/>
            <a:gdLst/>
            <a:ahLst/>
            <a:cxnLst/>
            <a:rect l="l" t="t" r="r" b="b"/>
            <a:pathLst>
              <a:path w="1871345" h="271144">
                <a:moveTo>
                  <a:pt x="1825752" y="0"/>
                </a:moveTo>
                <a:lnTo>
                  <a:pt x="45212" y="0"/>
                </a:lnTo>
                <a:lnTo>
                  <a:pt x="27559" y="3555"/>
                </a:lnTo>
                <a:lnTo>
                  <a:pt x="13208" y="13207"/>
                </a:lnTo>
                <a:lnTo>
                  <a:pt x="3555" y="27558"/>
                </a:lnTo>
                <a:lnTo>
                  <a:pt x="0" y="45084"/>
                </a:lnTo>
                <a:lnTo>
                  <a:pt x="0" y="225678"/>
                </a:lnTo>
                <a:lnTo>
                  <a:pt x="3555" y="243204"/>
                </a:lnTo>
                <a:lnTo>
                  <a:pt x="13208" y="257555"/>
                </a:lnTo>
                <a:lnTo>
                  <a:pt x="27559" y="267207"/>
                </a:lnTo>
                <a:lnTo>
                  <a:pt x="45212" y="270763"/>
                </a:lnTo>
                <a:lnTo>
                  <a:pt x="1825752" y="270763"/>
                </a:lnTo>
                <a:lnTo>
                  <a:pt x="1843404" y="267207"/>
                </a:lnTo>
                <a:lnTo>
                  <a:pt x="1857755" y="257555"/>
                </a:lnTo>
                <a:lnTo>
                  <a:pt x="1867407" y="243204"/>
                </a:lnTo>
                <a:lnTo>
                  <a:pt x="1870964" y="225678"/>
                </a:lnTo>
                <a:lnTo>
                  <a:pt x="1870964" y="45084"/>
                </a:lnTo>
                <a:lnTo>
                  <a:pt x="1867407" y="27558"/>
                </a:lnTo>
                <a:lnTo>
                  <a:pt x="1857755" y="13207"/>
                </a:lnTo>
                <a:lnTo>
                  <a:pt x="1843404" y="3555"/>
                </a:lnTo>
                <a:lnTo>
                  <a:pt x="1825752" y="0"/>
                </a:lnTo>
                <a:close/>
              </a:path>
            </a:pathLst>
          </a:custGeom>
          <a:solidFill>
            <a:srgbClr val="216F92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2" name="object 51"/>
          <p:cNvSpPr/>
          <p:nvPr/>
        </p:nvSpPr>
        <p:spPr>
          <a:xfrm>
            <a:off x="5012790" y="2708134"/>
            <a:ext cx="166723" cy="16215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3" name="object 52"/>
          <p:cNvSpPr/>
          <p:nvPr/>
        </p:nvSpPr>
        <p:spPr>
          <a:xfrm>
            <a:off x="6954093" y="2751528"/>
            <a:ext cx="166723" cy="16215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4" name="object 53"/>
          <p:cNvSpPr/>
          <p:nvPr/>
        </p:nvSpPr>
        <p:spPr>
          <a:xfrm>
            <a:off x="7059151" y="2947942"/>
            <a:ext cx="162155" cy="1644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5" name="object 54"/>
          <p:cNvSpPr/>
          <p:nvPr/>
        </p:nvSpPr>
        <p:spPr>
          <a:xfrm>
            <a:off x="5015073" y="3722179"/>
            <a:ext cx="164439" cy="1644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6" name="object 55"/>
          <p:cNvSpPr/>
          <p:nvPr/>
        </p:nvSpPr>
        <p:spPr>
          <a:xfrm>
            <a:off x="7228158" y="3977974"/>
            <a:ext cx="1135281" cy="162251"/>
          </a:xfrm>
          <a:custGeom>
            <a:avLst/>
            <a:gdLst/>
            <a:ahLst/>
            <a:cxnLst/>
            <a:rect l="l" t="t" r="r" b="b"/>
            <a:pathLst>
              <a:path w="1515109" h="216535">
                <a:moveTo>
                  <a:pt x="1478533" y="0"/>
                </a:moveTo>
                <a:lnTo>
                  <a:pt x="36068" y="0"/>
                </a:lnTo>
                <a:lnTo>
                  <a:pt x="21971" y="2793"/>
                </a:lnTo>
                <a:lnTo>
                  <a:pt x="10541" y="10540"/>
                </a:lnTo>
                <a:lnTo>
                  <a:pt x="2794" y="21970"/>
                </a:lnTo>
                <a:lnTo>
                  <a:pt x="0" y="36067"/>
                </a:lnTo>
                <a:lnTo>
                  <a:pt x="0" y="180238"/>
                </a:lnTo>
                <a:lnTo>
                  <a:pt x="2794" y="194259"/>
                </a:lnTo>
                <a:lnTo>
                  <a:pt x="10541" y="205714"/>
                </a:lnTo>
                <a:lnTo>
                  <a:pt x="21971" y="213448"/>
                </a:lnTo>
                <a:lnTo>
                  <a:pt x="36068" y="216281"/>
                </a:lnTo>
                <a:lnTo>
                  <a:pt x="1478533" y="216281"/>
                </a:lnTo>
                <a:lnTo>
                  <a:pt x="1492630" y="213448"/>
                </a:lnTo>
                <a:lnTo>
                  <a:pt x="1504060" y="205714"/>
                </a:lnTo>
                <a:lnTo>
                  <a:pt x="1511807" y="194259"/>
                </a:lnTo>
                <a:lnTo>
                  <a:pt x="1514602" y="180238"/>
                </a:lnTo>
                <a:lnTo>
                  <a:pt x="1514602" y="36067"/>
                </a:lnTo>
                <a:lnTo>
                  <a:pt x="1511807" y="21970"/>
                </a:lnTo>
                <a:lnTo>
                  <a:pt x="1504060" y="10540"/>
                </a:lnTo>
                <a:lnTo>
                  <a:pt x="1492630" y="2793"/>
                </a:lnTo>
                <a:lnTo>
                  <a:pt x="1478533" y="0"/>
                </a:lnTo>
                <a:close/>
              </a:path>
            </a:pathLst>
          </a:custGeom>
          <a:solidFill>
            <a:srgbClr val="006EC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7" name="object 56"/>
          <p:cNvSpPr/>
          <p:nvPr/>
        </p:nvSpPr>
        <p:spPr>
          <a:xfrm>
            <a:off x="7225875" y="4174389"/>
            <a:ext cx="799360" cy="173671"/>
          </a:xfrm>
          <a:custGeom>
            <a:avLst/>
            <a:gdLst/>
            <a:ahLst/>
            <a:cxnLst/>
            <a:rect l="l" t="t" r="r" b="b"/>
            <a:pathLst>
              <a:path w="1066800" h="231775">
                <a:moveTo>
                  <a:pt x="1028192" y="0"/>
                </a:moveTo>
                <a:lnTo>
                  <a:pt x="38607" y="0"/>
                </a:lnTo>
                <a:lnTo>
                  <a:pt x="23622" y="3035"/>
                </a:lnTo>
                <a:lnTo>
                  <a:pt x="11302" y="11303"/>
                </a:lnTo>
                <a:lnTo>
                  <a:pt x="3048" y="23571"/>
                </a:lnTo>
                <a:lnTo>
                  <a:pt x="0" y="38582"/>
                </a:lnTo>
                <a:lnTo>
                  <a:pt x="0" y="192938"/>
                </a:lnTo>
                <a:lnTo>
                  <a:pt x="3048" y="207949"/>
                </a:lnTo>
                <a:lnTo>
                  <a:pt x="11302" y="220218"/>
                </a:lnTo>
                <a:lnTo>
                  <a:pt x="23622" y="228485"/>
                </a:lnTo>
                <a:lnTo>
                  <a:pt x="38607" y="231521"/>
                </a:lnTo>
                <a:lnTo>
                  <a:pt x="1028192" y="231521"/>
                </a:lnTo>
                <a:lnTo>
                  <a:pt x="1043177" y="228485"/>
                </a:lnTo>
                <a:lnTo>
                  <a:pt x="1055497" y="220218"/>
                </a:lnTo>
                <a:lnTo>
                  <a:pt x="1063752" y="207949"/>
                </a:lnTo>
                <a:lnTo>
                  <a:pt x="1066800" y="192938"/>
                </a:lnTo>
                <a:lnTo>
                  <a:pt x="1066800" y="38582"/>
                </a:lnTo>
                <a:lnTo>
                  <a:pt x="1063752" y="23571"/>
                </a:lnTo>
                <a:lnTo>
                  <a:pt x="1055497" y="11303"/>
                </a:lnTo>
                <a:lnTo>
                  <a:pt x="1043177" y="3035"/>
                </a:lnTo>
                <a:lnTo>
                  <a:pt x="1028192" y="0"/>
                </a:lnTo>
                <a:close/>
              </a:path>
            </a:pathLst>
          </a:custGeom>
          <a:solidFill>
            <a:srgbClr val="006EC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8" name="object 57"/>
          <p:cNvSpPr/>
          <p:nvPr/>
        </p:nvSpPr>
        <p:spPr>
          <a:xfrm>
            <a:off x="7228159" y="3765573"/>
            <a:ext cx="1290395" cy="176050"/>
          </a:xfrm>
          <a:custGeom>
            <a:avLst/>
            <a:gdLst/>
            <a:ahLst/>
            <a:cxnLst/>
            <a:rect l="l" t="t" r="r" b="b"/>
            <a:pathLst>
              <a:path w="1722120" h="234950">
                <a:moveTo>
                  <a:pt x="1683003" y="0"/>
                </a:moveTo>
                <a:lnTo>
                  <a:pt x="39116" y="0"/>
                </a:lnTo>
                <a:lnTo>
                  <a:pt x="23875" y="3047"/>
                </a:lnTo>
                <a:lnTo>
                  <a:pt x="11429" y="11429"/>
                </a:lnTo>
                <a:lnTo>
                  <a:pt x="3048" y="23875"/>
                </a:lnTo>
                <a:lnTo>
                  <a:pt x="0" y="39115"/>
                </a:lnTo>
                <a:lnTo>
                  <a:pt x="0" y="195325"/>
                </a:lnTo>
                <a:lnTo>
                  <a:pt x="3048" y="210565"/>
                </a:lnTo>
                <a:lnTo>
                  <a:pt x="11429" y="223011"/>
                </a:lnTo>
                <a:lnTo>
                  <a:pt x="23875" y="231393"/>
                </a:lnTo>
                <a:lnTo>
                  <a:pt x="39116" y="234441"/>
                </a:lnTo>
                <a:lnTo>
                  <a:pt x="1683003" y="234441"/>
                </a:lnTo>
                <a:lnTo>
                  <a:pt x="1698244" y="231393"/>
                </a:lnTo>
                <a:lnTo>
                  <a:pt x="1710690" y="223011"/>
                </a:lnTo>
                <a:lnTo>
                  <a:pt x="1719072" y="210565"/>
                </a:lnTo>
                <a:lnTo>
                  <a:pt x="1722120" y="195325"/>
                </a:lnTo>
                <a:lnTo>
                  <a:pt x="1722120" y="39115"/>
                </a:lnTo>
                <a:lnTo>
                  <a:pt x="1719072" y="23875"/>
                </a:lnTo>
                <a:lnTo>
                  <a:pt x="1710690" y="11429"/>
                </a:lnTo>
                <a:lnTo>
                  <a:pt x="1698244" y="3047"/>
                </a:lnTo>
                <a:lnTo>
                  <a:pt x="1683003" y="0"/>
                </a:lnTo>
                <a:close/>
              </a:path>
            </a:pathLst>
          </a:custGeom>
          <a:solidFill>
            <a:srgbClr val="006EC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9" name="object 58"/>
          <p:cNvSpPr/>
          <p:nvPr/>
        </p:nvSpPr>
        <p:spPr>
          <a:xfrm>
            <a:off x="6972363" y="3690204"/>
            <a:ext cx="166723" cy="16444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0" name="object 59"/>
          <p:cNvSpPr/>
          <p:nvPr/>
        </p:nvSpPr>
        <p:spPr>
          <a:xfrm>
            <a:off x="5295992" y="3171763"/>
            <a:ext cx="1205701" cy="185090"/>
          </a:xfrm>
          <a:custGeom>
            <a:avLst/>
            <a:gdLst/>
            <a:ahLst/>
            <a:cxnLst/>
            <a:rect l="l" t="t" r="r" b="b"/>
            <a:pathLst>
              <a:path w="1609090" h="247014">
                <a:moveTo>
                  <a:pt x="1567814" y="0"/>
                </a:moveTo>
                <a:lnTo>
                  <a:pt x="41148" y="0"/>
                </a:lnTo>
                <a:lnTo>
                  <a:pt x="25145" y="3175"/>
                </a:lnTo>
                <a:lnTo>
                  <a:pt x="12064" y="12065"/>
                </a:lnTo>
                <a:lnTo>
                  <a:pt x="3175" y="25146"/>
                </a:lnTo>
                <a:lnTo>
                  <a:pt x="0" y="41148"/>
                </a:lnTo>
                <a:lnTo>
                  <a:pt x="0" y="205613"/>
                </a:lnTo>
                <a:lnTo>
                  <a:pt x="3175" y="221615"/>
                </a:lnTo>
                <a:lnTo>
                  <a:pt x="12064" y="234696"/>
                </a:lnTo>
                <a:lnTo>
                  <a:pt x="25145" y="243586"/>
                </a:lnTo>
                <a:lnTo>
                  <a:pt x="41148" y="246761"/>
                </a:lnTo>
                <a:lnTo>
                  <a:pt x="1567814" y="246761"/>
                </a:lnTo>
                <a:lnTo>
                  <a:pt x="1583816" y="243586"/>
                </a:lnTo>
                <a:lnTo>
                  <a:pt x="1596898" y="234696"/>
                </a:lnTo>
                <a:lnTo>
                  <a:pt x="1605787" y="221615"/>
                </a:lnTo>
                <a:lnTo>
                  <a:pt x="1608962" y="205613"/>
                </a:lnTo>
                <a:lnTo>
                  <a:pt x="1608962" y="41148"/>
                </a:lnTo>
                <a:lnTo>
                  <a:pt x="1605787" y="25146"/>
                </a:lnTo>
                <a:lnTo>
                  <a:pt x="1596898" y="12065"/>
                </a:lnTo>
                <a:lnTo>
                  <a:pt x="1583816" y="3175"/>
                </a:lnTo>
                <a:lnTo>
                  <a:pt x="1567814" y="0"/>
                </a:lnTo>
                <a:close/>
              </a:path>
            </a:pathLst>
          </a:custGeom>
          <a:solidFill>
            <a:srgbClr val="006EC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1" name="object 60"/>
          <p:cNvSpPr/>
          <p:nvPr/>
        </p:nvSpPr>
        <p:spPr>
          <a:xfrm>
            <a:off x="7148222" y="1200770"/>
            <a:ext cx="1553042" cy="1237580"/>
          </a:xfrm>
          <a:custGeom>
            <a:avLst/>
            <a:gdLst/>
            <a:ahLst/>
            <a:cxnLst/>
            <a:rect l="l" t="t" r="r" b="b"/>
            <a:pathLst>
              <a:path w="2072640" h="1651635">
                <a:moveTo>
                  <a:pt x="0" y="275336"/>
                </a:moveTo>
                <a:lnTo>
                  <a:pt x="4445" y="225806"/>
                </a:lnTo>
                <a:lnTo>
                  <a:pt x="17272" y="179197"/>
                </a:lnTo>
                <a:lnTo>
                  <a:pt x="37591" y="136271"/>
                </a:lnTo>
                <a:lnTo>
                  <a:pt x="64770" y="97917"/>
                </a:lnTo>
                <a:lnTo>
                  <a:pt x="97916" y="64770"/>
                </a:lnTo>
                <a:lnTo>
                  <a:pt x="136398" y="37592"/>
                </a:lnTo>
                <a:lnTo>
                  <a:pt x="179324" y="17272"/>
                </a:lnTo>
                <a:lnTo>
                  <a:pt x="225932" y="4445"/>
                </a:lnTo>
                <a:lnTo>
                  <a:pt x="275462" y="0"/>
                </a:lnTo>
                <a:lnTo>
                  <a:pt x="1797050" y="0"/>
                </a:lnTo>
                <a:lnTo>
                  <a:pt x="1846579" y="4445"/>
                </a:lnTo>
                <a:lnTo>
                  <a:pt x="1893188" y="17272"/>
                </a:lnTo>
                <a:lnTo>
                  <a:pt x="1936114" y="37592"/>
                </a:lnTo>
                <a:lnTo>
                  <a:pt x="1974596" y="64770"/>
                </a:lnTo>
                <a:lnTo>
                  <a:pt x="2007742" y="97917"/>
                </a:lnTo>
                <a:lnTo>
                  <a:pt x="2034921" y="136271"/>
                </a:lnTo>
                <a:lnTo>
                  <a:pt x="2055240" y="179197"/>
                </a:lnTo>
                <a:lnTo>
                  <a:pt x="2068067" y="225806"/>
                </a:lnTo>
                <a:lnTo>
                  <a:pt x="2072512" y="275336"/>
                </a:lnTo>
                <a:lnTo>
                  <a:pt x="2072512" y="1376426"/>
                </a:lnTo>
                <a:lnTo>
                  <a:pt x="2068067" y="1425829"/>
                </a:lnTo>
                <a:lnTo>
                  <a:pt x="2055240" y="1472438"/>
                </a:lnTo>
                <a:lnTo>
                  <a:pt x="2034921" y="1515364"/>
                </a:lnTo>
                <a:lnTo>
                  <a:pt x="2007742" y="1553718"/>
                </a:lnTo>
                <a:lnTo>
                  <a:pt x="1974596" y="1586865"/>
                </a:lnTo>
                <a:lnTo>
                  <a:pt x="1936114" y="1614043"/>
                </a:lnTo>
                <a:lnTo>
                  <a:pt x="1893188" y="1634363"/>
                </a:lnTo>
                <a:lnTo>
                  <a:pt x="1846579" y="1647190"/>
                </a:lnTo>
                <a:lnTo>
                  <a:pt x="1797050" y="1651635"/>
                </a:lnTo>
                <a:lnTo>
                  <a:pt x="275462" y="1651635"/>
                </a:lnTo>
                <a:lnTo>
                  <a:pt x="225932" y="1647190"/>
                </a:lnTo>
                <a:lnTo>
                  <a:pt x="179324" y="1634363"/>
                </a:lnTo>
                <a:lnTo>
                  <a:pt x="136398" y="1614043"/>
                </a:lnTo>
                <a:lnTo>
                  <a:pt x="97916" y="1586865"/>
                </a:lnTo>
                <a:lnTo>
                  <a:pt x="64770" y="1553718"/>
                </a:lnTo>
                <a:lnTo>
                  <a:pt x="37591" y="1515364"/>
                </a:lnTo>
                <a:lnTo>
                  <a:pt x="17272" y="1472438"/>
                </a:lnTo>
                <a:lnTo>
                  <a:pt x="4445" y="1425829"/>
                </a:lnTo>
                <a:lnTo>
                  <a:pt x="0" y="1376426"/>
                </a:lnTo>
                <a:lnTo>
                  <a:pt x="0" y="275336"/>
                </a:lnTo>
                <a:close/>
              </a:path>
            </a:pathLst>
          </a:custGeom>
          <a:ln w="12191">
            <a:solidFill>
              <a:srgbClr val="C55A11"/>
            </a:solidFill>
            <a:prstDash val="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2" name="object 61"/>
          <p:cNvSpPr/>
          <p:nvPr/>
        </p:nvSpPr>
        <p:spPr>
          <a:xfrm>
            <a:off x="4743292" y="1184782"/>
            <a:ext cx="1557800" cy="1239959"/>
          </a:xfrm>
          <a:custGeom>
            <a:avLst/>
            <a:gdLst/>
            <a:ahLst/>
            <a:cxnLst/>
            <a:rect l="l" t="t" r="r" b="b"/>
            <a:pathLst>
              <a:path w="2078990" h="1654810">
                <a:moveTo>
                  <a:pt x="0" y="275716"/>
                </a:moveTo>
                <a:lnTo>
                  <a:pt x="4445" y="226187"/>
                </a:lnTo>
                <a:lnTo>
                  <a:pt x="17272" y="179577"/>
                </a:lnTo>
                <a:lnTo>
                  <a:pt x="37719" y="136525"/>
                </a:lnTo>
                <a:lnTo>
                  <a:pt x="65024" y="98043"/>
                </a:lnTo>
                <a:lnTo>
                  <a:pt x="98298" y="64896"/>
                </a:lnTo>
                <a:lnTo>
                  <a:pt x="136778" y="37591"/>
                </a:lnTo>
                <a:lnTo>
                  <a:pt x="179831" y="17271"/>
                </a:lnTo>
                <a:lnTo>
                  <a:pt x="226695" y="4444"/>
                </a:lnTo>
                <a:lnTo>
                  <a:pt x="276351" y="0"/>
                </a:lnTo>
                <a:lnTo>
                  <a:pt x="1802129" y="0"/>
                </a:lnTo>
                <a:lnTo>
                  <a:pt x="1851786" y="4444"/>
                </a:lnTo>
                <a:lnTo>
                  <a:pt x="1898650" y="17271"/>
                </a:lnTo>
                <a:lnTo>
                  <a:pt x="1941702" y="37591"/>
                </a:lnTo>
                <a:lnTo>
                  <a:pt x="1980183" y="64896"/>
                </a:lnTo>
                <a:lnTo>
                  <a:pt x="2013457" y="98043"/>
                </a:lnTo>
                <a:lnTo>
                  <a:pt x="2040763" y="136525"/>
                </a:lnTo>
                <a:lnTo>
                  <a:pt x="2061209" y="179577"/>
                </a:lnTo>
                <a:lnTo>
                  <a:pt x="2074036" y="226187"/>
                </a:lnTo>
                <a:lnTo>
                  <a:pt x="2078481" y="275716"/>
                </a:lnTo>
                <a:lnTo>
                  <a:pt x="2078481" y="1378839"/>
                </a:lnTo>
                <a:lnTo>
                  <a:pt x="2074036" y="1428368"/>
                </a:lnTo>
                <a:lnTo>
                  <a:pt x="2061209" y="1474977"/>
                </a:lnTo>
                <a:lnTo>
                  <a:pt x="2040763" y="1518030"/>
                </a:lnTo>
                <a:lnTo>
                  <a:pt x="2013457" y="1556512"/>
                </a:lnTo>
                <a:lnTo>
                  <a:pt x="1980183" y="1589658"/>
                </a:lnTo>
                <a:lnTo>
                  <a:pt x="1941702" y="1616964"/>
                </a:lnTo>
                <a:lnTo>
                  <a:pt x="1898650" y="1637283"/>
                </a:lnTo>
                <a:lnTo>
                  <a:pt x="1851786" y="1650110"/>
                </a:lnTo>
                <a:lnTo>
                  <a:pt x="1802129" y="1654555"/>
                </a:lnTo>
                <a:lnTo>
                  <a:pt x="276351" y="1654555"/>
                </a:lnTo>
                <a:lnTo>
                  <a:pt x="226695" y="1650110"/>
                </a:lnTo>
                <a:lnTo>
                  <a:pt x="179831" y="1637283"/>
                </a:lnTo>
                <a:lnTo>
                  <a:pt x="136778" y="1616964"/>
                </a:lnTo>
                <a:lnTo>
                  <a:pt x="98298" y="1589658"/>
                </a:lnTo>
                <a:lnTo>
                  <a:pt x="65024" y="1556512"/>
                </a:lnTo>
                <a:lnTo>
                  <a:pt x="37719" y="1518030"/>
                </a:lnTo>
                <a:lnTo>
                  <a:pt x="17272" y="1474977"/>
                </a:lnTo>
                <a:lnTo>
                  <a:pt x="4445" y="1428368"/>
                </a:lnTo>
                <a:lnTo>
                  <a:pt x="0" y="1378839"/>
                </a:lnTo>
                <a:lnTo>
                  <a:pt x="0" y="275716"/>
                </a:lnTo>
                <a:close/>
              </a:path>
            </a:pathLst>
          </a:custGeom>
          <a:ln w="12191">
            <a:solidFill>
              <a:srgbClr val="C55A11"/>
            </a:solidFill>
            <a:prstDash val="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3" name="object 62"/>
          <p:cNvSpPr/>
          <p:nvPr/>
        </p:nvSpPr>
        <p:spPr>
          <a:xfrm>
            <a:off x="4798105" y="1289841"/>
            <a:ext cx="1404590" cy="203171"/>
          </a:xfrm>
          <a:custGeom>
            <a:avLst/>
            <a:gdLst/>
            <a:ahLst/>
            <a:cxnLst/>
            <a:rect l="l" t="t" r="r" b="b"/>
            <a:pathLst>
              <a:path w="1874520" h="271144">
                <a:moveTo>
                  <a:pt x="0" y="45085"/>
                </a:moveTo>
                <a:lnTo>
                  <a:pt x="3556" y="27559"/>
                </a:lnTo>
                <a:lnTo>
                  <a:pt x="13208" y="13208"/>
                </a:lnTo>
                <a:lnTo>
                  <a:pt x="27559" y="3556"/>
                </a:lnTo>
                <a:lnTo>
                  <a:pt x="45212" y="0"/>
                </a:lnTo>
                <a:lnTo>
                  <a:pt x="1829307" y="0"/>
                </a:lnTo>
                <a:lnTo>
                  <a:pt x="1846961" y="3556"/>
                </a:lnTo>
                <a:lnTo>
                  <a:pt x="1861312" y="13208"/>
                </a:lnTo>
                <a:lnTo>
                  <a:pt x="1870964" y="27559"/>
                </a:lnTo>
                <a:lnTo>
                  <a:pt x="1874520" y="45085"/>
                </a:lnTo>
                <a:lnTo>
                  <a:pt x="1874520" y="225679"/>
                </a:lnTo>
                <a:lnTo>
                  <a:pt x="1870964" y="243205"/>
                </a:lnTo>
                <a:lnTo>
                  <a:pt x="1861312" y="257556"/>
                </a:lnTo>
                <a:lnTo>
                  <a:pt x="1846961" y="267208"/>
                </a:lnTo>
                <a:lnTo>
                  <a:pt x="1829307" y="270763"/>
                </a:lnTo>
                <a:lnTo>
                  <a:pt x="45212" y="270763"/>
                </a:lnTo>
                <a:lnTo>
                  <a:pt x="27559" y="267208"/>
                </a:lnTo>
                <a:lnTo>
                  <a:pt x="13208" y="257556"/>
                </a:lnTo>
                <a:lnTo>
                  <a:pt x="3556" y="243205"/>
                </a:lnTo>
                <a:lnTo>
                  <a:pt x="0" y="225679"/>
                </a:lnTo>
                <a:lnTo>
                  <a:pt x="0" y="45085"/>
                </a:lnTo>
                <a:close/>
              </a:path>
            </a:pathLst>
          </a:custGeom>
          <a:ln w="12192">
            <a:solidFill>
              <a:srgbClr val="416F9C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4" name="object 63"/>
          <p:cNvSpPr/>
          <p:nvPr/>
        </p:nvSpPr>
        <p:spPr>
          <a:xfrm>
            <a:off x="7137946" y="1349223"/>
            <a:ext cx="78509" cy="82315"/>
          </a:xfrm>
          <a:custGeom>
            <a:avLst/>
            <a:gdLst/>
            <a:ahLst/>
            <a:cxnLst/>
            <a:rect l="l" t="t" r="r" b="b"/>
            <a:pathLst>
              <a:path w="104775" h="109855">
                <a:moveTo>
                  <a:pt x="89026" y="64008"/>
                </a:moveTo>
                <a:lnTo>
                  <a:pt x="52831" y="64008"/>
                </a:lnTo>
                <a:lnTo>
                  <a:pt x="1397" y="93852"/>
                </a:lnTo>
                <a:lnTo>
                  <a:pt x="0" y="99440"/>
                </a:lnTo>
                <a:lnTo>
                  <a:pt x="2540" y="103886"/>
                </a:lnTo>
                <a:lnTo>
                  <a:pt x="5079" y="108203"/>
                </a:lnTo>
                <a:lnTo>
                  <a:pt x="10668" y="109727"/>
                </a:lnTo>
                <a:lnTo>
                  <a:pt x="89026" y="64008"/>
                </a:lnTo>
                <a:close/>
              </a:path>
              <a:path w="104775" h="109855">
                <a:moveTo>
                  <a:pt x="10795" y="0"/>
                </a:moveTo>
                <a:lnTo>
                  <a:pt x="5206" y="1524"/>
                </a:lnTo>
                <a:lnTo>
                  <a:pt x="126" y="10160"/>
                </a:lnTo>
                <a:lnTo>
                  <a:pt x="1524" y="15748"/>
                </a:lnTo>
                <a:lnTo>
                  <a:pt x="5969" y="18414"/>
                </a:lnTo>
                <a:lnTo>
                  <a:pt x="52831" y="45720"/>
                </a:lnTo>
                <a:lnTo>
                  <a:pt x="86741" y="45847"/>
                </a:lnTo>
                <a:lnTo>
                  <a:pt x="86614" y="64008"/>
                </a:lnTo>
                <a:lnTo>
                  <a:pt x="89153" y="64008"/>
                </a:lnTo>
                <a:lnTo>
                  <a:pt x="104775" y="54990"/>
                </a:lnTo>
                <a:lnTo>
                  <a:pt x="10795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5" name="object 64"/>
          <p:cNvSpPr/>
          <p:nvPr/>
        </p:nvSpPr>
        <p:spPr>
          <a:xfrm>
            <a:off x="7177531" y="1390332"/>
            <a:ext cx="25694" cy="7137"/>
          </a:xfrm>
          <a:custGeom>
            <a:avLst/>
            <a:gdLst/>
            <a:ahLst/>
            <a:cxnLst/>
            <a:rect l="l" t="t" r="r" b="b"/>
            <a:pathLst>
              <a:path w="34290" h="9525">
                <a:moveTo>
                  <a:pt x="15748" y="0"/>
                </a:moveTo>
                <a:lnTo>
                  <a:pt x="0" y="9144"/>
                </a:lnTo>
                <a:lnTo>
                  <a:pt x="33782" y="9144"/>
                </a:lnTo>
                <a:lnTo>
                  <a:pt x="33782" y="7874"/>
                </a:lnTo>
                <a:lnTo>
                  <a:pt x="29210" y="7874"/>
                </a:lnTo>
                <a:lnTo>
                  <a:pt x="15748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6" name="object 65"/>
          <p:cNvSpPr/>
          <p:nvPr/>
        </p:nvSpPr>
        <p:spPr>
          <a:xfrm>
            <a:off x="6202694" y="1389665"/>
            <a:ext cx="986829" cy="0"/>
          </a:xfrm>
          <a:custGeom>
            <a:avLst/>
            <a:gdLst/>
            <a:ahLst/>
            <a:cxnLst/>
            <a:rect l="l" t="t" r="r" b="b"/>
            <a:pathLst>
              <a:path w="1316990">
                <a:moveTo>
                  <a:pt x="0" y="0"/>
                </a:moveTo>
                <a:lnTo>
                  <a:pt x="1316735" y="0"/>
                </a:lnTo>
              </a:path>
            </a:pathLst>
          </a:custGeom>
          <a:ln w="20066">
            <a:solidFill>
              <a:srgbClr val="5B9BD3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7" name="object 66"/>
          <p:cNvSpPr/>
          <p:nvPr/>
        </p:nvSpPr>
        <p:spPr>
          <a:xfrm>
            <a:off x="7189332" y="1384527"/>
            <a:ext cx="10468" cy="11895"/>
          </a:xfrm>
          <a:custGeom>
            <a:avLst/>
            <a:gdLst/>
            <a:ahLst/>
            <a:cxnLst/>
            <a:rect l="l" t="t" r="r" b="b"/>
            <a:pathLst>
              <a:path w="13970" h="15875">
                <a:moveTo>
                  <a:pt x="13462" y="0"/>
                </a:moveTo>
                <a:lnTo>
                  <a:pt x="0" y="7747"/>
                </a:lnTo>
                <a:lnTo>
                  <a:pt x="13462" y="15621"/>
                </a:lnTo>
                <a:lnTo>
                  <a:pt x="13462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8" name="object 67"/>
          <p:cNvSpPr/>
          <p:nvPr/>
        </p:nvSpPr>
        <p:spPr>
          <a:xfrm>
            <a:off x="7199419" y="1390379"/>
            <a:ext cx="3806" cy="0"/>
          </a:xfrm>
          <a:custGeom>
            <a:avLst/>
            <a:gdLst/>
            <a:ahLst/>
            <a:cxnLst/>
            <a:rect l="l" t="t" r="r" b="b"/>
            <a:pathLst>
              <a:path w="5079">
                <a:moveTo>
                  <a:pt x="0" y="0"/>
                </a:moveTo>
                <a:lnTo>
                  <a:pt x="4699" y="0"/>
                </a:lnTo>
              </a:path>
            </a:pathLst>
          </a:custGeom>
          <a:ln w="15621">
            <a:solidFill>
              <a:srgbClr val="5B9BD3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9" name="object 68"/>
          <p:cNvSpPr/>
          <p:nvPr/>
        </p:nvSpPr>
        <p:spPr>
          <a:xfrm>
            <a:off x="7177531" y="1383481"/>
            <a:ext cx="25694" cy="7137"/>
          </a:xfrm>
          <a:custGeom>
            <a:avLst/>
            <a:gdLst/>
            <a:ahLst/>
            <a:cxnLst/>
            <a:rect l="l" t="t" r="r" b="b"/>
            <a:pathLst>
              <a:path w="34290" h="9525">
                <a:moveTo>
                  <a:pt x="0" y="0"/>
                </a:moveTo>
                <a:lnTo>
                  <a:pt x="15748" y="9143"/>
                </a:lnTo>
                <a:lnTo>
                  <a:pt x="29210" y="1396"/>
                </a:lnTo>
                <a:lnTo>
                  <a:pt x="33909" y="1396"/>
                </a:lnTo>
                <a:lnTo>
                  <a:pt x="33909" y="126"/>
                </a:lnTo>
                <a:lnTo>
                  <a:pt x="0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0" name="object 69"/>
          <p:cNvSpPr/>
          <p:nvPr/>
        </p:nvSpPr>
        <p:spPr>
          <a:xfrm>
            <a:off x="7132426" y="1643272"/>
            <a:ext cx="72799" cy="25694"/>
          </a:xfrm>
          <a:custGeom>
            <a:avLst/>
            <a:gdLst/>
            <a:ahLst/>
            <a:cxnLst/>
            <a:rect l="l" t="t" r="r" b="b"/>
            <a:pathLst>
              <a:path w="97154" h="34289">
                <a:moveTo>
                  <a:pt x="59944" y="0"/>
                </a:moveTo>
                <a:lnTo>
                  <a:pt x="2794" y="16383"/>
                </a:lnTo>
                <a:lnTo>
                  <a:pt x="0" y="21463"/>
                </a:lnTo>
                <a:lnTo>
                  <a:pt x="2794" y="31115"/>
                </a:lnTo>
                <a:lnTo>
                  <a:pt x="7874" y="33909"/>
                </a:lnTo>
                <a:lnTo>
                  <a:pt x="97028" y="8255"/>
                </a:lnTo>
                <a:lnTo>
                  <a:pt x="92710" y="8255"/>
                </a:lnTo>
                <a:lnTo>
                  <a:pt x="59944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1" name="object 70"/>
          <p:cNvSpPr/>
          <p:nvPr/>
        </p:nvSpPr>
        <p:spPr>
          <a:xfrm>
            <a:off x="7177343" y="1639561"/>
            <a:ext cx="25218" cy="9992"/>
          </a:xfrm>
          <a:custGeom>
            <a:avLst/>
            <a:gdLst/>
            <a:ahLst/>
            <a:cxnLst/>
            <a:rect l="l" t="t" r="r" b="b"/>
            <a:pathLst>
              <a:path w="33654" h="13335">
                <a:moveTo>
                  <a:pt x="17399" y="0"/>
                </a:moveTo>
                <a:lnTo>
                  <a:pt x="0" y="4952"/>
                </a:lnTo>
                <a:lnTo>
                  <a:pt x="32766" y="13208"/>
                </a:lnTo>
                <a:lnTo>
                  <a:pt x="33400" y="10795"/>
                </a:lnTo>
                <a:lnTo>
                  <a:pt x="28575" y="10795"/>
                </a:lnTo>
                <a:lnTo>
                  <a:pt x="17399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2" name="object 71"/>
          <p:cNvSpPr/>
          <p:nvPr/>
        </p:nvSpPr>
        <p:spPr>
          <a:xfrm>
            <a:off x="7148889" y="1589030"/>
            <a:ext cx="68041" cy="60428"/>
          </a:xfrm>
          <a:custGeom>
            <a:avLst/>
            <a:gdLst/>
            <a:ahLst/>
            <a:cxnLst/>
            <a:rect l="l" t="t" r="r" b="b"/>
            <a:pathLst>
              <a:path w="90804" h="80644">
                <a:moveTo>
                  <a:pt x="12826" y="0"/>
                </a:moveTo>
                <a:lnTo>
                  <a:pt x="6985" y="126"/>
                </a:lnTo>
                <a:lnTo>
                  <a:pt x="0" y="7366"/>
                </a:lnTo>
                <a:lnTo>
                  <a:pt x="0" y="13081"/>
                </a:lnTo>
                <a:lnTo>
                  <a:pt x="3683" y="16637"/>
                </a:lnTo>
                <a:lnTo>
                  <a:pt x="42418" y="54610"/>
                </a:lnTo>
                <a:lnTo>
                  <a:pt x="75311" y="62992"/>
                </a:lnTo>
                <a:lnTo>
                  <a:pt x="70739" y="80645"/>
                </a:lnTo>
                <a:lnTo>
                  <a:pt x="75057" y="80645"/>
                </a:lnTo>
                <a:lnTo>
                  <a:pt x="90550" y="76200"/>
                </a:lnTo>
                <a:lnTo>
                  <a:pt x="16383" y="3556"/>
                </a:lnTo>
                <a:lnTo>
                  <a:pt x="12826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3" name="object 72"/>
          <p:cNvSpPr/>
          <p:nvPr/>
        </p:nvSpPr>
        <p:spPr>
          <a:xfrm>
            <a:off x="7190379" y="1636325"/>
            <a:ext cx="11420" cy="11420"/>
          </a:xfrm>
          <a:custGeom>
            <a:avLst/>
            <a:gdLst/>
            <a:ahLst/>
            <a:cxnLst/>
            <a:rect l="l" t="t" r="r" b="b"/>
            <a:pathLst>
              <a:path w="15240" h="15239">
                <a:moveTo>
                  <a:pt x="15113" y="0"/>
                </a:moveTo>
                <a:lnTo>
                  <a:pt x="0" y="4317"/>
                </a:lnTo>
                <a:lnTo>
                  <a:pt x="11175" y="15112"/>
                </a:lnTo>
                <a:lnTo>
                  <a:pt x="15113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4" name="object 73"/>
          <p:cNvSpPr/>
          <p:nvPr/>
        </p:nvSpPr>
        <p:spPr>
          <a:xfrm>
            <a:off x="7198753" y="1636325"/>
            <a:ext cx="6662" cy="11420"/>
          </a:xfrm>
          <a:custGeom>
            <a:avLst/>
            <a:gdLst/>
            <a:ahLst/>
            <a:cxnLst/>
            <a:rect l="l" t="t" r="r" b="b"/>
            <a:pathLst>
              <a:path w="8890" h="15239">
                <a:moveTo>
                  <a:pt x="8763" y="0"/>
                </a:moveTo>
                <a:lnTo>
                  <a:pt x="3937" y="0"/>
                </a:lnTo>
                <a:lnTo>
                  <a:pt x="0" y="15112"/>
                </a:lnTo>
                <a:lnTo>
                  <a:pt x="4825" y="15112"/>
                </a:lnTo>
                <a:lnTo>
                  <a:pt x="8763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5" name="object 74"/>
          <p:cNvSpPr/>
          <p:nvPr/>
        </p:nvSpPr>
        <p:spPr>
          <a:xfrm>
            <a:off x="6200410" y="1383480"/>
            <a:ext cx="990160" cy="259792"/>
          </a:xfrm>
          <a:custGeom>
            <a:avLst/>
            <a:gdLst/>
            <a:ahLst/>
            <a:cxnLst/>
            <a:rect l="l" t="t" r="r" b="b"/>
            <a:pathLst>
              <a:path w="1321434" h="346710">
                <a:moveTo>
                  <a:pt x="4572" y="0"/>
                </a:moveTo>
                <a:lnTo>
                  <a:pt x="0" y="17779"/>
                </a:lnTo>
                <a:lnTo>
                  <a:pt x="1303781" y="346709"/>
                </a:lnTo>
                <a:lnTo>
                  <a:pt x="1321180" y="341756"/>
                </a:lnTo>
                <a:lnTo>
                  <a:pt x="1308227" y="328929"/>
                </a:lnTo>
                <a:lnTo>
                  <a:pt x="4572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6" name="object 75"/>
          <p:cNvSpPr/>
          <p:nvPr/>
        </p:nvSpPr>
        <p:spPr>
          <a:xfrm>
            <a:off x="7180674" y="1629950"/>
            <a:ext cx="24742" cy="9992"/>
          </a:xfrm>
          <a:custGeom>
            <a:avLst/>
            <a:gdLst/>
            <a:ahLst/>
            <a:cxnLst/>
            <a:rect l="l" t="t" r="r" b="b"/>
            <a:pathLst>
              <a:path w="33020" h="13335">
                <a:moveTo>
                  <a:pt x="0" y="0"/>
                </a:moveTo>
                <a:lnTo>
                  <a:pt x="12953" y="12826"/>
                </a:lnTo>
                <a:lnTo>
                  <a:pt x="28067" y="8509"/>
                </a:lnTo>
                <a:lnTo>
                  <a:pt x="32893" y="8509"/>
                </a:lnTo>
                <a:lnTo>
                  <a:pt x="0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7" name="object 76"/>
          <p:cNvSpPr/>
          <p:nvPr/>
        </p:nvSpPr>
        <p:spPr>
          <a:xfrm>
            <a:off x="7132901" y="2160096"/>
            <a:ext cx="83743" cy="24742"/>
          </a:xfrm>
          <a:custGeom>
            <a:avLst/>
            <a:gdLst/>
            <a:ahLst/>
            <a:cxnLst/>
            <a:rect l="l" t="t" r="r" b="b"/>
            <a:pathLst>
              <a:path w="111759" h="33019">
                <a:moveTo>
                  <a:pt x="5969" y="0"/>
                </a:moveTo>
                <a:lnTo>
                  <a:pt x="1397" y="3429"/>
                </a:lnTo>
                <a:lnTo>
                  <a:pt x="761" y="8509"/>
                </a:lnTo>
                <a:lnTo>
                  <a:pt x="0" y="13462"/>
                </a:lnTo>
                <a:lnTo>
                  <a:pt x="3555" y="18161"/>
                </a:lnTo>
                <a:lnTo>
                  <a:pt x="8508" y="18796"/>
                </a:lnTo>
                <a:lnTo>
                  <a:pt x="111378" y="33020"/>
                </a:lnTo>
                <a:lnTo>
                  <a:pt x="109854" y="29083"/>
                </a:lnTo>
                <a:lnTo>
                  <a:pt x="91567" y="29083"/>
                </a:lnTo>
                <a:lnTo>
                  <a:pt x="64897" y="8128"/>
                </a:lnTo>
                <a:lnTo>
                  <a:pt x="11049" y="635"/>
                </a:lnTo>
                <a:lnTo>
                  <a:pt x="5969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8" name="object 77"/>
          <p:cNvSpPr/>
          <p:nvPr/>
        </p:nvSpPr>
        <p:spPr>
          <a:xfrm>
            <a:off x="7181529" y="2166187"/>
            <a:ext cx="22363" cy="15702"/>
          </a:xfrm>
          <a:custGeom>
            <a:avLst/>
            <a:gdLst/>
            <a:ahLst/>
            <a:cxnLst/>
            <a:rect l="l" t="t" r="r" b="b"/>
            <a:pathLst>
              <a:path w="29845" h="20955">
                <a:moveTo>
                  <a:pt x="0" y="0"/>
                </a:moveTo>
                <a:lnTo>
                  <a:pt x="26670" y="20954"/>
                </a:lnTo>
                <a:lnTo>
                  <a:pt x="29717" y="17017"/>
                </a:lnTo>
                <a:lnTo>
                  <a:pt x="23749" y="17017"/>
                </a:lnTo>
                <a:lnTo>
                  <a:pt x="18033" y="2539"/>
                </a:lnTo>
                <a:lnTo>
                  <a:pt x="0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9" name="object 78"/>
          <p:cNvSpPr/>
          <p:nvPr/>
        </p:nvSpPr>
        <p:spPr>
          <a:xfrm>
            <a:off x="7173536" y="2107187"/>
            <a:ext cx="41871" cy="74702"/>
          </a:xfrm>
          <a:custGeom>
            <a:avLst/>
            <a:gdLst/>
            <a:ahLst/>
            <a:cxnLst/>
            <a:rect l="l" t="t" r="r" b="b"/>
            <a:pathLst>
              <a:path w="55879" h="99694">
                <a:moveTo>
                  <a:pt x="11683" y="0"/>
                </a:moveTo>
                <a:lnTo>
                  <a:pt x="7112" y="1905"/>
                </a:lnTo>
                <a:lnTo>
                  <a:pt x="2413" y="3810"/>
                </a:lnTo>
                <a:lnTo>
                  <a:pt x="0" y="9144"/>
                </a:lnTo>
                <a:lnTo>
                  <a:pt x="1904" y="13843"/>
                </a:lnTo>
                <a:lnTo>
                  <a:pt x="21844" y="64262"/>
                </a:lnTo>
                <a:lnTo>
                  <a:pt x="48641" y="85217"/>
                </a:lnTo>
                <a:lnTo>
                  <a:pt x="37338" y="99695"/>
                </a:lnTo>
                <a:lnTo>
                  <a:pt x="55625" y="99695"/>
                </a:lnTo>
                <a:lnTo>
                  <a:pt x="18923" y="7112"/>
                </a:lnTo>
                <a:lnTo>
                  <a:pt x="17018" y="2413"/>
                </a:lnTo>
                <a:lnTo>
                  <a:pt x="11683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0" name="object 79"/>
          <p:cNvSpPr/>
          <p:nvPr/>
        </p:nvSpPr>
        <p:spPr>
          <a:xfrm>
            <a:off x="7195043" y="2168090"/>
            <a:ext cx="11895" cy="10943"/>
          </a:xfrm>
          <a:custGeom>
            <a:avLst/>
            <a:gdLst/>
            <a:ahLst/>
            <a:cxnLst/>
            <a:rect l="l" t="t" r="r" b="b"/>
            <a:pathLst>
              <a:path w="15875" h="14605">
                <a:moveTo>
                  <a:pt x="0" y="0"/>
                </a:moveTo>
                <a:lnTo>
                  <a:pt x="5715" y="14477"/>
                </a:lnTo>
                <a:lnTo>
                  <a:pt x="15494" y="2159"/>
                </a:lnTo>
                <a:lnTo>
                  <a:pt x="0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1" name="object 80"/>
          <p:cNvSpPr/>
          <p:nvPr/>
        </p:nvSpPr>
        <p:spPr>
          <a:xfrm>
            <a:off x="7189903" y="2155338"/>
            <a:ext cx="20460" cy="23791"/>
          </a:xfrm>
          <a:custGeom>
            <a:avLst/>
            <a:gdLst/>
            <a:ahLst/>
            <a:cxnLst/>
            <a:rect l="l" t="t" r="r" b="b"/>
            <a:pathLst>
              <a:path w="27304" h="31750">
                <a:moveTo>
                  <a:pt x="0" y="0"/>
                </a:moveTo>
                <a:lnTo>
                  <a:pt x="6857" y="17018"/>
                </a:lnTo>
                <a:lnTo>
                  <a:pt x="22351" y="19177"/>
                </a:lnTo>
                <a:lnTo>
                  <a:pt x="12573" y="31496"/>
                </a:lnTo>
                <a:lnTo>
                  <a:pt x="18541" y="31496"/>
                </a:lnTo>
                <a:lnTo>
                  <a:pt x="26797" y="20955"/>
                </a:lnTo>
                <a:lnTo>
                  <a:pt x="0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2" name="object 81"/>
          <p:cNvSpPr/>
          <p:nvPr/>
        </p:nvSpPr>
        <p:spPr>
          <a:xfrm>
            <a:off x="6198126" y="1383481"/>
            <a:ext cx="997297" cy="784610"/>
          </a:xfrm>
          <a:custGeom>
            <a:avLst/>
            <a:gdLst/>
            <a:ahLst/>
            <a:cxnLst/>
            <a:rect l="l" t="t" r="r" b="b"/>
            <a:pathLst>
              <a:path w="1330959" h="1047114">
                <a:moveTo>
                  <a:pt x="11175" y="0"/>
                </a:moveTo>
                <a:lnTo>
                  <a:pt x="0" y="14477"/>
                </a:lnTo>
                <a:lnTo>
                  <a:pt x="1312418" y="1044575"/>
                </a:lnTo>
                <a:lnTo>
                  <a:pt x="1330452" y="1047114"/>
                </a:lnTo>
                <a:lnTo>
                  <a:pt x="1323594" y="1030096"/>
                </a:lnTo>
                <a:lnTo>
                  <a:pt x="11175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3" name="object 82"/>
          <p:cNvSpPr/>
          <p:nvPr/>
        </p:nvSpPr>
        <p:spPr>
          <a:xfrm>
            <a:off x="7129001" y="2177130"/>
            <a:ext cx="78032" cy="19508"/>
          </a:xfrm>
          <a:custGeom>
            <a:avLst/>
            <a:gdLst/>
            <a:ahLst/>
            <a:cxnLst/>
            <a:rect l="l" t="t" r="r" b="b"/>
            <a:pathLst>
              <a:path w="104140" h="26035">
                <a:moveTo>
                  <a:pt x="62610" y="0"/>
                </a:moveTo>
                <a:lnTo>
                  <a:pt x="3428" y="7493"/>
                </a:lnTo>
                <a:lnTo>
                  <a:pt x="0" y="12064"/>
                </a:lnTo>
                <a:lnTo>
                  <a:pt x="634" y="17018"/>
                </a:lnTo>
                <a:lnTo>
                  <a:pt x="1142" y="22098"/>
                </a:lnTo>
                <a:lnTo>
                  <a:pt x="5841" y="25653"/>
                </a:lnTo>
                <a:lnTo>
                  <a:pt x="103758" y="13208"/>
                </a:lnTo>
                <a:lnTo>
                  <a:pt x="93471" y="13208"/>
                </a:lnTo>
                <a:lnTo>
                  <a:pt x="62610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4" name="object 83"/>
          <p:cNvSpPr/>
          <p:nvPr/>
        </p:nvSpPr>
        <p:spPr>
          <a:xfrm>
            <a:off x="7175914" y="2175418"/>
            <a:ext cx="24266" cy="11895"/>
          </a:xfrm>
          <a:custGeom>
            <a:avLst/>
            <a:gdLst/>
            <a:ahLst/>
            <a:cxnLst/>
            <a:rect l="l" t="t" r="r" b="b"/>
            <a:pathLst>
              <a:path w="32384" h="15875">
                <a:moveTo>
                  <a:pt x="17779" y="0"/>
                </a:moveTo>
                <a:lnTo>
                  <a:pt x="0" y="2286"/>
                </a:lnTo>
                <a:lnTo>
                  <a:pt x="30860" y="15494"/>
                </a:lnTo>
                <a:lnTo>
                  <a:pt x="32130" y="12573"/>
                </a:lnTo>
                <a:lnTo>
                  <a:pt x="27050" y="12573"/>
                </a:lnTo>
                <a:lnTo>
                  <a:pt x="17779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5" name="object 84"/>
          <p:cNvSpPr/>
          <p:nvPr/>
        </p:nvSpPr>
        <p:spPr>
          <a:xfrm>
            <a:off x="7154599" y="2120033"/>
            <a:ext cx="59952" cy="67089"/>
          </a:xfrm>
          <a:custGeom>
            <a:avLst/>
            <a:gdLst/>
            <a:ahLst/>
            <a:cxnLst/>
            <a:rect l="l" t="t" r="r" b="b"/>
            <a:pathLst>
              <a:path w="80009" h="89535">
                <a:moveTo>
                  <a:pt x="8890" y="0"/>
                </a:moveTo>
                <a:lnTo>
                  <a:pt x="4825" y="2921"/>
                </a:lnTo>
                <a:lnTo>
                  <a:pt x="762" y="5969"/>
                </a:lnTo>
                <a:lnTo>
                  <a:pt x="0" y="11684"/>
                </a:lnTo>
                <a:lnTo>
                  <a:pt x="2921" y="15748"/>
                </a:lnTo>
                <a:lnTo>
                  <a:pt x="35432" y="59436"/>
                </a:lnTo>
                <a:lnTo>
                  <a:pt x="66421" y="72644"/>
                </a:lnTo>
                <a:lnTo>
                  <a:pt x="59308" y="89408"/>
                </a:lnTo>
                <a:lnTo>
                  <a:pt x="69596" y="89408"/>
                </a:lnTo>
                <a:lnTo>
                  <a:pt x="79628" y="88137"/>
                </a:lnTo>
                <a:lnTo>
                  <a:pt x="14604" y="762"/>
                </a:lnTo>
                <a:lnTo>
                  <a:pt x="8890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6" name="object 85"/>
          <p:cNvSpPr/>
          <p:nvPr/>
        </p:nvSpPr>
        <p:spPr>
          <a:xfrm>
            <a:off x="7189238" y="2173990"/>
            <a:ext cx="11895" cy="10943"/>
          </a:xfrm>
          <a:custGeom>
            <a:avLst/>
            <a:gdLst/>
            <a:ahLst/>
            <a:cxnLst/>
            <a:rect l="l" t="t" r="r" b="b"/>
            <a:pathLst>
              <a:path w="15875" h="14605">
                <a:moveTo>
                  <a:pt x="15494" y="0"/>
                </a:moveTo>
                <a:lnTo>
                  <a:pt x="0" y="1904"/>
                </a:lnTo>
                <a:lnTo>
                  <a:pt x="9271" y="14477"/>
                </a:lnTo>
                <a:lnTo>
                  <a:pt x="15494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7" name="object 86"/>
          <p:cNvSpPr/>
          <p:nvPr/>
        </p:nvSpPr>
        <p:spPr>
          <a:xfrm>
            <a:off x="7196185" y="2173990"/>
            <a:ext cx="8564" cy="10943"/>
          </a:xfrm>
          <a:custGeom>
            <a:avLst/>
            <a:gdLst/>
            <a:ahLst/>
            <a:cxnLst/>
            <a:rect l="l" t="t" r="r" b="b"/>
            <a:pathLst>
              <a:path w="11429" h="14605">
                <a:moveTo>
                  <a:pt x="9398" y="0"/>
                </a:moveTo>
                <a:lnTo>
                  <a:pt x="6223" y="0"/>
                </a:lnTo>
                <a:lnTo>
                  <a:pt x="0" y="14477"/>
                </a:lnTo>
                <a:lnTo>
                  <a:pt x="5079" y="14477"/>
                </a:lnTo>
                <a:lnTo>
                  <a:pt x="10922" y="635"/>
                </a:lnTo>
                <a:lnTo>
                  <a:pt x="9398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8" name="object 87"/>
          <p:cNvSpPr/>
          <p:nvPr/>
        </p:nvSpPr>
        <p:spPr>
          <a:xfrm>
            <a:off x="6200410" y="1748902"/>
            <a:ext cx="989208" cy="428228"/>
          </a:xfrm>
          <a:custGeom>
            <a:avLst/>
            <a:gdLst/>
            <a:ahLst/>
            <a:cxnLst/>
            <a:rect l="l" t="t" r="r" b="b"/>
            <a:pathLst>
              <a:path w="1320165" h="571500">
                <a:moveTo>
                  <a:pt x="7111" y="0"/>
                </a:moveTo>
                <a:lnTo>
                  <a:pt x="0" y="16763"/>
                </a:lnTo>
                <a:lnTo>
                  <a:pt x="1301877" y="571500"/>
                </a:lnTo>
                <a:lnTo>
                  <a:pt x="1319656" y="569213"/>
                </a:lnTo>
                <a:lnTo>
                  <a:pt x="1308861" y="554736"/>
                </a:lnTo>
                <a:lnTo>
                  <a:pt x="7111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9" name="object 88"/>
          <p:cNvSpPr/>
          <p:nvPr/>
        </p:nvSpPr>
        <p:spPr>
          <a:xfrm>
            <a:off x="7181149" y="2164569"/>
            <a:ext cx="22363" cy="10943"/>
          </a:xfrm>
          <a:custGeom>
            <a:avLst/>
            <a:gdLst/>
            <a:ahLst/>
            <a:cxnLst/>
            <a:rect l="l" t="t" r="r" b="b"/>
            <a:pathLst>
              <a:path w="29845" h="14605">
                <a:moveTo>
                  <a:pt x="0" y="0"/>
                </a:moveTo>
                <a:lnTo>
                  <a:pt x="10795" y="14477"/>
                </a:lnTo>
                <a:lnTo>
                  <a:pt x="26289" y="12573"/>
                </a:lnTo>
                <a:lnTo>
                  <a:pt x="29464" y="12573"/>
                </a:lnTo>
                <a:lnTo>
                  <a:pt x="0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90" name="object 89"/>
          <p:cNvSpPr/>
          <p:nvPr/>
        </p:nvSpPr>
        <p:spPr>
          <a:xfrm>
            <a:off x="7136614" y="2179796"/>
            <a:ext cx="78032" cy="49008"/>
          </a:xfrm>
          <a:custGeom>
            <a:avLst/>
            <a:gdLst/>
            <a:ahLst/>
            <a:cxnLst/>
            <a:rect l="l" t="t" r="r" b="b"/>
            <a:pathLst>
              <a:path w="104140" h="65405">
                <a:moveTo>
                  <a:pt x="88265" y="0"/>
                </a:moveTo>
                <a:lnTo>
                  <a:pt x="85598" y="0"/>
                </a:lnTo>
                <a:lnTo>
                  <a:pt x="85851" y="18160"/>
                </a:lnTo>
                <a:lnTo>
                  <a:pt x="52070" y="18668"/>
                </a:lnTo>
                <a:lnTo>
                  <a:pt x="5715" y="46608"/>
                </a:lnTo>
                <a:lnTo>
                  <a:pt x="1397" y="49148"/>
                </a:lnTo>
                <a:lnTo>
                  <a:pt x="0" y="54863"/>
                </a:lnTo>
                <a:lnTo>
                  <a:pt x="2540" y="59181"/>
                </a:lnTo>
                <a:lnTo>
                  <a:pt x="5206" y="63500"/>
                </a:lnTo>
                <a:lnTo>
                  <a:pt x="10795" y="64896"/>
                </a:lnTo>
                <a:lnTo>
                  <a:pt x="15113" y="62229"/>
                </a:lnTo>
                <a:lnTo>
                  <a:pt x="103885" y="8889"/>
                </a:lnTo>
                <a:lnTo>
                  <a:pt x="88265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91" name="object 91"/>
          <p:cNvSpPr/>
          <p:nvPr/>
        </p:nvSpPr>
        <p:spPr>
          <a:xfrm>
            <a:off x="7175629" y="2186742"/>
            <a:ext cx="25694" cy="7137"/>
          </a:xfrm>
          <a:custGeom>
            <a:avLst/>
            <a:gdLst/>
            <a:ahLst/>
            <a:cxnLst/>
            <a:rect l="l" t="t" r="r" b="b"/>
            <a:pathLst>
              <a:path w="34290" h="9525">
                <a:moveTo>
                  <a:pt x="15621" y="0"/>
                </a:moveTo>
                <a:lnTo>
                  <a:pt x="0" y="9398"/>
                </a:lnTo>
                <a:lnTo>
                  <a:pt x="33781" y="8889"/>
                </a:lnTo>
                <a:lnTo>
                  <a:pt x="33781" y="7747"/>
                </a:lnTo>
                <a:lnTo>
                  <a:pt x="29209" y="7747"/>
                </a:lnTo>
                <a:lnTo>
                  <a:pt x="15621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92" name="object 92"/>
          <p:cNvSpPr/>
          <p:nvPr/>
        </p:nvSpPr>
        <p:spPr>
          <a:xfrm>
            <a:off x="7187334" y="2180747"/>
            <a:ext cx="10468" cy="11895"/>
          </a:xfrm>
          <a:custGeom>
            <a:avLst/>
            <a:gdLst/>
            <a:ahLst/>
            <a:cxnLst/>
            <a:rect l="l" t="t" r="r" b="b"/>
            <a:pathLst>
              <a:path w="13970" h="15875">
                <a:moveTo>
                  <a:pt x="13334" y="0"/>
                </a:moveTo>
                <a:lnTo>
                  <a:pt x="0" y="8000"/>
                </a:lnTo>
                <a:lnTo>
                  <a:pt x="13588" y="15748"/>
                </a:lnTo>
                <a:lnTo>
                  <a:pt x="13334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93" name="object 93"/>
          <p:cNvSpPr/>
          <p:nvPr/>
        </p:nvSpPr>
        <p:spPr>
          <a:xfrm>
            <a:off x="7197327" y="2186646"/>
            <a:ext cx="3806" cy="0"/>
          </a:xfrm>
          <a:custGeom>
            <a:avLst/>
            <a:gdLst/>
            <a:ahLst/>
            <a:cxnLst/>
            <a:rect l="l" t="t" r="r" b="b"/>
            <a:pathLst>
              <a:path w="5079">
                <a:moveTo>
                  <a:pt x="0" y="0"/>
                </a:moveTo>
                <a:lnTo>
                  <a:pt x="4825" y="0"/>
                </a:lnTo>
              </a:path>
            </a:pathLst>
          </a:custGeom>
          <a:ln w="15748">
            <a:solidFill>
              <a:srgbClr val="5B9BD3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94" name="object 94"/>
          <p:cNvSpPr/>
          <p:nvPr/>
        </p:nvSpPr>
        <p:spPr>
          <a:xfrm>
            <a:off x="7175534" y="2179795"/>
            <a:ext cx="25218" cy="7137"/>
          </a:xfrm>
          <a:custGeom>
            <a:avLst/>
            <a:gdLst/>
            <a:ahLst/>
            <a:cxnLst/>
            <a:rect l="l" t="t" r="r" b="b"/>
            <a:pathLst>
              <a:path w="33654" h="9525">
                <a:moveTo>
                  <a:pt x="33654" y="0"/>
                </a:moveTo>
                <a:lnTo>
                  <a:pt x="0" y="380"/>
                </a:lnTo>
                <a:lnTo>
                  <a:pt x="15748" y="9270"/>
                </a:lnTo>
                <a:lnTo>
                  <a:pt x="29082" y="1269"/>
                </a:lnTo>
                <a:lnTo>
                  <a:pt x="33654" y="1269"/>
                </a:lnTo>
                <a:lnTo>
                  <a:pt x="33654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95" name="object 95"/>
          <p:cNvSpPr/>
          <p:nvPr/>
        </p:nvSpPr>
        <p:spPr>
          <a:xfrm>
            <a:off x="7135662" y="2146299"/>
            <a:ext cx="67089" cy="33782"/>
          </a:xfrm>
          <a:custGeom>
            <a:avLst/>
            <a:gdLst/>
            <a:ahLst/>
            <a:cxnLst/>
            <a:rect l="l" t="t" r="r" b="b"/>
            <a:pathLst>
              <a:path w="89534" h="45085">
                <a:moveTo>
                  <a:pt x="10668" y="0"/>
                </a:moveTo>
                <a:lnTo>
                  <a:pt x="5079" y="1524"/>
                </a:lnTo>
                <a:lnTo>
                  <a:pt x="2540" y="5842"/>
                </a:lnTo>
                <a:lnTo>
                  <a:pt x="0" y="10287"/>
                </a:lnTo>
                <a:lnTo>
                  <a:pt x="1650" y="15875"/>
                </a:lnTo>
                <a:lnTo>
                  <a:pt x="53213" y="45085"/>
                </a:lnTo>
                <a:lnTo>
                  <a:pt x="86868" y="44704"/>
                </a:lnTo>
                <a:lnTo>
                  <a:pt x="89535" y="44704"/>
                </a:lnTo>
                <a:lnTo>
                  <a:pt x="10668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96" name="object 96"/>
          <p:cNvSpPr/>
          <p:nvPr/>
        </p:nvSpPr>
        <p:spPr>
          <a:xfrm>
            <a:off x="6202693" y="1644795"/>
            <a:ext cx="984926" cy="118001"/>
          </a:xfrm>
          <a:custGeom>
            <a:avLst/>
            <a:gdLst/>
            <a:ahLst/>
            <a:cxnLst/>
            <a:rect l="l" t="t" r="r" b="b"/>
            <a:pathLst>
              <a:path w="1314450" h="157480">
                <a:moveTo>
                  <a:pt x="1297431" y="0"/>
                </a:moveTo>
                <a:lnTo>
                  <a:pt x="0" y="138811"/>
                </a:lnTo>
                <a:lnTo>
                  <a:pt x="2031" y="157099"/>
                </a:lnTo>
                <a:lnTo>
                  <a:pt x="1299336" y="18161"/>
                </a:lnTo>
                <a:lnTo>
                  <a:pt x="1313942" y="7365"/>
                </a:lnTo>
                <a:lnTo>
                  <a:pt x="1297431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97" name="object 97"/>
          <p:cNvSpPr/>
          <p:nvPr/>
        </p:nvSpPr>
        <p:spPr>
          <a:xfrm>
            <a:off x="7139849" y="1642131"/>
            <a:ext cx="74702" cy="53767"/>
          </a:xfrm>
          <a:custGeom>
            <a:avLst/>
            <a:gdLst/>
            <a:ahLst/>
            <a:cxnLst/>
            <a:rect l="l" t="t" r="r" b="b"/>
            <a:pathLst>
              <a:path w="99695" h="71755">
                <a:moveTo>
                  <a:pt x="83438" y="0"/>
                </a:moveTo>
                <a:lnTo>
                  <a:pt x="80263" y="0"/>
                </a:lnTo>
                <a:lnTo>
                  <a:pt x="82168" y="18160"/>
                </a:lnTo>
                <a:lnTo>
                  <a:pt x="48640" y="21716"/>
                </a:lnTo>
                <a:lnTo>
                  <a:pt x="4952" y="53847"/>
                </a:lnTo>
                <a:lnTo>
                  <a:pt x="888" y="56895"/>
                </a:lnTo>
                <a:lnTo>
                  <a:pt x="0" y="62483"/>
                </a:lnTo>
                <a:lnTo>
                  <a:pt x="2921" y="66547"/>
                </a:lnTo>
                <a:lnTo>
                  <a:pt x="5968" y="70612"/>
                </a:lnTo>
                <a:lnTo>
                  <a:pt x="11683" y="71500"/>
                </a:lnTo>
                <a:lnTo>
                  <a:pt x="15748" y="68452"/>
                </a:lnTo>
                <a:lnTo>
                  <a:pt x="99313" y="7112"/>
                </a:lnTo>
                <a:lnTo>
                  <a:pt x="83438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98" name="object 98"/>
          <p:cNvSpPr/>
          <p:nvPr/>
        </p:nvSpPr>
        <p:spPr>
          <a:xfrm>
            <a:off x="7176295" y="1650315"/>
            <a:ext cx="25218" cy="8089"/>
          </a:xfrm>
          <a:custGeom>
            <a:avLst/>
            <a:gdLst/>
            <a:ahLst/>
            <a:cxnLst/>
            <a:rect l="l" t="t" r="r" b="b"/>
            <a:pathLst>
              <a:path w="33654" h="10794">
                <a:moveTo>
                  <a:pt x="14605" y="0"/>
                </a:moveTo>
                <a:lnTo>
                  <a:pt x="0" y="10795"/>
                </a:lnTo>
                <a:lnTo>
                  <a:pt x="33527" y="7238"/>
                </a:lnTo>
                <a:lnTo>
                  <a:pt x="33527" y="6476"/>
                </a:lnTo>
                <a:lnTo>
                  <a:pt x="28829" y="6476"/>
                </a:lnTo>
                <a:lnTo>
                  <a:pt x="14605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99" name="object 99"/>
          <p:cNvSpPr/>
          <p:nvPr/>
        </p:nvSpPr>
        <p:spPr>
          <a:xfrm>
            <a:off x="7187239" y="1643368"/>
            <a:ext cx="10943" cy="11895"/>
          </a:xfrm>
          <a:custGeom>
            <a:avLst/>
            <a:gdLst/>
            <a:ahLst/>
            <a:cxnLst/>
            <a:rect l="l" t="t" r="r" b="b"/>
            <a:pathLst>
              <a:path w="14604" h="15875">
                <a:moveTo>
                  <a:pt x="12572" y="0"/>
                </a:moveTo>
                <a:lnTo>
                  <a:pt x="0" y="9270"/>
                </a:lnTo>
                <a:lnTo>
                  <a:pt x="14224" y="15747"/>
                </a:lnTo>
                <a:lnTo>
                  <a:pt x="12572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00" name="object 100"/>
          <p:cNvSpPr/>
          <p:nvPr/>
        </p:nvSpPr>
        <p:spPr>
          <a:xfrm>
            <a:off x="7196660" y="1643368"/>
            <a:ext cx="4758" cy="11895"/>
          </a:xfrm>
          <a:custGeom>
            <a:avLst/>
            <a:gdLst/>
            <a:ahLst/>
            <a:cxnLst/>
            <a:rect l="l" t="t" r="r" b="b"/>
            <a:pathLst>
              <a:path w="6350" h="15875">
                <a:moveTo>
                  <a:pt x="4699" y="0"/>
                </a:moveTo>
                <a:lnTo>
                  <a:pt x="0" y="0"/>
                </a:lnTo>
                <a:lnTo>
                  <a:pt x="1651" y="15747"/>
                </a:lnTo>
                <a:lnTo>
                  <a:pt x="6350" y="15747"/>
                </a:lnTo>
                <a:lnTo>
                  <a:pt x="4699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01" name="object 101"/>
          <p:cNvSpPr/>
          <p:nvPr/>
        </p:nvSpPr>
        <p:spPr>
          <a:xfrm>
            <a:off x="7174868" y="1642131"/>
            <a:ext cx="25694" cy="8564"/>
          </a:xfrm>
          <a:custGeom>
            <a:avLst/>
            <a:gdLst/>
            <a:ahLst/>
            <a:cxnLst/>
            <a:rect l="l" t="t" r="r" b="b"/>
            <a:pathLst>
              <a:path w="34290" h="11430">
                <a:moveTo>
                  <a:pt x="33527" y="0"/>
                </a:moveTo>
                <a:lnTo>
                  <a:pt x="0" y="3555"/>
                </a:lnTo>
                <a:lnTo>
                  <a:pt x="16510" y="10921"/>
                </a:lnTo>
                <a:lnTo>
                  <a:pt x="29082" y="1650"/>
                </a:lnTo>
                <a:lnTo>
                  <a:pt x="33781" y="1650"/>
                </a:lnTo>
                <a:lnTo>
                  <a:pt x="33527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02" name="object 102"/>
          <p:cNvSpPr/>
          <p:nvPr/>
        </p:nvSpPr>
        <p:spPr>
          <a:xfrm>
            <a:off x="7132712" y="1614153"/>
            <a:ext cx="69944" cy="30928"/>
          </a:xfrm>
          <a:custGeom>
            <a:avLst/>
            <a:gdLst/>
            <a:ahLst/>
            <a:cxnLst/>
            <a:rect l="l" t="t" r="r" b="b"/>
            <a:pathLst>
              <a:path w="93345" h="41275">
                <a:moveTo>
                  <a:pt x="9525" y="0"/>
                </a:moveTo>
                <a:lnTo>
                  <a:pt x="4063" y="2031"/>
                </a:lnTo>
                <a:lnTo>
                  <a:pt x="2031" y="6730"/>
                </a:lnTo>
                <a:lnTo>
                  <a:pt x="0" y="11302"/>
                </a:lnTo>
                <a:lnTo>
                  <a:pt x="2031" y="16763"/>
                </a:lnTo>
                <a:lnTo>
                  <a:pt x="56260" y="40893"/>
                </a:lnTo>
                <a:lnTo>
                  <a:pt x="89788" y="37337"/>
                </a:lnTo>
                <a:lnTo>
                  <a:pt x="92963" y="37337"/>
                </a:lnTo>
                <a:lnTo>
                  <a:pt x="9525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03" name="object 103"/>
          <p:cNvSpPr/>
          <p:nvPr/>
        </p:nvSpPr>
        <p:spPr>
          <a:xfrm>
            <a:off x="6563549" y="1413171"/>
            <a:ext cx="166723" cy="1644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04" name="object 104"/>
          <p:cNvSpPr/>
          <p:nvPr/>
        </p:nvSpPr>
        <p:spPr>
          <a:xfrm>
            <a:off x="6807924" y="1824270"/>
            <a:ext cx="164439" cy="1621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05" name="object 105"/>
          <p:cNvSpPr/>
          <p:nvPr/>
        </p:nvSpPr>
        <p:spPr>
          <a:xfrm>
            <a:off x="6748542" y="1598166"/>
            <a:ext cx="166723" cy="16444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06" name="object 108"/>
          <p:cNvSpPr/>
          <p:nvPr/>
        </p:nvSpPr>
        <p:spPr>
          <a:xfrm>
            <a:off x="4843782" y="3438978"/>
            <a:ext cx="78509" cy="82315"/>
          </a:xfrm>
          <a:custGeom>
            <a:avLst/>
            <a:gdLst/>
            <a:ahLst/>
            <a:cxnLst/>
            <a:rect l="l" t="t" r="r" b="b"/>
            <a:pathLst>
              <a:path w="104775" h="109854">
                <a:moveTo>
                  <a:pt x="93980" y="0"/>
                </a:moveTo>
                <a:lnTo>
                  <a:pt x="89535" y="2539"/>
                </a:lnTo>
                <a:lnTo>
                  <a:pt x="0" y="54736"/>
                </a:lnTo>
                <a:lnTo>
                  <a:pt x="89535" y="107060"/>
                </a:lnTo>
                <a:lnTo>
                  <a:pt x="93980" y="109600"/>
                </a:lnTo>
                <a:lnTo>
                  <a:pt x="99567" y="108203"/>
                </a:lnTo>
                <a:lnTo>
                  <a:pt x="102108" y="103758"/>
                </a:lnTo>
                <a:lnTo>
                  <a:pt x="104647" y="99440"/>
                </a:lnTo>
                <a:lnTo>
                  <a:pt x="103123" y="93852"/>
                </a:lnTo>
                <a:lnTo>
                  <a:pt x="51815" y="63880"/>
                </a:lnTo>
                <a:lnTo>
                  <a:pt x="18161" y="63880"/>
                </a:lnTo>
                <a:lnTo>
                  <a:pt x="18161" y="45719"/>
                </a:lnTo>
                <a:lnTo>
                  <a:pt x="51815" y="45719"/>
                </a:lnTo>
                <a:lnTo>
                  <a:pt x="103123" y="15747"/>
                </a:lnTo>
                <a:lnTo>
                  <a:pt x="104647" y="10159"/>
                </a:lnTo>
                <a:lnTo>
                  <a:pt x="102108" y="5841"/>
                </a:lnTo>
                <a:lnTo>
                  <a:pt x="99567" y="1396"/>
                </a:lnTo>
                <a:lnTo>
                  <a:pt x="93980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07" name="object 109"/>
          <p:cNvSpPr/>
          <p:nvPr/>
        </p:nvSpPr>
        <p:spPr>
          <a:xfrm>
            <a:off x="8592876" y="3479992"/>
            <a:ext cx="67089" cy="41395"/>
          </a:xfrm>
          <a:custGeom>
            <a:avLst/>
            <a:gdLst/>
            <a:ahLst/>
            <a:cxnLst/>
            <a:rect l="l" t="t" r="r" b="b"/>
            <a:pathLst>
              <a:path w="89534" h="55245">
                <a:moveTo>
                  <a:pt x="68452" y="0"/>
                </a:moveTo>
                <a:lnTo>
                  <a:pt x="5842" y="36576"/>
                </a:lnTo>
                <a:lnTo>
                  <a:pt x="1397" y="39116"/>
                </a:lnTo>
                <a:lnTo>
                  <a:pt x="0" y="44704"/>
                </a:lnTo>
                <a:lnTo>
                  <a:pt x="2540" y="49022"/>
                </a:lnTo>
                <a:lnTo>
                  <a:pt x="5079" y="53467"/>
                </a:lnTo>
                <a:lnTo>
                  <a:pt x="10668" y="54864"/>
                </a:lnTo>
                <a:lnTo>
                  <a:pt x="89026" y="9144"/>
                </a:lnTo>
                <a:lnTo>
                  <a:pt x="86614" y="9144"/>
                </a:lnTo>
                <a:lnTo>
                  <a:pt x="86614" y="7874"/>
                </a:lnTo>
                <a:lnTo>
                  <a:pt x="81915" y="7874"/>
                </a:lnTo>
                <a:lnTo>
                  <a:pt x="68452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08" name="object 110"/>
          <p:cNvSpPr/>
          <p:nvPr/>
        </p:nvSpPr>
        <p:spPr>
          <a:xfrm>
            <a:off x="4857390" y="3473236"/>
            <a:ext cx="25218" cy="13799"/>
          </a:xfrm>
          <a:custGeom>
            <a:avLst/>
            <a:gdLst/>
            <a:ahLst/>
            <a:cxnLst/>
            <a:rect l="l" t="t" r="r" b="b"/>
            <a:pathLst>
              <a:path w="33654" h="18414">
                <a:moveTo>
                  <a:pt x="33654" y="0"/>
                </a:moveTo>
                <a:lnTo>
                  <a:pt x="0" y="0"/>
                </a:lnTo>
                <a:lnTo>
                  <a:pt x="0" y="18160"/>
                </a:lnTo>
                <a:lnTo>
                  <a:pt x="33654" y="18160"/>
                </a:lnTo>
                <a:lnTo>
                  <a:pt x="31496" y="16890"/>
                </a:lnTo>
                <a:lnTo>
                  <a:pt x="4572" y="16890"/>
                </a:lnTo>
                <a:lnTo>
                  <a:pt x="4572" y="1269"/>
                </a:lnTo>
                <a:lnTo>
                  <a:pt x="31496" y="1269"/>
                </a:lnTo>
                <a:lnTo>
                  <a:pt x="33654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09" name="object 111"/>
          <p:cNvSpPr/>
          <p:nvPr/>
        </p:nvSpPr>
        <p:spPr>
          <a:xfrm>
            <a:off x="4870904" y="3480040"/>
            <a:ext cx="3773645" cy="0"/>
          </a:xfrm>
          <a:custGeom>
            <a:avLst/>
            <a:gdLst/>
            <a:ahLst/>
            <a:cxnLst/>
            <a:rect l="l" t="t" r="r" b="b"/>
            <a:pathLst>
              <a:path w="5036184">
                <a:moveTo>
                  <a:pt x="0" y="0"/>
                </a:moveTo>
                <a:lnTo>
                  <a:pt x="5035676" y="0"/>
                </a:lnTo>
              </a:path>
            </a:pathLst>
          </a:custGeom>
          <a:ln w="18160">
            <a:solidFill>
              <a:srgbClr val="5B9BD3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10" name="object 112"/>
          <p:cNvSpPr/>
          <p:nvPr/>
        </p:nvSpPr>
        <p:spPr>
          <a:xfrm>
            <a:off x="8657775" y="3473236"/>
            <a:ext cx="13799" cy="13799"/>
          </a:xfrm>
          <a:custGeom>
            <a:avLst/>
            <a:gdLst/>
            <a:ahLst/>
            <a:cxnLst/>
            <a:rect l="l" t="t" r="r" b="b"/>
            <a:pathLst>
              <a:path w="18415" h="18414">
                <a:moveTo>
                  <a:pt x="2412" y="0"/>
                </a:moveTo>
                <a:lnTo>
                  <a:pt x="0" y="0"/>
                </a:lnTo>
                <a:lnTo>
                  <a:pt x="0" y="18160"/>
                </a:lnTo>
                <a:lnTo>
                  <a:pt x="2412" y="18160"/>
                </a:lnTo>
                <a:lnTo>
                  <a:pt x="18033" y="9016"/>
                </a:lnTo>
                <a:lnTo>
                  <a:pt x="2412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11" name="object 113"/>
          <p:cNvSpPr/>
          <p:nvPr/>
        </p:nvSpPr>
        <p:spPr>
          <a:xfrm>
            <a:off x="4860816" y="3474188"/>
            <a:ext cx="10468" cy="11895"/>
          </a:xfrm>
          <a:custGeom>
            <a:avLst/>
            <a:gdLst/>
            <a:ahLst/>
            <a:cxnLst/>
            <a:rect l="l" t="t" r="r" b="b"/>
            <a:pathLst>
              <a:path w="13970" h="15875">
                <a:moveTo>
                  <a:pt x="0" y="0"/>
                </a:moveTo>
                <a:lnTo>
                  <a:pt x="0" y="15620"/>
                </a:lnTo>
                <a:lnTo>
                  <a:pt x="13462" y="7746"/>
                </a:lnTo>
                <a:lnTo>
                  <a:pt x="0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12" name="object 114"/>
          <p:cNvSpPr/>
          <p:nvPr/>
        </p:nvSpPr>
        <p:spPr>
          <a:xfrm>
            <a:off x="4860817" y="3479992"/>
            <a:ext cx="20460" cy="6185"/>
          </a:xfrm>
          <a:custGeom>
            <a:avLst/>
            <a:gdLst/>
            <a:ahLst/>
            <a:cxnLst/>
            <a:rect l="l" t="t" r="r" b="b"/>
            <a:pathLst>
              <a:path w="27304" h="8254">
                <a:moveTo>
                  <a:pt x="13462" y="0"/>
                </a:moveTo>
                <a:lnTo>
                  <a:pt x="0" y="7874"/>
                </a:lnTo>
                <a:lnTo>
                  <a:pt x="26924" y="7874"/>
                </a:lnTo>
                <a:lnTo>
                  <a:pt x="13462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13" name="object 115"/>
          <p:cNvSpPr/>
          <p:nvPr/>
        </p:nvSpPr>
        <p:spPr>
          <a:xfrm>
            <a:off x="8644167" y="3474188"/>
            <a:ext cx="10468" cy="11895"/>
          </a:xfrm>
          <a:custGeom>
            <a:avLst/>
            <a:gdLst/>
            <a:ahLst/>
            <a:cxnLst/>
            <a:rect l="l" t="t" r="r" b="b"/>
            <a:pathLst>
              <a:path w="13970" h="15875">
                <a:moveTo>
                  <a:pt x="13462" y="0"/>
                </a:moveTo>
                <a:lnTo>
                  <a:pt x="0" y="7746"/>
                </a:lnTo>
                <a:lnTo>
                  <a:pt x="13462" y="15620"/>
                </a:lnTo>
                <a:lnTo>
                  <a:pt x="13462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14" name="object 116"/>
          <p:cNvSpPr/>
          <p:nvPr/>
        </p:nvSpPr>
        <p:spPr>
          <a:xfrm>
            <a:off x="8654254" y="3479999"/>
            <a:ext cx="3806" cy="0"/>
          </a:xfrm>
          <a:custGeom>
            <a:avLst/>
            <a:gdLst/>
            <a:ahLst/>
            <a:cxnLst/>
            <a:rect l="l" t="t" r="r" b="b"/>
            <a:pathLst>
              <a:path w="5079">
                <a:moveTo>
                  <a:pt x="0" y="0"/>
                </a:moveTo>
                <a:lnTo>
                  <a:pt x="4694" y="0"/>
                </a:lnTo>
              </a:path>
            </a:pathLst>
          </a:custGeom>
          <a:ln w="15730">
            <a:solidFill>
              <a:srgbClr val="5B9BD3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15" name="object 117"/>
          <p:cNvSpPr/>
          <p:nvPr/>
        </p:nvSpPr>
        <p:spPr>
          <a:xfrm>
            <a:off x="4860817" y="3474188"/>
            <a:ext cx="20460" cy="6185"/>
          </a:xfrm>
          <a:custGeom>
            <a:avLst/>
            <a:gdLst/>
            <a:ahLst/>
            <a:cxnLst/>
            <a:rect l="l" t="t" r="r" b="b"/>
            <a:pathLst>
              <a:path w="27304" h="8254">
                <a:moveTo>
                  <a:pt x="26924" y="0"/>
                </a:moveTo>
                <a:lnTo>
                  <a:pt x="0" y="0"/>
                </a:lnTo>
                <a:lnTo>
                  <a:pt x="13462" y="7746"/>
                </a:lnTo>
                <a:lnTo>
                  <a:pt x="26924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16" name="object 118"/>
          <p:cNvSpPr/>
          <p:nvPr/>
        </p:nvSpPr>
        <p:spPr>
          <a:xfrm>
            <a:off x="8592876" y="3438978"/>
            <a:ext cx="67089" cy="41395"/>
          </a:xfrm>
          <a:custGeom>
            <a:avLst/>
            <a:gdLst/>
            <a:ahLst/>
            <a:cxnLst/>
            <a:rect l="l" t="t" r="r" b="b"/>
            <a:pathLst>
              <a:path w="89534" h="55245">
                <a:moveTo>
                  <a:pt x="10668" y="0"/>
                </a:moveTo>
                <a:lnTo>
                  <a:pt x="5079" y="1396"/>
                </a:lnTo>
                <a:lnTo>
                  <a:pt x="2540" y="5841"/>
                </a:lnTo>
                <a:lnTo>
                  <a:pt x="0" y="10159"/>
                </a:lnTo>
                <a:lnTo>
                  <a:pt x="1397" y="15747"/>
                </a:lnTo>
                <a:lnTo>
                  <a:pt x="5842" y="18287"/>
                </a:lnTo>
                <a:lnTo>
                  <a:pt x="68452" y="54736"/>
                </a:lnTo>
                <a:lnTo>
                  <a:pt x="81915" y="46989"/>
                </a:lnTo>
                <a:lnTo>
                  <a:pt x="86614" y="46989"/>
                </a:lnTo>
                <a:lnTo>
                  <a:pt x="86614" y="45719"/>
                </a:lnTo>
                <a:lnTo>
                  <a:pt x="89026" y="45719"/>
                </a:lnTo>
                <a:lnTo>
                  <a:pt x="10668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17" name="object 119"/>
          <p:cNvSpPr/>
          <p:nvPr/>
        </p:nvSpPr>
        <p:spPr>
          <a:xfrm>
            <a:off x="6764531" y="4408601"/>
            <a:ext cx="49008" cy="78509"/>
          </a:xfrm>
          <a:custGeom>
            <a:avLst/>
            <a:gdLst/>
            <a:ahLst/>
            <a:cxnLst/>
            <a:rect l="l" t="t" r="r" b="b"/>
            <a:pathLst>
              <a:path w="65404" h="104775">
                <a:moveTo>
                  <a:pt x="10160" y="0"/>
                </a:moveTo>
                <a:lnTo>
                  <a:pt x="5842" y="2552"/>
                </a:lnTo>
                <a:lnTo>
                  <a:pt x="1397" y="5092"/>
                </a:lnTo>
                <a:lnTo>
                  <a:pt x="0" y="10693"/>
                </a:lnTo>
                <a:lnTo>
                  <a:pt x="54864" y="104762"/>
                </a:lnTo>
                <a:lnTo>
                  <a:pt x="65404" y="86626"/>
                </a:lnTo>
                <a:lnTo>
                  <a:pt x="45720" y="86626"/>
                </a:lnTo>
                <a:lnTo>
                  <a:pt x="45720" y="52844"/>
                </a:lnTo>
                <a:lnTo>
                  <a:pt x="15748" y="1473"/>
                </a:lnTo>
                <a:lnTo>
                  <a:pt x="10160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18" name="object 120"/>
          <p:cNvSpPr/>
          <p:nvPr/>
        </p:nvSpPr>
        <p:spPr>
          <a:xfrm>
            <a:off x="6798788" y="4448197"/>
            <a:ext cx="13799" cy="25694"/>
          </a:xfrm>
          <a:custGeom>
            <a:avLst/>
            <a:gdLst/>
            <a:ahLst/>
            <a:cxnLst/>
            <a:rect l="l" t="t" r="r" b="b"/>
            <a:pathLst>
              <a:path w="18415" h="34289">
                <a:moveTo>
                  <a:pt x="0" y="0"/>
                </a:moveTo>
                <a:lnTo>
                  <a:pt x="0" y="33781"/>
                </a:lnTo>
                <a:lnTo>
                  <a:pt x="18160" y="33781"/>
                </a:lnTo>
                <a:lnTo>
                  <a:pt x="18160" y="29171"/>
                </a:lnTo>
                <a:lnTo>
                  <a:pt x="1270" y="29171"/>
                </a:lnTo>
                <a:lnTo>
                  <a:pt x="9144" y="15671"/>
                </a:lnTo>
                <a:lnTo>
                  <a:pt x="0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19" name="object 121"/>
          <p:cNvSpPr/>
          <p:nvPr/>
        </p:nvSpPr>
        <p:spPr>
          <a:xfrm>
            <a:off x="6812395" y="4408602"/>
            <a:ext cx="34259" cy="65186"/>
          </a:xfrm>
          <a:custGeom>
            <a:avLst/>
            <a:gdLst/>
            <a:ahLst/>
            <a:cxnLst/>
            <a:rect l="l" t="t" r="r" b="b"/>
            <a:pathLst>
              <a:path w="45720" h="86995">
                <a:moveTo>
                  <a:pt x="35560" y="0"/>
                </a:moveTo>
                <a:lnTo>
                  <a:pt x="29972" y="1473"/>
                </a:lnTo>
                <a:lnTo>
                  <a:pt x="0" y="52844"/>
                </a:lnTo>
                <a:lnTo>
                  <a:pt x="0" y="86626"/>
                </a:lnTo>
                <a:lnTo>
                  <a:pt x="1524" y="86626"/>
                </a:lnTo>
                <a:lnTo>
                  <a:pt x="45720" y="10693"/>
                </a:lnTo>
                <a:lnTo>
                  <a:pt x="44323" y="5092"/>
                </a:lnTo>
                <a:lnTo>
                  <a:pt x="39878" y="2552"/>
                </a:lnTo>
                <a:lnTo>
                  <a:pt x="35560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20" name="object 122"/>
          <p:cNvSpPr/>
          <p:nvPr/>
        </p:nvSpPr>
        <p:spPr>
          <a:xfrm>
            <a:off x="6799739" y="4459941"/>
            <a:ext cx="11895" cy="10468"/>
          </a:xfrm>
          <a:custGeom>
            <a:avLst/>
            <a:gdLst/>
            <a:ahLst/>
            <a:cxnLst/>
            <a:rect l="l" t="t" r="r" b="b"/>
            <a:pathLst>
              <a:path w="15875" h="13970">
                <a:moveTo>
                  <a:pt x="7874" y="0"/>
                </a:moveTo>
                <a:lnTo>
                  <a:pt x="0" y="13500"/>
                </a:lnTo>
                <a:lnTo>
                  <a:pt x="15621" y="13500"/>
                </a:lnTo>
                <a:lnTo>
                  <a:pt x="7874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21" name="object 123"/>
          <p:cNvSpPr/>
          <p:nvPr/>
        </p:nvSpPr>
        <p:spPr>
          <a:xfrm>
            <a:off x="6805640" y="4448197"/>
            <a:ext cx="7137" cy="21887"/>
          </a:xfrm>
          <a:custGeom>
            <a:avLst/>
            <a:gdLst/>
            <a:ahLst/>
            <a:cxnLst/>
            <a:rect l="l" t="t" r="r" b="b"/>
            <a:pathLst>
              <a:path w="9525" h="29210">
                <a:moveTo>
                  <a:pt x="9016" y="0"/>
                </a:moveTo>
                <a:lnTo>
                  <a:pt x="0" y="15671"/>
                </a:lnTo>
                <a:lnTo>
                  <a:pt x="7747" y="29171"/>
                </a:lnTo>
                <a:lnTo>
                  <a:pt x="9016" y="29171"/>
                </a:lnTo>
                <a:lnTo>
                  <a:pt x="9016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22" name="object 124"/>
          <p:cNvSpPr/>
          <p:nvPr/>
        </p:nvSpPr>
        <p:spPr>
          <a:xfrm>
            <a:off x="6805592" y="2680442"/>
            <a:ext cx="0" cy="1779527"/>
          </a:xfrm>
          <a:custGeom>
            <a:avLst/>
            <a:gdLst/>
            <a:ahLst/>
            <a:cxnLst/>
            <a:rect l="l" t="t" r="r" b="b"/>
            <a:pathLst>
              <a:path h="2374900">
                <a:moveTo>
                  <a:pt x="0" y="0"/>
                </a:moveTo>
                <a:lnTo>
                  <a:pt x="0" y="2374861"/>
                </a:lnTo>
              </a:path>
            </a:pathLst>
          </a:custGeom>
          <a:ln w="18160">
            <a:solidFill>
              <a:srgbClr val="5B9BD3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23" name="object 125"/>
          <p:cNvSpPr/>
          <p:nvPr/>
        </p:nvSpPr>
        <p:spPr>
          <a:xfrm>
            <a:off x="6764531" y="2653321"/>
            <a:ext cx="49008" cy="78509"/>
          </a:xfrm>
          <a:custGeom>
            <a:avLst/>
            <a:gdLst/>
            <a:ahLst/>
            <a:cxnLst/>
            <a:rect l="l" t="t" r="r" b="b"/>
            <a:pathLst>
              <a:path w="65404" h="104775">
                <a:moveTo>
                  <a:pt x="54864" y="0"/>
                </a:moveTo>
                <a:lnTo>
                  <a:pt x="2540" y="89662"/>
                </a:lnTo>
                <a:lnTo>
                  <a:pt x="0" y="94107"/>
                </a:lnTo>
                <a:lnTo>
                  <a:pt x="1397" y="99695"/>
                </a:lnTo>
                <a:lnTo>
                  <a:pt x="5842" y="102235"/>
                </a:lnTo>
                <a:lnTo>
                  <a:pt x="10160" y="104775"/>
                </a:lnTo>
                <a:lnTo>
                  <a:pt x="15748" y="103251"/>
                </a:lnTo>
                <a:lnTo>
                  <a:pt x="18288" y="98933"/>
                </a:lnTo>
                <a:lnTo>
                  <a:pt x="45720" y="51943"/>
                </a:lnTo>
                <a:lnTo>
                  <a:pt x="45720" y="18034"/>
                </a:lnTo>
                <a:lnTo>
                  <a:pt x="65277" y="18034"/>
                </a:lnTo>
                <a:lnTo>
                  <a:pt x="54864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24" name="object 126"/>
          <p:cNvSpPr/>
          <p:nvPr/>
        </p:nvSpPr>
        <p:spPr>
          <a:xfrm>
            <a:off x="6812395" y="2666834"/>
            <a:ext cx="34259" cy="65186"/>
          </a:xfrm>
          <a:custGeom>
            <a:avLst/>
            <a:gdLst/>
            <a:ahLst/>
            <a:cxnLst/>
            <a:rect l="l" t="t" r="r" b="b"/>
            <a:pathLst>
              <a:path w="45720" h="86995">
                <a:moveTo>
                  <a:pt x="1397" y="0"/>
                </a:moveTo>
                <a:lnTo>
                  <a:pt x="0" y="0"/>
                </a:lnTo>
                <a:lnTo>
                  <a:pt x="0" y="33908"/>
                </a:lnTo>
                <a:lnTo>
                  <a:pt x="27432" y="80898"/>
                </a:lnTo>
                <a:lnTo>
                  <a:pt x="29972" y="85216"/>
                </a:lnTo>
                <a:lnTo>
                  <a:pt x="35560" y="86740"/>
                </a:lnTo>
                <a:lnTo>
                  <a:pt x="39878" y="84200"/>
                </a:lnTo>
                <a:lnTo>
                  <a:pt x="44323" y="81660"/>
                </a:lnTo>
                <a:lnTo>
                  <a:pt x="45720" y="76072"/>
                </a:lnTo>
                <a:lnTo>
                  <a:pt x="43180" y="71627"/>
                </a:lnTo>
                <a:lnTo>
                  <a:pt x="1397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25" name="object 127"/>
          <p:cNvSpPr/>
          <p:nvPr/>
        </p:nvSpPr>
        <p:spPr>
          <a:xfrm>
            <a:off x="6798788" y="2666833"/>
            <a:ext cx="13799" cy="25694"/>
          </a:xfrm>
          <a:custGeom>
            <a:avLst/>
            <a:gdLst/>
            <a:ahLst/>
            <a:cxnLst/>
            <a:rect l="l" t="t" r="r" b="b"/>
            <a:pathLst>
              <a:path w="18415" h="34289">
                <a:moveTo>
                  <a:pt x="18160" y="0"/>
                </a:moveTo>
                <a:lnTo>
                  <a:pt x="0" y="0"/>
                </a:lnTo>
                <a:lnTo>
                  <a:pt x="0" y="33908"/>
                </a:lnTo>
                <a:lnTo>
                  <a:pt x="9144" y="18160"/>
                </a:lnTo>
                <a:lnTo>
                  <a:pt x="1270" y="4698"/>
                </a:lnTo>
                <a:lnTo>
                  <a:pt x="18160" y="4698"/>
                </a:lnTo>
                <a:lnTo>
                  <a:pt x="18160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26" name="object 128"/>
          <p:cNvSpPr/>
          <p:nvPr/>
        </p:nvSpPr>
        <p:spPr>
          <a:xfrm>
            <a:off x="6805640" y="2670355"/>
            <a:ext cx="7137" cy="21887"/>
          </a:xfrm>
          <a:custGeom>
            <a:avLst/>
            <a:gdLst/>
            <a:ahLst/>
            <a:cxnLst/>
            <a:rect l="l" t="t" r="r" b="b"/>
            <a:pathLst>
              <a:path w="9525" h="29210">
                <a:moveTo>
                  <a:pt x="9016" y="0"/>
                </a:moveTo>
                <a:lnTo>
                  <a:pt x="7747" y="0"/>
                </a:lnTo>
                <a:lnTo>
                  <a:pt x="0" y="13461"/>
                </a:lnTo>
                <a:lnTo>
                  <a:pt x="9016" y="29209"/>
                </a:lnTo>
                <a:lnTo>
                  <a:pt x="9016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27" name="object 129"/>
          <p:cNvSpPr/>
          <p:nvPr/>
        </p:nvSpPr>
        <p:spPr>
          <a:xfrm>
            <a:off x="6799739" y="2670354"/>
            <a:ext cx="11895" cy="10468"/>
          </a:xfrm>
          <a:custGeom>
            <a:avLst/>
            <a:gdLst/>
            <a:ahLst/>
            <a:cxnLst/>
            <a:rect l="l" t="t" r="r" b="b"/>
            <a:pathLst>
              <a:path w="15875" h="13970">
                <a:moveTo>
                  <a:pt x="15621" y="0"/>
                </a:moveTo>
                <a:lnTo>
                  <a:pt x="0" y="0"/>
                </a:lnTo>
                <a:lnTo>
                  <a:pt x="7874" y="13461"/>
                </a:lnTo>
                <a:lnTo>
                  <a:pt x="15621" y="0"/>
                </a:lnTo>
                <a:close/>
              </a:path>
            </a:pathLst>
          </a:custGeom>
          <a:solidFill>
            <a:srgbClr val="5B9BD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28" name="object 130"/>
          <p:cNvSpPr txBox="1"/>
          <p:nvPr/>
        </p:nvSpPr>
        <p:spPr>
          <a:xfrm>
            <a:off x="6786988" y="1600071"/>
            <a:ext cx="171292" cy="4075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35687" algn="ctr"/>
            <a:r>
              <a:rPr sz="1199" spc="4" dirty="0">
                <a:latin typeface="Arial"/>
                <a:cs typeface="Arial"/>
              </a:rPr>
              <a:t>C</a:t>
            </a:r>
            <a:endParaRPr sz="1199">
              <a:latin typeface="Arial"/>
              <a:cs typeface="Arial"/>
            </a:endParaRPr>
          </a:p>
          <a:p>
            <a:pPr marL="49486" algn="ctr">
              <a:spcBef>
                <a:spcPts val="341"/>
              </a:spcBef>
            </a:pPr>
            <a:r>
              <a:rPr sz="1199" spc="4" dirty="0">
                <a:latin typeface="Arial"/>
                <a:cs typeface="Arial"/>
              </a:rPr>
              <a:t>B</a:t>
            </a:r>
            <a:endParaRPr sz="1199">
              <a:latin typeface="Arial"/>
              <a:cs typeface="Arial"/>
            </a:endParaRPr>
          </a:p>
        </p:txBody>
      </p:sp>
      <p:sp>
        <p:nvSpPr>
          <p:cNvPr id="129" name="object 131"/>
          <p:cNvSpPr txBox="1"/>
          <p:nvPr/>
        </p:nvSpPr>
        <p:spPr>
          <a:xfrm>
            <a:off x="6596474" y="1416508"/>
            <a:ext cx="121331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spc="4" dirty="0">
                <a:latin typeface="Arial"/>
                <a:cs typeface="Arial"/>
              </a:rPr>
              <a:t>A</a:t>
            </a:r>
            <a:endParaRPr sz="1199">
              <a:latin typeface="Arial"/>
              <a:cs typeface="Arial"/>
            </a:endParaRPr>
          </a:p>
        </p:txBody>
      </p:sp>
      <p:sp>
        <p:nvSpPr>
          <p:cNvPr id="130" name="object 132"/>
          <p:cNvSpPr txBox="1"/>
          <p:nvPr/>
        </p:nvSpPr>
        <p:spPr>
          <a:xfrm>
            <a:off x="5006699" y="1322104"/>
            <a:ext cx="853127" cy="161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spc="-8" dirty="0">
                <a:latin typeface="微软雅黑"/>
                <a:cs typeface="微软雅黑"/>
              </a:rPr>
              <a:t>永久</a:t>
            </a:r>
            <a:r>
              <a:rPr sz="1049" spc="-4" dirty="0">
                <a:latin typeface="微软雅黑"/>
                <a:cs typeface="微软雅黑"/>
              </a:rPr>
              <a:t> </a:t>
            </a:r>
            <a:r>
              <a:rPr sz="1049" spc="-8" dirty="0">
                <a:latin typeface="微软雅黑"/>
                <a:cs typeface="微软雅黑"/>
              </a:rPr>
              <a:t>固定场所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131" name="object 133"/>
          <p:cNvSpPr txBox="1"/>
          <p:nvPr/>
        </p:nvSpPr>
        <p:spPr>
          <a:xfrm>
            <a:off x="4980245" y="1696471"/>
            <a:ext cx="852650" cy="161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spc="-8" dirty="0">
                <a:latin typeface="微软雅黑"/>
                <a:cs typeface="微软雅黑"/>
              </a:rPr>
              <a:t>临时 固定场所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132" name="object 134"/>
          <p:cNvSpPr txBox="1"/>
          <p:nvPr/>
        </p:nvSpPr>
        <p:spPr>
          <a:xfrm>
            <a:off x="5150108" y="2143930"/>
            <a:ext cx="549084" cy="161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spc="-11" dirty="0">
                <a:latin typeface="微软雅黑"/>
                <a:cs typeface="微软雅黑"/>
              </a:rPr>
              <a:t>移动场所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133" name="object 135"/>
          <p:cNvSpPr txBox="1"/>
          <p:nvPr/>
        </p:nvSpPr>
        <p:spPr>
          <a:xfrm>
            <a:off x="5346523" y="2685945"/>
            <a:ext cx="1079136" cy="6828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 marR="3806" indent="13799">
              <a:lnSpc>
                <a:spcPct val="141100"/>
              </a:lnSpc>
            </a:pPr>
            <a:r>
              <a:rPr sz="1049" spc="-8" dirty="0">
                <a:latin typeface="微软雅黑"/>
                <a:cs typeface="微软雅黑"/>
              </a:rPr>
              <a:t>社区巡检 厂区矿区可视巡检 </a:t>
            </a:r>
            <a:r>
              <a:rPr sz="1049" spc="-11" dirty="0">
                <a:latin typeface="微软雅黑"/>
                <a:cs typeface="微软雅黑"/>
              </a:rPr>
              <a:t>码头、仓库巡检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134" name="object 136"/>
          <p:cNvSpPr txBox="1"/>
          <p:nvPr/>
        </p:nvSpPr>
        <p:spPr>
          <a:xfrm>
            <a:off x="4786971" y="3555547"/>
            <a:ext cx="1647728" cy="7743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dirty="0">
                <a:latin typeface="微软雅黑"/>
                <a:cs typeface="微软雅黑"/>
              </a:rPr>
              <a:t>固定区域内监控</a:t>
            </a:r>
            <a:endParaRPr sz="899">
              <a:latin typeface="微软雅黑"/>
              <a:cs typeface="微软雅黑"/>
            </a:endParaRPr>
          </a:p>
          <a:p>
            <a:pPr marL="257895">
              <a:lnSpc>
                <a:spcPts val="1439"/>
              </a:lnSpc>
              <a:spcBef>
                <a:spcPts val="259"/>
              </a:spcBef>
            </a:pPr>
            <a:r>
              <a:rPr sz="1199" spc="4" dirty="0">
                <a:latin typeface="Arial"/>
                <a:cs typeface="Arial"/>
              </a:rPr>
              <a:t>B</a:t>
            </a:r>
            <a:endParaRPr sz="1199">
              <a:latin typeface="Arial"/>
              <a:cs typeface="Arial"/>
            </a:endParaRPr>
          </a:p>
          <a:p>
            <a:pPr marL="499136" algn="ctr">
              <a:lnSpc>
                <a:spcPts val="1259"/>
              </a:lnSpc>
            </a:pPr>
            <a:r>
              <a:rPr sz="1049" spc="-8" dirty="0">
                <a:latin typeface="微软雅黑"/>
                <a:cs typeface="微软雅黑"/>
              </a:rPr>
              <a:t>货仓</a:t>
            </a:r>
            <a:r>
              <a:rPr sz="1049" dirty="0">
                <a:latin typeface="微软雅黑"/>
                <a:cs typeface="微软雅黑"/>
              </a:rPr>
              <a:t>/</a:t>
            </a:r>
            <a:r>
              <a:rPr sz="1049" spc="-8" dirty="0">
                <a:latin typeface="微软雅黑"/>
                <a:cs typeface="微软雅黑"/>
              </a:rPr>
              <a:t>机柜防盗监控</a:t>
            </a:r>
            <a:endParaRPr sz="1049">
              <a:latin typeface="微软雅黑"/>
              <a:cs typeface="微软雅黑"/>
            </a:endParaRPr>
          </a:p>
          <a:p>
            <a:pPr marL="568607" algn="ctr">
              <a:spcBef>
                <a:spcPts val="656"/>
              </a:spcBef>
            </a:pPr>
            <a:r>
              <a:rPr sz="1049" spc="-8" dirty="0">
                <a:latin typeface="微软雅黑"/>
                <a:cs typeface="微软雅黑"/>
              </a:rPr>
              <a:t>家庭无线安防监控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135" name="object 137"/>
          <p:cNvSpPr txBox="1"/>
          <p:nvPr/>
        </p:nvSpPr>
        <p:spPr>
          <a:xfrm>
            <a:off x="8132672" y="3535658"/>
            <a:ext cx="475810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dirty="0">
                <a:latin typeface="微软雅黑"/>
                <a:cs typeface="微软雅黑"/>
              </a:rPr>
              <a:t>广域监控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136" name="object 138"/>
          <p:cNvSpPr txBox="1"/>
          <p:nvPr/>
        </p:nvSpPr>
        <p:spPr>
          <a:xfrm>
            <a:off x="7271647" y="3770790"/>
            <a:ext cx="1065338" cy="5909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219" marR="3806" indent="-16178">
              <a:lnSpc>
                <a:spcPct val="121800"/>
              </a:lnSpc>
            </a:pPr>
            <a:r>
              <a:rPr sz="1049" spc="-26" dirty="0">
                <a:latin typeface="微软雅黑"/>
                <a:cs typeface="微软雅黑"/>
              </a:rPr>
              <a:t>工地现场远程</a:t>
            </a:r>
            <a:r>
              <a:rPr sz="1049" spc="-8" dirty="0">
                <a:latin typeface="微软雅黑"/>
                <a:cs typeface="微软雅黑"/>
              </a:rPr>
              <a:t>监测 应急指挥</a:t>
            </a:r>
            <a:r>
              <a:rPr sz="1049" spc="-19">
                <a:latin typeface="微软雅黑"/>
                <a:cs typeface="微软雅黑"/>
              </a:rPr>
              <a:t>/</a:t>
            </a:r>
            <a:r>
              <a:rPr sz="1049" spc="-8">
                <a:latin typeface="微软雅黑"/>
                <a:cs typeface="微软雅黑"/>
              </a:rPr>
              <a:t>抢修</a:t>
            </a:r>
            <a:r>
              <a:rPr sz="1049" spc="-30">
                <a:latin typeface="微软雅黑"/>
                <a:cs typeface="微软雅黑"/>
              </a:rPr>
              <a:t>临时布控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137" name="object 139"/>
          <p:cNvSpPr txBox="1"/>
          <p:nvPr/>
        </p:nvSpPr>
        <p:spPr>
          <a:xfrm>
            <a:off x="7276881" y="2095000"/>
            <a:ext cx="1396501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spc="4" dirty="0">
                <a:latin typeface="微软雅黑"/>
                <a:cs typeface="微软雅黑"/>
              </a:rPr>
              <a:t>移动点监控无线回传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138" name="object 140"/>
          <p:cNvSpPr txBox="1"/>
          <p:nvPr/>
        </p:nvSpPr>
        <p:spPr>
          <a:xfrm>
            <a:off x="7461210" y="2685944"/>
            <a:ext cx="814110" cy="649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 marR="3806" algn="just">
              <a:lnSpc>
                <a:spcPct val="133900"/>
              </a:lnSpc>
            </a:pPr>
            <a:r>
              <a:rPr sz="1049" spc="-8" dirty="0">
                <a:latin typeface="微软雅黑"/>
                <a:cs typeface="微软雅黑"/>
              </a:rPr>
              <a:t>公共车辆监控 运营船只监控 移动执法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139" name="object 141"/>
          <p:cNvSpPr txBox="1"/>
          <p:nvPr/>
        </p:nvSpPr>
        <p:spPr>
          <a:xfrm>
            <a:off x="5035724" y="2712608"/>
            <a:ext cx="121331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spc="4" dirty="0">
                <a:latin typeface="Arial"/>
                <a:cs typeface="Arial"/>
              </a:rPr>
              <a:t>A</a:t>
            </a:r>
            <a:endParaRPr sz="1199">
              <a:latin typeface="Arial"/>
              <a:cs typeface="Arial"/>
            </a:endParaRPr>
          </a:p>
        </p:txBody>
      </p:sp>
      <p:sp>
        <p:nvSpPr>
          <p:cNvPr id="140" name="object 142"/>
          <p:cNvSpPr txBox="1"/>
          <p:nvPr/>
        </p:nvSpPr>
        <p:spPr>
          <a:xfrm>
            <a:off x="6985687" y="2764186"/>
            <a:ext cx="211259" cy="369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spc="4" dirty="0">
                <a:latin typeface="Arial"/>
                <a:cs typeface="Arial"/>
              </a:rPr>
              <a:t>D</a:t>
            </a:r>
            <a:endParaRPr sz="1199">
              <a:latin typeface="Arial"/>
              <a:cs typeface="Arial"/>
            </a:endParaRPr>
          </a:p>
          <a:p>
            <a:pPr marL="98971">
              <a:spcBef>
                <a:spcPts val="8"/>
              </a:spcBef>
            </a:pPr>
            <a:r>
              <a:rPr sz="1199" spc="4" dirty="0">
                <a:latin typeface="Arial"/>
                <a:cs typeface="Arial"/>
              </a:rPr>
              <a:t>E</a:t>
            </a:r>
            <a:endParaRPr sz="1199">
              <a:latin typeface="Arial"/>
              <a:cs typeface="Arial"/>
            </a:endParaRPr>
          </a:p>
        </p:txBody>
      </p:sp>
      <p:sp>
        <p:nvSpPr>
          <p:cNvPr id="141" name="object 143"/>
          <p:cNvSpPr txBox="1"/>
          <p:nvPr/>
        </p:nvSpPr>
        <p:spPr>
          <a:xfrm>
            <a:off x="7001008" y="3699442"/>
            <a:ext cx="129896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spc="4" dirty="0">
                <a:latin typeface="Arial"/>
                <a:cs typeface="Arial"/>
              </a:rPr>
              <a:t>C</a:t>
            </a:r>
            <a:endParaRPr sz="1199">
              <a:latin typeface="Arial"/>
              <a:cs typeface="Arial"/>
            </a:endParaRPr>
          </a:p>
        </p:txBody>
      </p:sp>
      <p:graphicFrame>
        <p:nvGraphicFramePr>
          <p:cNvPr id="142" name="object 38"/>
          <p:cNvGraphicFramePr>
            <a:graphicFrameLocks noGrp="1"/>
          </p:cNvGraphicFramePr>
          <p:nvPr>
            <p:extLst/>
          </p:nvPr>
        </p:nvGraphicFramePr>
        <p:xfrm>
          <a:off x="361544" y="613716"/>
          <a:ext cx="4203701" cy="42763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421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161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98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10700">
                <a:tc gridSpan="3">
                  <a:txBody>
                    <a:bodyPr/>
                    <a:lstStyle/>
                    <a:p>
                      <a:pPr marL="207010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FFFFFF"/>
                          </a:solidFill>
                          <a:latin typeface="微软雅黑"/>
                          <a:cs typeface="微软雅黑"/>
                        </a:rPr>
                        <a:t>移动视频监控市场年增长率</a:t>
                      </a:r>
                      <a:r>
                        <a:rPr sz="1100" spc="-5" dirty="0">
                          <a:solidFill>
                            <a:srgbClr val="FFFFFF"/>
                          </a:solidFill>
                          <a:latin typeface="微软雅黑"/>
                          <a:cs typeface="微软雅黑"/>
                        </a:rPr>
                        <a:t>12</a:t>
                      </a:r>
                      <a:r>
                        <a:rPr sz="1100" dirty="0">
                          <a:solidFill>
                            <a:srgbClr val="FFFFFF"/>
                          </a:solidFill>
                          <a:latin typeface="微软雅黑"/>
                          <a:cs typeface="微软雅黑"/>
                        </a:rPr>
                        <a:t>%</a:t>
                      </a:r>
                      <a:r>
                        <a:rPr sz="1100" spc="50" dirty="0">
                          <a:solidFill>
                            <a:srgbClr val="FFFFFF"/>
                          </a:solidFill>
                          <a:latin typeface="微软雅黑"/>
                          <a:cs typeface="微软雅黑"/>
                        </a:rPr>
                        <a:t> </a:t>
                      </a:r>
                      <a:r>
                        <a:rPr sz="1100" dirty="0">
                          <a:solidFill>
                            <a:srgbClr val="FFFFFF"/>
                          </a:solidFill>
                          <a:latin typeface="微软雅黑"/>
                          <a:cs typeface="微软雅黑"/>
                        </a:rPr>
                        <a:t>，移动监控以传统车载监控为主</a:t>
                      </a:r>
                      <a:endParaRPr sz="11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216F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52329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7608">
                <a:tc>
                  <a:txBody>
                    <a:bodyPr/>
                    <a:lstStyle/>
                    <a:p>
                      <a:pPr marL="472440" marR="195580" indent="-262255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FFFFFF"/>
                          </a:solidFill>
                          <a:latin typeface="微软雅黑"/>
                          <a:cs typeface="微软雅黑"/>
                        </a:rPr>
                        <a:t>固定点监控易形成视线死角， 密集布控带来成本问题</a:t>
                      </a:r>
                      <a:endParaRPr sz="11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216F92"/>
                    </a:solidFill>
                  </a:tcPr>
                </a:tc>
                <a:tc>
                  <a:txBody>
                    <a:bodyPr/>
                    <a:lstStyle/>
                    <a:p>
                      <a:endParaRPr sz="11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3990" marR="229235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FFFFFF"/>
                          </a:solidFill>
                          <a:latin typeface="微软雅黑"/>
                          <a:cs typeface="微软雅黑"/>
                        </a:rPr>
                        <a:t>广域移动监控主体是无线安防 重度用户，无线回传是刚需</a:t>
                      </a:r>
                      <a:endParaRPr sz="11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216F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77750">
                <a:tc>
                  <a:txBody>
                    <a:bodyPr/>
                    <a:lstStyle/>
                    <a:p>
                      <a:pPr marL="73025" marR="211454" algn="ctr">
                        <a:lnSpc>
                          <a:spcPct val="100000"/>
                        </a:lnSpc>
                        <a:tabLst>
                          <a:tab pos="359410" algn="l"/>
                        </a:tabLst>
                      </a:pPr>
                      <a:r>
                        <a:rPr sz="900" dirty="0">
                          <a:latin typeface="Wingdings"/>
                          <a:cs typeface="Wingdings"/>
                        </a:rPr>
                        <a:t>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900" dirty="0">
                          <a:latin typeface="微软雅黑"/>
                          <a:cs typeface="微软雅黑"/>
                        </a:rPr>
                        <a:t>社区、园区的固定点摄像头受成 本影</a:t>
                      </a:r>
                      <a:r>
                        <a:rPr sz="900" spc="-5" dirty="0">
                          <a:latin typeface="微软雅黑"/>
                          <a:cs typeface="微软雅黑"/>
                        </a:rPr>
                        <a:t>响</a:t>
                      </a:r>
                      <a:r>
                        <a:rPr sz="900" dirty="0">
                          <a:latin typeface="微软雅黑"/>
                          <a:cs typeface="微软雅黑"/>
                        </a:rPr>
                        <a:t>无法覆盖所有角</a:t>
                      </a:r>
                      <a:r>
                        <a:rPr sz="900" spc="-15" dirty="0">
                          <a:latin typeface="微软雅黑"/>
                          <a:cs typeface="微软雅黑"/>
                        </a:rPr>
                        <a:t>落</a:t>
                      </a:r>
                      <a:r>
                        <a:rPr sz="900" dirty="0">
                          <a:latin typeface="微软雅黑"/>
                          <a:cs typeface="微软雅黑"/>
                        </a:rPr>
                        <a:t>；</a:t>
                      </a:r>
                      <a:endParaRPr sz="900">
                        <a:latin typeface="微软雅黑"/>
                        <a:cs typeface="微软雅黑"/>
                      </a:endParaRPr>
                    </a:p>
                    <a:p>
                      <a:pPr marR="107314" algn="ctr">
                        <a:lnSpc>
                          <a:spcPct val="100000"/>
                        </a:lnSpc>
                        <a:tabLst>
                          <a:tab pos="286385" algn="l"/>
                        </a:tabLst>
                      </a:pPr>
                      <a:r>
                        <a:rPr sz="900" dirty="0">
                          <a:latin typeface="Wingdings"/>
                          <a:cs typeface="Wingdings"/>
                        </a:rPr>
                        <a:t>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900" spc="-5" dirty="0">
                          <a:latin typeface="微软雅黑"/>
                          <a:cs typeface="微软雅黑"/>
                        </a:rPr>
                        <a:t>部分监控地区并不</a:t>
                      </a:r>
                      <a:r>
                        <a:rPr sz="900" dirty="0">
                          <a:latin typeface="微软雅黑"/>
                          <a:cs typeface="微软雅黑"/>
                        </a:rPr>
                        <a:t>需</a:t>
                      </a:r>
                      <a:r>
                        <a:rPr sz="900" spc="-5" dirty="0">
                          <a:latin typeface="微软雅黑"/>
                          <a:cs typeface="微软雅黑"/>
                        </a:rPr>
                        <a:t>要</a:t>
                      </a:r>
                      <a:r>
                        <a:rPr sz="900" spc="-10" dirty="0">
                          <a:latin typeface="微软雅黑"/>
                          <a:cs typeface="微软雅黑"/>
                        </a:rPr>
                        <a:t>7</a:t>
                      </a:r>
                      <a:r>
                        <a:rPr sz="900" dirty="0">
                          <a:latin typeface="微软雅黑"/>
                          <a:cs typeface="微软雅黑"/>
                        </a:rPr>
                        <a:t>*</a:t>
                      </a:r>
                      <a:r>
                        <a:rPr sz="900" spc="-10" dirty="0">
                          <a:latin typeface="微软雅黑"/>
                          <a:cs typeface="微软雅黑"/>
                        </a:rPr>
                        <a:t>24</a:t>
                      </a:r>
                      <a:r>
                        <a:rPr sz="900" spc="-5" dirty="0">
                          <a:latin typeface="微软雅黑"/>
                          <a:cs typeface="微软雅黑"/>
                        </a:rPr>
                        <a:t>全天</a:t>
                      </a:r>
                      <a:endParaRPr sz="900">
                        <a:latin typeface="微软雅黑"/>
                        <a:cs typeface="微软雅黑"/>
                      </a:endParaRPr>
                    </a:p>
                    <a:p>
                      <a:pPr marL="195580" indent="163830">
                        <a:lnSpc>
                          <a:spcPct val="100000"/>
                        </a:lnSpc>
                      </a:pPr>
                      <a:r>
                        <a:rPr sz="900" dirty="0">
                          <a:latin typeface="微软雅黑"/>
                          <a:cs typeface="微软雅黑"/>
                        </a:rPr>
                        <a:t>候监控，使用人力周期性巡检；</a:t>
                      </a:r>
                      <a:endParaRPr sz="900">
                        <a:latin typeface="微软雅黑"/>
                        <a:cs typeface="微软雅黑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6985" algn="ctr">
                        <a:lnSpc>
                          <a:spcPct val="100000"/>
                        </a:lnSpc>
                        <a:spcBef>
                          <a:spcPts val="855"/>
                        </a:spcBef>
                        <a:tabLst>
                          <a:tab pos="1605280" algn="l"/>
                        </a:tabLst>
                      </a:pPr>
                      <a:r>
                        <a:rPr sz="1200" baseline="-32828" dirty="0">
                          <a:latin typeface="微软雅黑"/>
                          <a:cs typeface="微软雅黑"/>
                        </a:rPr>
                        <a:t>监控死角	</a:t>
                      </a:r>
                      <a:r>
                        <a:rPr sz="800" dirty="0">
                          <a:latin typeface="微软雅黑"/>
                          <a:cs typeface="微软雅黑"/>
                        </a:rPr>
                        <a:t>随身携带型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  <a:p>
                      <a:pPr marR="342900" algn="r">
                        <a:lnSpc>
                          <a:spcPts val="1260"/>
                        </a:lnSpc>
                      </a:pPr>
                      <a:r>
                        <a:rPr sz="800" spc="-5" dirty="0">
                          <a:latin typeface="微软雅黑"/>
                          <a:cs typeface="微软雅黑"/>
                        </a:rPr>
                        <a:t>摄像头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  <a:p>
                      <a:pPr marR="22225" algn="ctr">
                        <a:lnSpc>
                          <a:spcPts val="1380"/>
                        </a:lnSpc>
                      </a:pPr>
                      <a:r>
                        <a:rPr sz="900" b="1" dirty="0">
                          <a:latin typeface="微软雅黑"/>
                          <a:cs typeface="微软雅黑"/>
                        </a:rPr>
                        <a:t>移动巡检</a:t>
                      </a:r>
                      <a:endParaRPr sz="9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9700" algn="ctr">
                        <a:lnSpc>
                          <a:spcPct val="100000"/>
                        </a:lnSpc>
                        <a:tabLst>
                          <a:tab pos="286385" algn="l"/>
                        </a:tabLst>
                      </a:pPr>
                      <a:r>
                        <a:rPr sz="900" dirty="0">
                          <a:latin typeface="Wingdings"/>
                          <a:cs typeface="Wingdings"/>
                        </a:rPr>
                        <a:t>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900" dirty="0">
                          <a:latin typeface="微软雅黑"/>
                          <a:cs typeface="微软雅黑"/>
                        </a:rPr>
                        <a:t>车</a:t>
                      </a:r>
                      <a:r>
                        <a:rPr sz="900" spc="-10" dirty="0">
                          <a:latin typeface="微软雅黑"/>
                          <a:cs typeface="微软雅黑"/>
                        </a:rPr>
                        <a:t>/</a:t>
                      </a:r>
                      <a:r>
                        <a:rPr sz="900" dirty="0">
                          <a:latin typeface="微软雅黑"/>
                          <a:cs typeface="微软雅黑"/>
                        </a:rPr>
                        <a:t>船</a:t>
                      </a:r>
                      <a:r>
                        <a:rPr sz="900" spc="-95" dirty="0">
                          <a:latin typeface="微软雅黑"/>
                          <a:cs typeface="微软雅黑"/>
                        </a:rPr>
                        <a:t> </a:t>
                      </a:r>
                      <a:r>
                        <a:rPr sz="900" dirty="0">
                          <a:latin typeface="微软雅黑"/>
                          <a:cs typeface="微软雅黑"/>
                        </a:rPr>
                        <a:t>是典型的广域移动环境下的</a:t>
                      </a:r>
                      <a:endParaRPr sz="900">
                        <a:latin typeface="微软雅黑"/>
                        <a:cs typeface="微软雅黑"/>
                      </a:endParaRPr>
                    </a:p>
                    <a:p>
                      <a:pPr marR="255904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微软雅黑"/>
                          <a:cs typeface="微软雅黑"/>
                        </a:rPr>
                        <a:t>监控主体，无线需求强烈；</a:t>
                      </a:r>
                      <a:endParaRPr sz="900">
                        <a:latin typeface="微软雅黑"/>
                        <a:cs typeface="微软雅黑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1521460">
                        <a:lnSpc>
                          <a:spcPct val="100000"/>
                        </a:lnSpc>
                      </a:pPr>
                      <a:r>
                        <a:rPr sz="900" b="1" dirty="0">
                          <a:latin typeface="微软雅黑"/>
                          <a:cs typeface="微软雅黑"/>
                        </a:rPr>
                        <a:t>公交监控系统</a:t>
                      </a:r>
                      <a:endParaRPr sz="9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43" name="object 32"/>
          <p:cNvSpPr txBox="1"/>
          <p:nvPr/>
        </p:nvSpPr>
        <p:spPr>
          <a:xfrm>
            <a:off x="6531194" y="1882606"/>
            <a:ext cx="215542" cy="294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319"/>
              </a:lnSpc>
            </a:pPr>
            <a:r>
              <a:rPr sz="1799" spc="-332" baseline="1736" dirty="0">
                <a:latin typeface="Arial"/>
                <a:cs typeface="Arial"/>
              </a:rPr>
              <a:t>D</a:t>
            </a:r>
            <a:r>
              <a:rPr sz="899" b="1" dirty="0">
                <a:latin typeface="微软雅黑"/>
                <a:cs typeface="微软雅黑"/>
              </a:rPr>
              <a:t>移</a:t>
            </a:r>
            <a:endParaRPr sz="899">
              <a:latin typeface="微软雅黑"/>
              <a:cs typeface="微软雅黑"/>
            </a:endParaRPr>
          </a:p>
          <a:p>
            <a:pPr marL="81842" algn="ctr">
              <a:lnSpc>
                <a:spcPts val="959"/>
              </a:lnSpc>
            </a:pPr>
            <a:r>
              <a:rPr sz="899" b="1" dirty="0">
                <a:latin typeface="微软雅黑"/>
                <a:cs typeface="微软雅黑"/>
              </a:rPr>
              <a:t>动</a:t>
            </a:r>
            <a:endParaRPr sz="899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26124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34581" y="3588079"/>
            <a:ext cx="1671995" cy="296905"/>
          </a:xfrm>
          <a:custGeom>
            <a:avLst/>
            <a:gdLst/>
            <a:ahLst/>
            <a:cxnLst/>
            <a:rect l="l" t="t" r="r" b="b"/>
            <a:pathLst>
              <a:path w="2231390" h="396239">
                <a:moveTo>
                  <a:pt x="2033015" y="0"/>
                </a:moveTo>
                <a:lnTo>
                  <a:pt x="198120" y="0"/>
                </a:lnTo>
                <a:lnTo>
                  <a:pt x="181870" y="656"/>
                </a:lnTo>
                <a:lnTo>
                  <a:pt x="135497" y="10094"/>
                </a:lnTo>
                <a:lnTo>
                  <a:pt x="93756" y="29669"/>
                </a:lnTo>
                <a:lnTo>
                  <a:pt x="58026" y="58007"/>
                </a:lnTo>
                <a:lnTo>
                  <a:pt x="29681" y="93734"/>
                </a:lnTo>
                <a:lnTo>
                  <a:pt x="10099" y="135477"/>
                </a:lnTo>
                <a:lnTo>
                  <a:pt x="656" y="181863"/>
                </a:lnTo>
                <a:lnTo>
                  <a:pt x="0" y="198120"/>
                </a:lnTo>
                <a:lnTo>
                  <a:pt x="656" y="214376"/>
                </a:lnTo>
                <a:lnTo>
                  <a:pt x="10099" y="260762"/>
                </a:lnTo>
                <a:lnTo>
                  <a:pt x="29681" y="302505"/>
                </a:lnTo>
                <a:lnTo>
                  <a:pt x="58026" y="338232"/>
                </a:lnTo>
                <a:lnTo>
                  <a:pt x="93756" y="366570"/>
                </a:lnTo>
                <a:lnTo>
                  <a:pt x="135497" y="386145"/>
                </a:lnTo>
                <a:lnTo>
                  <a:pt x="181870" y="395583"/>
                </a:lnTo>
                <a:lnTo>
                  <a:pt x="198120" y="396240"/>
                </a:lnTo>
                <a:lnTo>
                  <a:pt x="2033015" y="396240"/>
                </a:lnTo>
                <a:lnTo>
                  <a:pt x="2080644" y="390485"/>
                </a:lnTo>
                <a:lnTo>
                  <a:pt x="2124087" y="374136"/>
                </a:lnTo>
                <a:lnTo>
                  <a:pt x="2161972" y="348567"/>
                </a:lnTo>
                <a:lnTo>
                  <a:pt x="2192926" y="315151"/>
                </a:lnTo>
                <a:lnTo>
                  <a:pt x="2215574" y="275260"/>
                </a:lnTo>
                <a:lnTo>
                  <a:pt x="2228544" y="230269"/>
                </a:lnTo>
                <a:lnTo>
                  <a:pt x="2231136" y="198120"/>
                </a:lnTo>
                <a:lnTo>
                  <a:pt x="2230479" y="181863"/>
                </a:lnTo>
                <a:lnTo>
                  <a:pt x="2221041" y="135477"/>
                </a:lnTo>
                <a:lnTo>
                  <a:pt x="2201466" y="93734"/>
                </a:lnTo>
                <a:lnTo>
                  <a:pt x="2173128" y="58007"/>
                </a:lnTo>
                <a:lnTo>
                  <a:pt x="2137401" y="29669"/>
                </a:lnTo>
                <a:lnTo>
                  <a:pt x="2095658" y="10094"/>
                </a:lnTo>
                <a:lnTo>
                  <a:pt x="2049272" y="656"/>
                </a:lnTo>
                <a:lnTo>
                  <a:pt x="203301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" name="object 3"/>
          <p:cNvSpPr txBox="1"/>
          <p:nvPr/>
        </p:nvSpPr>
        <p:spPr>
          <a:xfrm>
            <a:off x="740858" y="3579227"/>
            <a:ext cx="1275170" cy="856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2108"/>
            <a:r>
              <a:rPr sz="1799" b="1">
                <a:solidFill>
                  <a:srgbClr val="FFFFFF"/>
                </a:solidFill>
                <a:latin typeface="微软雅黑"/>
                <a:cs typeface="微软雅黑"/>
              </a:rPr>
              <a:t>瘦</a:t>
            </a:r>
            <a:r>
              <a:rPr sz="1799" b="1" spc="-4">
                <a:solidFill>
                  <a:srgbClr val="FFFFFF"/>
                </a:solidFill>
                <a:latin typeface="微软雅黑"/>
                <a:cs typeface="微软雅黑"/>
              </a:rPr>
              <a:t>终端</a:t>
            </a:r>
            <a:endParaRPr sz="1799" b="1">
              <a:latin typeface="微软雅黑"/>
              <a:cs typeface="微软雅黑"/>
            </a:endParaRPr>
          </a:p>
          <a:p>
            <a:pPr marL="9517">
              <a:spcBef>
                <a:spcPts val="1390"/>
              </a:spcBef>
            </a:pPr>
            <a:r>
              <a:rPr sz="1049" spc="-4" dirty="0">
                <a:solidFill>
                  <a:srgbClr val="1D1D1A"/>
                </a:solidFill>
                <a:latin typeface="Arial"/>
                <a:cs typeface="Arial"/>
              </a:rPr>
              <a:t>•</a:t>
            </a:r>
            <a:r>
              <a:rPr sz="1049" spc="-158" dirty="0">
                <a:solidFill>
                  <a:srgbClr val="1D1D1A"/>
                </a:solidFill>
                <a:latin typeface="Arial"/>
                <a:cs typeface="Arial"/>
              </a:rPr>
              <a:t> </a:t>
            </a:r>
            <a:r>
              <a:rPr sz="1049" spc="-11" dirty="0">
                <a:solidFill>
                  <a:srgbClr val="1D1D1A"/>
                </a:solidFill>
                <a:latin typeface="微软雅黑"/>
                <a:cs typeface="微软雅黑"/>
              </a:rPr>
              <a:t>终端简化，轻量化</a:t>
            </a:r>
            <a:endParaRPr sz="1049">
              <a:latin typeface="微软雅黑"/>
              <a:cs typeface="微软雅黑"/>
            </a:endParaRPr>
          </a:p>
          <a:p>
            <a:pPr marL="9517">
              <a:spcBef>
                <a:spcPts val="629"/>
              </a:spcBef>
            </a:pPr>
            <a:r>
              <a:rPr sz="1049" spc="-4" dirty="0">
                <a:solidFill>
                  <a:srgbClr val="1D1D1A"/>
                </a:solidFill>
                <a:latin typeface="Arial"/>
                <a:cs typeface="Arial"/>
              </a:rPr>
              <a:t>•</a:t>
            </a:r>
            <a:r>
              <a:rPr sz="1049" spc="-153" dirty="0">
                <a:solidFill>
                  <a:srgbClr val="1D1D1A"/>
                </a:solidFill>
                <a:latin typeface="Arial"/>
                <a:cs typeface="Arial"/>
              </a:rPr>
              <a:t> </a:t>
            </a:r>
            <a:r>
              <a:rPr sz="1049" spc="-8" dirty="0">
                <a:solidFill>
                  <a:srgbClr val="1D1D1A"/>
                </a:solidFill>
                <a:latin typeface="微软雅黑"/>
                <a:cs typeface="微软雅黑"/>
              </a:rPr>
              <a:t>降低消费者使用门槛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32567" y="4081397"/>
            <a:ext cx="123710" cy="131324"/>
          </a:xfrm>
          <a:custGeom>
            <a:avLst/>
            <a:gdLst/>
            <a:ahLst/>
            <a:cxnLst/>
            <a:rect l="l" t="t" r="r" b="b"/>
            <a:pathLst>
              <a:path w="165100" h="175260">
                <a:moveTo>
                  <a:pt x="164845" y="0"/>
                </a:moveTo>
                <a:lnTo>
                  <a:pt x="0" y="0"/>
                </a:lnTo>
                <a:lnTo>
                  <a:pt x="0" y="175171"/>
                </a:lnTo>
                <a:lnTo>
                  <a:pt x="164845" y="175171"/>
                </a:lnTo>
                <a:lnTo>
                  <a:pt x="164845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" name="object 5"/>
          <p:cNvSpPr/>
          <p:nvPr/>
        </p:nvSpPr>
        <p:spPr>
          <a:xfrm>
            <a:off x="2892869" y="3957879"/>
            <a:ext cx="403010" cy="123710"/>
          </a:xfrm>
          <a:custGeom>
            <a:avLst/>
            <a:gdLst/>
            <a:ahLst/>
            <a:cxnLst/>
            <a:rect l="l" t="t" r="r" b="b"/>
            <a:pathLst>
              <a:path w="537845" h="165100">
                <a:moveTo>
                  <a:pt x="537717" y="0"/>
                </a:moveTo>
                <a:lnTo>
                  <a:pt x="0" y="0"/>
                </a:lnTo>
                <a:lnTo>
                  <a:pt x="0" y="164845"/>
                </a:lnTo>
                <a:lnTo>
                  <a:pt x="537717" y="164845"/>
                </a:lnTo>
                <a:lnTo>
                  <a:pt x="537717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" name="object 6"/>
          <p:cNvSpPr/>
          <p:nvPr/>
        </p:nvSpPr>
        <p:spPr>
          <a:xfrm>
            <a:off x="3032567" y="3826649"/>
            <a:ext cx="123710" cy="131324"/>
          </a:xfrm>
          <a:custGeom>
            <a:avLst/>
            <a:gdLst/>
            <a:ahLst/>
            <a:cxnLst/>
            <a:rect l="l" t="t" r="r" b="b"/>
            <a:pathLst>
              <a:path w="165100" h="175260">
                <a:moveTo>
                  <a:pt x="164845" y="0"/>
                </a:moveTo>
                <a:lnTo>
                  <a:pt x="0" y="0"/>
                </a:lnTo>
                <a:lnTo>
                  <a:pt x="0" y="175133"/>
                </a:lnTo>
                <a:lnTo>
                  <a:pt x="164845" y="175133"/>
                </a:lnTo>
                <a:lnTo>
                  <a:pt x="164845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" name="object 7"/>
          <p:cNvSpPr/>
          <p:nvPr/>
        </p:nvSpPr>
        <p:spPr>
          <a:xfrm>
            <a:off x="3747517" y="3588079"/>
            <a:ext cx="1671995" cy="296905"/>
          </a:xfrm>
          <a:custGeom>
            <a:avLst/>
            <a:gdLst/>
            <a:ahLst/>
            <a:cxnLst/>
            <a:rect l="l" t="t" r="r" b="b"/>
            <a:pathLst>
              <a:path w="2231390" h="396239">
                <a:moveTo>
                  <a:pt x="2033016" y="0"/>
                </a:moveTo>
                <a:lnTo>
                  <a:pt x="198119" y="0"/>
                </a:lnTo>
                <a:lnTo>
                  <a:pt x="181863" y="656"/>
                </a:lnTo>
                <a:lnTo>
                  <a:pt x="135477" y="10094"/>
                </a:lnTo>
                <a:lnTo>
                  <a:pt x="93734" y="29669"/>
                </a:lnTo>
                <a:lnTo>
                  <a:pt x="58007" y="58007"/>
                </a:lnTo>
                <a:lnTo>
                  <a:pt x="29669" y="93734"/>
                </a:lnTo>
                <a:lnTo>
                  <a:pt x="10094" y="135477"/>
                </a:lnTo>
                <a:lnTo>
                  <a:pt x="656" y="181863"/>
                </a:lnTo>
                <a:lnTo>
                  <a:pt x="0" y="198120"/>
                </a:lnTo>
                <a:lnTo>
                  <a:pt x="656" y="214376"/>
                </a:lnTo>
                <a:lnTo>
                  <a:pt x="10094" y="260762"/>
                </a:lnTo>
                <a:lnTo>
                  <a:pt x="29669" y="302505"/>
                </a:lnTo>
                <a:lnTo>
                  <a:pt x="58007" y="338232"/>
                </a:lnTo>
                <a:lnTo>
                  <a:pt x="93734" y="366570"/>
                </a:lnTo>
                <a:lnTo>
                  <a:pt x="135477" y="386145"/>
                </a:lnTo>
                <a:lnTo>
                  <a:pt x="181863" y="395583"/>
                </a:lnTo>
                <a:lnTo>
                  <a:pt x="198119" y="396240"/>
                </a:lnTo>
                <a:lnTo>
                  <a:pt x="2033016" y="396240"/>
                </a:lnTo>
                <a:lnTo>
                  <a:pt x="2080644" y="390485"/>
                </a:lnTo>
                <a:lnTo>
                  <a:pt x="2124087" y="374136"/>
                </a:lnTo>
                <a:lnTo>
                  <a:pt x="2161972" y="348567"/>
                </a:lnTo>
                <a:lnTo>
                  <a:pt x="2192926" y="315151"/>
                </a:lnTo>
                <a:lnTo>
                  <a:pt x="2215574" y="275260"/>
                </a:lnTo>
                <a:lnTo>
                  <a:pt x="2228544" y="230269"/>
                </a:lnTo>
                <a:lnTo>
                  <a:pt x="2231135" y="198120"/>
                </a:lnTo>
                <a:lnTo>
                  <a:pt x="2230479" y="181863"/>
                </a:lnTo>
                <a:lnTo>
                  <a:pt x="2221041" y="135477"/>
                </a:lnTo>
                <a:lnTo>
                  <a:pt x="2201466" y="93734"/>
                </a:lnTo>
                <a:lnTo>
                  <a:pt x="2173128" y="58007"/>
                </a:lnTo>
                <a:lnTo>
                  <a:pt x="2137401" y="29669"/>
                </a:lnTo>
                <a:lnTo>
                  <a:pt x="2095658" y="10094"/>
                </a:lnTo>
                <a:lnTo>
                  <a:pt x="2049272" y="656"/>
                </a:lnTo>
                <a:lnTo>
                  <a:pt x="2033016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" name="object 8"/>
          <p:cNvSpPr txBox="1"/>
          <p:nvPr/>
        </p:nvSpPr>
        <p:spPr>
          <a:xfrm>
            <a:off x="3840966" y="3579229"/>
            <a:ext cx="1508792" cy="1017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6654" algn="ctr"/>
            <a:r>
              <a:rPr sz="1799" b="1">
                <a:solidFill>
                  <a:srgbClr val="FFFFFF"/>
                </a:solidFill>
                <a:latin typeface="微软雅黑"/>
                <a:cs typeface="微软雅黑"/>
              </a:rPr>
              <a:t>宽管道</a:t>
            </a:r>
            <a:endParaRPr sz="1799" b="1">
              <a:latin typeface="微软雅黑"/>
              <a:cs typeface="微软雅黑"/>
            </a:endParaRPr>
          </a:p>
          <a:p>
            <a:pPr algn="ctr">
              <a:spcBef>
                <a:spcPts val="802"/>
              </a:spcBef>
            </a:pPr>
            <a:r>
              <a:rPr sz="1049" spc="-4" dirty="0">
                <a:solidFill>
                  <a:srgbClr val="1D1D1A"/>
                </a:solidFill>
                <a:latin typeface="Arial"/>
                <a:cs typeface="Arial"/>
              </a:rPr>
              <a:t>•</a:t>
            </a:r>
            <a:r>
              <a:rPr sz="1049" spc="-158" dirty="0">
                <a:solidFill>
                  <a:srgbClr val="1D1D1A"/>
                </a:solidFill>
                <a:latin typeface="Arial"/>
                <a:cs typeface="Arial"/>
              </a:rPr>
              <a:t> </a:t>
            </a:r>
            <a:r>
              <a:rPr sz="1049" spc="-11" dirty="0">
                <a:solidFill>
                  <a:srgbClr val="1D1D1A"/>
                </a:solidFill>
                <a:latin typeface="微软雅黑"/>
                <a:cs typeface="微软雅黑"/>
              </a:rPr>
              <a:t>利用</a:t>
            </a:r>
            <a:r>
              <a:rPr sz="1049" spc="-8" dirty="0">
                <a:solidFill>
                  <a:srgbClr val="1D1D1A"/>
                </a:solidFill>
                <a:latin typeface="微软雅黑"/>
                <a:cs typeface="微软雅黑"/>
              </a:rPr>
              <a:t>5G</a:t>
            </a:r>
            <a:r>
              <a:rPr sz="1049" spc="-11" dirty="0">
                <a:solidFill>
                  <a:srgbClr val="1D1D1A"/>
                </a:solidFill>
                <a:latin typeface="微软雅黑"/>
                <a:cs typeface="微软雅黑"/>
              </a:rPr>
              <a:t>大带</a:t>
            </a:r>
            <a:r>
              <a:rPr sz="1049" spc="-8" dirty="0">
                <a:solidFill>
                  <a:srgbClr val="1D1D1A"/>
                </a:solidFill>
                <a:latin typeface="微软雅黑"/>
                <a:cs typeface="微软雅黑"/>
              </a:rPr>
              <a:t>宽</a:t>
            </a:r>
            <a:r>
              <a:rPr sz="1049" spc="-4" dirty="0">
                <a:solidFill>
                  <a:srgbClr val="1D1D1A"/>
                </a:solidFill>
                <a:latin typeface="微软雅黑"/>
                <a:cs typeface="微软雅黑"/>
              </a:rPr>
              <a:t>/</a:t>
            </a:r>
            <a:r>
              <a:rPr sz="1049" spc="-11" dirty="0">
                <a:solidFill>
                  <a:srgbClr val="1D1D1A"/>
                </a:solidFill>
                <a:latin typeface="微软雅黑"/>
                <a:cs typeface="微软雅黑"/>
              </a:rPr>
              <a:t>低时延，</a:t>
            </a:r>
            <a:endParaRPr sz="1049">
              <a:latin typeface="微软雅黑"/>
              <a:cs typeface="微软雅黑"/>
            </a:endParaRPr>
          </a:p>
          <a:p>
            <a:pPr marR="30929" algn="ctr">
              <a:spcBef>
                <a:spcPts val="629"/>
              </a:spcBef>
            </a:pPr>
            <a:r>
              <a:rPr sz="1049" spc="-8" dirty="0">
                <a:solidFill>
                  <a:srgbClr val="1D1D1A"/>
                </a:solidFill>
                <a:latin typeface="微软雅黑"/>
                <a:cs typeface="微软雅黑"/>
              </a:rPr>
              <a:t>摆脱终端自身性能束缚</a:t>
            </a:r>
            <a:endParaRPr sz="1049">
              <a:latin typeface="微软雅黑"/>
              <a:cs typeface="微软雅黑"/>
            </a:endParaRPr>
          </a:p>
          <a:p>
            <a:pPr marR="94688" algn="ctr">
              <a:spcBef>
                <a:spcPts val="629"/>
              </a:spcBef>
            </a:pPr>
            <a:r>
              <a:rPr sz="1049" spc="-4" dirty="0">
                <a:solidFill>
                  <a:srgbClr val="1D1D1A"/>
                </a:solidFill>
                <a:latin typeface="Arial"/>
                <a:cs typeface="Arial"/>
              </a:rPr>
              <a:t>•</a:t>
            </a:r>
            <a:r>
              <a:rPr sz="1049" spc="-158" dirty="0">
                <a:solidFill>
                  <a:srgbClr val="1D1D1A"/>
                </a:solidFill>
                <a:latin typeface="Arial"/>
                <a:cs typeface="Arial"/>
              </a:rPr>
              <a:t> </a:t>
            </a:r>
            <a:r>
              <a:rPr sz="1049" spc="-11" dirty="0">
                <a:solidFill>
                  <a:srgbClr val="1D1D1A"/>
                </a:solidFill>
                <a:latin typeface="微软雅黑"/>
                <a:cs typeface="微软雅黑"/>
              </a:rPr>
              <a:t>运营商提供可保障网络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801071" y="3588079"/>
            <a:ext cx="1671995" cy="296905"/>
          </a:xfrm>
          <a:custGeom>
            <a:avLst/>
            <a:gdLst/>
            <a:ahLst/>
            <a:cxnLst/>
            <a:rect l="l" t="t" r="r" b="b"/>
            <a:pathLst>
              <a:path w="2231390" h="396239">
                <a:moveTo>
                  <a:pt x="2033016" y="0"/>
                </a:moveTo>
                <a:lnTo>
                  <a:pt x="198120" y="0"/>
                </a:lnTo>
                <a:lnTo>
                  <a:pt x="181863" y="656"/>
                </a:lnTo>
                <a:lnTo>
                  <a:pt x="135477" y="10094"/>
                </a:lnTo>
                <a:lnTo>
                  <a:pt x="93734" y="29669"/>
                </a:lnTo>
                <a:lnTo>
                  <a:pt x="58007" y="58007"/>
                </a:lnTo>
                <a:lnTo>
                  <a:pt x="29669" y="93734"/>
                </a:lnTo>
                <a:lnTo>
                  <a:pt x="10094" y="135477"/>
                </a:lnTo>
                <a:lnTo>
                  <a:pt x="656" y="181863"/>
                </a:lnTo>
                <a:lnTo>
                  <a:pt x="0" y="198120"/>
                </a:lnTo>
                <a:lnTo>
                  <a:pt x="656" y="214376"/>
                </a:lnTo>
                <a:lnTo>
                  <a:pt x="10094" y="260762"/>
                </a:lnTo>
                <a:lnTo>
                  <a:pt x="29669" y="302505"/>
                </a:lnTo>
                <a:lnTo>
                  <a:pt x="58007" y="338232"/>
                </a:lnTo>
                <a:lnTo>
                  <a:pt x="93734" y="366570"/>
                </a:lnTo>
                <a:lnTo>
                  <a:pt x="135477" y="386145"/>
                </a:lnTo>
                <a:lnTo>
                  <a:pt x="181863" y="395583"/>
                </a:lnTo>
                <a:lnTo>
                  <a:pt x="198120" y="396240"/>
                </a:lnTo>
                <a:lnTo>
                  <a:pt x="2033016" y="396240"/>
                </a:lnTo>
                <a:lnTo>
                  <a:pt x="2080644" y="390485"/>
                </a:lnTo>
                <a:lnTo>
                  <a:pt x="2124087" y="374136"/>
                </a:lnTo>
                <a:lnTo>
                  <a:pt x="2161972" y="348567"/>
                </a:lnTo>
                <a:lnTo>
                  <a:pt x="2192926" y="315151"/>
                </a:lnTo>
                <a:lnTo>
                  <a:pt x="2215574" y="275260"/>
                </a:lnTo>
                <a:lnTo>
                  <a:pt x="2228544" y="230269"/>
                </a:lnTo>
                <a:lnTo>
                  <a:pt x="2231135" y="198120"/>
                </a:lnTo>
                <a:lnTo>
                  <a:pt x="2230479" y="181863"/>
                </a:lnTo>
                <a:lnTo>
                  <a:pt x="2221041" y="135477"/>
                </a:lnTo>
                <a:lnTo>
                  <a:pt x="2201466" y="93734"/>
                </a:lnTo>
                <a:lnTo>
                  <a:pt x="2173128" y="58007"/>
                </a:lnTo>
                <a:lnTo>
                  <a:pt x="2137401" y="29669"/>
                </a:lnTo>
                <a:lnTo>
                  <a:pt x="2095658" y="10094"/>
                </a:lnTo>
                <a:lnTo>
                  <a:pt x="2049272" y="656"/>
                </a:lnTo>
                <a:lnTo>
                  <a:pt x="2033016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0" name="object 10"/>
          <p:cNvSpPr txBox="1"/>
          <p:nvPr/>
        </p:nvSpPr>
        <p:spPr>
          <a:xfrm>
            <a:off x="6770048" y="3579227"/>
            <a:ext cx="1937496" cy="8306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94135" algn="ctr"/>
            <a:r>
              <a:rPr sz="1799" b="1">
                <a:solidFill>
                  <a:srgbClr val="FFFFFF"/>
                </a:solidFill>
                <a:latin typeface="微软雅黑"/>
                <a:cs typeface="微软雅黑"/>
              </a:rPr>
              <a:t>云</a:t>
            </a:r>
            <a:r>
              <a:rPr sz="1799" b="1" spc="-4">
                <a:solidFill>
                  <a:srgbClr val="FFFFFF"/>
                </a:solidFill>
                <a:latin typeface="微软雅黑"/>
                <a:cs typeface="微软雅黑"/>
              </a:rPr>
              <a:t>应用</a:t>
            </a:r>
            <a:endParaRPr sz="1799" b="1">
              <a:latin typeface="微软雅黑"/>
              <a:cs typeface="微软雅黑"/>
            </a:endParaRPr>
          </a:p>
          <a:p>
            <a:pPr marL="9517">
              <a:spcBef>
                <a:spcPts val="1166"/>
              </a:spcBef>
            </a:pPr>
            <a:r>
              <a:rPr sz="1049" spc="-4" dirty="0">
                <a:solidFill>
                  <a:srgbClr val="1D1D1A"/>
                </a:solidFill>
                <a:latin typeface="Arial"/>
                <a:cs typeface="Arial"/>
              </a:rPr>
              <a:t>•</a:t>
            </a:r>
            <a:r>
              <a:rPr sz="1049" spc="-153" dirty="0">
                <a:solidFill>
                  <a:srgbClr val="1D1D1A"/>
                </a:solidFill>
                <a:latin typeface="Arial"/>
                <a:cs typeface="Arial"/>
              </a:rPr>
              <a:t> </a:t>
            </a:r>
            <a:r>
              <a:rPr sz="1049" spc="-8" dirty="0">
                <a:solidFill>
                  <a:srgbClr val="1D1D1A"/>
                </a:solidFill>
                <a:latin typeface="微软雅黑"/>
                <a:cs typeface="微软雅黑"/>
              </a:rPr>
              <a:t>构建应用生态，聚合优质内容</a:t>
            </a:r>
            <a:endParaRPr sz="1049">
              <a:latin typeface="微软雅黑"/>
              <a:cs typeface="微软雅黑"/>
            </a:endParaRPr>
          </a:p>
          <a:p>
            <a:pPr marL="9517">
              <a:spcBef>
                <a:spcPts val="629"/>
              </a:spcBef>
            </a:pPr>
            <a:r>
              <a:rPr sz="1049" spc="-4" dirty="0">
                <a:solidFill>
                  <a:srgbClr val="1D1D1A"/>
                </a:solidFill>
                <a:latin typeface="Arial"/>
                <a:cs typeface="Arial"/>
              </a:rPr>
              <a:t>•</a:t>
            </a:r>
            <a:r>
              <a:rPr sz="1049" spc="-153" dirty="0">
                <a:solidFill>
                  <a:srgbClr val="1D1D1A"/>
                </a:solidFill>
                <a:latin typeface="Arial"/>
                <a:cs typeface="Arial"/>
              </a:rPr>
              <a:t> </a:t>
            </a:r>
            <a:r>
              <a:rPr sz="1049" spc="-8" dirty="0">
                <a:solidFill>
                  <a:srgbClr val="1D1D1A"/>
                </a:solidFill>
                <a:latin typeface="微软雅黑"/>
                <a:cs typeface="微软雅黑"/>
              </a:rPr>
              <a:t>云上生产，云上发布，云上消费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056431" y="4081397"/>
            <a:ext cx="123710" cy="131324"/>
          </a:xfrm>
          <a:custGeom>
            <a:avLst/>
            <a:gdLst/>
            <a:ahLst/>
            <a:cxnLst/>
            <a:rect l="l" t="t" r="r" b="b"/>
            <a:pathLst>
              <a:path w="165100" h="175260">
                <a:moveTo>
                  <a:pt x="164846" y="0"/>
                </a:moveTo>
                <a:lnTo>
                  <a:pt x="0" y="0"/>
                </a:lnTo>
                <a:lnTo>
                  <a:pt x="0" y="175171"/>
                </a:lnTo>
                <a:lnTo>
                  <a:pt x="164846" y="175171"/>
                </a:lnTo>
                <a:lnTo>
                  <a:pt x="164846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2" name="object 12"/>
          <p:cNvSpPr/>
          <p:nvPr/>
        </p:nvSpPr>
        <p:spPr>
          <a:xfrm>
            <a:off x="5916733" y="3957879"/>
            <a:ext cx="403010" cy="123710"/>
          </a:xfrm>
          <a:custGeom>
            <a:avLst/>
            <a:gdLst/>
            <a:ahLst/>
            <a:cxnLst/>
            <a:rect l="l" t="t" r="r" b="b"/>
            <a:pathLst>
              <a:path w="537845" h="165100">
                <a:moveTo>
                  <a:pt x="537718" y="0"/>
                </a:moveTo>
                <a:lnTo>
                  <a:pt x="0" y="0"/>
                </a:lnTo>
                <a:lnTo>
                  <a:pt x="0" y="164845"/>
                </a:lnTo>
                <a:lnTo>
                  <a:pt x="537718" y="164845"/>
                </a:lnTo>
                <a:lnTo>
                  <a:pt x="537718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3" name="object 13"/>
          <p:cNvSpPr/>
          <p:nvPr/>
        </p:nvSpPr>
        <p:spPr>
          <a:xfrm>
            <a:off x="6056431" y="3826649"/>
            <a:ext cx="123710" cy="131324"/>
          </a:xfrm>
          <a:custGeom>
            <a:avLst/>
            <a:gdLst/>
            <a:ahLst/>
            <a:cxnLst/>
            <a:rect l="l" t="t" r="r" b="b"/>
            <a:pathLst>
              <a:path w="165100" h="175260">
                <a:moveTo>
                  <a:pt x="164846" y="0"/>
                </a:moveTo>
                <a:lnTo>
                  <a:pt x="0" y="0"/>
                </a:lnTo>
                <a:lnTo>
                  <a:pt x="0" y="175133"/>
                </a:lnTo>
                <a:lnTo>
                  <a:pt x="164846" y="175133"/>
                </a:lnTo>
                <a:lnTo>
                  <a:pt x="164846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4" name="object 14"/>
          <p:cNvSpPr txBox="1">
            <a:spLocks/>
          </p:cNvSpPr>
          <p:nvPr/>
        </p:nvSpPr>
        <p:spPr>
          <a:xfrm>
            <a:off x="192744" y="140106"/>
            <a:ext cx="3865382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9517">
              <a:lnSpc>
                <a:spcPts val="2154"/>
              </a:lnSpc>
            </a:pPr>
            <a:r>
              <a:rPr lang="en-US" altLang="zh-CN" sz="2098" b="1" kern="0">
                <a:solidFill>
                  <a:schemeClr val="bg1"/>
                </a:solidFill>
                <a:latin typeface="微软雅黑"/>
                <a:cs typeface="微软雅黑"/>
              </a:rPr>
              <a:t>eMBB/uRLLC</a:t>
            </a:r>
            <a:r>
              <a:rPr lang="zh-CN" altLang="en-US" sz="2098" b="1" ker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：云化计算能力</a:t>
            </a:r>
            <a:endParaRPr lang="zh-CN" altLang="en-US" sz="2098" b="1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937079" y="1004909"/>
            <a:ext cx="4910354" cy="22039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6" name="object 16"/>
          <p:cNvSpPr/>
          <p:nvPr/>
        </p:nvSpPr>
        <p:spPr>
          <a:xfrm>
            <a:off x="333109" y="1004909"/>
            <a:ext cx="3482925" cy="22039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</p:spTree>
    <p:extLst>
      <p:ext uri="{BB962C8B-B14F-4D97-AF65-F5344CB8AC3E}">
        <p14:creationId xmlns:p14="http://schemas.microsoft.com/office/powerpoint/2010/main" val="32436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 descr="移动4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7" r="11147"/>
          <a:stretch>
            <a:fillRect/>
          </a:stretch>
        </p:blipFill>
        <p:spPr bwMode="auto">
          <a:xfrm>
            <a:off x="1583533" y="1772843"/>
            <a:ext cx="1482329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直接连接符 11"/>
          <p:cNvCxnSpPr>
            <a:cxnSpLocks/>
          </p:cNvCxnSpPr>
          <p:nvPr/>
        </p:nvCxnSpPr>
        <p:spPr>
          <a:xfrm>
            <a:off x="3330182" y="853440"/>
            <a:ext cx="0" cy="3904160"/>
          </a:xfrm>
          <a:prstGeom prst="line">
            <a:avLst/>
          </a:prstGeom>
          <a:ln w="57150">
            <a:solidFill>
              <a:srgbClr val="89B9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>
            <a:cxnSpLocks/>
          </p:cNvCxnSpPr>
          <p:nvPr/>
        </p:nvCxnSpPr>
        <p:spPr>
          <a:xfrm>
            <a:off x="3398044" y="853440"/>
            <a:ext cx="0" cy="3904160"/>
          </a:xfrm>
          <a:prstGeom prst="line">
            <a:avLst/>
          </a:prstGeom>
          <a:ln>
            <a:solidFill>
              <a:srgbClr val="89B9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453" name="Text Box 36"/>
          <p:cNvSpPr txBox="1">
            <a:spLocks noChangeArrowheads="1"/>
          </p:cNvSpPr>
          <p:nvPr/>
        </p:nvSpPr>
        <p:spPr bwMode="gray">
          <a:xfrm>
            <a:off x="4232676" y="2287097"/>
            <a:ext cx="3613139" cy="369332"/>
          </a:xfrm>
          <a:prstGeom prst="rect">
            <a:avLst/>
          </a:prstGeom>
          <a:noFill/>
          <a:ln w="9525">
            <a:noFill/>
            <a:miter lim="800000"/>
          </a:ln>
          <a:extLst/>
        </p:spPr>
        <p:txBody>
          <a:bodyPr>
            <a:spAutoFit/>
          </a:bodyPr>
          <a:lstStyle>
            <a:defPPr>
              <a:defRPr lang="en-US"/>
            </a:defPPr>
            <a:lvl1pPr>
              <a:defRPr sz="1800" b="1">
                <a:solidFill>
                  <a:srgbClr val="7F7F7F"/>
                </a:solidFill>
              </a:defRPr>
            </a:lvl1pPr>
          </a:lstStyle>
          <a:p>
            <a:r>
              <a:rPr lang="zh-CN" altLang="en-US" dirty="0"/>
              <a:t>教育行业概述</a:t>
            </a:r>
          </a:p>
        </p:txBody>
      </p:sp>
      <p:sp>
        <p:nvSpPr>
          <p:cNvPr id="15" name="矩形 14"/>
          <p:cNvSpPr/>
          <p:nvPr/>
        </p:nvSpPr>
        <p:spPr>
          <a:xfrm>
            <a:off x="3594503" y="2229948"/>
            <a:ext cx="484585" cy="43576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>
                <a:solidFill>
                  <a:srgbClr val="FFFFFF"/>
                </a:solidFill>
                <a:ea typeface="华文细黑" pitchFamily="2" charset="-122"/>
              </a:rPr>
              <a:t>3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16" name="矩形 63"/>
          <p:cNvSpPr/>
          <p:nvPr/>
        </p:nvSpPr>
        <p:spPr>
          <a:xfrm>
            <a:off x="3594503" y="3509837"/>
            <a:ext cx="484585" cy="43576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>
                <a:solidFill>
                  <a:srgbClr val="FFFFFF"/>
                </a:solidFill>
                <a:ea typeface="华文细黑" pitchFamily="2" charset="-122"/>
              </a:rPr>
              <a:t>5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105480" name="Text Box 36"/>
          <p:cNvSpPr txBox="1">
            <a:spLocks noChangeArrowheads="1"/>
          </p:cNvSpPr>
          <p:nvPr/>
        </p:nvSpPr>
        <p:spPr bwMode="gray">
          <a:xfrm>
            <a:off x="4263636" y="3566984"/>
            <a:ext cx="32408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1800" dirty="0">
                <a:sym typeface="+mn-ea"/>
              </a:rPr>
              <a:t>个性化行业解决方案</a:t>
            </a:r>
            <a:endParaRPr lang="zh-CN" altLang="en-US" sz="1800" dirty="0"/>
          </a:p>
        </p:txBody>
      </p:sp>
      <p:sp>
        <p:nvSpPr>
          <p:cNvPr id="105481" name="Text Box 36"/>
          <p:cNvSpPr txBox="1">
            <a:spLocks noChangeArrowheads="1"/>
          </p:cNvSpPr>
          <p:nvPr/>
        </p:nvSpPr>
        <p:spPr bwMode="gray">
          <a:xfrm>
            <a:off x="4237438" y="2937551"/>
            <a:ext cx="3476625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r>
              <a:rPr lang="zh-CN" altLang="en-US" sz="1800" dirty="0">
                <a:sym typeface="+mn-ea"/>
              </a:rPr>
              <a:t>标准产品解决方案</a:t>
            </a:r>
            <a:endParaRPr lang="zh-CN" altLang="en-US" sz="1800" dirty="0"/>
          </a:p>
        </p:txBody>
      </p:sp>
      <p:sp>
        <p:nvSpPr>
          <p:cNvPr id="23" name="矩形 63"/>
          <p:cNvSpPr/>
          <p:nvPr/>
        </p:nvSpPr>
        <p:spPr>
          <a:xfrm>
            <a:off x="3594503" y="2891118"/>
            <a:ext cx="484585" cy="43576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>
                <a:solidFill>
                  <a:srgbClr val="FFFFFF"/>
                </a:solidFill>
                <a:ea typeface="华文细黑" pitchFamily="2" charset="-122"/>
              </a:rPr>
              <a:t>4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14" name="Text Box 36"/>
          <p:cNvSpPr txBox="1">
            <a:spLocks noChangeArrowheads="1"/>
          </p:cNvSpPr>
          <p:nvPr/>
        </p:nvSpPr>
        <p:spPr bwMode="gray">
          <a:xfrm>
            <a:off x="4239142" y="1619191"/>
            <a:ext cx="3476625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1800" dirty="0"/>
              <a:t>典型案例介绍</a:t>
            </a:r>
          </a:p>
        </p:txBody>
      </p:sp>
      <p:sp>
        <p:nvSpPr>
          <p:cNvPr id="17" name="矩形 63"/>
          <p:cNvSpPr/>
          <p:nvPr/>
        </p:nvSpPr>
        <p:spPr>
          <a:xfrm>
            <a:off x="3596207" y="1572759"/>
            <a:ext cx="484585" cy="43576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>
                <a:solidFill>
                  <a:srgbClr val="FFFFFF"/>
                </a:solidFill>
                <a:ea typeface="华文细黑" pitchFamily="2" charset="-122"/>
              </a:rPr>
              <a:t>2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22" name="Text Box 36"/>
          <p:cNvSpPr txBox="1">
            <a:spLocks noChangeArrowheads="1"/>
          </p:cNvSpPr>
          <p:nvPr/>
        </p:nvSpPr>
        <p:spPr bwMode="gray">
          <a:xfrm>
            <a:off x="4239142" y="967253"/>
            <a:ext cx="3476625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1800" b="1" dirty="0">
                <a:solidFill>
                  <a:srgbClr val="FF0000"/>
                </a:solidFill>
              </a:rPr>
              <a:t>湖南</a:t>
            </a:r>
            <a:r>
              <a:rPr lang="zh-CN" altLang="en-US" sz="1800" b="1">
                <a:solidFill>
                  <a:srgbClr val="FF0000"/>
                </a:solidFill>
              </a:rPr>
              <a:t>移动</a:t>
            </a:r>
            <a:r>
              <a:rPr lang="zh-CN" altLang="en-US" sz="1800" b="1" smtClean="0">
                <a:solidFill>
                  <a:srgbClr val="FF0000"/>
                </a:solidFill>
              </a:rPr>
              <a:t>简介及</a:t>
            </a:r>
            <a:r>
              <a:rPr lang="en-US" altLang="zh-CN" sz="1800" b="1" smtClean="0">
                <a:solidFill>
                  <a:srgbClr val="FF0000"/>
                </a:solidFill>
              </a:rPr>
              <a:t>5G</a:t>
            </a:r>
            <a:r>
              <a:rPr lang="zh-CN" altLang="en-US" sz="1800" b="1" smtClean="0">
                <a:solidFill>
                  <a:srgbClr val="FF0000"/>
                </a:solidFill>
              </a:rPr>
              <a:t>介绍</a:t>
            </a:r>
            <a:endParaRPr lang="zh-CN" altLang="en-US" sz="1800" b="1" dirty="0">
              <a:solidFill>
                <a:srgbClr val="FF0000"/>
              </a:solidFill>
            </a:endParaRPr>
          </a:p>
        </p:txBody>
      </p:sp>
      <p:sp>
        <p:nvSpPr>
          <p:cNvPr id="24" name="矩形 63"/>
          <p:cNvSpPr/>
          <p:nvPr/>
        </p:nvSpPr>
        <p:spPr>
          <a:xfrm>
            <a:off x="3596207" y="920820"/>
            <a:ext cx="484585" cy="435769"/>
          </a:xfrm>
          <a:prstGeom prst="rect">
            <a:avLst/>
          </a:prstGeom>
          <a:solidFill>
            <a:srgbClr val="92D05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 dirty="0">
                <a:solidFill>
                  <a:srgbClr val="FFFFFF"/>
                </a:solidFill>
                <a:ea typeface="华文细黑" pitchFamily="2" charset="-122"/>
              </a:rPr>
              <a:t>1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25" name="矩形 63">
            <a:extLst>
              <a:ext uri="{FF2B5EF4-FFF2-40B4-BE49-F238E27FC236}">
                <a16:creationId xmlns:a16="http://schemas.microsoft.com/office/drawing/2014/main" xmlns="" id="{FB590640-5BCA-48FE-B2E7-C870378CE51A}"/>
              </a:ext>
            </a:extLst>
          </p:cNvPr>
          <p:cNvSpPr/>
          <p:nvPr/>
        </p:nvSpPr>
        <p:spPr>
          <a:xfrm>
            <a:off x="3594503" y="4155990"/>
            <a:ext cx="484585" cy="43576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 dirty="0">
                <a:solidFill>
                  <a:srgbClr val="FFFFFF"/>
                </a:solidFill>
                <a:ea typeface="华文细黑" pitchFamily="2" charset="-122"/>
              </a:rPr>
              <a:t>6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26" name="Text Box 36">
            <a:extLst>
              <a:ext uri="{FF2B5EF4-FFF2-40B4-BE49-F238E27FC236}">
                <a16:creationId xmlns:a16="http://schemas.microsoft.com/office/drawing/2014/main" xmlns="" id="{EEB6834F-9466-49AC-983B-ABD801D1BA96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263636" y="4213137"/>
            <a:ext cx="32408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1800" dirty="0"/>
              <a:t>商务模式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BE54577D-7C13-4911-BED4-D7330CB5E703}"/>
              </a:ext>
            </a:extLst>
          </p:cNvPr>
          <p:cNvSpPr/>
          <p:nvPr/>
        </p:nvSpPr>
        <p:spPr>
          <a:xfrm>
            <a:off x="175923" y="72457"/>
            <a:ext cx="1278916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zh-CN" altLang="en-US" sz="2400" b="1" dirty="0">
                <a:solidFill>
                  <a:schemeClr val="bg1"/>
                </a:solidFill>
              </a:rPr>
              <a:t>目 录</a:t>
            </a:r>
          </a:p>
        </p:txBody>
      </p:sp>
    </p:spTree>
    <p:extLst>
      <p:ext uri="{BB962C8B-B14F-4D97-AF65-F5344CB8AC3E}">
        <p14:creationId xmlns:p14="http://schemas.microsoft.com/office/powerpoint/2010/main" val="23221072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4463" y="4101014"/>
            <a:ext cx="3088004" cy="489132"/>
          </a:xfrm>
          <a:custGeom>
            <a:avLst/>
            <a:gdLst/>
            <a:ahLst/>
            <a:cxnLst/>
            <a:rect l="l" t="t" r="r" b="b"/>
            <a:pathLst>
              <a:path w="4121150" h="652779">
                <a:moveTo>
                  <a:pt x="0" y="652272"/>
                </a:moveTo>
                <a:lnTo>
                  <a:pt x="4120896" y="652272"/>
                </a:lnTo>
                <a:lnTo>
                  <a:pt x="4120896" y="0"/>
                </a:lnTo>
                <a:lnTo>
                  <a:pt x="0" y="0"/>
                </a:lnTo>
                <a:lnTo>
                  <a:pt x="0" y="6522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" name="object 3"/>
          <p:cNvSpPr txBox="1"/>
          <p:nvPr/>
        </p:nvSpPr>
        <p:spPr>
          <a:xfrm>
            <a:off x="727384" y="4139822"/>
            <a:ext cx="2481347" cy="4614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99" spc="-8" dirty="0">
                <a:latin typeface="微软雅黑"/>
                <a:cs typeface="微软雅黑"/>
              </a:rPr>
              <a:t>人类的信息获取</a:t>
            </a:r>
            <a:endParaRPr sz="1499">
              <a:latin typeface="微软雅黑"/>
              <a:cs typeface="微软雅黑"/>
            </a:endParaRPr>
          </a:p>
          <a:p>
            <a:pPr algn="ctr">
              <a:lnSpc>
                <a:spcPct val="100000"/>
              </a:lnSpc>
            </a:pPr>
            <a:r>
              <a:rPr sz="1499" b="1" spc="-8" dirty="0">
                <a:solidFill>
                  <a:srgbClr val="C00000"/>
                </a:solidFill>
                <a:latin typeface="Arial"/>
                <a:cs typeface="Arial"/>
              </a:rPr>
              <a:t>83</a:t>
            </a:r>
            <a:r>
              <a:rPr sz="1499" b="1" spc="-23" dirty="0">
                <a:solidFill>
                  <a:srgbClr val="C00000"/>
                </a:solidFill>
                <a:latin typeface="Arial"/>
                <a:cs typeface="Arial"/>
              </a:rPr>
              <a:t>%</a:t>
            </a:r>
            <a:r>
              <a:rPr sz="1499" spc="-8" dirty="0">
                <a:latin typeface="微软雅黑"/>
                <a:cs typeface="微软雅黑"/>
              </a:rPr>
              <a:t>通过视觉，</a:t>
            </a:r>
            <a:r>
              <a:rPr sz="1499" b="1" spc="-8" dirty="0">
                <a:solidFill>
                  <a:srgbClr val="C00000"/>
                </a:solidFill>
                <a:latin typeface="Arial"/>
                <a:cs typeface="Arial"/>
              </a:rPr>
              <a:t>11</a:t>
            </a:r>
            <a:r>
              <a:rPr sz="1499" b="1" spc="-23" dirty="0">
                <a:solidFill>
                  <a:srgbClr val="C00000"/>
                </a:solidFill>
                <a:latin typeface="Arial"/>
                <a:cs typeface="Arial"/>
              </a:rPr>
              <a:t>%</a:t>
            </a:r>
            <a:r>
              <a:rPr sz="1499" spc="4" dirty="0">
                <a:latin typeface="微软雅黑"/>
                <a:cs typeface="微软雅黑"/>
              </a:rPr>
              <a:t>通</a:t>
            </a:r>
            <a:r>
              <a:rPr sz="1499" spc="-8" dirty="0">
                <a:latin typeface="微软雅黑"/>
                <a:cs typeface="微软雅黑"/>
              </a:rPr>
              <a:t>过听觉</a:t>
            </a:r>
            <a:endParaRPr sz="1499">
              <a:latin typeface="微软雅黑"/>
              <a:cs typeface="微软雅黑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3054" y="1929040"/>
            <a:ext cx="1637546" cy="12287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" name="object 5"/>
          <p:cNvSpPr/>
          <p:nvPr/>
        </p:nvSpPr>
        <p:spPr>
          <a:xfrm>
            <a:off x="1503885" y="1631945"/>
            <a:ext cx="257889" cy="246945"/>
          </a:xfrm>
          <a:custGeom>
            <a:avLst/>
            <a:gdLst/>
            <a:ahLst/>
            <a:cxnLst/>
            <a:rect l="l" t="t" r="r" b="b"/>
            <a:pathLst>
              <a:path w="344169" h="329564">
                <a:moveTo>
                  <a:pt x="159872" y="245215"/>
                </a:moveTo>
                <a:lnTo>
                  <a:pt x="119492" y="245215"/>
                </a:lnTo>
                <a:lnTo>
                  <a:pt x="118957" y="254475"/>
                </a:lnTo>
                <a:lnTo>
                  <a:pt x="116744" y="264435"/>
                </a:lnTo>
                <a:lnTo>
                  <a:pt x="91118" y="311277"/>
                </a:lnTo>
                <a:lnTo>
                  <a:pt x="80518" y="324738"/>
                </a:lnTo>
                <a:lnTo>
                  <a:pt x="85343" y="326008"/>
                </a:lnTo>
                <a:lnTo>
                  <a:pt x="90424" y="327659"/>
                </a:lnTo>
                <a:lnTo>
                  <a:pt x="96095" y="329339"/>
                </a:lnTo>
                <a:lnTo>
                  <a:pt x="105206" y="316845"/>
                </a:lnTo>
                <a:lnTo>
                  <a:pt x="125809" y="282113"/>
                </a:lnTo>
                <a:lnTo>
                  <a:pt x="137982" y="251095"/>
                </a:lnTo>
                <a:lnTo>
                  <a:pt x="159872" y="245215"/>
                </a:lnTo>
                <a:close/>
              </a:path>
              <a:path w="344169" h="329564">
                <a:moveTo>
                  <a:pt x="91186" y="168401"/>
                </a:moveTo>
                <a:lnTo>
                  <a:pt x="90409" y="190192"/>
                </a:lnTo>
                <a:lnTo>
                  <a:pt x="99524" y="201977"/>
                </a:lnTo>
                <a:lnTo>
                  <a:pt x="106864" y="212460"/>
                </a:lnTo>
                <a:lnTo>
                  <a:pt x="112362" y="221526"/>
                </a:lnTo>
                <a:lnTo>
                  <a:pt x="116077" y="229234"/>
                </a:lnTo>
                <a:lnTo>
                  <a:pt x="50292" y="284099"/>
                </a:lnTo>
                <a:lnTo>
                  <a:pt x="58419" y="293877"/>
                </a:lnTo>
                <a:lnTo>
                  <a:pt x="119492" y="245215"/>
                </a:lnTo>
                <a:lnTo>
                  <a:pt x="159872" y="245215"/>
                </a:lnTo>
                <a:lnTo>
                  <a:pt x="183798" y="239140"/>
                </a:lnTo>
                <a:lnTo>
                  <a:pt x="133350" y="239140"/>
                </a:lnTo>
                <a:lnTo>
                  <a:pt x="132969" y="236727"/>
                </a:lnTo>
                <a:lnTo>
                  <a:pt x="132587" y="234568"/>
                </a:lnTo>
                <a:lnTo>
                  <a:pt x="132080" y="232537"/>
                </a:lnTo>
                <a:lnTo>
                  <a:pt x="156182" y="212460"/>
                </a:lnTo>
                <a:lnTo>
                  <a:pt x="123784" y="212460"/>
                </a:lnTo>
                <a:lnTo>
                  <a:pt x="118123" y="203515"/>
                </a:lnTo>
                <a:lnTo>
                  <a:pt x="110799" y="193186"/>
                </a:lnTo>
                <a:lnTo>
                  <a:pt x="101818" y="181480"/>
                </a:lnTo>
                <a:lnTo>
                  <a:pt x="91186" y="168401"/>
                </a:lnTo>
                <a:close/>
              </a:path>
              <a:path w="344169" h="329564">
                <a:moveTo>
                  <a:pt x="83322" y="232058"/>
                </a:moveTo>
                <a:lnTo>
                  <a:pt x="71160" y="234583"/>
                </a:lnTo>
                <a:lnTo>
                  <a:pt x="58774" y="237501"/>
                </a:lnTo>
                <a:lnTo>
                  <a:pt x="46100" y="240791"/>
                </a:lnTo>
                <a:lnTo>
                  <a:pt x="51451" y="252674"/>
                </a:lnTo>
                <a:lnTo>
                  <a:pt x="63998" y="249809"/>
                </a:lnTo>
                <a:lnTo>
                  <a:pt x="76446" y="247358"/>
                </a:lnTo>
                <a:lnTo>
                  <a:pt x="88773" y="245363"/>
                </a:lnTo>
                <a:lnTo>
                  <a:pt x="83322" y="232058"/>
                </a:lnTo>
                <a:close/>
              </a:path>
              <a:path w="344169" h="329564">
                <a:moveTo>
                  <a:pt x="45338" y="147954"/>
                </a:moveTo>
                <a:lnTo>
                  <a:pt x="40258" y="161416"/>
                </a:lnTo>
                <a:lnTo>
                  <a:pt x="48387" y="163702"/>
                </a:lnTo>
                <a:lnTo>
                  <a:pt x="55244" y="165862"/>
                </a:lnTo>
                <a:lnTo>
                  <a:pt x="60706" y="168020"/>
                </a:lnTo>
                <a:lnTo>
                  <a:pt x="0" y="218566"/>
                </a:lnTo>
                <a:lnTo>
                  <a:pt x="19812" y="242315"/>
                </a:lnTo>
                <a:lnTo>
                  <a:pt x="30352" y="233552"/>
                </a:lnTo>
                <a:lnTo>
                  <a:pt x="18795" y="219582"/>
                </a:lnTo>
                <a:lnTo>
                  <a:pt x="84718" y="164591"/>
                </a:lnTo>
                <a:lnTo>
                  <a:pt x="64769" y="164591"/>
                </a:lnTo>
                <a:lnTo>
                  <a:pt x="68833" y="154558"/>
                </a:lnTo>
                <a:lnTo>
                  <a:pt x="59308" y="151637"/>
                </a:lnTo>
                <a:lnTo>
                  <a:pt x="51562" y="149478"/>
                </a:lnTo>
                <a:lnTo>
                  <a:pt x="45338" y="147954"/>
                </a:lnTo>
                <a:close/>
              </a:path>
              <a:path w="344169" h="329564">
                <a:moveTo>
                  <a:pt x="206677" y="218274"/>
                </a:moveTo>
                <a:lnTo>
                  <a:pt x="182355" y="224873"/>
                </a:lnTo>
                <a:lnTo>
                  <a:pt x="148577" y="234583"/>
                </a:lnTo>
                <a:lnTo>
                  <a:pt x="133350" y="239140"/>
                </a:lnTo>
                <a:lnTo>
                  <a:pt x="183798" y="239140"/>
                </a:lnTo>
                <a:lnTo>
                  <a:pt x="202753" y="234568"/>
                </a:lnTo>
                <a:lnTo>
                  <a:pt x="211962" y="232409"/>
                </a:lnTo>
                <a:lnTo>
                  <a:pt x="206677" y="218274"/>
                </a:lnTo>
                <a:close/>
              </a:path>
              <a:path w="344169" h="329564">
                <a:moveTo>
                  <a:pt x="78681" y="202775"/>
                </a:moveTo>
                <a:lnTo>
                  <a:pt x="66675" y="204904"/>
                </a:lnTo>
                <a:lnTo>
                  <a:pt x="54149" y="207508"/>
                </a:lnTo>
                <a:lnTo>
                  <a:pt x="41148" y="210565"/>
                </a:lnTo>
                <a:lnTo>
                  <a:pt x="45750" y="222146"/>
                </a:lnTo>
                <a:lnTo>
                  <a:pt x="58738" y="219828"/>
                </a:lnTo>
                <a:lnTo>
                  <a:pt x="71201" y="217873"/>
                </a:lnTo>
                <a:lnTo>
                  <a:pt x="83184" y="216280"/>
                </a:lnTo>
                <a:lnTo>
                  <a:pt x="78681" y="202775"/>
                </a:lnTo>
                <a:close/>
              </a:path>
              <a:path w="344169" h="329564">
                <a:moveTo>
                  <a:pt x="177926" y="177800"/>
                </a:moveTo>
                <a:lnTo>
                  <a:pt x="123784" y="212460"/>
                </a:lnTo>
                <a:lnTo>
                  <a:pt x="156182" y="212460"/>
                </a:lnTo>
                <a:lnTo>
                  <a:pt x="186055" y="187578"/>
                </a:lnTo>
                <a:lnTo>
                  <a:pt x="177926" y="177800"/>
                </a:lnTo>
                <a:close/>
              </a:path>
              <a:path w="344169" h="329564">
                <a:moveTo>
                  <a:pt x="244220" y="155955"/>
                </a:moveTo>
                <a:lnTo>
                  <a:pt x="226616" y="193876"/>
                </a:lnTo>
                <a:lnTo>
                  <a:pt x="220090" y="206375"/>
                </a:lnTo>
                <a:lnTo>
                  <a:pt x="224917" y="207644"/>
                </a:lnTo>
                <a:lnTo>
                  <a:pt x="251479" y="170560"/>
                </a:lnTo>
                <a:lnTo>
                  <a:pt x="256539" y="159384"/>
                </a:lnTo>
                <a:lnTo>
                  <a:pt x="244220" y="155955"/>
                </a:lnTo>
                <a:close/>
              </a:path>
              <a:path w="344169" h="329564">
                <a:moveTo>
                  <a:pt x="274223" y="135508"/>
                </a:moveTo>
                <a:lnTo>
                  <a:pt x="257429" y="135508"/>
                </a:lnTo>
                <a:lnTo>
                  <a:pt x="270992" y="151637"/>
                </a:lnTo>
                <a:lnTo>
                  <a:pt x="274446" y="155955"/>
                </a:lnTo>
                <a:lnTo>
                  <a:pt x="254888" y="174751"/>
                </a:lnTo>
                <a:lnTo>
                  <a:pt x="260731" y="179450"/>
                </a:lnTo>
                <a:lnTo>
                  <a:pt x="265605" y="183476"/>
                </a:lnTo>
                <a:lnTo>
                  <a:pt x="272861" y="177492"/>
                </a:lnTo>
                <a:lnTo>
                  <a:pt x="284837" y="166823"/>
                </a:lnTo>
                <a:lnTo>
                  <a:pt x="288019" y="156658"/>
                </a:lnTo>
                <a:lnTo>
                  <a:pt x="282701" y="145668"/>
                </a:lnTo>
                <a:lnTo>
                  <a:pt x="274223" y="135508"/>
                </a:lnTo>
                <a:close/>
              </a:path>
              <a:path w="344169" h="329564">
                <a:moveTo>
                  <a:pt x="286893" y="66420"/>
                </a:moveTo>
                <a:lnTo>
                  <a:pt x="193039" y="144652"/>
                </a:lnTo>
                <a:lnTo>
                  <a:pt x="218439" y="175132"/>
                </a:lnTo>
                <a:lnTo>
                  <a:pt x="227964" y="167258"/>
                </a:lnTo>
                <a:lnTo>
                  <a:pt x="224408" y="162940"/>
                </a:lnTo>
                <a:lnTo>
                  <a:pt x="233886" y="155066"/>
                </a:lnTo>
                <a:lnTo>
                  <a:pt x="217805" y="155066"/>
                </a:lnTo>
                <a:lnTo>
                  <a:pt x="209169" y="144652"/>
                </a:lnTo>
                <a:lnTo>
                  <a:pt x="283971" y="82295"/>
                </a:lnTo>
                <a:lnTo>
                  <a:pt x="300122" y="82295"/>
                </a:lnTo>
                <a:lnTo>
                  <a:pt x="286893" y="66420"/>
                </a:lnTo>
                <a:close/>
              </a:path>
              <a:path w="344169" h="329564">
                <a:moveTo>
                  <a:pt x="121538" y="117220"/>
                </a:moveTo>
                <a:lnTo>
                  <a:pt x="64769" y="164591"/>
                </a:lnTo>
                <a:lnTo>
                  <a:pt x="84718" y="164591"/>
                </a:lnTo>
                <a:lnTo>
                  <a:pt x="119125" y="135889"/>
                </a:lnTo>
                <a:lnTo>
                  <a:pt x="137113" y="135889"/>
                </a:lnTo>
                <a:lnTo>
                  <a:pt x="121538" y="117220"/>
                </a:lnTo>
                <a:close/>
              </a:path>
              <a:path w="344169" h="329564">
                <a:moveTo>
                  <a:pt x="300122" y="82295"/>
                </a:moveTo>
                <a:lnTo>
                  <a:pt x="283971" y="82295"/>
                </a:lnTo>
                <a:lnTo>
                  <a:pt x="292607" y="92709"/>
                </a:lnTo>
                <a:lnTo>
                  <a:pt x="217805" y="155066"/>
                </a:lnTo>
                <a:lnTo>
                  <a:pt x="233886" y="155066"/>
                </a:lnTo>
                <a:lnTo>
                  <a:pt x="257429" y="135508"/>
                </a:lnTo>
                <a:lnTo>
                  <a:pt x="274223" y="135508"/>
                </a:lnTo>
                <a:lnTo>
                  <a:pt x="267334" y="127253"/>
                </a:lnTo>
                <a:lnTo>
                  <a:pt x="299212" y="100583"/>
                </a:lnTo>
                <a:lnTo>
                  <a:pt x="307908" y="100583"/>
                </a:lnTo>
                <a:lnTo>
                  <a:pt x="312293" y="96900"/>
                </a:lnTo>
                <a:lnTo>
                  <a:pt x="300122" y="82295"/>
                </a:lnTo>
                <a:close/>
              </a:path>
              <a:path w="344169" h="329564">
                <a:moveTo>
                  <a:pt x="137113" y="135889"/>
                </a:moveTo>
                <a:lnTo>
                  <a:pt x="119125" y="135889"/>
                </a:lnTo>
                <a:lnTo>
                  <a:pt x="130809" y="149859"/>
                </a:lnTo>
                <a:lnTo>
                  <a:pt x="141350" y="140969"/>
                </a:lnTo>
                <a:lnTo>
                  <a:pt x="137113" y="135889"/>
                </a:lnTo>
                <a:close/>
              </a:path>
              <a:path w="344169" h="329564">
                <a:moveTo>
                  <a:pt x="218694" y="80390"/>
                </a:moveTo>
                <a:lnTo>
                  <a:pt x="212851" y="91439"/>
                </a:lnTo>
                <a:lnTo>
                  <a:pt x="215645" y="92455"/>
                </a:lnTo>
                <a:lnTo>
                  <a:pt x="218186" y="93471"/>
                </a:lnTo>
                <a:lnTo>
                  <a:pt x="220725" y="94360"/>
                </a:lnTo>
                <a:lnTo>
                  <a:pt x="165354" y="140588"/>
                </a:lnTo>
                <a:lnTo>
                  <a:pt x="172212" y="148843"/>
                </a:lnTo>
                <a:lnTo>
                  <a:pt x="248348" y="85343"/>
                </a:lnTo>
                <a:lnTo>
                  <a:pt x="231520" y="85343"/>
                </a:lnTo>
                <a:lnTo>
                  <a:pt x="227583" y="83692"/>
                </a:lnTo>
                <a:lnTo>
                  <a:pt x="223265" y="82041"/>
                </a:lnTo>
                <a:lnTo>
                  <a:pt x="218694" y="80390"/>
                </a:lnTo>
                <a:close/>
              </a:path>
              <a:path w="344169" h="329564">
                <a:moveTo>
                  <a:pt x="335778" y="103895"/>
                </a:moveTo>
                <a:lnTo>
                  <a:pt x="323801" y="107779"/>
                </a:lnTo>
                <a:lnTo>
                  <a:pt x="287527" y="120014"/>
                </a:lnTo>
                <a:lnTo>
                  <a:pt x="289940" y="132206"/>
                </a:lnTo>
                <a:lnTo>
                  <a:pt x="295579" y="130236"/>
                </a:lnTo>
                <a:lnTo>
                  <a:pt x="308125" y="126016"/>
                </a:lnTo>
                <a:lnTo>
                  <a:pt x="320337" y="122144"/>
                </a:lnTo>
                <a:lnTo>
                  <a:pt x="332222" y="118619"/>
                </a:lnTo>
                <a:lnTo>
                  <a:pt x="343788" y="115442"/>
                </a:lnTo>
                <a:lnTo>
                  <a:pt x="335778" y="103895"/>
                </a:lnTo>
                <a:close/>
              </a:path>
              <a:path w="344169" h="329564">
                <a:moveTo>
                  <a:pt x="233680" y="0"/>
                </a:moveTo>
                <a:lnTo>
                  <a:pt x="136144" y="81279"/>
                </a:lnTo>
                <a:lnTo>
                  <a:pt x="173227" y="125856"/>
                </a:lnTo>
                <a:lnTo>
                  <a:pt x="182752" y="117855"/>
                </a:lnTo>
                <a:lnTo>
                  <a:pt x="178815" y="113156"/>
                </a:lnTo>
                <a:lnTo>
                  <a:pt x="188417" y="105155"/>
                </a:lnTo>
                <a:lnTo>
                  <a:pt x="172212" y="105155"/>
                </a:lnTo>
                <a:lnTo>
                  <a:pt x="165481" y="97027"/>
                </a:lnTo>
                <a:lnTo>
                  <a:pt x="174625" y="89407"/>
                </a:lnTo>
                <a:lnTo>
                  <a:pt x="159004" y="89407"/>
                </a:lnTo>
                <a:lnTo>
                  <a:pt x="152273" y="81279"/>
                </a:lnTo>
                <a:lnTo>
                  <a:pt x="230758" y="15875"/>
                </a:lnTo>
                <a:lnTo>
                  <a:pt x="246969" y="15875"/>
                </a:lnTo>
                <a:lnTo>
                  <a:pt x="233680" y="0"/>
                </a:lnTo>
                <a:close/>
              </a:path>
              <a:path w="344169" h="329564">
                <a:moveTo>
                  <a:pt x="260152" y="31622"/>
                </a:moveTo>
                <a:lnTo>
                  <a:pt x="243967" y="31622"/>
                </a:lnTo>
                <a:lnTo>
                  <a:pt x="250698" y="39750"/>
                </a:lnTo>
                <a:lnTo>
                  <a:pt x="172212" y="105155"/>
                </a:lnTo>
                <a:lnTo>
                  <a:pt x="188417" y="105155"/>
                </a:lnTo>
                <a:lnTo>
                  <a:pt x="257301" y="47751"/>
                </a:lnTo>
                <a:lnTo>
                  <a:pt x="266960" y="47751"/>
                </a:lnTo>
                <a:lnTo>
                  <a:pt x="270890" y="44450"/>
                </a:lnTo>
                <a:lnTo>
                  <a:pt x="260152" y="31622"/>
                </a:lnTo>
                <a:close/>
              </a:path>
              <a:path w="344169" h="329564">
                <a:moveTo>
                  <a:pt x="307908" y="100583"/>
                </a:moveTo>
                <a:lnTo>
                  <a:pt x="299212" y="100583"/>
                </a:lnTo>
                <a:lnTo>
                  <a:pt x="302768" y="104901"/>
                </a:lnTo>
                <a:lnTo>
                  <a:pt x="307908" y="100583"/>
                </a:lnTo>
                <a:close/>
              </a:path>
              <a:path w="344169" h="329564">
                <a:moveTo>
                  <a:pt x="246969" y="15875"/>
                </a:moveTo>
                <a:lnTo>
                  <a:pt x="230758" y="15875"/>
                </a:lnTo>
                <a:lnTo>
                  <a:pt x="237489" y="24002"/>
                </a:lnTo>
                <a:lnTo>
                  <a:pt x="159004" y="89407"/>
                </a:lnTo>
                <a:lnTo>
                  <a:pt x="174625" y="89407"/>
                </a:lnTo>
                <a:lnTo>
                  <a:pt x="243967" y="31622"/>
                </a:lnTo>
                <a:lnTo>
                  <a:pt x="260152" y="31622"/>
                </a:lnTo>
                <a:lnTo>
                  <a:pt x="246969" y="15875"/>
                </a:lnTo>
                <a:close/>
              </a:path>
              <a:path w="344169" h="329564">
                <a:moveTo>
                  <a:pt x="287019" y="39115"/>
                </a:moveTo>
                <a:lnTo>
                  <a:pt x="231520" y="85343"/>
                </a:lnTo>
                <a:lnTo>
                  <a:pt x="248348" y="85343"/>
                </a:lnTo>
                <a:lnTo>
                  <a:pt x="293877" y="47370"/>
                </a:lnTo>
                <a:lnTo>
                  <a:pt x="287019" y="39115"/>
                </a:lnTo>
                <a:close/>
              </a:path>
              <a:path w="344169" h="329564">
                <a:moveTo>
                  <a:pt x="266960" y="47751"/>
                </a:moveTo>
                <a:lnTo>
                  <a:pt x="257301" y="47751"/>
                </a:lnTo>
                <a:lnTo>
                  <a:pt x="261365" y="52450"/>
                </a:lnTo>
                <a:lnTo>
                  <a:pt x="266960" y="4775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" name="object 6"/>
          <p:cNvSpPr/>
          <p:nvPr/>
        </p:nvSpPr>
        <p:spPr>
          <a:xfrm>
            <a:off x="1754828" y="2458520"/>
            <a:ext cx="266453" cy="223631"/>
          </a:xfrm>
          <a:custGeom>
            <a:avLst/>
            <a:gdLst/>
            <a:ahLst/>
            <a:cxnLst/>
            <a:rect l="l" t="t" r="r" b="b"/>
            <a:pathLst>
              <a:path w="355600" h="298450">
                <a:moveTo>
                  <a:pt x="279545" y="259869"/>
                </a:moveTo>
                <a:lnTo>
                  <a:pt x="254548" y="259869"/>
                </a:lnTo>
                <a:lnTo>
                  <a:pt x="266026" y="260060"/>
                </a:lnTo>
                <a:lnTo>
                  <a:pt x="266087" y="296113"/>
                </a:lnTo>
                <a:lnTo>
                  <a:pt x="266064" y="298069"/>
                </a:lnTo>
                <a:lnTo>
                  <a:pt x="281017" y="296113"/>
                </a:lnTo>
                <a:lnTo>
                  <a:pt x="280620" y="284358"/>
                </a:lnTo>
                <a:lnTo>
                  <a:pt x="279545" y="259869"/>
                </a:lnTo>
                <a:close/>
              </a:path>
              <a:path w="355600" h="298450">
                <a:moveTo>
                  <a:pt x="206756" y="244729"/>
                </a:moveTo>
                <a:lnTo>
                  <a:pt x="207518" y="249555"/>
                </a:lnTo>
                <a:lnTo>
                  <a:pt x="207899" y="254254"/>
                </a:lnTo>
                <a:lnTo>
                  <a:pt x="216236" y="259883"/>
                </a:lnTo>
                <a:lnTo>
                  <a:pt x="229666" y="260257"/>
                </a:lnTo>
                <a:lnTo>
                  <a:pt x="254548" y="259869"/>
                </a:lnTo>
                <a:lnTo>
                  <a:pt x="279545" y="259869"/>
                </a:lnTo>
                <a:lnTo>
                  <a:pt x="278976" y="245905"/>
                </a:lnTo>
                <a:lnTo>
                  <a:pt x="220714" y="245905"/>
                </a:lnTo>
                <a:lnTo>
                  <a:pt x="206756" y="244729"/>
                </a:lnTo>
                <a:close/>
              </a:path>
              <a:path w="355600" h="298450">
                <a:moveTo>
                  <a:pt x="344805" y="151765"/>
                </a:moveTo>
                <a:lnTo>
                  <a:pt x="304301" y="202999"/>
                </a:lnTo>
                <a:lnTo>
                  <a:pt x="277116" y="229792"/>
                </a:lnTo>
                <a:lnTo>
                  <a:pt x="233867" y="245586"/>
                </a:lnTo>
                <a:lnTo>
                  <a:pt x="220714" y="245905"/>
                </a:lnTo>
                <a:lnTo>
                  <a:pt x="278976" y="245905"/>
                </a:lnTo>
                <a:lnTo>
                  <a:pt x="278948" y="245208"/>
                </a:lnTo>
                <a:lnTo>
                  <a:pt x="286864" y="239339"/>
                </a:lnTo>
                <a:lnTo>
                  <a:pt x="295303" y="231894"/>
                </a:lnTo>
                <a:lnTo>
                  <a:pt x="323985" y="199872"/>
                </a:lnTo>
                <a:lnTo>
                  <a:pt x="347747" y="169291"/>
                </a:lnTo>
                <a:lnTo>
                  <a:pt x="355219" y="159638"/>
                </a:lnTo>
                <a:lnTo>
                  <a:pt x="344805" y="151765"/>
                </a:lnTo>
                <a:close/>
              </a:path>
              <a:path w="355600" h="298450">
                <a:moveTo>
                  <a:pt x="281050" y="118363"/>
                </a:moveTo>
                <a:lnTo>
                  <a:pt x="217169" y="203327"/>
                </a:lnTo>
                <a:lnTo>
                  <a:pt x="213359" y="208534"/>
                </a:lnTo>
                <a:lnTo>
                  <a:pt x="208787" y="211582"/>
                </a:lnTo>
                <a:lnTo>
                  <a:pt x="203453" y="212852"/>
                </a:lnTo>
                <a:lnTo>
                  <a:pt x="203707" y="227330"/>
                </a:lnTo>
                <a:lnTo>
                  <a:pt x="208152" y="225806"/>
                </a:lnTo>
                <a:lnTo>
                  <a:pt x="212216" y="224790"/>
                </a:lnTo>
                <a:lnTo>
                  <a:pt x="221508" y="223512"/>
                </a:lnTo>
                <a:lnTo>
                  <a:pt x="246926" y="220762"/>
                </a:lnTo>
                <a:lnTo>
                  <a:pt x="259206" y="219583"/>
                </a:lnTo>
                <a:lnTo>
                  <a:pt x="260222" y="215138"/>
                </a:lnTo>
                <a:lnTo>
                  <a:pt x="261746" y="210693"/>
                </a:lnTo>
                <a:lnTo>
                  <a:pt x="261972" y="210185"/>
                </a:lnTo>
                <a:lnTo>
                  <a:pt x="228472" y="210185"/>
                </a:lnTo>
                <a:lnTo>
                  <a:pt x="291591" y="126237"/>
                </a:lnTo>
                <a:lnTo>
                  <a:pt x="281050" y="118363"/>
                </a:lnTo>
                <a:close/>
              </a:path>
              <a:path w="355600" h="298450">
                <a:moveTo>
                  <a:pt x="147193" y="191516"/>
                </a:moveTo>
                <a:lnTo>
                  <a:pt x="144780" y="196342"/>
                </a:lnTo>
                <a:lnTo>
                  <a:pt x="142423" y="200787"/>
                </a:lnTo>
                <a:lnTo>
                  <a:pt x="140462" y="204343"/>
                </a:lnTo>
                <a:lnTo>
                  <a:pt x="145160" y="208026"/>
                </a:lnTo>
                <a:lnTo>
                  <a:pt x="149732" y="211455"/>
                </a:lnTo>
                <a:lnTo>
                  <a:pt x="156744" y="216076"/>
                </a:lnTo>
                <a:lnTo>
                  <a:pt x="167340" y="217168"/>
                </a:lnTo>
                <a:lnTo>
                  <a:pt x="177164" y="209296"/>
                </a:lnTo>
                <a:lnTo>
                  <a:pt x="181343" y="203708"/>
                </a:lnTo>
                <a:lnTo>
                  <a:pt x="161797" y="203708"/>
                </a:lnTo>
                <a:lnTo>
                  <a:pt x="157733" y="200787"/>
                </a:lnTo>
                <a:lnTo>
                  <a:pt x="154812" y="198628"/>
                </a:lnTo>
                <a:lnTo>
                  <a:pt x="151383" y="195453"/>
                </a:lnTo>
                <a:lnTo>
                  <a:pt x="147193" y="191516"/>
                </a:lnTo>
                <a:close/>
              </a:path>
              <a:path w="355600" h="298450">
                <a:moveTo>
                  <a:pt x="263778" y="206121"/>
                </a:moveTo>
                <a:lnTo>
                  <a:pt x="251730" y="207757"/>
                </a:lnTo>
                <a:lnTo>
                  <a:pt x="238854" y="209249"/>
                </a:lnTo>
                <a:lnTo>
                  <a:pt x="228472" y="210185"/>
                </a:lnTo>
                <a:lnTo>
                  <a:pt x="261972" y="210185"/>
                </a:lnTo>
                <a:lnTo>
                  <a:pt x="263778" y="206121"/>
                </a:lnTo>
                <a:close/>
              </a:path>
              <a:path w="355600" h="298450">
                <a:moveTo>
                  <a:pt x="182625" y="141224"/>
                </a:moveTo>
                <a:lnTo>
                  <a:pt x="175513" y="153924"/>
                </a:lnTo>
                <a:lnTo>
                  <a:pt x="182880" y="156083"/>
                </a:lnTo>
                <a:lnTo>
                  <a:pt x="190119" y="158369"/>
                </a:lnTo>
                <a:lnTo>
                  <a:pt x="197231" y="160782"/>
                </a:lnTo>
                <a:lnTo>
                  <a:pt x="165226" y="203200"/>
                </a:lnTo>
                <a:lnTo>
                  <a:pt x="161797" y="203708"/>
                </a:lnTo>
                <a:lnTo>
                  <a:pt x="181343" y="203708"/>
                </a:lnTo>
                <a:lnTo>
                  <a:pt x="210312" y="164973"/>
                </a:lnTo>
                <a:lnTo>
                  <a:pt x="236317" y="164973"/>
                </a:lnTo>
                <a:lnTo>
                  <a:pt x="239140" y="161544"/>
                </a:lnTo>
                <a:lnTo>
                  <a:pt x="231775" y="159004"/>
                </a:lnTo>
                <a:lnTo>
                  <a:pt x="224789" y="156718"/>
                </a:lnTo>
                <a:lnTo>
                  <a:pt x="218312" y="154432"/>
                </a:lnTo>
                <a:lnTo>
                  <a:pt x="221757" y="149860"/>
                </a:lnTo>
                <a:lnTo>
                  <a:pt x="205358" y="149860"/>
                </a:lnTo>
                <a:lnTo>
                  <a:pt x="196850" y="146812"/>
                </a:lnTo>
                <a:lnTo>
                  <a:pt x="189356" y="144018"/>
                </a:lnTo>
                <a:lnTo>
                  <a:pt x="182625" y="141224"/>
                </a:lnTo>
                <a:close/>
              </a:path>
              <a:path w="355600" h="298450">
                <a:moveTo>
                  <a:pt x="26924" y="99822"/>
                </a:moveTo>
                <a:lnTo>
                  <a:pt x="19938" y="109220"/>
                </a:lnTo>
                <a:lnTo>
                  <a:pt x="133095" y="194310"/>
                </a:lnTo>
                <a:lnTo>
                  <a:pt x="140081" y="184912"/>
                </a:lnTo>
                <a:lnTo>
                  <a:pt x="101345" y="155829"/>
                </a:lnTo>
                <a:lnTo>
                  <a:pt x="107454" y="147700"/>
                </a:lnTo>
                <a:lnTo>
                  <a:pt x="90550" y="147700"/>
                </a:lnTo>
                <a:lnTo>
                  <a:pt x="73151" y="134620"/>
                </a:lnTo>
                <a:lnTo>
                  <a:pt x="79247" y="126492"/>
                </a:lnTo>
                <a:lnTo>
                  <a:pt x="62483" y="126492"/>
                </a:lnTo>
                <a:lnTo>
                  <a:pt x="26924" y="99822"/>
                </a:lnTo>
                <a:close/>
              </a:path>
              <a:path w="355600" h="298450">
                <a:moveTo>
                  <a:pt x="236317" y="164973"/>
                </a:moveTo>
                <a:lnTo>
                  <a:pt x="210312" y="164973"/>
                </a:lnTo>
                <a:lnTo>
                  <a:pt x="224155" y="169545"/>
                </a:lnTo>
                <a:lnTo>
                  <a:pt x="230885" y="171958"/>
                </a:lnTo>
                <a:lnTo>
                  <a:pt x="232790" y="169291"/>
                </a:lnTo>
                <a:lnTo>
                  <a:pt x="236317" y="164973"/>
                </a:lnTo>
                <a:close/>
              </a:path>
              <a:path w="355600" h="298450">
                <a:moveTo>
                  <a:pt x="304164" y="123571"/>
                </a:moveTo>
                <a:lnTo>
                  <a:pt x="302722" y="132543"/>
                </a:lnTo>
                <a:lnTo>
                  <a:pt x="300586" y="144433"/>
                </a:lnTo>
                <a:lnTo>
                  <a:pt x="298057" y="157317"/>
                </a:lnTo>
                <a:lnTo>
                  <a:pt x="295147" y="171196"/>
                </a:lnTo>
                <a:lnTo>
                  <a:pt x="310561" y="164166"/>
                </a:lnTo>
                <a:lnTo>
                  <a:pt x="312703" y="151765"/>
                </a:lnTo>
                <a:lnTo>
                  <a:pt x="314750" y="138684"/>
                </a:lnTo>
                <a:lnTo>
                  <a:pt x="316610" y="125730"/>
                </a:lnTo>
                <a:lnTo>
                  <a:pt x="304164" y="123571"/>
                </a:lnTo>
                <a:close/>
              </a:path>
              <a:path w="355600" h="298450">
                <a:moveTo>
                  <a:pt x="141066" y="137004"/>
                </a:moveTo>
                <a:lnTo>
                  <a:pt x="128919" y="140869"/>
                </a:lnTo>
                <a:lnTo>
                  <a:pt x="116966" y="143891"/>
                </a:lnTo>
                <a:lnTo>
                  <a:pt x="131301" y="153452"/>
                </a:lnTo>
                <a:lnTo>
                  <a:pt x="143498" y="149955"/>
                </a:lnTo>
                <a:lnTo>
                  <a:pt x="156082" y="145923"/>
                </a:lnTo>
                <a:lnTo>
                  <a:pt x="141066" y="137004"/>
                </a:lnTo>
                <a:close/>
              </a:path>
              <a:path w="355600" h="298450">
                <a:moveTo>
                  <a:pt x="218566" y="96647"/>
                </a:moveTo>
                <a:lnTo>
                  <a:pt x="211708" y="105791"/>
                </a:lnTo>
                <a:lnTo>
                  <a:pt x="228726" y="118745"/>
                </a:lnTo>
                <a:lnTo>
                  <a:pt x="205358" y="149860"/>
                </a:lnTo>
                <a:lnTo>
                  <a:pt x="221757" y="149860"/>
                </a:lnTo>
                <a:lnTo>
                  <a:pt x="239268" y="126619"/>
                </a:lnTo>
                <a:lnTo>
                  <a:pt x="258517" y="126619"/>
                </a:lnTo>
                <a:lnTo>
                  <a:pt x="246252" y="117348"/>
                </a:lnTo>
                <a:lnTo>
                  <a:pt x="252139" y="109474"/>
                </a:lnTo>
                <a:lnTo>
                  <a:pt x="235712" y="109474"/>
                </a:lnTo>
                <a:lnTo>
                  <a:pt x="218566" y="96647"/>
                </a:lnTo>
                <a:close/>
              </a:path>
              <a:path w="355600" h="298450">
                <a:moveTo>
                  <a:pt x="121284" y="106807"/>
                </a:moveTo>
                <a:lnTo>
                  <a:pt x="90550" y="147700"/>
                </a:lnTo>
                <a:lnTo>
                  <a:pt x="107454" y="147700"/>
                </a:lnTo>
                <a:lnTo>
                  <a:pt x="132080" y="114935"/>
                </a:lnTo>
                <a:lnTo>
                  <a:pt x="121284" y="106807"/>
                </a:lnTo>
                <a:close/>
              </a:path>
              <a:path w="355600" h="298450">
                <a:moveTo>
                  <a:pt x="258517" y="126619"/>
                </a:moveTo>
                <a:lnTo>
                  <a:pt x="239268" y="126619"/>
                </a:lnTo>
                <a:lnTo>
                  <a:pt x="255396" y="138684"/>
                </a:lnTo>
                <a:lnTo>
                  <a:pt x="262381" y="129540"/>
                </a:lnTo>
                <a:lnTo>
                  <a:pt x="258517" y="126619"/>
                </a:lnTo>
                <a:close/>
              </a:path>
              <a:path w="355600" h="298450">
                <a:moveTo>
                  <a:pt x="92963" y="85979"/>
                </a:moveTo>
                <a:lnTo>
                  <a:pt x="62483" y="126492"/>
                </a:lnTo>
                <a:lnTo>
                  <a:pt x="79247" y="126492"/>
                </a:lnTo>
                <a:lnTo>
                  <a:pt x="103631" y="93980"/>
                </a:lnTo>
                <a:lnTo>
                  <a:pt x="92963" y="85979"/>
                </a:lnTo>
                <a:close/>
              </a:path>
              <a:path w="355600" h="298450">
                <a:moveTo>
                  <a:pt x="86613" y="33400"/>
                </a:moveTo>
                <a:lnTo>
                  <a:pt x="80518" y="42672"/>
                </a:lnTo>
                <a:lnTo>
                  <a:pt x="111378" y="63373"/>
                </a:lnTo>
                <a:lnTo>
                  <a:pt x="104908" y="74041"/>
                </a:lnTo>
                <a:lnTo>
                  <a:pt x="105697" y="84316"/>
                </a:lnTo>
                <a:lnTo>
                  <a:pt x="114300" y="93980"/>
                </a:lnTo>
                <a:lnTo>
                  <a:pt x="150739" y="120858"/>
                </a:lnTo>
                <a:lnTo>
                  <a:pt x="162243" y="123898"/>
                </a:lnTo>
                <a:lnTo>
                  <a:pt x="172465" y="119761"/>
                </a:lnTo>
                <a:lnTo>
                  <a:pt x="175259" y="117729"/>
                </a:lnTo>
                <a:lnTo>
                  <a:pt x="178688" y="114935"/>
                </a:lnTo>
                <a:lnTo>
                  <a:pt x="181605" y="112395"/>
                </a:lnTo>
                <a:lnTo>
                  <a:pt x="162306" y="112395"/>
                </a:lnTo>
                <a:lnTo>
                  <a:pt x="157099" y="111887"/>
                </a:lnTo>
                <a:lnTo>
                  <a:pt x="150749" y="107187"/>
                </a:lnTo>
                <a:lnTo>
                  <a:pt x="122537" y="85957"/>
                </a:lnTo>
                <a:lnTo>
                  <a:pt x="117601" y="82169"/>
                </a:lnTo>
                <a:lnTo>
                  <a:pt x="116331" y="78105"/>
                </a:lnTo>
                <a:lnTo>
                  <a:pt x="119506" y="73913"/>
                </a:lnTo>
                <a:lnTo>
                  <a:pt x="122046" y="70358"/>
                </a:lnTo>
                <a:lnTo>
                  <a:pt x="142191" y="70358"/>
                </a:lnTo>
                <a:lnTo>
                  <a:pt x="128777" y="61468"/>
                </a:lnTo>
                <a:lnTo>
                  <a:pt x="134216" y="54356"/>
                </a:lnTo>
                <a:lnTo>
                  <a:pt x="118109" y="54356"/>
                </a:lnTo>
                <a:lnTo>
                  <a:pt x="86613" y="33400"/>
                </a:lnTo>
                <a:close/>
              </a:path>
              <a:path w="355600" h="298450">
                <a:moveTo>
                  <a:pt x="175513" y="100203"/>
                </a:moveTo>
                <a:lnTo>
                  <a:pt x="172084" y="103886"/>
                </a:lnTo>
                <a:lnTo>
                  <a:pt x="169037" y="106680"/>
                </a:lnTo>
                <a:lnTo>
                  <a:pt x="162306" y="112395"/>
                </a:lnTo>
                <a:lnTo>
                  <a:pt x="181605" y="112395"/>
                </a:lnTo>
                <a:lnTo>
                  <a:pt x="182625" y="111506"/>
                </a:lnTo>
                <a:lnTo>
                  <a:pt x="179376" y="106680"/>
                </a:lnTo>
                <a:lnTo>
                  <a:pt x="177475" y="103759"/>
                </a:lnTo>
                <a:lnTo>
                  <a:pt x="175513" y="100203"/>
                </a:lnTo>
                <a:close/>
              </a:path>
              <a:path w="355600" h="298450">
                <a:moveTo>
                  <a:pt x="112542" y="17525"/>
                </a:moveTo>
                <a:lnTo>
                  <a:pt x="92963" y="17525"/>
                </a:lnTo>
                <a:lnTo>
                  <a:pt x="192024" y="91948"/>
                </a:lnTo>
                <a:lnTo>
                  <a:pt x="181609" y="103759"/>
                </a:lnTo>
                <a:lnTo>
                  <a:pt x="188468" y="109093"/>
                </a:lnTo>
                <a:lnTo>
                  <a:pt x="191769" y="112141"/>
                </a:lnTo>
                <a:lnTo>
                  <a:pt x="209550" y="90424"/>
                </a:lnTo>
                <a:lnTo>
                  <a:pt x="146684" y="43180"/>
                </a:lnTo>
                <a:lnTo>
                  <a:pt x="152876" y="34925"/>
                </a:lnTo>
                <a:lnTo>
                  <a:pt x="135635" y="34925"/>
                </a:lnTo>
                <a:lnTo>
                  <a:pt x="112542" y="17525"/>
                </a:lnTo>
                <a:close/>
              </a:path>
              <a:path w="355600" h="298450">
                <a:moveTo>
                  <a:pt x="255777" y="82804"/>
                </a:moveTo>
                <a:lnTo>
                  <a:pt x="235712" y="109474"/>
                </a:lnTo>
                <a:lnTo>
                  <a:pt x="252139" y="109474"/>
                </a:lnTo>
                <a:lnTo>
                  <a:pt x="266191" y="90678"/>
                </a:lnTo>
                <a:lnTo>
                  <a:pt x="255777" y="82804"/>
                </a:lnTo>
                <a:close/>
              </a:path>
              <a:path w="355600" h="298450">
                <a:moveTo>
                  <a:pt x="57403" y="72644"/>
                </a:moveTo>
                <a:lnTo>
                  <a:pt x="56977" y="81736"/>
                </a:lnTo>
                <a:lnTo>
                  <a:pt x="56089" y="94334"/>
                </a:lnTo>
                <a:lnTo>
                  <a:pt x="54863" y="107569"/>
                </a:lnTo>
                <a:lnTo>
                  <a:pt x="69197" y="98680"/>
                </a:lnTo>
                <a:lnTo>
                  <a:pt x="69580" y="87375"/>
                </a:lnTo>
                <a:lnTo>
                  <a:pt x="69595" y="73533"/>
                </a:lnTo>
                <a:lnTo>
                  <a:pt x="57403" y="72644"/>
                </a:lnTo>
                <a:close/>
              </a:path>
              <a:path w="355600" h="298450">
                <a:moveTo>
                  <a:pt x="89281" y="0"/>
                </a:moveTo>
                <a:lnTo>
                  <a:pt x="50463" y="51280"/>
                </a:lnTo>
                <a:lnTo>
                  <a:pt x="20554" y="78571"/>
                </a:lnTo>
                <a:lnTo>
                  <a:pt x="0" y="87375"/>
                </a:lnTo>
                <a:lnTo>
                  <a:pt x="634" y="92583"/>
                </a:lnTo>
                <a:lnTo>
                  <a:pt x="1015" y="97536"/>
                </a:lnTo>
                <a:lnTo>
                  <a:pt x="7881" y="100295"/>
                </a:lnTo>
                <a:lnTo>
                  <a:pt x="17996" y="96140"/>
                </a:lnTo>
                <a:lnTo>
                  <a:pt x="58217" y="62956"/>
                </a:lnTo>
                <a:lnTo>
                  <a:pt x="92963" y="17525"/>
                </a:lnTo>
                <a:lnTo>
                  <a:pt x="112542" y="17525"/>
                </a:lnTo>
                <a:lnTo>
                  <a:pt x="89281" y="0"/>
                </a:lnTo>
                <a:close/>
              </a:path>
              <a:path w="355600" h="298450">
                <a:moveTo>
                  <a:pt x="142191" y="70358"/>
                </a:moveTo>
                <a:lnTo>
                  <a:pt x="122046" y="70358"/>
                </a:lnTo>
                <a:lnTo>
                  <a:pt x="165862" y="99568"/>
                </a:lnTo>
                <a:lnTo>
                  <a:pt x="172084" y="90170"/>
                </a:lnTo>
                <a:lnTo>
                  <a:pt x="142191" y="70358"/>
                </a:lnTo>
                <a:close/>
              </a:path>
              <a:path w="355600" h="298450">
                <a:moveTo>
                  <a:pt x="172184" y="34544"/>
                </a:moveTo>
                <a:lnTo>
                  <a:pt x="153162" y="34544"/>
                </a:lnTo>
                <a:lnTo>
                  <a:pt x="208914" y="76454"/>
                </a:lnTo>
                <a:lnTo>
                  <a:pt x="215772" y="67310"/>
                </a:lnTo>
                <a:lnTo>
                  <a:pt x="172184" y="34544"/>
                </a:lnTo>
                <a:close/>
              </a:path>
              <a:path w="355600" h="298450">
                <a:moveTo>
                  <a:pt x="125094" y="45085"/>
                </a:moveTo>
                <a:lnTo>
                  <a:pt x="118109" y="54356"/>
                </a:lnTo>
                <a:lnTo>
                  <a:pt x="134216" y="54356"/>
                </a:lnTo>
                <a:lnTo>
                  <a:pt x="135381" y="52832"/>
                </a:lnTo>
                <a:lnTo>
                  <a:pt x="125094" y="45085"/>
                </a:lnTo>
                <a:close/>
              </a:path>
              <a:path w="355600" h="298450">
                <a:moveTo>
                  <a:pt x="157099" y="6350"/>
                </a:moveTo>
                <a:lnTo>
                  <a:pt x="135635" y="34925"/>
                </a:lnTo>
                <a:lnTo>
                  <a:pt x="152876" y="34925"/>
                </a:lnTo>
                <a:lnTo>
                  <a:pt x="153162" y="34544"/>
                </a:lnTo>
                <a:lnTo>
                  <a:pt x="172184" y="34544"/>
                </a:lnTo>
                <a:lnTo>
                  <a:pt x="160019" y="25400"/>
                </a:lnTo>
                <a:lnTo>
                  <a:pt x="168147" y="14605"/>
                </a:lnTo>
                <a:lnTo>
                  <a:pt x="157099" y="63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" name="object 7"/>
          <p:cNvSpPr/>
          <p:nvPr/>
        </p:nvSpPr>
        <p:spPr>
          <a:xfrm>
            <a:off x="3857144" y="951537"/>
            <a:ext cx="1530203" cy="9546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" name="object 8"/>
          <p:cNvSpPr/>
          <p:nvPr/>
        </p:nvSpPr>
        <p:spPr>
          <a:xfrm>
            <a:off x="5439877" y="951537"/>
            <a:ext cx="1429712" cy="9546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9" name="object 9"/>
          <p:cNvSpPr/>
          <p:nvPr/>
        </p:nvSpPr>
        <p:spPr>
          <a:xfrm>
            <a:off x="6924403" y="951537"/>
            <a:ext cx="1411440" cy="9546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0" name="object 10"/>
          <p:cNvSpPr/>
          <p:nvPr/>
        </p:nvSpPr>
        <p:spPr>
          <a:xfrm>
            <a:off x="2164784" y="1362636"/>
            <a:ext cx="1452551" cy="106657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1" name="object 11"/>
          <p:cNvSpPr/>
          <p:nvPr/>
        </p:nvSpPr>
        <p:spPr>
          <a:xfrm>
            <a:off x="5421605" y="2346990"/>
            <a:ext cx="1493661" cy="9067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2" name="object 12"/>
          <p:cNvSpPr/>
          <p:nvPr/>
        </p:nvSpPr>
        <p:spPr>
          <a:xfrm>
            <a:off x="2160217" y="3077834"/>
            <a:ext cx="1406873" cy="93867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3" name="object 13"/>
          <p:cNvSpPr/>
          <p:nvPr/>
        </p:nvSpPr>
        <p:spPr>
          <a:xfrm>
            <a:off x="6967796" y="2346990"/>
            <a:ext cx="1340641" cy="90670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4" name="object 14"/>
          <p:cNvSpPr/>
          <p:nvPr/>
        </p:nvSpPr>
        <p:spPr>
          <a:xfrm>
            <a:off x="3893686" y="2346991"/>
            <a:ext cx="1475390" cy="91127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5" name="object 15"/>
          <p:cNvSpPr/>
          <p:nvPr/>
        </p:nvSpPr>
        <p:spPr>
          <a:xfrm>
            <a:off x="1214975" y="2255445"/>
            <a:ext cx="895949" cy="789368"/>
          </a:xfrm>
          <a:custGeom>
            <a:avLst/>
            <a:gdLst/>
            <a:ahLst/>
            <a:cxnLst/>
            <a:rect l="l" t="t" r="r" b="b"/>
            <a:pathLst>
              <a:path w="1195705" h="1053464">
                <a:moveTo>
                  <a:pt x="1133728" y="1007741"/>
                </a:moveTo>
                <a:lnTo>
                  <a:pt x="1112773" y="1031494"/>
                </a:lnTo>
                <a:lnTo>
                  <a:pt x="1195197" y="1053211"/>
                </a:lnTo>
                <a:lnTo>
                  <a:pt x="1180148" y="1016126"/>
                </a:lnTo>
                <a:lnTo>
                  <a:pt x="1143254" y="1016126"/>
                </a:lnTo>
                <a:lnTo>
                  <a:pt x="1133728" y="1007741"/>
                </a:lnTo>
                <a:close/>
              </a:path>
              <a:path w="1195705" h="1053464">
                <a:moveTo>
                  <a:pt x="1142123" y="998226"/>
                </a:moveTo>
                <a:lnTo>
                  <a:pt x="1133728" y="1007741"/>
                </a:lnTo>
                <a:lnTo>
                  <a:pt x="1143254" y="1016126"/>
                </a:lnTo>
                <a:lnTo>
                  <a:pt x="1151636" y="1006601"/>
                </a:lnTo>
                <a:lnTo>
                  <a:pt x="1142123" y="998226"/>
                </a:lnTo>
                <a:close/>
              </a:path>
              <a:path w="1195705" h="1053464">
                <a:moveTo>
                  <a:pt x="1163192" y="974344"/>
                </a:moveTo>
                <a:lnTo>
                  <a:pt x="1142123" y="998226"/>
                </a:lnTo>
                <a:lnTo>
                  <a:pt x="1151636" y="1006601"/>
                </a:lnTo>
                <a:lnTo>
                  <a:pt x="1143254" y="1016126"/>
                </a:lnTo>
                <a:lnTo>
                  <a:pt x="1180148" y="1016126"/>
                </a:lnTo>
                <a:lnTo>
                  <a:pt x="1163192" y="974344"/>
                </a:lnTo>
                <a:close/>
              </a:path>
              <a:path w="1195705" h="1053464">
                <a:moveTo>
                  <a:pt x="8381" y="0"/>
                </a:moveTo>
                <a:lnTo>
                  <a:pt x="0" y="9651"/>
                </a:lnTo>
                <a:lnTo>
                  <a:pt x="1133728" y="1007741"/>
                </a:lnTo>
                <a:lnTo>
                  <a:pt x="1142123" y="998226"/>
                </a:lnTo>
                <a:lnTo>
                  <a:pt x="8381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6" name="object 16"/>
          <p:cNvSpPr/>
          <p:nvPr/>
        </p:nvSpPr>
        <p:spPr>
          <a:xfrm>
            <a:off x="1214880" y="1420875"/>
            <a:ext cx="895949" cy="824578"/>
          </a:xfrm>
          <a:custGeom>
            <a:avLst/>
            <a:gdLst/>
            <a:ahLst/>
            <a:cxnLst/>
            <a:rect l="l" t="t" r="r" b="b"/>
            <a:pathLst>
              <a:path w="1195705" h="1100455">
                <a:moveTo>
                  <a:pt x="1134941" y="46936"/>
                </a:moveTo>
                <a:lnTo>
                  <a:pt x="0" y="1091056"/>
                </a:lnTo>
                <a:lnTo>
                  <a:pt x="8636" y="1100454"/>
                </a:lnTo>
                <a:lnTo>
                  <a:pt x="1143512" y="56267"/>
                </a:lnTo>
                <a:lnTo>
                  <a:pt x="1134941" y="46936"/>
                </a:lnTo>
                <a:close/>
              </a:path>
              <a:path w="1195705" h="1100455">
                <a:moveTo>
                  <a:pt x="1180704" y="38353"/>
                </a:moveTo>
                <a:lnTo>
                  <a:pt x="1144270" y="38353"/>
                </a:lnTo>
                <a:lnTo>
                  <a:pt x="1152906" y="47625"/>
                </a:lnTo>
                <a:lnTo>
                  <a:pt x="1143512" y="56267"/>
                </a:lnTo>
                <a:lnTo>
                  <a:pt x="1164970" y="79628"/>
                </a:lnTo>
                <a:lnTo>
                  <a:pt x="1180704" y="38353"/>
                </a:lnTo>
                <a:close/>
              </a:path>
              <a:path w="1195705" h="1100455">
                <a:moveTo>
                  <a:pt x="1144270" y="38353"/>
                </a:moveTo>
                <a:lnTo>
                  <a:pt x="1134941" y="46936"/>
                </a:lnTo>
                <a:lnTo>
                  <a:pt x="1143512" y="56267"/>
                </a:lnTo>
                <a:lnTo>
                  <a:pt x="1152906" y="47625"/>
                </a:lnTo>
                <a:lnTo>
                  <a:pt x="1144270" y="38353"/>
                </a:lnTo>
                <a:close/>
              </a:path>
              <a:path w="1195705" h="1100455">
                <a:moveTo>
                  <a:pt x="1195324" y="0"/>
                </a:moveTo>
                <a:lnTo>
                  <a:pt x="1113408" y="23494"/>
                </a:lnTo>
                <a:lnTo>
                  <a:pt x="1134941" y="46936"/>
                </a:lnTo>
                <a:lnTo>
                  <a:pt x="1144270" y="38353"/>
                </a:lnTo>
                <a:lnTo>
                  <a:pt x="1180704" y="38353"/>
                </a:lnTo>
                <a:lnTo>
                  <a:pt x="1195324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7" name="object 17"/>
          <p:cNvSpPr/>
          <p:nvPr/>
        </p:nvSpPr>
        <p:spPr>
          <a:xfrm>
            <a:off x="3601349" y="1433436"/>
            <a:ext cx="203647" cy="171292"/>
          </a:xfrm>
          <a:custGeom>
            <a:avLst/>
            <a:gdLst/>
            <a:ahLst/>
            <a:cxnLst/>
            <a:rect l="l" t="t" r="r" b="b"/>
            <a:pathLst>
              <a:path w="271779" h="228600">
                <a:moveTo>
                  <a:pt x="156972" y="0"/>
                </a:moveTo>
                <a:lnTo>
                  <a:pt x="156972" y="57150"/>
                </a:lnTo>
                <a:lnTo>
                  <a:pt x="0" y="57150"/>
                </a:lnTo>
                <a:lnTo>
                  <a:pt x="0" y="171450"/>
                </a:lnTo>
                <a:lnTo>
                  <a:pt x="156972" y="171450"/>
                </a:lnTo>
                <a:lnTo>
                  <a:pt x="156972" y="228600"/>
                </a:lnTo>
                <a:lnTo>
                  <a:pt x="271272" y="114300"/>
                </a:lnTo>
                <a:lnTo>
                  <a:pt x="15697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8" name="object 18"/>
          <p:cNvSpPr/>
          <p:nvPr/>
        </p:nvSpPr>
        <p:spPr>
          <a:xfrm>
            <a:off x="3567090" y="3258261"/>
            <a:ext cx="203647" cy="171292"/>
          </a:xfrm>
          <a:custGeom>
            <a:avLst/>
            <a:gdLst/>
            <a:ahLst/>
            <a:cxnLst/>
            <a:rect l="l" t="t" r="r" b="b"/>
            <a:pathLst>
              <a:path w="271779" h="228600">
                <a:moveTo>
                  <a:pt x="156972" y="0"/>
                </a:moveTo>
                <a:lnTo>
                  <a:pt x="156972" y="57150"/>
                </a:lnTo>
                <a:lnTo>
                  <a:pt x="0" y="57150"/>
                </a:lnTo>
                <a:lnTo>
                  <a:pt x="0" y="171450"/>
                </a:lnTo>
                <a:lnTo>
                  <a:pt x="156972" y="171450"/>
                </a:lnTo>
                <a:lnTo>
                  <a:pt x="156972" y="228600"/>
                </a:lnTo>
                <a:lnTo>
                  <a:pt x="271272" y="114300"/>
                </a:lnTo>
                <a:lnTo>
                  <a:pt x="15697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9" name="object 19"/>
          <p:cNvSpPr/>
          <p:nvPr/>
        </p:nvSpPr>
        <p:spPr>
          <a:xfrm>
            <a:off x="5426173" y="3484366"/>
            <a:ext cx="1498229" cy="86787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0" name="object 20"/>
          <p:cNvSpPr/>
          <p:nvPr/>
        </p:nvSpPr>
        <p:spPr>
          <a:xfrm>
            <a:off x="3893686" y="3470662"/>
            <a:ext cx="1475390" cy="88158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1" name="object 21"/>
          <p:cNvSpPr/>
          <p:nvPr/>
        </p:nvSpPr>
        <p:spPr>
          <a:xfrm>
            <a:off x="6981500" y="3470662"/>
            <a:ext cx="1363479" cy="88158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2" name="object 22"/>
          <p:cNvSpPr/>
          <p:nvPr/>
        </p:nvSpPr>
        <p:spPr>
          <a:xfrm>
            <a:off x="3771499" y="2080918"/>
            <a:ext cx="4684344" cy="2425676"/>
          </a:xfrm>
          <a:custGeom>
            <a:avLst/>
            <a:gdLst/>
            <a:ahLst/>
            <a:cxnLst/>
            <a:rect l="l" t="t" r="r" b="b"/>
            <a:pathLst>
              <a:path w="6251575" h="3237229">
                <a:moveTo>
                  <a:pt x="0" y="260477"/>
                </a:moveTo>
                <a:lnTo>
                  <a:pt x="3408" y="218218"/>
                </a:lnTo>
                <a:lnTo>
                  <a:pt x="13276" y="178133"/>
                </a:lnTo>
                <a:lnTo>
                  <a:pt x="29067" y="140758"/>
                </a:lnTo>
                <a:lnTo>
                  <a:pt x="50247" y="106628"/>
                </a:lnTo>
                <a:lnTo>
                  <a:pt x="76279" y="76279"/>
                </a:lnTo>
                <a:lnTo>
                  <a:pt x="106628" y="50247"/>
                </a:lnTo>
                <a:lnTo>
                  <a:pt x="140758" y="29067"/>
                </a:lnTo>
                <a:lnTo>
                  <a:pt x="178133" y="13276"/>
                </a:lnTo>
                <a:lnTo>
                  <a:pt x="218218" y="3408"/>
                </a:lnTo>
                <a:lnTo>
                  <a:pt x="260476" y="0"/>
                </a:lnTo>
                <a:lnTo>
                  <a:pt x="5990971" y="0"/>
                </a:lnTo>
                <a:lnTo>
                  <a:pt x="6033229" y="3408"/>
                </a:lnTo>
                <a:lnTo>
                  <a:pt x="6073314" y="13276"/>
                </a:lnTo>
                <a:lnTo>
                  <a:pt x="6110689" y="29067"/>
                </a:lnTo>
                <a:lnTo>
                  <a:pt x="6144819" y="50247"/>
                </a:lnTo>
                <a:lnTo>
                  <a:pt x="6175168" y="76279"/>
                </a:lnTo>
                <a:lnTo>
                  <a:pt x="6201200" y="106628"/>
                </a:lnTo>
                <a:lnTo>
                  <a:pt x="6222380" y="140758"/>
                </a:lnTo>
                <a:lnTo>
                  <a:pt x="6238171" y="178133"/>
                </a:lnTo>
                <a:lnTo>
                  <a:pt x="6248039" y="218218"/>
                </a:lnTo>
                <a:lnTo>
                  <a:pt x="6251448" y="260477"/>
                </a:lnTo>
                <a:lnTo>
                  <a:pt x="6251448" y="2976499"/>
                </a:lnTo>
                <a:lnTo>
                  <a:pt x="6248039" y="3018748"/>
                </a:lnTo>
                <a:lnTo>
                  <a:pt x="6238171" y="3058828"/>
                </a:lnTo>
                <a:lnTo>
                  <a:pt x="6222380" y="3096201"/>
                </a:lnTo>
                <a:lnTo>
                  <a:pt x="6201200" y="3130331"/>
                </a:lnTo>
                <a:lnTo>
                  <a:pt x="6175168" y="3160682"/>
                </a:lnTo>
                <a:lnTo>
                  <a:pt x="6144819" y="3186717"/>
                </a:lnTo>
                <a:lnTo>
                  <a:pt x="6110689" y="3207901"/>
                </a:lnTo>
                <a:lnTo>
                  <a:pt x="6073314" y="3223696"/>
                </a:lnTo>
                <a:lnTo>
                  <a:pt x="6033229" y="3233566"/>
                </a:lnTo>
                <a:lnTo>
                  <a:pt x="5990971" y="3236976"/>
                </a:lnTo>
                <a:lnTo>
                  <a:pt x="260476" y="3236976"/>
                </a:lnTo>
                <a:lnTo>
                  <a:pt x="218218" y="3233566"/>
                </a:lnTo>
                <a:lnTo>
                  <a:pt x="178133" y="3223696"/>
                </a:lnTo>
                <a:lnTo>
                  <a:pt x="140758" y="3207901"/>
                </a:lnTo>
                <a:lnTo>
                  <a:pt x="106628" y="3186717"/>
                </a:lnTo>
                <a:lnTo>
                  <a:pt x="76279" y="3160682"/>
                </a:lnTo>
                <a:lnTo>
                  <a:pt x="50247" y="3130331"/>
                </a:lnTo>
                <a:lnTo>
                  <a:pt x="29067" y="3096201"/>
                </a:lnTo>
                <a:lnTo>
                  <a:pt x="13276" y="3058828"/>
                </a:lnTo>
                <a:lnTo>
                  <a:pt x="3408" y="3018748"/>
                </a:lnTo>
                <a:lnTo>
                  <a:pt x="0" y="2976499"/>
                </a:lnTo>
                <a:lnTo>
                  <a:pt x="0" y="260477"/>
                </a:lnTo>
                <a:close/>
              </a:path>
            </a:pathLst>
          </a:custGeom>
          <a:ln w="9144">
            <a:solidFill>
              <a:srgbClr val="FF0000"/>
            </a:solidFill>
            <a:prstDash val="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3" name="object 23"/>
          <p:cNvSpPr txBox="1"/>
          <p:nvPr/>
        </p:nvSpPr>
        <p:spPr>
          <a:xfrm>
            <a:off x="2235396" y="951151"/>
            <a:ext cx="6567598" cy="8999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318732" algn="ctr"/>
            <a:r>
              <a:rPr sz="1199" b="1" spc="4" dirty="0">
                <a:solidFill>
                  <a:srgbClr val="C00000"/>
                </a:solidFill>
                <a:latin typeface="微软雅黑"/>
                <a:cs typeface="微软雅黑"/>
              </a:rPr>
              <a:t>全景视频</a:t>
            </a:r>
            <a:r>
              <a:rPr sz="1199" b="1" spc="26" dirty="0">
                <a:solidFill>
                  <a:srgbClr val="C00000"/>
                </a:solidFill>
                <a:latin typeface="Arial"/>
                <a:cs typeface="Arial"/>
              </a:rPr>
              <a:t>VR</a:t>
            </a:r>
            <a:endParaRPr sz="1199">
              <a:latin typeface="Arial"/>
              <a:cs typeface="Arial"/>
            </a:endParaRPr>
          </a:p>
          <a:p>
            <a:pPr marR="5324441" algn="ctr">
              <a:spcBef>
                <a:spcPts val="356"/>
              </a:spcBef>
            </a:pPr>
            <a:r>
              <a:rPr sz="899" dirty="0">
                <a:latin typeface="微软雅黑"/>
                <a:cs typeface="微软雅黑"/>
              </a:rPr>
              <a:t>（家庭影院</a:t>
            </a:r>
            <a:r>
              <a:rPr sz="899" dirty="0">
                <a:latin typeface="Arial"/>
                <a:cs typeface="Arial"/>
              </a:rPr>
              <a:t>/</a:t>
            </a:r>
            <a:r>
              <a:rPr sz="899" spc="-11" dirty="0">
                <a:latin typeface="Arial"/>
                <a:cs typeface="Arial"/>
              </a:rPr>
              <a:t>V</a:t>
            </a:r>
            <a:r>
              <a:rPr sz="899" spc="-4" dirty="0">
                <a:latin typeface="Arial"/>
                <a:cs typeface="Arial"/>
              </a:rPr>
              <a:t>R</a:t>
            </a:r>
            <a:r>
              <a:rPr sz="899" dirty="0">
                <a:latin typeface="微软雅黑"/>
                <a:cs typeface="微软雅黑"/>
              </a:rPr>
              <a:t>直播等）</a:t>
            </a:r>
            <a:endParaRPr sz="899">
              <a:latin typeface="微软雅黑"/>
              <a:cs typeface="微软雅黑"/>
            </a:endParaRPr>
          </a:p>
          <a:p>
            <a:pPr marL="6328900" marR="3806" algn="r">
              <a:lnSpc>
                <a:spcPts val="1799"/>
              </a:lnSpc>
              <a:spcBef>
                <a:spcPts val="491"/>
              </a:spcBef>
            </a:pPr>
            <a:r>
              <a:rPr sz="1799" b="1" dirty="0">
                <a:solidFill>
                  <a:srgbClr val="C00000"/>
                </a:solidFill>
                <a:latin typeface="微软雅黑"/>
                <a:cs typeface="微软雅黑"/>
              </a:rPr>
              <a:t>观 看</a:t>
            </a:r>
            <a:endParaRPr sz="1799">
              <a:latin typeface="微软雅黑"/>
              <a:cs typeface="微软雅黑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096096" y="744642"/>
            <a:ext cx="935441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spc="4" dirty="0">
                <a:latin typeface="微软雅黑"/>
                <a:cs typeface="微软雅黑"/>
              </a:rPr>
              <a:t>演唱</a:t>
            </a:r>
            <a:r>
              <a:rPr sz="1199" dirty="0">
                <a:latin typeface="微软雅黑"/>
                <a:cs typeface="微软雅黑"/>
              </a:rPr>
              <a:t>会</a:t>
            </a:r>
            <a:r>
              <a:rPr sz="899" dirty="0">
                <a:latin typeface="微软雅黑"/>
                <a:cs typeface="微软雅黑"/>
              </a:rPr>
              <a:t>（腾讯）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519241" y="744642"/>
            <a:ext cx="1234249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spc="4" dirty="0">
                <a:latin typeface="微软雅黑"/>
                <a:cs typeface="微软雅黑"/>
              </a:rPr>
              <a:t>体育赛事</a:t>
            </a:r>
            <a:r>
              <a:rPr sz="899" spc="4" dirty="0">
                <a:latin typeface="微软雅黑"/>
                <a:cs typeface="微软雅黑"/>
              </a:rPr>
              <a:t>（</a:t>
            </a:r>
            <a:r>
              <a:rPr sz="899" spc="-11" dirty="0">
                <a:latin typeface="Arial"/>
                <a:cs typeface="Arial"/>
              </a:rPr>
              <a:t>B</a:t>
            </a:r>
            <a:r>
              <a:rPr sz="899" dirty="0">
                <a:latin typeface="Arial"/>
                <a:cs typeface="Arial"/>
              </a:rPr>
              <a:t>T</a:t>
            </a:r>
            <a:r>
              <a:rPr sz="899" dirty="0">
                <a:latin typeface="微软雅黑"/>
                <a:cs typeface="微软雅黑"/>
              </a:rPr>
              <a:t>英超）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031173" y="744642"/>
            <a:ext cx="1159072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spc="4" dirty="0">
                <a:latin typeface="微软雅黑"/>
                <a:cs typeface="微软雅黑"/>
              </a:rPr>
              <a:t>平昌冬奥会</a:t>
            </a:r>
            <a:r>
              <a:rPr sz="899" spc="4" dirty="0">
                <a:latin typeface="微软雅黑"/>
                <a:cs typeface="微软雅黑"/>
              </a:rPr>
              <a:t>（</a:t>
            </a:r>
            <a:r>
              <a:rPr sz="899" spc="-11" dirty="0">
                <a:latin typeface="Arial"/>
                <a:cs typeface="Arial"/>
              </a:rPr>
              <a:t>K</a:t>
            </a:r>
            <a:r>
              <a:rPr sz="899" dirty="0">
                <a:latin typeface="Arial"/>
                <a:cs typeface="Arial"/>
              </a:rPr>
              <a:t>T</a:t>
            </a:r>
            <a:r>
              <a:rPr sz="899" dirty="0">
                <a:latin typeface="微软雅黑"/>
                <a:cs typeface="微软雅黑"/>
              </a:rPr>
              <a:t>）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135189" y="2725722"/>
            <a:ext cx="1389364" cy="3229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99" b="1" spc="11" dirty="0">
                <a:solidFill>
                  <a:srgbClr val="C00000"/>
                </a:solidFill>
                <a:latin typeface="Arial"/>
                <a:cs typeface="Arial"/>
              </a:rPr>
              <a:t>C</a:t>
            </a:r>
            <a:r>
              <a:rPr sz="1199" b="1" spc="19" dirty="0">
                <a:solidFill>
                  <a:srgbClr val="C00000"/>
                </a:solidFill>
                <a:latin typeface="Arial"/>
                <a:cs typeface="Arial"/>
              </a:rPr>
              <a:t>G</a:t>
            </a:r>
            <a:r>
              <a:rPr sz="1199" b="1" spc="4" dirty="0">
                <a:solidFill>
                  <a:srgbClr val="C00000"/>
                </a:solidFill>
                <a:latin typeface="微软雅黑"/>
                <a:cs typeface="微软雅黑"/>
              </a:rPr>
              <a:t>类</a:t>
            </a:r>
            <a:r>
              <a:rPr sz="1199" b="1" spc="8" dirty="0">
                <a:solidFill>
                  <a:srgbClr val="C00000"/>
                </a:solidFill>
                <a:latin typeface="Arial"/>
                <a:cs typeface="Arial"/>
              </a:rPr>
              <a:t>VR</a:t>
            </a:r>
            <a:endParaRPr sz="1199">
              <a:latin typeface="Arial"/>
              <a:cs typeface="Arial"/>
            </a:endParaRPr>
          </a:p>
          <a:p>
            <a:pPr algn="ctr">
              <a:spcBef>
                <a:spcPts val="11"/>
              </a:spcBef>
            </a:pPr>
            <a:r>
              <a:rPr sz="899" spc="-4" dirty="0">
                <a:latin typeface="微软雅黑"/>
                <a:cs typeface="微软雅黑"/>
              </a:rPr>
              <a:t>（计算机生成的虚拟世界）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061172" y="2146757"/>
            <a:ext cx="1120055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spc="4" dirty="0">
                <a:latin typeface="微软雅黑"/>
                <a:cs typeface="微软雅黑"/>
              </a:rPr>
              <a:t>大型游戏</a:t>
            </a:r>
            <a:r>
              <a:rPr sz="899" spc="4" dirty="0">
                <a:latin typeface="微软雅黑"/>
                <a:cs typeface="微软雅黑"/>
              </a:rPr>
              <a:t>（</a:t>
            </a:r>
            <a:r>
              <a:rPr sz="899" spc="-8" dirty="0">
                <a:latin typeface="Arial"/>
                <a:cs typeface="Arial"/>
              </a:rPr>
              <a:t>S</a:t>
            </a:r>
            <a:r>
              <a:rPr sz="899" dirty="0">
                <a:latin typeface="Arial"/>
                <a:cs typeface="Arial"/>
              </a:rPr>
              <a:t>ony</a:t>
            </a:r>
            <a:r>
              <a:rPr sz="899" dirty="0">
                <a:latin typeface="微软雅黑"/>
                <a:cs typeface="微软雅黑"/>
              </a:rPr>
              <a:t>）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483365" y="2146757"/>
            <a:ext cx="1337501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spc="4" dirty="0">
                <a:latin typeface="微软雅黑"/>
                <a:cs typeface="微软雅黑"/>
              </a:rPr>
              <a:t>建模设</a:t>
            </a:r>
            <a:r>
              <a:rPr sz="1199" spc="-4" dirty="0">
                <a:latin typeface="微软雅黑"/>
                <a:cs typeface="微软雅黑"/>
              </a:rPr>
              <a:t>计</a:t>
            </a:r>
            <a:r>
              <a:rPr sz="899" dirty="0">
                <a:latin typeface="微软雅黑"/>
                <a:cs typeface="微软雅黑"/>
              </a:rPr>
              <a:t>（</a:t>
            </a:r>
            <a:r>
              <a:rPr sz="899" spc="-4" dirty="0">
                <a:latin typeface="Arial"/>
                <a:cs typeface="Arial"/>
              </a:rPr>
              <a:t>Hol</a:t>
            </a:r>
            <a:r>
              <a:rPr sz="899" dirty="0">
                <a:latin typeface="Arial"/>
                <a:cs typeface="Arial"/>
              </a:rPr>
              <a:t>odec</a:t>
            </a:r>
            <a:r>
              <a:rPr sz="899" spc="4" dirty="0">
                <a:latin typeface="Arial"/>
                <a:cs typeface="Arial"/>
              </a:rPr>
              <a:t>k</a:t>
            </a:r>
            <a:r>
              <a:rPr sz="899" dirty="0">
                <a:latin typeface="微软雅黑"/>
                <a:cs typeface="微软雅黑"/>
              </a:rPr>
              <a:t>）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008049" y="2146757"/>
            <a:ext cx="1362242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spc="4" dirty="0">
                <a:latin typeface="微软雅黑"/>
                <a:cs typeface="微软雅黑"/>
              </a:rPr>
              <a:t>虚拟社交</a:t>
            </a:r>
            <a:r>
              <a:rPr sz="899" spc="4" dirty="0">
                <a:latin typeface="微软雅黑"/>
                <a:cs typeface="微软雅黑"/>
              </a:rPr>
              <a:t>（</a:t>
            </a:r>
            <a:r>
              <a:rPr sz="899" dirty="0">
                <a:latin typeface="Arial"/>
                <a:cs typeface="Arial"/>
              </a:rPr>
              <a:t>Facebo</a:t>
            </a:r>
            <a:r>
              <a:rPr sz="899" spc="-15" dirty="0">
                <a:latin typeface="Arial"/>
                <a:cs typeface="Arial"/>
              </a:rPr>
              <a:t>o</a:t>
            </a:r>
            <a:r>
              <a:rPr sz="899" spc="4" dirty="0">
                <a:latin typeface="Arial"/>
                <a:cs typeface="Arial"/>
              </a:rPr>
              <a:t>k</a:t>
            </a:r>
            <a:r>
              <a:rPr sz="899" dirty="0">
                <a:latin typeface="微软雅黑"/>
                <a:cs typeface="微软雅黑"/>
              </a:rPr>
              <a:t>）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593468" y="3294410"/>
            <a:ext cx="1149080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spc="8" dirty="0">
                <a:latin typeface="Arial"/>
                <a:cs typeface="Arial"/>
              </a:rPr>
              <a:t>V</a:t>
            </a:r>
            <a:r>
              <a:rPr sz="1199" spc="-4" dirty="0">
                <a:latin typeface="Arial"/>
                <a:cs typeface="Arial"/>
              </a:rPr>
              <a:t>R</a:t>
            </a:r>
            <a:r>
              <a:rPr sz="1199" spc="4" dirty="0">
                <a:latin typeface="微软雅黑"/>
                <a:cs typeface="微软雅黑"/>
              </a:rPr>
              <a:t>家居设计</a:t>
            </a:r>
            <a:r>
              <a:rPr sz="899" spc="4" dirty="0">
                <a:latin typeface="Arial"/>
                <a:cs typeface="Arial"/>
              </a:rPr>
              <a:t>(</a:t>
            </a:r>
            <a:r>
              <a:rPr sz="899" dirty="0">
                <a:latin typeface="微软雅黑"/>
                <a:cs typeface="微软雅黑"/>
              </a:rPr>
              <a:t>宜家</a:t>
            </a:r>
            <a:r>
              <a:rPr sz="899" dirty="0">
                <a:latin typeface="Arial"/>
                <a:cs typeface="Arial"/>
              </a:rPr>
              <a:t>)</a:t>
            </a:r>
            <a:endParaRPr sz="899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067430" y="3294410"/>
            <a:ext cx="1149080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spc="8" dirty="0">
                <a:latin typeface="Arial"/>
                <a:cs typeface="Arial"/>
              </a:rPr>
              <a:t>V</a:t>
            </a:r>
            <a:r>
              <a:rPr sz="1199" spc="-4" dirty="0">
                <a:latin typeface="Arial"/>
                <a:cs typeface="Arial"/>
              </a:rPr>
              <a:t>R</a:t>
            </a:r>
            <a:r>
              <a:rPr sz="1199" spc="4" dirty="0">
                <a:latin typeface="微软雅黑"/>
                <a:cs typeface="微软雅黑"/>
              </a:rPr>
              <a:t>教学培训</a:t>
            </a:r>
            <a:r>
              <a:rPr sz="899" spc="4" dirty="0">
                <a:latin typeface="Arial"/>
                <a:cs typeface="Arial"/>
              </a:rPr>
              <a:t>(</a:t>
            </a:r>
            <a:r>
              <a:rPr sz="899" dirty="0">
                <a:latin typeface="微软雅黑"/>
                <a:cs typeface="微软雅黑"/>
              </a:rPr>
              <a:t>黑晶</a:t>
            </a:r>
            <a:r>
              <a:rPr sz="899" dirty="0">
                <a:latin typeface="Arial"/>
                <a:cs typeface="Arial"/>
              </a:rPr>
              <a:t>)</a:t>
            </a:r>
            <a:endParaRPr sz="899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045184" y="3294410"/>
            <a:ext cx="1156217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spc="8" dirty="0">
                <a:latin typeface="Arial"/>
                <a:cs typeface="Arial"/>
              </a:rPr>
              <a:t>V</a:t>
            </a:r>
            <a:r>
              <a:rPr sz="1199" spc="-4" dirty="0">
                <a:latin typeface="Arial"/>
                <a:cs typeface="Arial"/>
              </a:rPr>
              <a:t>R</a:t>
            </a:r>
            <a:r>
              <a:rPr sz="1199" spc="4" dirty="0">
                <a:latin typeface="微软雅黑"/>
                <a:cs typeface="微软雅黑"/>
              </a:rPr>
              <a:t>医疗</a:t>
            </a:r>
            <a:r>
              <a:rPr sz="1199" spc="-8" dirty="0">
                <a:latin typeface="Arial"/>
                <a:cs typeface="Arial"/>
              </a:rPr>
              <a:t>(</a:t>
            </a:r>
            <a:r>
              <a:rPr sz="899" spc="4" dirty="0">
                <a:latin typeface="Arial"/>
                <a:cs typeface="Arial"/>
              </a:rPr>
              <a:t>M</a:t>
            </a:r>
            <a:r>
              <a:rPr sz="899" spc="-4" dirty="0">
                <a:latin typeface="Arial"/>
                <a:cs typeface="Arial"/>
              </a:rPr>
              <a:t>in</a:t>
            </a:r>
            <a:r>
              <a:rPr sz="899" spc="4" dirty="0">
                <a:latin typeface="Arial"/>
                <a:cs typeface="Arial"/>
              </a:rPr>
              <a:t>dM</a:t>
            </a:r>
            <a:r>
              <a:rPr sz="899" dirty="0">
                <a:latin typeface="Arial"/>
                <a:cs typeface="Arial"/>
              </a:rPr>
              <a:t>az</a:t>
            </a:r>
            <a:r>
              <a:rPr sz="899" spc="4" dirty="0">
                <a:latin typeface="Arial"/>
                <a:cs typeface="Arial"/>
              </a:rPr>
              <a:t>e</a:t>
            </a:r>
            <a:r>
              <a:rPr sz="899" dirty="0">
                <a:latin typeface="Arial"/>
                <a:cs typeface="Arial"/>
              </a:rPr>
              <a:t>)</a:t>
            </a:r>
            <a:endParaRPr sz="899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555096" y="3342288"/>
            <a:ext cx="247897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 marR="3806">
              <a:lnSpc>
                <a:spcPts val="1799"/>
              </a:lnSpc>
            </a:pPr>
            <a:r>
              <a:rPr sz="1799" b="1" dirty="0">
                <a:solidFill>
                  <a:srgbClr val="C00000"/>
                </a:solidFill>
                <a:latin typeface="微软雅黑"/>
                <a:cs typeface="微软雅黑"/>
              </a:rPr>
              <a:t>交 互</a:t>
            </a:r>
            <a:endParaRPr sz="1799">
              <a:latin typeface="微软雅黑"/>
              <a:cs typeface="微软雅黑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8685277" y="1795433"/>
            <a:ext cx="57098" cy="1462637"/>
          </a:xfrm>
          <a:custGeom>
            <a:avLst/>
            <a:gdLst/>
            <a:ahLst/>
            <a:cxnLst/>
            <a:rect l="l" t="t" r="r" b="b"/>
            <a:pathLst>
              <a:path w="76200" h="1951989">
                <a:moveTo>
                  <a:pt x="31750" y="1875536"/>
                </a:moveTo>
                <a:lnTo>
                  <a:pt x="0" y="1875536"/>
                </a:lnTo>
                <a:lnTo>
                  <a:pt x="38100" y="1951736"/>
                </a:lnTo>
                <a:lnTo>
                  <a:pt x="69850" y="1888236"/>
                </a:lnTo>
                <a:lnTo>
                  <a:pt x="31750" y="1888236"/>
                </a:lnTo>
                <a:lnTo>
                  <a:pt x="31750" y="1875536"/>
                </a:lnTo>
                <a:close/>
              </a:path>
              <a:path w="76200" h="1951989">
                <a:moveTo>
                  <a:pt x="44450" y="63500"/>
                </a:moveTo>
                <a:lnTo>
                  <a:pt x="31750" y="63500"/>
                </a:lnTo>
                <a:lnTo>
                  <a:pt x="31750" y="1888236"/>
                </a:lnTo>
                <a:lnTo>
                  <a:pt x="44450" y="1888236"/>
                </a:lnTo>
                <a:lnTo>
                  <a:pt x="44450" y="63500"/>
                </a:lnTo>
                <a:close/>
              </a:path>
              <a:path w="76200" h="1951989">
                <a:moveTo>
                  <a:pt x="76200" y="1875536"/>
                </a:moveTo>
                <a:lnTo>
                  <a:pt x="44450" y="1875536"/>
                </a:lnTo>
                <a:lnTo>
                  <a:pt x="44450" y="1888236"/>
                </a:lnTo>
                <a:lnTo>
                  <a:pt x="69850" y="1888236"/>
                </a:lnTo>
                <a:lnTo>
                  <a:pt x="76200" y="1875536"/>
                </a:lnTo>
                <a:close/>
              </a:path>
              <a:path w="76200" h="1951989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1951989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6" name="object 45"/>
          <p:cNvSpPr txBox="1"/>
          <p:nvPr/>
        </p:nvSpPr>
        <p:spPr>
          <a:xfrm>
            <a:off x="151588" y="120498"/>
            <a:ext cx="5367605" cy="322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>
              <a:spcBef>
                <a:spcPts val="398"/>
              </a:spcBef>
            </a:pPr>
            <a:r>
              <a:rPr sz="2098" b="1" spc="8">
                <a:solidFill>
                  <a:schemeClr val="bg1"/>
                </a:solidFill>
                <a:latin typeface="微软雅黑"/>
                <a:cs typeface="微软雅黑"/>
              </a:rPr>
              <a:t>VR</a:t>
            </a:r>
            <a:r>
              <a:rPr sz="2098" b="1" spc="4" dirty="0">
                <a:solidFill>
                  <a:schemeClr val="bg1"/>
                </a:solidFill>
                <a:latin typeface="微软雅黑"/>
                <a:cs typeface="微软雅黑"/>
              </a:rPr>
              <a:t>具备颠</a:t>
            </a:r>
            <a:r>
              <a:rPr sz="2098" b="1" spc="-19" dirty="0">
                <a:solidFill>
                  <a:schemeClr val="bg1"/>
                </a:solidFill>
                <a:latin typeface="微软雅黑"/>
                <a:cs typeface="微软雅黑"/>
              </a:rPr>
              <a:t>覆性</a:t>
            </a:r>
            <a:r>
              <a:rPr sz="2098" b="1" spc="4" dirty="0">
                <a:solidFill>
                  <a:schemeClr val="bg1"/>
                </a:solidFill>
                <a:latin typeface="微软雅黑"/>
                <a:cs typeface="微软雅黑"/>
              </a:rPr>
              <a:t>体</a:t>
            </a:r>
            <a:r>
              <a:rPr sz="2098" b="1" spc="-19" dirty="0">
                <a:solidFill>
                  <a:schemeClr val="bg1"/>
                </a:solidFill>
                <a:latin typeface="微软雅黑"/>
                <a:cs typeface="微软雅黑"/>
              </a:rPr>
              <a:t>验</a:t>
            </a:r>
            <a:r>
              <a:rPr sz="2098" b="1" spc="4" dirty="0">
                <a:solidFill>
                  <a:schemeClr val="bg1"/>
                </a:solidFill>
                <a:latin typeface="微软雅黑"/>
                <a:cs typeface="微软雅黑"/>
              </a:rPr>
              <a:t>，</a:t>
            </a:r>
            <a:r>
              <a:rPr sz="2098" b="1" spc="-19" dirty="0">
                <a:solidFill>
                  <a:schemeClr val="bg1"/>
                </a:solidFill>
                <a:latin typeface="微软雅黑"/>
                <a:cs typeface="微软雅黑"/>
              </a:rPr>
              <a:t>是</a:t>
            </a:r>
            <a:r>
              <a:rPr sz="2098" b="1" spc="4" dirty="0">
                <a:solidFill>
                  <a:schemeClr val="bg1"/>
                </a:solidFill>
                <a:latin typeface="微软雅黑"/>
                <a:cs typeface="微软雅黑"/>
              </a:rPr>
              <a:t>天</a:t>
            </a:r>
            <a:r>
              <a:rPr sz="2098" b="1" spc="-19" dirty="0">
                <a:solidFill>
                  <a:schemeClr val="bg1"/>
                </a:solidFill>
                <a:latin typeface="微软雅黑"/>
                <a:cs typeface="微软雅黑"/>
              </a:rPr>
              <a:t>然</a:t>
            </a:r>
            <a:r>
              <a:rPr sz="2098" b="1" spc="4" dirty="0">
                <a:solidFill>
                  <a:schemeClr val="bg1"/>
                </a:solidFill>
                <a:latin typeface="微软雅黑"/>
                <a:cs typeface="微软雅黑"/>
              </a:rPr>
              <a:t>吸</a:t>
            </a:r>
            <a:r>
              <a:rPr sz="2098" b="1" spc="-19" dirty="0">
                <a:solidFill>
                  <a:schemeClr val="bg1"/>
                </a:solidFill>
                <a:latin typeface="微软雅黑"/>
                <a:cs typeface="微软雅黑"/>
              </a:rPr>
              <a:t>引</a:t>
            </a:r>
            <a:r>
              <a:rPr sz="2098" b="1" spc="4" dirty="0">
                <a:solidFill>
                  <a:schemeClr val="bg1"/>
                </a:solidFill>
                <a:latin typeface="微软雅黑"/>
                <a:cs typeface="微软雅黑"/>
              </a:rPr>
              <a:t>用</a:t>
            </a:r>
            <a:r>
              <a:rPr sz="2098" b="1" spc="-19" dirty="0">
                <a:solidFill>
                  <a:schemeClr val="bg1"/>
                </a:solidFill>
                <a:latin typeface="微软雅黑"/>
                <a:cs typeface="微软雅黑"/>
              </a:rPr>
              <a:t>户</a:t>
            </a:r>
            <a:r>
              <a:rPr sz="2098" b="1" spc="4" dirty="0">
                <a:solidFill>
                  <a:schemeClr val="bg1"/>
                </a:solidFill>
                <a:latin typeface="微软雅黑"/>
                <a:cs typeface="微软雅黑"/>
              </a:rPr>
              <a:t>的</a:t>
            </a:r>
            <a:r>
              <a:rPr sz="2098" b="1" spc="-19" dirty="0">
                <a:solidFill>
                  <a:schemeClr val="bg1"/>
                </a:solidFill>
                <a:latin typeface="微软雅黑"/>
                <a:cs typeface="微软雅黑"/>
              </a:rPr>
              <a:t>业</a:t>
            </a:r>
            <a:r>
              <a:rPr sz="2098" b="1" spc="4" dirty="0">
                <a:solidFill>
                  <a:schemeClr val="bg1"/>
                </a:solidFill>
                <a:latin typeface="微软雅黑"/>
                <a:cs typeface="微软雅黑"/>
              </a:rPr>
              <a:t>务</a:t>
            </a:r>
            <a:endParaRPr sz="2098">
              <a:solidFill>
                <a:schemeClr val="bg1"/>
              </a:solidFill>
              <a:latin typeface="微软雅黑"/>
              <a:cs typeface="微软雅黑"/>
            </a:endParaRPr>
          </a:p>
        </p:txBody>
      </p:sp>
      <p:sp>
        <p:nvSpPr>
          <p:cNvPr id="37" name="object 46"/>
          <p:cNvSpPr txBox="1"/>
          <p:nvPr/>
        </p:nvSpPr>
        <p:spPr>
          <a:xfrm>
            <a:off x="4409844" y="4404772"/>
            <a:ext cx="3501482" cy="196079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 marL="69946"/>
            <a:r>
              <a:rPr sz="1274" b="1" i="1" spc="-45" dirty="0">
                <a:latin typeface="Arial"/>
                <a:cs typeface="Arial"/>
              </a:rPr>
              <a:t>C</a:t>
            </a:r>
            <a:r>
              <a:rPr sz="1274" b="1" i="1" spc="-41" dirty="0">
                <a:latin typeface="Arial"/>
                <a:cs typeface="Arial"/>
              </a:rPr>
              <a:t>G</a:t>
            </a:r>
            <a:r>
              <a:rPr sz="1274" b="1" i="1" spc="-71" dirty="0">
                <a:latin typeface="微软雅黑"/>
                <a:cs typeface="微软雅黑"/>
              </a:rPr>
              <a:t>类</a:t>
            </a:r>
            <a:r>
              <a:rPr sz="1274" b="1" i="1" spc="-45" dirty="0">
                <a:latin typeface="Arial"/>
                <a:cs typeface="Arial"/>
              </a:rPr>
              <a:t>VR</a:t>
            </a:r>
            <a:r>
              <a:rPr sz="1274" b="1" i="1" spc="-71" dirty="0">
                <a:latin typeface="微软雅黑"/>
                <a:cs typeface="微软雅黑"/>
              </a:rPr>
              <a:t>应</a:t>
            </a:r>
            <a:r>
              <a:rPr sz="1274" b="1" i="1" spc="-86" dirty="0">
                <a:latin typeface="微软雅黑"/>
                <a:cs typeface="微软雅黑"/>
              </a:rPr>
              <a:t>用</a:t>
            </a:r>
            <a:r>
              <a:rPr sz="1274" b="1" i="1" spc="-71" dirty="0">
                <a:latin typeface="微软雅黑"/>
                <a:cs typeface="微软雅黑"/>
              </a:rPr>
              <a:t>广泛</a:t>
            </a:r>
            <a:r>
              <a:rPr sz="1274" b="1" i="1" spc="-86" dirty="0">
                <a:latin typeface="微软雅黑"/>
                <a:cs typeface="微软雅黑"/>
              </a:rPr>
              <a:t>，</a:t>
            </a:r>
            <a:r>
              <a:rPr sz="1274" b="1" i="1" spc="-71" dirty="0">
                <a:latin typeface="微软雅黑"/>
                <a:cs typeface="微软雅黑"/>
              </a:rPr>
              <a:t>将成</a:t>
            </a:r>
            <a:r>
              <a:rPr sz="1274" b="1" i="1" spc="-86" dirty="0">
                <a:latin typeface="微软雅黑"/>
                <a:cs typeface="微软雅黑"/>
              </a:rPr>
              <a:t>为</a:t>
            </a:r>
            <a:r>
              <a:rPr sz="1274" b="1" i="1" spc="-71" dirty="0">
                <a:latin typeface="微软雅黑"/>
                <a:cs typeface="微软雅黑"/>
              </a:rPr>
              <a:t>未来</a:t>
            </a:r>
            <a:r>
              <a:rPr sz="1274" b="1" i="1" spc="-86" dirty="0">
                <a:latin typeface="微软雅黑"/>
                <a:cs typeface="微软雅黑"/>
              </a:rPr>
              <a:t>人</a:t>
            </a:r>
            <a:r>
              <a:rPr sz="1274" b="1" i="1" spc="-71" dirty="0">
                <a:latin typeface="微软雅黑"/>
                <a:cs typeface="微软雅黑"/>
              </a:rPr>
              <a:t>机交</a:t>
            </a:r>
            <a:r>
              <a:rPr sz="1274" b="1" i="1" spc="-86" dirty="0">
                <a:latin typeface="微软雅黑"/>
                <a:cs typeface="微软雅黑"/>
              </a:rPr>
              <a:t>互</a:t>
            </a:r>
            <a:r>
              <a:rPr sz="1274" b="1" i="1" spc="-71" dirty="0">
                <a:latin typeface="微软雅黑"/>
                <a:cs typeface="微软雅黑"/>
              </a:rPr>
              <a:t>界面</a:t>
            </a:r>
            <a:r>
              <a:rPr sz="1274" b="1" i="1" spc="-86" dirty="0">
                <a:latin typeface="微软雅黑"/>
                <a:cs typeface="微软雅黑"/>
              </a:rPr>
              <a:t>之</a:t>
            </a:r>
            <a:r>
              <a:rPr sz="1274" b="1" i="1" spc="-71" dirty="0">
                <a:latin typeface="微软雅黑"/>
                <a:cs typeface="微软雅黑"/>
              </a:rPr>
              <a:t>一</a:t>
            </a:r>
            <a:endParaRPr sz="1274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96033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00858" y="938676"/>
            <a:ext cx="2937171" cy="2053594"/>
          </a:xfrm>
          <a:custGeom>
            <a:avLst/>
            <a:gdLst/>
            <a:ahLst/>
            <a:cxnLst/>
            <a:rect l="l" t="t" r="r" b="b"/>
            <a:pathLst>
              <a:path w="3919854" h="2740660">
                <a:moveTo>
                  <a:pt x="0" y="2740152"/>
                </a:moveTo>
                <a:lnTo>
                  <a:pt x="3919727" y="2740152"/>
                </a:lnTo>
                <a:lnTo>
                  <a:pt x="3919727" y="0"/>
                </a:lnTo>
                <a:lnTo>
                  <a:pt x="0" y="0"/>
                </a:lnTo>
                <a:lnTo>
                  <a:pt x="0" y="274015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" name="object 3"/>
          <p:cNvSpPr/>
          <p:nvPr/>
        </p:nvSpPr>
        <p:spPr>
          <a:xfrm>
            <a:off x="3500858" y="938676"/>
            <a:ext cx="2937171" cy="2053594"/>
          </a:xfrm>
          <a:custGeom>
            <a:avLst/>
            <a:gdLst/>
            <a:ahLst/>
            <a:cxnLst/>
            <a:rect l="l" t="t" r="r" b="b"/>
            <a:pathLst>
              <a:path w="3919854" h="2740660">
                <a:moveTo>
                  <a:pt x="0" y="2740152"/>
                </a:moveTo>
                <a:lnTo>
                  <a:pt x="3919727" y="2740152"/>
                </a:lnTo>
                <a:lnTo>
                  <a:pt x="3919727" y="0"/>
                </a:lnTo>
                <a:lnTo>
                  <a:pt x="0" y="0"/>
                </a:lnTo>
                <a:lnTo>
                  <a:pt x="0" y="2740152"/>
                </a:lnTo>
                <a:close/>
              </a:path>
            </a:pathLst>
          </a:custGeom>
          <a:ln w="24384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" name="object 4"/>
          <p:cNvSpPr/>
          <p:nvPr/>
        </p:nvSpPr>
        <p:spPr>
          <a:xfrm>
            <a:off x="1127901" y="1895625"/>
            <a:ext cx="404248" cy="4407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" name="object 5"/>
          <p:cNvSpPr/>
          <p:nvPr/>
        </p:nvSpPr>
        <p:spPr>
          <a:xfrm>
            <a:off x="479277" y="845037"/>
            <a:ext cx="982071" cy="7308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" name="object 6"/>
          <p:cNvSpPr/>
          <p:nvPr/>
        </p:nvSpPr>
        <p:spPr>
          <a:xfrm>
            <a:off x="2121391" y="954664"/>
            <a:ext cx="986638" cy="71942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" name="object 7"/>
          <p:cNvSpPr/>
          <p:nvPr/>
        </p:nvSpPr>
        <p:spPr>
          <a:xfrm>
            <a:off x="2107687" y="2185678"/>
            <a:ext cx="872444" cy="61664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" name="object 8"/>
          <p:cNvSpPr/>
          <p:nvPr/>
        </p:nvSpPr>
        <p:spPr>
          <a:xfrm>
            <a:off x="577485" y="2055497"/>
            <a:ext cx="737694" cy="82676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9" name="object 9"/>
          <p:cNvSpPr/>
          <p:nvPr/>
        </p:nvSpPr>
        <p:spPr>
          <a:xfrm>
            <a:off x="2708350" y="1929882"/>
            <a:ext cx="390545" cy="37455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0" name="object 10"/>
          <p:cNvSpPr/>
          <p:nvPr/>
        </p:nvSpPr>
        <p:spPr>
          <a:xfrm>
            <a:off x="2943590" y="2055497"/>
            <a:ext cx="205550" cy="22610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1" name="object 11"/>
          <p:cNvSpPr/>
          <p:nvPr/>
        </p:nvSpPr>
        <p:spPr>
          <a:xfrm>
            <a:off x="3324998" y="956948"/>
            <a:ext cx="0" cy="2033609"/>
          </a:xfrm>
          <a:custGeom>
            <a:avLst/>
            <a:gdLst/>
            <a:ahLst/>
            <a:cxnLst/>
            <a:rect l="l" t="t" r="r" b="b"/>
            <a:pathLst>
              <a:path h="2713990">
                <a:moveTo>
                  <a:pt x="0" y="0"/>
                </a:moveTo>
                <a:lnTo>
                  <a:pt x="0" y="2713609"/>
                </a:lnTo>
              </a:path>
            </a:pathLst>
          </a:custGeom>
          <a:ln w="1828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2" name="object 12"/>
          <p:cNvSpPr/>
          <p:nvPr/>
        </p:nvSpPr>
        <p:spPr>
          <a:xfrm>
            <a:off x="1632640" y="1313234"/>
            <a:ext cx="189848" cy="187469"/>
          </a:xfrm>
          <a:custGeom>
            <a:avLst/>
            <a:gdLst/>
            <a:ahLst/>
            <a:cxnLst/>
            <a:rect l="l" t="t" r="r" b="b"/>
            <a:pathLst>
              <a:path w="253364" h="250189">
                <a:moveTo>
                  <a:pt x="128015" y="0"/>
                </a:moveTo>
                <a:lnTo>
                  <a:pt x="128015" y="62484"/>
                </a:lnTo>
                <a:lnTo>
                  <a:pt x="0" y="62484"/>
                </a:lnTo>
                <a:lnTo>
                  <a:pt x="0" y="187451"/>
                </a:lnTo>
                <a:lnTo>
                  <a:pt x="128015" y="187451"/>
                </a:lnTo>
                <a:lnTo>
                  <a:pt x="128015" y="249936"/>
                </a:lnTo>
                <a:lnTo>
                  <a:pt x="252983" y="124968"/>
                </a:lnTo>
                <a:lnTo>
                  <a:pt x="128015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3" name="object 13"/>
          <p:cNvSpPr/>
          <p:nvPr/>
        </p:nvSpPr>
        <p:spPr>
          <a:xfrm>
            <a:off x="2472634" y="1826251"/>
            <a:ext cx="171292" cy="207453"/>
          </a:xfrm>
          <a:custGeom>
            <a:avLst/>
            <a:gdLst/>
            <a:ahLst/>
            <a:cxnLst/>
            <a:rect l="l" t="t" r="r" b="b"/>
            <a:pathLst>
              <a:path w="228600" h="276860">
                <a:moveTo>
                  <a:pt x="164084" y="0"/>
                </a:moveTo>
                <a:lnTo>
                  <a:pt x="49911" y="5079"/>
                </a:lnTo>
                <a:lnTo>
                  <a:pt x="57023" y="165226"/>
                </a:lnTo>
                <a:lnTo>
                  <a:pt x="0" y="167766"/>
                </a:lnTo>
                <a:lnTo>
                  <a:pt x="119252" y="276860"/>
                </a:lnTo>
                <a:lnTo>
                  <a:pt x="226022" y="160146"/>
                </a:lnTo>
                <a:lnTo>
                  <a:pt x="171196" y="160146"/>
                </a:lnTo>
                <a:lnTo>
                  <a:pt x="164084" y="0"/>
                </a:lnTo>
                <a:close/>
              </a:path>
              <a:path w="228600" h="276860">
                <a:moveTo>
                  <a:pt x="228346" y="157606"/>
                </a:moveTo>
                <a:lnTo>
                  <a:pt x="171196" y="160146"/>
                </a:lnTo>
                <a:lnTo>
                  <a:pt x="226022" y="160146"/>
                </a:lnTo>
                <a:lnTo>
                  <a:pt x="228346" y="15760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4" name="object 14"/>
          <p:cNvSpPr/>
          <p:nvPr/>
        </p:nvSpPr>
        <p:spPr>
          <a:xfrm>
            <a:off x="1632640" y="2457460"/>
            <a:ext cx="189848" cy="187469"/>
          </a:xfrm>
          <a:custGeom>
            <a:avLst/>
            <a:gdLst/>
            <a:ahLst/>
            <a:cxnLst/>
            <a:rect l="l" t="t" r="r" b="b"/>
            <a:pathLst>
              <a:path w="253364" h="250189">
                <a:moveTo>
                  <a:pt x="124968" y="0"/>
                </a:moveTo>
                <a:lnTo>
                  <a:pt x="0" y="124967"/>
                </a:lnTo>
                <a:lnTo>
                  <a:pt x="124968" y="249936"/>
                </a:lnTo>
                <a:lnTo>
                  <a:pt x="124968" y="187451"/>
                </a:lnTo>
                <a:lnTo>
                  <a:pt x="252983" y="187451"/>
                </a:lnTo>
                <a:lnTo>
                  <a:pt x="252983" y="62484"/>
                </a:lnTo>
                <a:lnTo>
                  <a:pt x="124968" y="62484"/>
                </a:lnTo>
                <a:lnTo>
                  <a:pt x="124968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5" name="object 15"/>
          <p:cNvSpPr/>
          <p:nvPr/>
        </p:nvSpPr>
        <p:spPr>
          <a:xfrm>
            <a:off x="6428798" y="922690"/>
            <a:ext cx="0" cy="2033609"/>
          </a:xfrm>
          <a:custGeom>
            <a:avLst/>
            <a:gdLst/>
            <a:ahLst/>
            <a:cxnLst/>
            <a:rect l="l" t="t" r="r" b="b"/>
            <a:pathLst>
              <a:path h="2713990">
                <a:moveTo>
                  <a:pt x="0" y="0"/>
                </a:moveTo>
                <a:lnTo>
                  <a:pt x="0" y="2713608"/>
                </a:lnTo>
              </a:path>
            </a:pathLst>
          </a:custGeom>
          <a:ln w="1828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6" name="object 16"/>
          <p:cNvSpPr/>
          <p:nvPr/>
        </p:nvSpPr>
        <p:spPr>
          <a:xfrm>
            <a:off x="6531573" y="2117162"/>
            <a:ext cx="1479957" cy="121045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7" name="object 17"/>
          <p:cNvSpPr/>
          <p:nvPr/>
        </p:nvSpPr>
        <p:spPr>
          <a:xfrm>
            <a:off x="6680026" y="2265614"/>
            <a:ext cx="1036884" cy="76738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8" name="object 18"/>
          <p:cNvSpPr/>
          <p:nvPr/>
        </p:nvSpPr>
        <p:spPr>
          <a:xfrm>
            <a:off x="6680026" y="956947"/>
            <a:ext cx="2041793" cy="126527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9" name="object 19"/>
          <p:cNvSpPr/>
          <p:nvPr/>
        </p:nvSpPr>
        <p:spPr>
          <a:xfrm>
            <a:off x="7568458" y="2117162"/>
            <a:ext cx="1447982" cy="121045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0" name="object 20"/>
          <p:cNvSpPr/>
          <p:nvPr/>
        </p:nvSpPr>
        <p:spPr>
          <a:xfrm>
            <a:off x="7716910" y="2265614"/>
            <a:ext cx="1004909" cy="76738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1" name="object 21"/>
          <p:cNvSpPr/>
          <p:nvPr/>
        </p:nvSpPr>
        <p:spPr>
          <a:xfrm>
            <a:off x="3761220" y="1404589"/>
            <a:ext cx="433938" cy="55498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2" name="object 22"/>
          <p:cNvSpPr/>
          <p:nvPr/>
        </p:nvSpPr>
        <p:spPr>
          <a:xfrm>
            <a:off x="5604604" y="1486812"/>
            <a:ext cx="440600" cy="393019"/>
          </a:xfrm>
          <a:custGeom>
            <a:avLst/>
            <a:gdLst/>
            <a:ahLst/>
            <a:cxnLst/>
            <a:rect l="l" t="t" r="r" b="b"/>
            <a:pathLst>
              <a:path w="588009" h="524510">
                <a:moveTo>
                  <a:pt x="304167" y="0"/>
                </a:moveTo>
                <a:lnTo>
                  <a:pt x="265117" y="4267"/>
                </a:lnTo>
                <a:lnTo>
                  <a:pt x="218936" y="22657"/>
                </a:lnTo>
                <a:lnTo>
                  <a:pt x="185918" y="46237"/>
                </a:lnTo>
                <a:lnTo>
                  <a:pt x="155505" y="80678"/>
                </a:lnTo>
                <a:lnTo>
                  <a:pt x="125437" y="127925"/>
                </a:lnTo>
                <a:lnTo>
                  <a:pt x="118011" y="139442"/>
                </a:lnTo>
                <a:lnTo>
                  <a:pt x="83339" y="155964"/>
                </a:lnTo>
                <a:lnTo>
                  <a:pt x="51897" y="177510"/>
                </a:lnTo>
                <a:lnTo>
                  <a:pt x="28473" y="207657"/>
                </a:lnTo>
                <a:lnTo>
                  <a:pt x="11336" y="253166"/>
                </a:lnTo>
                <a:lnTo>
                  <a:pt x="1884" y="302949"/>
                </a:lnTo>
                <a:lnTo>
                  <a:pt x="0" y="347010"/>
                </a:lnTo>
                <a:lnTo>
                  <a:pt x="755" y="360371"/>
                </a:lnTo>
                <a:lnTo>
                  <a:pt x="6873" y="401738"/>
                </a:lnTo>
                <a:lnTo>
                  <a:pt x="23234" y="446428"/>
                </a:lnTo>
                <a:lnTo>
                  <a:pt x="49175" y="480836"/>
                </a:lnTo>
                <a:lnTo>
                  <a:pt x="80597" y="506396"/>
                </a:lnTo>
                <a:lnTo>
                  <a:pt x="126638" y="522481"/>
                </a:lnTo>
                <a:lnTo>
                  <a:pt x="152562" y="524251"/>
                </a:lnTo>
                <a:lnTo>
                  <a:pt x="475689" y="524130"/>
                </a:lnTo>
                <a:lnTo>
                  <a:pt x="523143" y="508404"/>
                </a:lnTo>
                <a:lnTo>
                  <a:pt x="552572" y="479293"/>
                </a:lnTo>
                <a:lnTo>
                  <a:pt x="563165" y="464307"/>
                </a:lnTo>
                <a:lnTo>
                  <a:pt x="470276" y="464307"/>
                </a:lnTo>
                <a:lnTo>
                  <a:pt x="139328" y="463581"/>
                </a:lnTo>
                <a:lnTo>
                  <a:pt x="101861" y="452659"/>
                </a:lnTo>
                <a:lnTo>
                  <a:pt x="69113" y="432903"/>
                </a:lnTo>
                <a:lnTo>
                  <a:pt x="45504" y="391693"/>
                </a:lnTo>
                <a:lnTo>
                  <a:pt x="36685" y="354265"/>
                </a:lnTo>
                <a:lnTo>
                  <a:pt x="35071" y="323730"/>
                </a:lnTo>
                <a:lnTo>
                  <a:pt x="36123" y="313157"/>
                </a:lnTo>
                <a:lnTo>
                  <a:pt x="51347" y="268236"/>
                </a:lnTo>
                <a:lnTo>
                  <a:pt x="75791" y="228900"/>
                </a:lnTo>
                <a:lnTo>
                  <a:pt x="106951" y="203231"/>
                </a:lnTo>
                <a:lnTo>
                  <a:pt x="145090" y="194641"/>
                </a:lnTo>
                <a:lnTo>
                  <a:pt x="153871" y="191535"/>
                </a:lnTo>
                <a:lnTo>
                  <a:pt x="164885" y="177613"/>
                </a:lnTo>
                <a:lnTo>
                  <a:pt x="168816" y="163547"/>
                </a:lnTo>
                <a:lnTo>
                  <a:pt x="173025" y="150517"/>
                </a:lnTo>
                <a:lnTo>
                  <a:pt x="197623" y="107923"/>
                </a:lnTo>
                <a:lnTo>
                  <a:pt x="231225" y="84800"/>
                </a:lnTo>
                <a:lnTo>
                  <a:pt x="240471" y="79303"/>
                </a:lnTo>
                <a:lnTo>
                  <a:pt x="286318" y="62756"/>
                </a:lnTo>
                <a:lnTo>
                  <a:pt x="318779" y="60370"/>
                </a:lnTo>
                <a:lnTo>
                  <a:pt x="434225" y="60370"/>
                </a:lnTo>
                <a:lnTo>
                  <a:pt x="432031" y="57909"/>
                </a:lnTo>
                <a:lnTo>
                  <a:pt x="402734" y="32040"/>
                </a:lnTo>
                <a:lnTo>
                  <a:pt x="369323" y="13065"/>
                </a:lnTo>
                <a:lnTo>
                  <a:pt x="331677" y="2177"/>
                </a:lnTo>
                <a:lnTo>
                  <a:pt x="318166" y="551"/>
                </a:lnTo>
                <a:lnTo>
                  <a:pt x="304167" y="0"/>
                </a:lnTo>
                <a:close/>
              </a:path>
              <a:path w="588009" h="524510">
                <a:moveTo>
                  <a:pt x="434225" y="60370"/>
                </a:moveTo>
                <a:lnTo>
                  <a:pt x="318779" y="60370"/>
                </a:lnTo>
                <a:lnTo>
                  <a:pt x="331932" y="61814"/>
                </a:lnTo>
                <a:lnTo>
                  <a:pt x="344420" y="64381"/>
                </a:lnTo>
                <a:lnTo>
                  <a:pt x="388165" y="88115"/>
                </a:lnTo>
                <a:lnTo>
                  <a:pt x="415065" y="123160"/>
                </a:lnTo>
                <a:lnTo>
                  <a:pt x="423384" y="131645"/>
                </a:lnTo>
                <a:lnTo>
                  <a:pt x="446978" y="172757"/>
                </a:lnTo>
                <a:lnTo>
                  <a:pt x="455839" y="211362"/>
                </a:lnTo>
                <a:lnTo>
                  <a:pt x="458554" y="256888"/>
                </a:lnTo>
                <a:lnTo>
                  <a:pt x="462786" y="270395"/>
                </a:lnTo>
                <a:lnTo>
                  <a:pt x="472123" y="280653"/>
                </a:lnTo>
                <a:lnTo>
                  <a:pt x="484839" y="284858"/>
                </a:lnTo>
                <a:lnTo>
                  <a:pt x="495267" y="288617"/>
                </a:lnTo>
                <a:lnTo>
                  <a:pt x="506477" y="296424"/>
                </a:lnTo>
                <a:lnTo>
                  <a:pt x="516239" y="307714"/>
                </a:lnTo>
                <a:lnTo>
                  <a:pt x="522325" y="321922"/>
                </a:lnTo>
                <a:lnTo>
                  <a:pt x="528020" y="332594"/>
                </a:lnTo>
                <a:lnTo>
                  <a:pt x="533023" y="344809"/>
                </a:lnTo>
                <a:lnTo>
                  <a:pt x="536973" y="357972"/>
                </a:lnTo>
                <a:lnTo>
                  <a:pt x="539506" y="371490"/>
                </a:lnTo>
                <a:lnTo>
                  <a:pt x="540260" y="384768"/>
                </a:lnTo>
                <a:lnTo>
                  <a:pt x="537882" y="397765"/>
                </a:lnTo>
                <a:lnTo>
                  <a:pt x="513899" y="441612"/>
                </a:lnTo>
                <a:lnTo>
                  <a:pt x="479841" y="463953"/>
                </a:lnTo>
                <a:lnTo>
                  <a:pt x="470276" y="464307"/>
                </a:lnTo>
                <a:lnTo>
                  <a:pt x="563165" y="464307"/>
                </a:lnTo>
                <a:lnTo>
                  <a:pt x="580801" y="426518"/>
                </a:lnTo>
                <a:lnTo>
                  <a:pt x="587405" y="386757"/>
                </a:lnTo>
                <a:lnTo>
                  <a:pt x="587834" y="371299"/>
                </a:lnTo>
                <a:lnTo>
                  <a:pt x="587006" y="359557"/>
                </a:lnTo>
                <a:lnTo>
                  <a:pt x="577941" y="321051"/>
                </a:lnTo>
                <a:lnTo>
                  <a:pt x="558297" y="285780"/>
                </a:lnTo>
                <a:lnTo>
                  <a:pt x="549241" y="276555"/>
                </a:lnTo>
                <a:lnTo>
                  <a:pt x="542605" y="263126"/>
                </a:lnTo>
                <a:lnTo>
                  <a:pt x="535343" y="252273"/>
                </a:lnTo>
                <a:lnTo>
                  <a:pt x="527026" y="243746"/>
                </a:lnTo>
                <a:lnTo>
                  <a:pt x="517226" y="237298"/>
                </a:lnTo>
                <a:lnTo>
                  <a:pt x="505513" y="232680"/>
                </a:lnTo>
                <a:lnTo>
                  <a:pt x="504872" y="217914"/>
                </a:lnTo>
                <a:lnTo>
                  <a:pt x="499035" y="177863"/>
                </a:lnTo>
                <a:lnTo>
                  <a:pt x="482578" y="131598"/>
                </a:lnTo>
                <a:lnTo>
                  <a:pt x="456929" y="89141"/>
                </a:lnTo>
                <a:lnTo>
                  <a:pt x="440903" y="67859"/>
                </a:lnTo>
                <a:lnTo>
                  <a:pt x="434225" y="60370"/>
                </a:lnTo>
                <a:close/>
              </a:path>
              <a:path w="588009" h="524510">
                <a:moveTo>
                  <a:pt x="163584" y="289157"/>
                </a:moveTo>
                <a:lnTo>
                  <a:pt x="154825" y="289962"/>
                </a:lnTo>
                <a:lnTo>
                  <a:pt x="149795" y="299895"/>
                </a:lnTo>
                <a:lnTo>
                  <a:pt x="143823" y="308035"/>
                </a:lnTo>
                <a:lnTo>
                  <a:pt x="152522" y="314574"/>
                </a:lnTo>
                <a:lnTo>
                  <a:pt x="199639" y="389504"/>
                </a:lnTo>
                <a:lnTo>
                  <a:pt x="223134" y="389504"/>
                </a:lnTo>
                <a:lnTo>
                  <a:pt x="260830" y="329557"/>
                </a:lnTo>
                <a:lnTo>
                  <a:pt x="223134" y="329557"/>
                </a:lnTo>
                <a:lnTo>
                  <a:pt x="199631" y="329550"/>
                </a:lnTo>
                <a:lnTo>
                  <a:pt x="174346" y="297421"/>
                </a:lnTo>
                <a:lnTo>
                  <a:pt x="163584" y="289157"/>
                </a:lnTo>
                <a:close/>
              </a:path>
              <a:path w="588009" h="524510">
                <a:moveTo>
                  <a:pt x="364359" y="269619"/>
                </a:moveTo>
                <a:lnTo>
                  <a:pt x="340863" y="269619"/>
                </a:lnTo>
                <a:lnTo>
                  <a:pt x="340863" y="389504"/>
                </a:lnTo>
                <a:lnTo>
                  <a:pt x="352547" y="389504"/>
                </a:lnTo>
                <a:lnTo>
                  <a:pt x="364358" y="374518"/>
                </a:lnTo>
                <a:lnTo>
                  <a:pt x="364359" y="269619"/>
                </a:lnTo>
                <a:close/>
              </a:path>
              <a:path w="588009" h="524510">
                <a:moveTo>
                  <a:pt x="266211" y="289305"/>
                </a:moveTo>
                <a:lnTo>
                  <a:pt x="257340" y="290136"/>
                </a:lnTo>
                <a:lnTo>
                  <a:pt x="245762" y="300695"/>
                </a:lnTo>
                <a:lnTo>
                  <a:pt x="223134" y="329557"/>
                </a:lnTo>
                <a:lnTo>
                  <a:pt x="260835" y="329550"/>
                </a:lnTo>
                <a:lnTo>
                  <a:pt x="270251" y="314574"/>
                </a:lnTo>
                <a:lnTo>
                  <a:pt x="270203" y="297982"/>
                </a:lnTo>
                <a:lnTo>
                  <a:pt x="266211" y="289305"/>
                </a:lnTo>
                <a:close/>
              </a:path>
              <a:path w="588009" h="524510">
                <a:moveTo>
                  <a:pt x="223134" y="209672"/>
                </a:moveTo>
                <a:lnTo>
                  <a:pt x="199639" y="209672"/>
                </a:lnTo>
                <a:lnTo>
                  <a:pt x="199631" y="329550"/>
                </a:lnTo>
                <a:lnTo>
                  <a:pt x="223134" y="329550"/>
                </a:lnTo>
                <a:lnTo>
                  <a:pt x="223134" y="209672"/>
                </a:lnTo>
                <a:close/>
              </a:path>
              <a:path w="588009" h="524510">
                <a:moveTo>
                  <a:pt x="364358" y="209672"/>
                </a:moveTo>
                <a:lnTo>
                  <a:pt x="340855" y="209685"/>
                </a:lnTo>
                <a:lnTo>
                  <a:pt x="287224" y="286958"/>
                </a:lnTo>
                <a:lnTo>
                  <a:pt x="285745" y="296592"/>
                </a:lnTo>
                <a:lnTo>
                  <a:pt x="295109" y="307087"/>
                </a:lnTo>
                <a:lnTo>
                  <a:pt x="301498" y="310325"/>
                </a:lnTo>
                <a:lnTo>
                  <a:pt x="305557" y="299588"/>
                </a:lnTo>
                <a:lnTo>
                  <a:pt x="340863" y="269619"/>
                </a:lnTo>
                <a:lnTo>
                  <a:pt x="364359" y="269616"/>
                </a:lnTo>
                <a:lnTo>
                  <a:pt x="401951" y="269616"/>
                </a:lnTo>
                <a:lnTo>
                  <a:pt x="364358" y="209672"/>
                </a:lnTo>
                <a:close/>
              </a:path>
              <a:path w="588009" h="524510">
                <a:moveTo>
                  <a:pt x="401951" y="269616"/>
                </a:moveTo>
                <a:lnTo>
                  <a:pt x="364359" y="269616"/>
                </a:lnTo>
                <a:lnTo>
                  <a:pt x="396592" y="309574"/>
                </a:lnTo>
                <a:lnTo>
                  <a:pt x="402692" y="309574"/>
                </a:lnTo>
                <a:lnTo>
                  <a:pt x="411348" y="299588"/>
                </a:lnTo>
                <a:lnTo>
                  <a:pt x="411224" y="284403"/>
                </a:lnTo>
                <a:lnTo>
                  <a:pt x="401951" y="269616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3" name="object 23"/>
          <p:cNvSpPr/>
          <p:nvPr/>
        </p:nvSpPr>
        <p:spPr>
          <a:xfrm>
            <a:off x="4480645" y="1066575"/>
            <a:ext cx="239807" cy="30604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4" name="object 24"/>
          <p:cNvSpPr/>
          <p:nvPr/>
        </p:nvSpPr>
        <p:spPr>
          <a:xfrm>
            <a:off x="4446386" y="2080619"/>
            <a:ext cx="312892" cy="39968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5" name="object 25"/>
          <p:cNvSpPr/>
          <p:nvPr/>
        </p:nvSpPr>
        <p:spPr>
          <a:xfrm>
            <a:off x="4791253" y="1686744"/>
            <a:ext cx="694682" cy="580012"/>
          </a:xfrm>
          <a:custGeom>
            <a:avLst/>
            <a:gdLst/>
            <a:ahLst/>
            <a:cxnLst/>
            <a:rect l="l" t="t" r="r" b="b"/>
            <a:pathLst>
              <a:path w="927100" h="774064">
                <a:moveTo>
                  <a:pt x="206628" y="602742"/>
                </a:moveTo>
                <a:lnTo>
                  <a:pt x="0" y="705103"/>
                </a:lnTo>
                <a:lnTo>
                  <a:pt x="206628" y="774064"/>
                </a:lnTo>
                <a:lnTo>
                  <a:pt x="206628" y="727456"/>
                </a:lnTo>
                <a:lnTo>
                  <a:pt x="268876" y="715592"/>
                </a:lnTo>
                <a:lnTo>
                  <a:pt x="329153" y="700845"/>
                </a:lnTo>
                <a:lnTo>
                  <a:pt x="387328" y="683335"/>
                </a:lnTo>
                <a:lnTo>
                  <a:pt x="443268" y="663179"/>
                </a:lnTo>
                <a:lnTo>
                  <a:pt x="476232" y="649224"/>
                </a:lnTo>
                <a:lnTo>
                  <a:pt x="206628" y="649224"/>
                </a:lnTo>
                <a:lnTo>
                  <a:pt x="206628" y="602742"/>
                </a:lnTo>
                <a:close/>
              </a:path>
              <a:path w="927100" h="774064">
                <a:moveTo>
                  <a:pt x="926591" y="0"/>
                </a:moveTo>
                <a:lnTo>
                  <a:pt x="924373" y="46266"/>
                </a:lnTo>
                <a:lnTo>
                  <a:pt x="917807" y="91795"/>
                </a:lnTo>
                <a:lnTo>
                  <a:pt x="907023" y="136466"/>
                </a:lnTo>
                <a:lnTo>
                  <a:pt x="892156" y="180161"/>
                </a:lnTo>
                <a:lnTo>
                  <a:pt x="873337" y="222759"/>
                </a:lnTo>
                <a:lnTo>
                  <a:pt x="850697" y="264143"/>
                </a:lnTo>
                <a:lnTo>
                  <a:pt x="824370" y="304193"/>
                </a:lnTo>
                <a:lnTo>
                  <a:pt x="794487" y="342790"/>
                </a:lnTo>
                <a:lnTo>
                  <a:pt x="761180" y="379814"/>
                </a:lnTo>
                <a:lnTo>
                  <a:pt x="724582" y="415147"/>
                </a:lnTo>
                <a:lnTo>
                  <a:pt x="684824" y="448669"/>
                </a:lnTo>
                <a:lnTo>
                  <a:pt x="642039" y="480261"/>
                </a:lnTo>
                <a:lnTo>
                  <a:pt x="596359" y="509804"/>
                </a:lnTo>
                <a:lnTo>
                  <a:pt x="547916" y="537179"/>
                </a:lnTo>
                <a:lnTo>
                  <a:pt x="496841" y="562266"/>
                </a:lnTo>
                <a:lnTo>
                  <a:pt x="443268" y="584947"/>
                </a:lnTo>
                <a:lnTo>
                  <a:pt x="387328" y="605103"/>
                </a:lnTo>
                <a:lnTo>
                  <a:pt x="329153" y="622613"/>
                </a:lnTo>
                <a:lnTo>
                  <a:pt x="268876" y="637360"/>
                </a:lnTo>
                <a:lnTo>
                  <a:pt x="206628" y="649224"/>
                </a:lnTo>
                <a:lnTo>
                  <a:pt x="476232" y="649224"/>
                </a:lnTo>
                <a:lnTo>
                  <a:pt x="547916" y="615411"/>
                </a:lnTo>
                <a:lnTo>
                  <a:pt x="596359" y="588036"/>
                </a:lnTo>
                <a:lnTo>
                  <a:pt x="642039" y="558493"/>
                </a:lnTo>
                <a:lnTo>
                  <a:pt x="684824" y="526901"/>
                </a:lnTo>
                <a:lnTo>
                  <a:pt x="724582" y="493379"/>
                </a:lnTo>
                <a:lnTo>
                  <a:pt x="761180" y="458046"/>
                </a:lnTo>
                <a:lnTo>
                  <a:pt x="794487" y="421022"/>
                </a:lnTo>
                <a:lnTo>
                  <a:pt x="824370" y="382425"/>
                </a:lnTo>
                <a:lnTo>
                  <a:pt x="850697" y="342375"/>
                </a:lnTo>
                <a:lnTo>
                  <a:pt x="873337" y="300991"/>
                </a:lnTo>
                <a:lnTo>
                  <a:pt x="892156" y="258393"/>
                </a:lnTo>
                <a:lnTo>
                  <a:pt x="907023" y="214698"/>
                </a:lnTo>
                <a:lnTo>
                  <a:pt x="917807" y="170027"/>
                </a:lnTo>
                <a:lnTo>
                  <a:pt x="924373" y="124498"/>
                </a:lnTo>
                <a:lnTo>
                  <a:pt x="926591" y="78232"/>
                </a:lnTo>
                <a:lnTo>
                  <a:pt x="92659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6" name="object 26"/>
          <p:cNvSpPr/>
          <p:nvPr/>
        </p:nvSpPr>
        <p:spPr>
          <a:xfrm>
            <a:off x="4791253" y="1187620"/>
            <a:ext cx="694682" cy="528624"/>
          </a:xfrm>
          <a:custGeom>
            <a:avLst/>
            <a:gdLst/>
            <a:ahLst/>
            <a:cxnLst/>
            <a:rect l="l" t="t" r="r" b="b"/>
            <a:pathLst>
              <a:path w="927100" h="705485">
                <a:moveTo>
                  <a:pt x="0" y="0"/>
                </a:moveTo>
                <a:lnTo>
                  <a:pt x="0" y="78232"/>
                </a:lnTo>
                <a:lnTo>
                  <a:pt x="72916" y="80269"/>
                </a:lnTo>
                <a:lnTo>
                  <a:pt x="144339" y="86282"/>
                </a:lnTo>
                <a:lnTo>
                  <a:pt x="214050" y="96123"/>
                </a:lnTo>
                <a:lnTo>
                  <a:pt x="281829" y="109643"/>
                </a:lnTo>
                <a:lnTo>
                  <a:pt x="347458" y="126694"/>
                </a:lnTo>
                <a:lnTo>
                  <a:pt x="410717" y="147127"/>
                </a:lnTo>
                <a:lnTo>
                  <a:pt x="471388" y="170794"/>
                </a:lnTo>
                <a:lnTo>
                  <a:pt x="529252" y="197546"/>
                </a:lnTo>
                <a:lnTo>
                  <a:pt x="584090" y="227236"/>
                </a:lnTo>
                <a:lnTo>
                  <a:pt x="635682" y="259714"/>
                </a:lnTo>
                <a:lnTo>
                  <a:pt x="683810" y="294833"/>
                </a:lnTo>
                <a:lnTo>
                  <a:pt x="728255" y="332444"/>
                </a:lnTo>
                <a:lnTo>
                  <a:pt x="768798" y="372398"/>
                </a:lnTo>
                <a:lnTo>
                  <a:pt x="805219" y="414547"/>
                </a:lnTo>
                <a:lnTo>
                  <a:pt x="837301" y="458743"/>
                </a:lnTo>
                <a:lnTo>
                  <a:pt x="864823" y="504838"/>
                </a:lnTo>
                <a:lnTo>
                  <a:pt x="887567" y="552682"/>
                </a:lnTo>
                <a:lnTo>
                  <a:pt x="905314" y="602128"/>
                </a:lnTo>
                <a:lnTo>
                  <a:pt x="917845" y="653027"/>
                </a:lnTo>
                <a:lnTo>
                  <a:pt x="924940" y="705230"/>
                </a:lnTo>
                <a:lnTo>
                  <a:pt x="925031" y="704177"/>
                </a:lnTo>
                <a:lnTo>
                  <a:pt x="925915" y="691453"/>
                </a:lnTo>
                <a:lnTo>
                  <a:pt x="926427" y="678757"/>
                </a:lnTo>
                <a:lnTo>
                  <a:pt x="926591" y="666114"/>
                </a:lnTo>
                <a:lnTo>
                  <a:pt x="923519" y="611478"/>
                </a:lnTo>
                <a:lnTo>
                  <a:pt x="914462" y="558059"/>
                </a:lnTo>
                <a:lnTo>
                  <a:pt x="899659" y="506028"/>
                </a:lnTo>
                <a:lnTo>
                  <a:pt x="879348" y="455558"/>
                </a:lnTo>
                <a:lnTo>
                  <a:pt x="853767" y="406818"/>
                </a:lnTo>
                <a:lnTo>
                  <a:pt x="823156" y="359981"/>
                </a:lnTo>
                <a:lnTo>
                  <a:pt x="787752" y="315219"/>
                </a:lnTo>
                <a:lnTo>
                  <a:pt x="747796" y="272701"/>
                </a:lnTo>
                <a:lnTo>
                  <a:pt x="703524" y="232600"/>
                </a:lnTo>
                <a:lnTo>
                  <a:pt x="655177" y="195087"/>
                </a:lnTo>
                <a:lnTo>
                  <a:pt x="602991" y="160334"/>
                </a:lnTo>
                <a:lnTo>
                  <a:pt x="547207" y="128511"/>
                </a:lnTo>
                <a:lnTo>
                  <a:pt x="488062" y="99791"/>
                </a:lnTo>
                <a:lnTo>
                  <a:pt x="425796" y="74344"/>
                </a:lnTo>
                <a:lnTo>
                  <a:pt x="360646" y="52341"/>
                </a:lnTo>
                <a:lnTo>
                  <a:pt x="292851" y="33955"/>
                </a:lnTo>
                <a:lnTo>
                  <a:pt x="222651" y="19357"/>
                </a:lnTo>
                <a:lnTo>
                  <a:pt x="150283" y="8717"/>
                </a:lnTo>
                <a:lnTo>
                  <a:pt x="75986" y="2207"/>
                </a:lnTo>
                <a:lnTo>
                  <a:pt x="0" y="0"/>
                </a:lnTo>
                <a:close/>
              </a:path>
            </a:pathLst>
          </a:custGeom>
          <a:solidFill>
            <a:srgbClr val="CD9A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7" name="object 27"/>
          <p:cNvSpPr/>
          <p:nvPr/>
        </p:nvSpPr>
        <p:spPr>
          <a:xfrm>
            <a:off x="4188592" y="1347016"/>
            <a:ext cx="219443" cy="19156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8" name="object 28"/>
          <p:cNvSpPr/>
          <p:nvPr/>
        </p:nvSpPr>
        <p:spPr>
          <a:xfrm>
            <a:off x="269160" y="3400705"/>
            <a:ext cx="712763" cy="989208"/>
          </a:xfrm>
          <a:custGeom>
            <a:avLst/>
            <a:gdLst/>
            <a:ahLst/>
            <a:cxnLst/>
            <a:rect l="l" t="t" r="r" b="b"/>
            <a:pathLst>
              <a:path w="951230" h="1320164">
                <a:moveTo>
                  <a:pt x="0" y="158495"/>
                </a:moveTo>
                <a:lnTo>
                  <a:pt x="5884" y="115573"/>
                </a:lnTo>
                <a:lnTo>
                  <a:pt x="22467" y="77119"/>
                </a:lnTo>
                <a:lnTo>
                  <a:pt x="48147" y="44737"/>
                </a:lnTo>
                <a:lnTo>
                  <a:pt x="81319" y="20034"/>
                </a:lnTo>
                <a:lnTo>
                  <a:pt x="120382" y="4614"/>
                </a:lnTo>
                <a:lnTo>
                  <a:pt x="792479" y="0"/>
                </a:lnTo>
                <a:lnTo>
                  <a:pt x="807188" y="673"/>
                </a:lnTo>
                <a:lnTo>
                  <a:pt x="848806" y="10305"/>
                </a:lnTo>
                <a:lnTo>
                  <a:pt x="885415" y="30103"/>
                </a:lnTo>
                <a:lnTo>
                  <a:pt x="915413" y="58461"/>
                </a:lnTo>
                <a:lnTo>
                  <a:pt x="937196" y="93776"/>
                </a:lnTo>
                <a:lnTo>
                  <a:pt x="949161" y="134440"/>
                </a:lnTo>
                <a:lnTo>
                  <a:pt x="950976" y="1161288"/>
                </a:lnTo>
                <a:lnTo>
                  <a:pt x="950302" y="1175996"/>
                </a:lnTo>
                <a:lnTo>
                  <a:pt x="940673" y="1217614"/>
                </a:lnTo>
                <a:lnTo>
                  <a:pt x="920880" y="1254223"/>
                </a:lnTo>
                <a:lnTo>
                  <a:pt x="892524" y="1284221"/>
                </a:lnTo>
                <a:lnTo>
                  <a:pt x="857210" y="1306004"/>
                </a:lnTo>
                <a:lnTo>
                  <a:pt x="816541" y="1317969"/>
                </a:lnTo>
                <a:lnTo>
                  <a:pt x="158496" y="1319784"/>
                </a:lnTo>
                <a:lnTo>
                  <a:pt x="143787" y="1319110"/>
                </a:lnTo>
                <a:lnTo>
                  <a:pt x="102169" y="1309481"/>
                </a:lnTo>
                <a:lnTo>
                  <a:pt x="65560" y="1289688"/>
                </a:lnTo>
                <a:lnTo>
                  <a:pt x="35562" y="1261332"/>
                </a:lnTo>
                <a:lnTo>
                  <a:pt x="13779" y="1226018"/>
                </a:lnTo>
                <a:lnTo>
                  <a:pt x="1814" y="1185349"/>
                </a:lnTo>
                <a:lnTo>
                  <a:pt x="0" y="158495"/>
                </a:lnTo>
                <a:close/>
              </a:path>
            </a:pathLst>
          </a:custGeom>
          <a:ln w="24384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9" name="object 29"/>
          <p:cNvSpPr/>
          <p:nvPr/>
        </p:nvSpPr>
        <p:spPr>
          <a:xfrm>
            <a:off x="1130184" y="3400705"/>
            <a:ext cx="612366" cy="989208"/>
          </a:xfrm>
          <a:custGeom>
            <a:avLst/>
            <a:gdLst/>
            <a:ahLst/>
            <a:cxnLst/>
            <a:rect l="l" t="t" r="r" b="b"/>
            <a:pathLst>
              <a:path w="817244" h="1320164">
                <a:moveTo>
                  <a:pt x="0" y="136144"/>
                </a:moveTo>
                <a:lnTo>
                  <a:pt x="6799" y="93543"/>
                </a:lnTo>
                <a:lnTo>
                  <a:pt x="25747" y="56458"/>
                </a:lnTo>
                <a:lnTo>
                  <a:pt x="54673" y="27060"/>
                </a:lnTo>
                <a:lnTo>
                  <a:pt x="91402" y="7523"/>
                </a:lnTo>
                <a:lnTo>
                  <a:pt x="133762" y="20"/>
                </a:lnTo>
                <a:lnTo>
                  <a:pt x="680719" y="0"/>
                </a:lnTo>
                <a:lnTo>
                  <a:pt x="695398" y="782"/>
                </a:lnTo>
                <a:lnTo>
                  <a:pt x="736401" y="11872"/>
                </a:lnTo>
                <a:lnTo>
                  <a:pt x="771166" y="34388"/>
                </a:lnTo>
                <a:lnTo>
                  <a:pt x="797518" y="66156"/>
                </a:lnTo>
                <a:lnTo>
                  <a:pt x="813285" y="105004"/>
                </a:lnTo>
                <a:lnTo>
                  <a:pt x="816863" y="1183639"/>
                </a:lnTo>
                <a:lnTo>
                  <a:pt x="816081" y="1198318"/>
                </a:lnTo>
                <a:lnTo>
                  <a:pt x="804991" y="1239321"/>
                </a:lnTo>
                <a:lnTo>
                  <a:pt x="782475" y="1274086"/>
                </a:lnTo>
                <a:lnTo>
                  <a:pt x="750707" y="1300438"/>
                </a:lnTo>
                <a:lnTo>
                  <a:pt x="711859" y="1316205"/>
                </a:lnTo>
                <a:lnTo>
                  <a:pt x="136144" y="1319784"/>
                </a:lnTo>
                <a:lnTo>
                  <a:pt x="121465" y="1319001"/>
                </a:lnTo>
                <a:lnTo>
                  <a:pt x="80462" y="1307911"/>
                </a:lnTo>
                <a:lnTo>
                  <a:pt x="45697" y="1285395"/>
                </a:lnTo>
                <a:lnTo>
                  <a:pt x="19345" y="1253627"/>
                </a:lnTo>
                <a:lnTo>
                  <a:pt x="3578" y="1214779"/>
                </a:lnTo>
                <a:lnTo>
                  <a:pt x="0" y="136144"/>
                </a:lnTo>
                <a:close/>
              </a:path>
            </a:pathLst>
          </a:custGeom>
          <a:ln w="24384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0" name="object 30"/>
          <p:cNvSpPr/>
          <p:nvPr/>
        </p:nvSpPr>
        <p:spPr>
          <a:xfrm>
            <a:off x="1902138" y="3400705"/>
            <a:ext cx="612366" cy="989208"/>
          </a:xfrm>
          <a:custGeom>
            <a:avLst/>
            <a:gdLst/>
            <a:ahLst/>
            <a:cxnLst/>
            <a:rect l="l" t="t" r="r" b="b"/>
            <a:pathLst>
              <a:path w="817245" h="1320164">
                <a:moveTo>
                  <a:pt x="0" y="136144"/>
                </a:moveTo>
                <a:lnTo>
                  <a:pt x="6799" y="93543"/>
                </a:lnTo>
                <a:lnTo>
                  <a:pt x="25747" y="56458"/>
                </a:lnTo>
                <a:lnTo>
                  <a:pt x="54673" y="27060"/>
                </a:lnTo>
                <a:lnTo>
                  <a:pt x="91402" y="7523"/>
                </a:lnTo>
                <a:lnTo>
                  <a:pt x="133762" y="20"/>
                </a:lnTo>
                <a:lnTo>
                  <a:pt x="680719" y="0"/>
                </a:lnTo>
                <a:lnTo>
                  <a:pt x="695398" y="782"/>
                </a:lnTo>
                <a:lnTo>
                  <a:pt x="736401" y="11872"/>
                </a:lnTo>
                <a:lnTo>
                  <a:pt x="771166" y="34388"/>
                </a:lnTo>
                <a:lnTo>
                  <a:pt x="797518" y="66156"/>
                </a:lnTo>
                <a:lnTo>
                  <a:pt x="813285" y="105004"/>
                </a:lnTo>
                <a:lnTo>
                  <a:pt x="816863" y="1183639"/>
                </a:lnTo>
                <a:lnTo>
                  <a:pt x="816081" y="1198318"/>
                </a:lnTo>
                <a:lnTo>
                  <a:pt x="804991" y="1239321"/>
                </a:lnTo>
                <a:lnTo>
                  <a:pt x="782475" y="1274086"/>
                </a:lnTo>
                <a:lnTo>
                  <a:pt x="750707" y="1300438"/>
                </a:lnTo>
                <a:lnTo>
                  <a:pt x="711859" y="1316205"/>
                </a:lnTo>
                <a:lnTo>
                  <a:pt x="136144" y="1319784"/>
                </a:lnTo>
                <a:lnTo>
                  <a:pt x="121465" y="1319001"/>
                </a:lnTo>
                <a:lnTo>
                  <a:pt x="80462" y="1307911"/>
                </a:lnTo>
                <a:lnTo>
                  <a:pt x="45697" y="1285395"/>
                </a:lnTo>
                <a:lnTo>
                  <a:pt x="19345" y="1253627"/>
                </a:lnTo>
                <a:lnTo>
                  <a:pt x="3578" y="1214779"/>
                </a:lnTo>
                <a:lnTo>
                  <a:pt x="0" y="136144"/>
                </a:lnTo>
                <a:close/>
              </a:path>
            </a:pathLst>
          </a:custGeom>
          <a:ln w="24384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1" name="object 31"/>
          <p:cNvSpPr/>
          <p:nvPr/>
        </p:nvSpPr>
        <p:spPr>
          <a:xfrm>
            <a:off x="2685511" y="3400705"/>
            <a:ext cx="612366" cy="989208"/>
          </a:xfrm>
          <a:custGeom>
            <a:avLst/>
            <a:gdLst/>
            <a:ahLst/>
            <a:cxnLst/>
            <a:rect l="l" t="t" r="r" b="b"/>
            <a:pathLst>
              <a:path w="817245" h="1320164">
                <a:moveTo>
                  <a:pt x="0" y="136144"/>
                </a:moveTo>
                <a:lnTo>
                  <a:pt x="6799" y="93543"/>
                </a:lnTo>
                <a:lnTo>
                  <a:pt x="25747" y="56458"/>
                </a:lnTo>
                <a:lnTo>
                  <a:pt x="54673" y="27060"/>
                </a:lnTo>
                <a:lnTo>
                  <a:pt x="91402" y="7523"/>
                </a:lnTo>
                <a:lnTo>
                  <a:pt x="133762" y="20"/>
                </a:lnTo>
                <a:lnTo>
                  <a:pt x="680720" y="0"/>
                </a:lnTo>
                <a:lnTo>
                  <a:pt x="695398" y="782"/>
                </a:lnTo>
                <a:lnTo>
                  <a:pt x="736401" y="11872"/>
                </a:lnTo>
                <a:lnTo>
                  <a:pt x="771166" y="34388"/>
                </a:lnTo>
                <a:lnTo>
                  <a:pt x="797518" y="66156"/>
                </a:lnTo>
                <a:lnTo>
                  <a:pt x="813285" y="105004"/>
                </a:lnTo>
                <a:lnTo>
                  <a:pt x="816863" y="1183639"/>
                </a:lnTo>
                <a:lnTo>
                  <a:pt x="816081" y="1198318"/>
                </a:lnTo>
                <a:lnTo>
                  <a:pt x="804991" y="1239321"/>
                </a:lnTo>
                <a:lnTo>
                  <a:pt x="782475" y="1274086"/>
                </a:lnTo>
                <a:lnTo>
                  <a:pt x="750707" y="1300438"/>
                </a:lnTo>
                <a:lnTo>
                  <a:pt x="711859" y="1316205"/>
                </a:lnTo>
                <a:lnTo>
                  <a:pt x="136144" y="1319784"/>
                </a:lnTo>
                <a:lnTo>
                  <a:pt x="121465" y="1319001"/>
                </a:lnTo>
                <a:lnTo>
                  <a:pt x="80462" y="1307911"/>
                </a:lnTo>
                <a:lnTo>
                  <a:pt x="45697" y="1285395"/>
                </a:lnTo>
                <a:lnTo>
                  <a:pt x="19345" y="1253627"/>
                </a:lnTo>
                <a:lnTo>
                  <a:pt x="3578" y="1214779"/>
                </a:lnTo>
                <a:lnTo>
                  <a:pt x="0" y="136144"/>
                </a:lnTo>
                <a:close/>
              </a:path>
            </a:pathLst>
          </a:custGeom>
          <a:ln w="24384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2" name="object 32"/>
          <p:cNvSpPr/>
          <p:nvPr/>
        </p:nvSpPr>
        <p:spPr>
          <a:xfrm>
            <a:off x="138978" y="3122071"/>
            <a:ext cx="3341610" cy="1411727"/>
          </a:xfrm>
          <a:custGeom>
            <a:avLst/>
            <a:gdLst/>
            <a:ahLst/>
            <a:cxnLst/>
            <a:rect l="l" t="t" r="r" b="b"/>
            <a:pathLst>
              <a:path w="4459605" h="1884045">
                <a:moveTo>
                  <a:pt x="0" y="109473"/>
                </a:moveTo>
                <a:lnTo>
                  <a:pt x="8344" y="67471"/>
                </a:lnTo>
                <a:lnTo>
                  <a:pt x="31137" y="32988"/>
                </a:lnTo>
                <a:lnTo>
                  <a:pt x="65021" y="9387"/>
                </a:lnTo>
                <a:lnTo>
                  <a:pt x="106639" y="34"/>
                </a:lnTo>
                <a:lnTo>
                  <a:pt x="4349750" y="0"/>
                </a:lnTo>
                <a:lnTo>
                  <a:pt x="4364375" y="968"/>
                </a:lnTo>
                <a:lnTo>
                  <a:pt x="4404237" y="14505"/>
                </a:lnTo>
                <a:lnTo>
                  <a:pt x="4435463" y="41373"/>
                </a:lnTo>
                <a:lnTo>
                  <a:pt x="4454693" y="78211"/>
                </a:lnTo>
                <a:lnTo>
                  <a:pt x="4459223" y="1774240"/>
                </a:lnTo>
                <a:lnTo>
                  <a:pt x="4458254" y="1788863"/>
                </a:lnTo>
                <a:lnTo>
                  <a:pt x="4444711" y="1828715"/>
                </a:lnTo>
                <a:lnTo>
                  <a:pt x="4417832" y="1859929"/>
                </a:lnTo>
                <a:lnTo>
                  <a:pt x="4380981" y="1879145"/>
                </a:lnTo>
                <a:lnTo>
                  <a:pt x="109423" y="1883663"/>
                </a:lnTo>
                <a:lnTo>
                  <a:pt x="94794" y="1882694"/>
                </a:lnTo>
                <a:lnTo>
                  <a:pt x="54931" y="1869152"/>
                </a:lnTo>
                <a:lnTo>
                  <a:pt x="23716" y="1842275"/>
                </a:lnTo>
                <a:lnTo>
                  <a:pt x="4508" y="1805426"/>
                </a:lnTo>
                <a:lnTo>
                  <a:pt x="0" y="109473"/>
                </a:lnTo>
                <a:close/>
              </a:path>
            </a:pathLst>
          </a:custGeom>
          <a:ln w="12192">
            <a:solidFill>
              <a:srgbClr val="7E7E7E"/>
            </a:solidFill>
            <a:prstDash val="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3" name="object 33"/>
          <p:cNvSpPr txBox="1"/>
          <p:nvPr/>
        </p:nvSpPr>
        <p:spPr>
          <a:xfrm>
            <a:off x="62545" y="567493"/>
            <a:ext cx="6083699" cy="2076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3442">
              <a:spcBef>
                <a:spcPts val="45"/>
              </a:spcBef>
              <a:tabLst>
                <a:tab pos="3482537" algn="l"/>
              </a:tabLst>
            </a:pPr>
            <a:r>
              <a:rPr sz="1349" spc="4">
                <a:latin typeface="微软雅黑"/>
                <a:cs typeface="微软雅黑"/>
              </a:rPr>
              <a:t>V</a:t>
            </a:r>
            <a:r>
              <a:rPr sz="1349">
                <a:latin typeface="微软雅黑"/>
                <a:cs typeface="微软雅黑"/>
              </a:rPr>
              <a:t>R</a:t>
            </a:r>
            <a:r>
              <a:rPr sz="1349" dirty="0">
                <a:latin typeface="微软雅黑"/>
                <a:cs typeface="微软雅黑"/>
              </a:rPr>
              <a:t>的5个阶段	云化架构是加速</a:t>
            </a:r>
            <a:r>
              <a:rPr sz="1349" spc="4" dirty="0">
                <a:latin typeface="微软雅黑"/>
                <a:cs typeface="微软雅黑"/>
              </a:rPr>
              <a:t>V</a:t>
            </a:r>
            <a:r>
              <a:rPr sz="1349" spc="-4" dirty="0">
                <a:latin typeface="微软雅黑"/>
                <a:cs typeface="微软雅黑"/>
              </a:rPr>
              <a:t>R/A</a:t>
            </a:r>
            <a:r>
              <a:rPr sz="1349" dirty="0">
                <a:latin typeface="微软雅黑"/>
                <a:cs typeface="微软雅黑"/>
              </a:rPr>
              <a:t>R普及的关键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387922" y="1715294"/>
            <a:ext cx="1144322" cy="13837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wrap="square" lIns="0" tIns="0" rIns="0" bIns="0" rtlCol="0" anchor="ctr">
            <a:spAutoFit/>
          </a:bodyPr>
          <a:lstStyle/>
          <a:p>
            <a:pPr marL="307380"/>
            <a:r>
              <a:rPr sz="899" b="1" dirty="0">
                <a:latin typeface="微软雅黑"/>
                <a:cs typeface="微软雅黑"/>
              </a:rPr>
              <a:t>P</a:t>
            </a:r>
            <a:r>
              <a:rPr sz="899" b="1" spc="-8" dirty="0">
                <a:latin typeface="微软雅黑"/>
                <a:cs typeface="微软雅黑"/>
              </a:rPr>
              <a:t>0</a:t>
            </a:r>
            <a:r>
              <a:rPr sz="899" b="1" spc="-4" dirty="0">
                <a:latin typeface="微软雅黑"/>
                <a:cs typeface="微软雅黑"/>
              </a:rPr>
              <a:t>:</a:t>
            </a:r>
            <a:r>
              <a:rPr sz="899" b="1" spc="-15" dirty="0">
                <a:latin typeface="微软雅黑"/>
                <a:cs typeface="微软雅黑"/>
              </a:rPr>
              <a:t> </a:t>
            </a:r>
            <a:r>
              <a:rPr sz="899" b="1" dirty="0">
                <a:latin typeface="微软雅黑"/>
                <a:cs typeface="微软雅黑"/>
              </a:rPr>
              <a:t>PC</a:t>
            </a:r>
            <a:r>
              <a:rPr sz="899" b="1" spc="-8" dirty="0">
                <a:latin typeface="微软雅黑"/>
                <a:cs typeface="微软雅黑"/>
              </a:rPr>
              <a:t> </a:t>
            </a:r>
            <a:r>
              <a:rPr sz="899" b="1" dirty="0">
                <a:latin typeface="微软雅黑"/>
                <a:cs typeface="微软雅黑"/>
              </a:rPr>
              <a:t>V</a:t>
            </a:r>
            <a:r>
              <a:rPr sz="899" b="1" spc="-4" dirty="0">
                <a:latin typeface="微软雅黑"/>
                <a:cs typeface="微软雅黑"/>
              </a:rPr>
              <a:t>R</a:t>
            </a:r>
            <a:endParaRPr sz="899" b="1">
              <a:latin typeface="微软雅黑"/>
              <a:cs typeface="微软雅黑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986643" y="1721859"/>
            <a:ext cx="1121483" cy="13837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wrap="square" lIns="0" tIns="0" rIns="0" bIns="0" rtlCol="0" anchor="ctr">
            <a:spAutoFit/>
          </a:bodyPr>
          <a:lstStyle/>
          <a:p>
            <a:pPr marL="272170"/>
            <a:r>
              <a:rPr sz="899" b="1" dirty="0">
                <a:latin typeface="微软雅黑"/>
                <a:cs typeface="微软雅黑"/>
              </a:rPr>
              <a:t>P</a:t>
            </a:r>
            <a:r>
              <a:rPr sz="899" b="1" spc="-8" dirty="0">
                <a:latin typeface="微软雅黑"/>
                <a:cs typeface="微软雅黑"/>
              </a:rPr>
              <a:t>1</a:t>
            </a:r>
            <a:r>
              <a:rPr sz="899" b="1" spc="-4" dirty="0">
                <a:latin typeface="微软雅黑"/>
                <a:cs typeface="微软雅黑"/>
              </a:rPr>
              <a:t>:</a:t>
            </a:r>
            <a:r>
              <a:rPr sz="899" b="1" spc="-15" dirty="0">
                <a:latin typeface="微软雅黑"/>
                <a:cs typeface="微软雅黑"/>
              </a:rPr>
              <a:t> </a:t>
            </a:r>
            <a:r>
              <a:rPr sz="899" b="1" dirty="0">
                <a:latin typeface="微软雅黑"/>
                <a:cs typeface="微软雅黑"/>
              </a:rPr>
              <a:t>手机VR</a:t>
            </a:r>
            <a:endParaRPr sz="899" b="1">
              <a:latin typeface="微软雅黑"/>
              <a:cs typeface="微软雅黑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986643" y="2925657"/>
            <a:ext cx="1121483" cy="13837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wrap="square" lIns="0" tIns="0" rIns="0" bIns="0" rtlCol="0" anchor="ctr">
            <a:spAutoFit/>
          </a:bodyPr>
          <a:lstStyle/>
          <a:p>
            <a:pPr marL="329269"/>
            <a:r>
              <a:rPr sz="899" b="1" spc="4" dirty="0">
                <a:latin typeface="微软雅黑"/>
                <a:cs typeface="微软雅黑"/>
              </a:rPr>
              <a:t>P</a:t>
            </a:r>
            <a:r>
              <a:rPr sz="899" b="1" spc="-8" dirty="0">
                <a:latin typeface="微软雅黑"/>
                <a:cs typeface="微软雅黑"/>
              </a:rPr>
              <a:t>2</a:t>
            </a:r>
            <a:r>
              <a:rPr sz="899" b="1" dirty="0">
                <a:latin typeface="微软雅黑"/>
                <a:cs typeface="微软雅黑"/>
              </a:rPr>
              <a:t>:</a:t>
            </a:r>
            <a:r>
              <a:rPr sz="899" b="1" spc="-15" dirty="0">
                <a:latin typeface="微软雅黑"/>
                <a:cs typeface="微软雅黑"/>
              </a:rPr>
              <a:t> </a:t>
            </a:r>
            <a:r>
              <a:rPr sz="899" b="1" spc="-4" dirty="0">
                <a:latin typeface="微软雅黑"/>
                <a:cs typeface="微软雅黑"/>
              </a:rPr>
              <a:t>云</a:t>
            </a:r>
            <a:r>
              <a:rPr sz="899" b="1" dirty="0">
                <a:latin typeface="微软雅黑"/>
                <a:cs typeface="微软雅黑"/>
              </a:rPr>
              <a:t>VR</a:t>
            </a:r>
            <a:endParaRPr sz="899" b="1">
              <a:latin typeface="微软雅黑"/>
              <a:cs typeface="微软雅黑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19898" y="2931428"/>
            <a:ext cx="1292774" cy="1268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wrap="square" lIns="0" tIns="0" rIns="0" bIns="0" rtlCol="0" anchor="ctr">
            <a:spAutoFit/>
          </a:bodyPr>
          <a:lstStyle/>
          <a:p>
            <a:pPr marL="136561"/>
            <a:r>
              <a:rPr sz="824" b="1" spc="-8" dirty="0">
                <a:latin typeface="微软雅黑"/>
                <a:cs typeface="微软雅黑"/>
              </a:rPr>
              <a:t>P</a:t>
            </a:r>
            <a:r>
              <a:rPr sz="824" b="1" spc="-4" dirty="0">
                <a:latin typeface="微软雅黑"/>
                <a:cs typeface="微软雅黑"/>
              </a:rPr>
              <a:t>3</a:t>
            </a:r>
            <a:r>
              <a:rPr sz="824" b="1" spc="4" dirty="0">
                <a:latin typeface="微软雅黑"/>
                <a:cs typeface="微软雅黑"/>
              </a:rPr>
              <a:t>/</a:t>
            </a:r>
            <a:r>
              <a:rPr sz="824" b="1" spc="-8" dirty="0">
                <a:latin typeface="微软雅黑"/>
                <a:cs typeface="微软雅黑"/>
              </a:rPr>
              <a:t>P</a:t>
            </a:r>
            <a:r>
              <a:rPr sz="824" b="1" spc="-4" dirty="0">
                <a:latin typeface="微软雅黑"/>
                <a:cs typeface="微软雅黑"/>
              </a:rPr>
              <a:t>4</a:t>
            </a:r>
            <a:r>
              <a:rPr sz="824" b="1" dirty="0">
                <a:latin typeface="微软雅黑"/>
                <a:cs typeface="微软雅黑"/>
              </a:rPr>
              <a:t>:</a:t>
            </a:r>
            <a:r>
              <a:rPr sz="824" b="1" spc="4" dirty="0">
                <a:latin typeface="微软雅黑"/>
                <a:cs typeface="微软雅黑"/>
              </a:rPr>
              <a:t> </a:t>
            </a:r>
            <a:r>
              <a:rPr sz="824" b="1" dirty="0">
                <a:latin typeface="微软雅黑"/>
                <a:cs typeface="微软雅黑"/>
              </a:rPr>
              <a:t>实时渲染</a:t>
            </a:r>
            <a:r>
              <a:rPr sz="824" b="1" spc="4" dirty="0">
                <a:latin typeface="微软雅黑"/>
                <a:cs typeface="微软雅黑"/>
              </a:rPr>
              <a:t>云</a:t>
            </a:r>
            <a:r>
              <a:rPr sz="824" b="1" spc="-4" dirty="0">
                <a:latin typeface="微软雅黑"/>
                <a:cs typeface="微软雅黑"/>
              </a:rPr>
              <a:t>VR</a:t>
            </a:r>
            <a:endParaRPr sz="824" b="1">
              <a:latin typeface="微软雅黑"/>
              <a:cs typeface="微软雅黑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582032" y="3417353"/>
            <a:ext cx="2682138" cy="12298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349" dirty="0">
                <a:latin typeface="微软雅黑"/>
                <a:cs typeface="微软雅黑"/>
              </a:rPr>
              <a:t>云将成</a:t>
            </a:r>
            <a:r>
              <a:rPr sz="1349" spc="-8" dirty="0">
                <a:latin typeface="微软雅黑"/>
                <a:cs typeface="微软雅黑"/>
              </a:rPr>
              <a:t>为</a:t>
            </a:r>
            <a:r>
              <a:rPr sz="1349" spc="4" dirty="0">
                <a:latin typeface="微软雅黑"/>
                <a:cs typeface="微软雅黑"/>
              </a:rPr>
              <a:t>V</a:t>
            </a:r>
            <a:r>
              <a:rPr sz="1349" spc="-4" dirty="0">
                <a:latin typeface="微软雅黑"/>
                <a:cs typeface="微软雅黑"/>
              </a:rPr>
              <a:t>R/A</a:t>
            </a:r>
            <a:r>
              <a:rPr sz="1349" dirty="0">
                <a:latin typeface="微软雅黑"/>
                <a:cs typeface="微软雅黑"/>
              </a:rPr>
              <a:t>R快速普及的基石：</a:t>
            </a:r>
            <a:endParaRPr sz="1349">
              <a:latin typeface="微软雅黑"/>
              <a:cs typeface="微软雅黑"/>
            </a:endParaRPr>
          </a:p>
          <a:p>
            <a:pPr marL="154642" marR="3806" indent="-127996">
              <a:lnSpc>
                <a:spcPct val="118300"/>
              </a:lnSpc>
              <a:spcBef>
                <a:spcPts val="791"/>
              </a:spcBef>
            </a:pPr>
            <a:r>
              <a:rPr sz="712" spc="4" dirty="0">
                <a:solidFill>
                  <a:srgbClr val="7E7E7E"/>
                </a:solidFill>
                <a:latin typeface="Wingdings"/>
                <a:cs typeface="Wingdings"/>
              </a:rPr>
              <a:t></a:t>
            </a:r>
            <a:r>
              <a:rPr sz="712" spc="4" dirty="0">
                <a:solidFill>
                  <a:srgbClr val="7E7E7E"/>
                </a:solidFill>
                <a:latin typeface="Times New Roman"/>
                <a:cs typeface="Times New Roman"/>
              </a:rPr>
              <a:t>  </a:t>
            </a:r>
            <a:r>
              <a:rPr sz="712" spc="-68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899" dirty="0">
                <a:latin typeface="微软雅黑"/>
                <a:cs typeface="微软雅黑"/>
              </a:rPr>
              <a:t>云计算为基础，动作捕捉和视频渲染在云端运行， 渲染完毕后游戏画面压缩后通过网络传送给用户</a:t>
            </a:r>
            <a:endParaRPr sz="899">
              <a:latin typeface="微软雅黑"/>
              <a:cs typeface="微软雅黑"/>
            </a:endParaRPr>
          </a:p>
          <a:p>
            <a:pPr marL="154642" marR="118004" indent="-127996">
              <a:lnSpc>
                <a:spcPct val="118300"/>
              </a:lnSpc>
              <a:spcBef>
                <a:spcPts val="449"/>
              </a:spcBef>
            </a:pPr>
            <a:r>
              <a:rPr sz="712" spc="4" dirty="0">
                <a:solidFill>
                  <a:srgbClr val="7E7E7E"/>
                </a:solidFill>
                <a:latin typeface="Wingdings"/>
                <a:cs typeface="Wingdings"/>
              </a:rPr>
              <a:t></a:t>
            </a:r>
            <a:r>
              <a:rPr sz="712" spc="4" dirty="0">
                <a:solidFill>
                  <a:srgbClr val="7E7E7E"/>
                </a:solidFill>
                <a:latin typeface="Times New Roman"/>
                <a:cs typeface="Times New Roman"/>
              </a:rPr>
              <a:t>  </a:t>
            </a:r>
            <a:r>
              <a:rPr sz="712" spc="-68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899" dirty="0">
                <a:latin typeface="微软雅黑"/>
                <a:cs typeface="微软雅黑"/>
              </a:rPr>
              <a:t>用户端设备不需要任何高端处理器和显卡，只需 要基本的视频解压能力</a:t>
            </a:r>
            <a:endParaRPr sz="899">
              <a:latin typeface="微软雅黑"/>
              <a:cs typeface="微软雅黑"/>
            </a:endParaRPr>
          </a:p>
          <a:p>
            <a:pPr marL="26646">
              <a:spcBef>
                <a:spcPts val="629"/>
              </a:spcBef>
            </a:pPr>
            <a:r>
              <a:rPr sz="712" spc="4" dirty="0">
                <a:solidFill>
                  <a:srgbClr val="7E7E7E"/>
                </a:solidFill>
                <a:latin typeface="Wingdings"/>
                <a:cs typeface="Wingdings"/>
              </a:rPr>
              <a:t></a:t>
            </a:r>
            <a:r>
              <a:rPr sz="712" spc="4" dirty="0">
                <a:solidFill>
                  <a:srgbClr val="7E7E7E"/>
                </a:solidFill>
                <a:latin typeface="Times New Roman"/>
                <a:cs typeface="Times New Roman"/>
              </a:rPr>
              <a:t>  </a:t>
            </a:r>
            <a:r>
              <a:rPr sz="712" spc="-68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899" dirty="0">
                <a:latin typeface="微软雅黑"/>
                <a:cs typeface="微软雅黑"/>
              </a:rPr>
              <a:t>低成本、轻量化、移动性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716379" y="580001"/>
            <a:ext cx="1790471" cy="2076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349" spc="-4" dirty="0">
                <a:latin typeface="微软雅黑"/>
                <a:cs typeface="微软雅黑"/>
              </a:rPr>
              <a:t>移动边缘计算使能</a:t>
            </a:r>
            <a:r>
              <a:rPr sz="1349" dirty="0">
                <a:latin typeface="微软雅黑"/>
                <a:cs typeface="微软雅黑"/>
              </a:rPr>
              <a:t>云</a:t>
            </a:r>
            <a:r>
              <a:rPr sz="1349" spc="4" dirty="0">
                <a:latin typeface="微软雅黑"/>
                <a:cs typeface="微软雅黑"/>
              </a:rPr>
              <a:t>VR</a:t>
            </a:r>
            <a:endParaRPr sz="1349">
              <a:latin typeface="微软雅黑"/>
              <a:cs typeface="微软雅黑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490273" y="3417352"/>
            <a:ext cx="2357636" cy="1117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557"/>
            <a:r>
              <a:rPr sz="1349" spc="4" dirty="0">
                <a:latin typeface="微软雅黑"/>
                <a:cs typeface="微软雅黑"/>
              </a:rPr>
              <a:t>V</a:t>
            </a:r>
            <a:r>
              <a:rPr sz="1349" dirty="0">
                <a:latin typeface="微软雅黑"/>
                <a:cs typeface="微软雅黑"/>
              </a:rPr>
              <a:t>R赛事直播</a:t>
            </a:r>
            <a:r>
              <a:rPr sz="1349" spc="-15" dirty="0">
                <a:latin typeface="微软雅黑"/>
                <a:cs typeface="微软雅黑"/>
              </a:rPr>
              <a:t>-</a:t>
            </a:r>
            <a:r>
              <a:rPr sz="1349" dirty="0">
                <a:latin typeface="微软雅黑"/>
                <a:cs typeface="微软雅黑"/>
              </a:rPr>
              <a:t>内容下沉本地：</a:t>
            </a:r>
            <a:endParaRPr sz="1349">
              <a:latin typeface="微软雅黑"/>
              <a:cs typeface="微软雅黑"/>
            </a:endParaRPr>
          </a:p>
          <a:p>
            <a:pPr marL="137513" marR="23315" indent="-128472">
              <a:spcBef>
                <a:spcPts val="896"/>
              </a:spcBef>
            </a:pPr>
            <a:r>
              <a:rPr sz="712" spc="4" dirty="0">
                <a:solidFill>
                  <a:srgbClr val="7E7E7E"/>
                </a:solidFill>
                <a:latin typeface="Wingdings"/>
                <a:cs typeface="Wingdings"/>
              </a:rPr>
              <a:t></a:t>
            </a:r>
            <a:r>
              <a:rPr sz="712" spc="4" dirty="0">
                <a:solidFill>
                  <a:srgbClr val="7E7E7E"/>
                </a:solidFill>
                <a:latin typeface="Times New Roman"/>
                <a:cs typeface="Times New Roman"/>
              </a:rPr>
              <a:t>  </a:t>
            </a:r>
            <a:r>
              <a:rPr sz="712" spc="-64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899" dirty="0">
                <a:latin typeface="微软雅黑"/>
                <a:cs typeface="微软雅黑"/>
              </a:rPr>
              <a:t>M</a:t>
            </a:r>
            <a:r>
              <a:rPr sz="899" spc="-8" dirty="0">
                <a:latin typeface="微软雅黑"/>
                <a:cs typeface="微软雅黑"/>
              </a:rPr>
              <a:t>E</a:t>
            </a:r>
            <a:r>
              <a:rPr sz="899" spc="-11" dirty="0">
                <a:latin typeface="微软雅黑"/>
                <a:cs typeface="微软雅黑"/>
              </a:rPr>
              <a:t>C</a:t>
            </a:r>
            <a:r>
              <a:rPr sz="899" dirty="0">
                <a:latin typeface="微软雅黑"/>
                <a:cs typeface="微软雅黑"/>
              </a:rPr>
              <a:t>通过在本地部署业务智能感知以及路由 转发功能，降低时延，节省带宽</a:t>
            </a:r>
            <a:endParaRPr sz="899">
              <a:latin typeface="微软雅黑"/>
              <a:cs typeface="微软雅黑"/>
            </a:endParaRPr>
          </a:p>
          <a:p>
            <a:pPr marL="137513" marR="3806" indent="-128472">
              <a:spcBef>
                <a:spcPts val="449"/>
              </a:spcBef>
            </a:pPr>
            <a:r>
              <a:rPr sz="712" spc="4" dirty="0">
                <a:solidFill>
                  <a:srgbClr val="7E7E7E"/>
                </a:solidFill>
                <a:latin typeface="Wingdings"/>
                <a:cs typeface="Wingdings"/>
              </a:rPr>
              <a:t></a:t>
            </a:r>
            <a:r>
              <a:rPr sz="712" spc="4" dirty="0">
                <a:solidFill>
                  <a:srgbClr val="7E7E7E"/>
                </a:solidFill>
                <a:latin typeface="Times New Roman"/>
                <a:cs typeface="Times New Roman"/>
              </a:rPr>
              <a:t>  </a:t>
            </a:r>
            <a:r>
              <a:rPr sz="712" spc="-64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899" dirty="0">
                <a:latin typeface="微软雅黑"/>
                <a:cs typeface="微软雅黑"/>
              </a:rPr>
              <a:t>应用场景，本地多视频赛事直播、多媒</a:t>
            </a:r>
            <a:r>
              <a:rPr sz="899" spc="4" dirty="0">
                <a:latin typeface="微软雅黑"/>
                <a:cs typeface="微软雅黑"/>
              </a:rPr>
              <a:t>体</a:t>
            </a:r>
            <a:r>
              <a:rPr sz="899" spc="-8" dirty="0">
                <a:latin typeface="微软雅黑"/>
                <a:cs typeface="微软雅黑"/>
              </a:rPr>
              <a:t>AR </a:t>
            </a:r>
            <a:r>
              <a:rPr sz="899" dirty="0">
                <a:latin typeface="微软雅黑"/>
                <a:cs typeface="微软雅黑"/>
              </a:rPr>
              <a:t>及无人机V</a:t>
            </a:r>
            <a:r>
              <a:rPr sz="899" spc="4" dirty="0">
                <a:latin typeface="微软雅黑"/>
                <a:cs typeface="微软雅黑"/>
              </a:rPr>
              <a:t>R</a:t>
            </a:r>
            <a:r>
              <a:rPr sz="899" dirty="0">
                <a:latin typeface="微软雅黑"/>
                <a:cs typeface="微软雅黑"/>
              </a:rPr>
              <a:t>直播等</a:t>
            </a:r>
            <a:endParaRPr sz="899">
              <a:latin typeface="微软雅黑"/>
              <a:cs typeface="微软雅黑"/>
            </a:endParaRPr>
          </a:p>
          <a:p>
            <a:pPr marL="9517">
              <a:spcBef>
                <a:spcPts val="449"/>
              </a:spcBef>
            </a:pPr>
            <a:r>
              <a:rPr sz="712" spc="4" dirty="0">
                <a:solidFill>
                  <a:srgbClr val="7E7E7E"/>
                </a:solidFill>
                <a:latin typeface="Wingdings"/>
                <a:cs typeface="Wingdings"/>
              </a:rPr>
              <a:t></a:t>
            </a:r>
            <a:r>
              <a:rPr sz="712" spc="4" dirty="0">
                <a:solidFill>
                  <a:srgbClr val="7E7E7E"/>
                </a:solidFill>
                <a:latin typeface="Times New Roman"/>
                <a:cs typeface="Times New Roman"/>
              </a:rPr>
              <a:t>  </a:t>
            </a:r>
            <a:r>
              <a:rPr sz="712" spc="-64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899" dirty="0">
                <a:latin typeface="微软雅黑"/>
                <a:cs typeface="微软雅黑"/>
              </a:rPr>
              <a:t>时延缩短</a:t>
            </a:r>
            <a:r>
              <a:rPr sz="899" spc="-8" dirty="0">
                <a:latin typeface="微软雅黑"/>
                <a:cs typeface="微软雅黑"/>
              </a:rPr>
              <a:t>50</a:t>
            </a:r>
            <a:r>
              <a:rPr sz="899" spc="-11" dirty="0">
                <a:latin typeface="微软雅黑"/>
                <a:cs typeface="微软雅黑"/>
              </a:rPr>
              <a:t>%</a:t>
            </a:r>
            <a:r>
              <a:rPr sz="899" dirty="0">
                <a:latin typeface="微软雅黑"/>
                <a:cs typeface="微软雅黑"/>
              </a:rPr>
              <a:t>，节省传输带宽</a:t>
            </a:r>
            <a:r>
              <a:rPr sz="899" spc="-8" dirty="0">
                <a:latin typeface="微软雅黑"/>
                <a:cs typeface="微软雅黑"/>
              </a:rPr>
              <a:t>20%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103612" y="968173"/>
            <a:ext cx="343535" cy="27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899" dirty="0">
                <a:latin typeface="微软雅黑"/>
                <a:cs typeface="微软雅黑"/>
              </a:rPr>
              <a:t>传感器</a:t>
            </a:r>
            <a:endParaRPr sz="899">
              <a:latin typeface="微软雅黑"/>
              <a:cs typeface="微软雅黑"/>
            </a:endParaRPr>
          </a:p>
          <a:p>
            <a:pPr>
              <a:lnSpc>
                <a:spcPts val="1079"/>
              </a:lnSpc>
            </a:pPr>
            <a:r>
              <a:rPr sz="899" dirty="0">
                <a:latin typeface="微软雅黑"/>
                <a:cs typeface="微软雅黑"/>
              </a:rPr>
              <a:t>~</a:t>
            </a:r>
            <a:r>
              <a:rPr sz="899" spc="-11" dirty="0">
                <a:latin typeface="微软雅黑"/>
                <a:cs typeface="微软雅黑"/>
              </a:rPr>
              <a:t>3</a:t>
            </a:r>
            <a:r>
              <a:rPr sz="899" dirty="0">
                <a:latin typeface="微软雅黑"/>
                <a:cs typeface="微软雅黑"/>
              </a:rPr>
              <a:t>m</a:t>
            </a:r>
            <a:r>
              <a:rPr sz="899" spc="-4" dirty="0">
                <a:latin typeface="微软雅黑"/>
                <a:cs typeface="微软雅黑"/>
              </a:rPr>
              <a:t>s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591071" y="1850229"/>
            <a:ext cx="456777" cy="4178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9" dirty="0">
                <a:latin typeface="微软雅黑"/>
                <a:cs typeface="微软雅黑"/>
              </a:rPr>
              <a:t>屏幕响应</a:t>
            </a:r>
            <a:endParaRPr sz="899">
              <a:latin typeface="微软雅黑"/>
              <a:cs typeface="微软雅黑"/>
            </a:endParaRPr>
          </a:p>
          <a:p>
            <a:pPr algn="ctr">
              <a:lnSpc>
                <a:spcPts val="1079"/>
              </a:lnSpc>
            </a:pPr>
            <a:r>
              <a:rPr sz="899" spc="-4" dirty="0">
                <a:latin typeface="微软雅黑"/>
                <a:cs typeface="微软雅黑"/>
              </a:rPr>
              <a:t>~</a:t>
            </a:r>
            <a:r>
              <a:rPr sz="899" spc="-8" dirty="0">
                <a:latin typeface="微软雅黑"/>
                <a:cs typeface="微软雅黑"/>
              </a:rPr>
              <a:t>2</a:t>
            </a:r>
            <a:r>
              <a:rPr sz="899" dirty="0">
                <a:latin typeface="微软雅黑"/>
                <a:cs typeface="微软雅黑"/>
              </a:rPr>
              <a:t>ms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811275" y="2497234"/>
            <a:ext cx="2345741" cy="3961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59"/>
              </a:lnSpc>
            </a:pPr>
            <a:r>
              <a:rPr sz="899" dirty="0">
                <a:latin typeface="微软雅黑"/>
                <a:cs typeface="微软雅黑"/>
              </a:rPr>
              <a:t>刷新 @</a:t>
            </a:r>
            <a:r>
              <a:rPr sz="899" spc="-8" dirty="0">
                <a:latin typeface="微软雅黑"/>
                <a:cs typeface="微软雅黑"/>
              </a:rPr>
              <a:t> 120</a:t>
            </a:r>
            <a:r>
              <a:rPr sz="899" spc="-11" dirty="0">
                <a:latin typeface="微软雅黑"/>
                <a:cs typeface="微软雅黑"/>
              </a:rPr>
              <a:t>f</a:t>
            </a:r>
            <a:r>
              <a:rPr sz="899" spc="-4" dirty="0">
                <a:latin typeface="微软雅黑"/>
                <a:cs typeface="微软雅黑"/>
              </a:rPr>
              <a:t>ps</a:t>
            </a:r>
            <a:endParaRPr sz="899">
              <a:latin typeface="微软雅黑"/>
              <a:cs typeface="微软雅黑"/>
            </a:endParaRPr>
          </a:p>
          <a:p>
            <a:pPr marL="216974">
              <a:lnSpc>
                <a:spcPts val="1139"/>
              </a:lnSpc>
              <a:tabLst>
                <a:tab pos="925472" algn="l"/>
              </a:tabLst>
            </a:pPr>
            <a:r>
              <a:rPr sz="1349" spc="-5" baseline="-4629" dirty="0">
                <a:latin typeface="微软雅黑"/>
                <a:cs typeface="微软雅黑"/>
              </a:rPr>
              <a:t>~ </a:t>
            </a:r>
            <a:r>
              <a:rPr sz="1349" spc="-11" baseline="-4629" dirty="0">
                <a:latin typeface="微软雅黑"/>
                <a:cs typeface="微软雅黑"/>
              </a:rPr>
              <a:t>8</a:t>
            </a:r>
            <a:r>
              <a:rPr sz="1349" baseline="-4629" dirty="0">
                <a:latin typeface="微软雅黑"/>
                <a:cs typeface="微软雅黑"/>
              </a:rPr>
              <a:t>m</a:t>
            </a:r>
            <a:r>
              <a:rPr sz="1349" spc="-5" baseline="-4629" dirty="0">
                <a:latin typeface="微软雅黑"/>
                <a:cs typeface="微软雅黑"/>
              </a:rPr>
              <a:t>s</a:t>
            </a:r>
            <a:r>
              <a:rPr sz="1349" baseline="-4629" dirty="0">
                <a:latin typeface="微软雅黑"/>
                <a:cs typeface="微软雅黑"/>
              </a:rPr>
              <a:t>	</a:t>
            </a:r>
            <a:r>
              <a:rPr sz="1049" b="1" spc="-4" dirty="0">
                <a:latin typeface="微软雅黑"/>
                <a:cs typeface="微软雅黑"/>
              </a:rPr>
              <a:t>M</a:t>
            </a:r>
            <a:r>
              <a:rPr sz="1049" b="1" spc="-11" dirty="0">
                <a:latin typeface="微软雅黑"/>
                <a:cs typeface="微软雅黑"/>
              </a:rPr>
              <a:t>T</a:t>
            </a:r>
            <a:r>
              <a:rPr sz="1049" b="1" spc="-4" dirty="0">
                <a:latin typeface="微软雅黑"/>
                <a:cs typeface="微软雅黑"/>
              </a:rPr>
              <a:t>P</a:t>
            </a:r>
            <a:r>
              <a:rPr sz="1049" b="1" spc="8" dirty="0">
                <a:latin typeface="微软雅黑"/>
                <a:cs typeface="微软雅黑"/>
              </a:rPr>
              <a:t> </a:t>
            </a:r>
            <a:r>
              <a:rPr sz="1049" b="1" spc="-8" dirty="0">
                <a:latin typeface="微软雅黑"/>
                <a:cs typeface="微软雅黑"/>
              </a:rPr>
              <a:t>时延预算</a:t>
            </a:r>
            <a:r>
              <a:rPr sz="1049" b="1" spc="30" dirty="0">
                <a:latin typeface="微软雅黑"/>
                <a:cs typeface="微软雅黑"/>
              </a:rPr>
              <a:t> </a:t>
            </a:r>
            <a:r>
              <a:rPr sz="1049" b="1" spc="-8" dirty="0">
                <a:latin typeface="微软雅黑"/>
                <a:cs typeface="微软雅黑"/>
              </a:rPr>
              <a:t>&lt;</a:t>
            </a:r>
            <a:r>
              <a:rPr sz="1049" b="1" spc="-11" dirty="0">
                <a:latin typeface="微软雅黑"/>
                <a:cs typeface="微软雅黑"/>
              </a:rPr>
              <a:t> </a:t>
            </a:r>
            <a:r>
              <a:rPr sz="1049" b="1" spc="-8" dirty="0">
                <a:latin typeface="微软雅黑"/>
                <a:cs typeface="微软雅黑"/>
              </a:rPr>
              <a:t>20ms</a:t>
            </a:r>
            <a:endParaRPr sz="1049">
              <a:latin typeface="微软雅黑"/>
              <a:cs typeface="微软雅黑"/>
            </a:endParaRPr>
          </a:p>
          <a:p>
            <a:pPr marL="925472">
              <a:spcBef>
                <a:spcPts val="8"/>
              </a:spcBef>
            </a:pPr>
            <a:r>
              <a:rPr sz="824" spc="-8" dirty="0">
                <a:latin typeface="微软雅黑"/>
                <a:cs typeface="微软雅黑"/>
              </a:rPr>
              <a:t>(</a:t>
            </a:r>
            <a:r>
              <a:rPr sz="824" spc="4" dirty="0">
                <a:latin typeface="微软雅黑"/>
                <a:cs typeface="微软雅黑"/>
              </a:rPr>
              <a:t>M</a:t>
            </a:r>
            <a:r>
              <a:rPr sz="824" spc="-8" dirty="0">
                <a:latin typeface="微软雅黑"/>
                <a:cs typeface="微软雅黑"/>
              </a:rPr>
              <a:t>o</a:t>
            </a:r>
            <a:r>
              <a:rPr sz="824" spc="-4" dirty="0">
                <a:latin typeface="微软雅黑"/>
                <a:cs typeface="微软雅黑"/>
              </a:rPr>
              <a:t>t</a:t>
            </a:r>
            <a:r>
              <a:rPr sz="824" spc="-8" dirty="0">
                <a:latin typeface="微软雅黑"/>
                <a:cs typeface="微软雅黑"/>
              </a:rPr>
              <a:t>ion</a:t>
            </a:r>
            <a:r>
              <a:rPr sz="824" dirty="0">
                <a:latin typeface="微软雅黑"/>
                <a:cs typeface="微软雅黑"/>
              </a:rPr>
              <a:t>-</a:t>
            </a:r>
            <a:r>
              <a:rPr sz="824" spc="-4" dirty="0">
                <a:latin typeface="微软雅黑"/>
                <a:cs typeface="微软雅黑"/>
              </a:rPr>
              <a:t>t</a:t>
            </a:r>
            <a:r>
              <a:rPr sz="824" spc="-8" dirty="0">
                <a:latin typeface="微软雅黑"/>
                <a:cs typeface="微软雅黑"/>
              </a:rPr>
              <a:t>o</a:t>
            </a:r>
            <a:r>
              <a:rPr sz="824" dirty="0">
                <a:latin typeface="微软雅黑"/>
                <a:cs typeface="微软雅黑"/>
              </a:rPr>
              <a:t>-</a:t>
            </a:r>
            <a:r>
              <a:rPr sz="824" spc="-8" dirty="0">
                <a:latin typeface="微软雅黑"/>
                <a:cs typeface="微软雅黑"/>
              </a:rPr>
              <a:t>Pho</a:t>
            </a:r>
            <a:r>
              <a:rPr sz="824" spc="-4" dirty="0">
                <a:latin typeface="微软雅黑"/>
                <a:cs typeface="微软雅黑"/>
              </a:rPr>
              <a:t>t</a:t>
            </a:r>
            <a:r>
              <a:rPr sz="824" spc="-8" dirty="0">
                <a:latin typeface="微软雅黑"/>
                <a:cs typeface="微软雅黑"/>
              </a:rPr>
              <a:t>o</a:t>
            </a:r>
            <a:r>
              <a:rPr sz="824" spc="-11" dirty="0">
                <a:latin typeface="微软雅黑"/>
                <a:cs typeface="微软雅黑"/>
              </a:rPr>
              <a:t>n</a:t>
            </a:r>
            <a:r>
              <a:rPr sz="824" dirty="0">
                <a:latin typeface="微软雅黑"/>
                <a:cs typeface="微软雅黑"/>
              </a:rPr>
              <a:t>)</a:t>
            </a:r>
            <a:endParaRPr sz="824">
              <a:latin typeface="微软雅黑"/>
              <a:cs typeface="微软雅黑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624396" y="1918753"/>
            <a:ext cx="456777" cy="27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9" spc="-4" dirty="0">
                <a:latin typeface="微软雅黑"/>
                <a:cs typeface="微软雅黑"/>
              </a:rPr>
              <a:t>云端处理</a:t>
            </a:r>
            <a:endParaRPr sz="899">
              <a:latin typeface="微软雅黑"/>
              <a:cs typeface="微软雅黑"/>
            </a:endParaRPr>
          </a:p>
          <a:p>
            <a:pPr algn="ctr">
              <a:lnSpc>
                <a:spcPts val="1079"/>
              </a:lnSpc>
            </a:pPr>
            <a:r>
              <a:rPr sz="899" dirty="0">
                <a:latin typeface="微软雅黑"/>
                <a:cs typeface="微软雅黑"/>
              </a:rPr>
              <a:t>~</a:t>
            </a:r>
            <a:r>
              <a:rPr sz="899" spc="-11" dirty="0">
                <a:latin typeface="微软雅黑"/>
                <a:cs typeface="微软雅黑"/>
              </a:rPr>
              <a:t>2</a:t>
            </a:r>
            <a:r>
              <a:rPr sz="899" dirty="0">
                <a:latin typeface="微软雅黑"/>
                <a:cs typeface="微软雅黑"/>
              </a:rPr>
              <a:t>m</a:t>
            </a:r>
            <a:r>
              <a:rPr sz="899" spc="-4" dirty="0">
                <a:latin typeface="微软雅黑"/>
                <a:cs typeface="微软雅黑"/>
              </a:rPr>
              <a:t>s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746908" y="1612704"/>
            <a:ext cx="570971" cy="276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1296" indent="-171772"/>
            <a:r>
              <a:rPr sz="899" dirty="0">
                <a:latin typeface="微软雅黑"/>
                <a:cs typeface="微软雅黑"/>
              </a:rPr>
              <a:t>网络端到端 时延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727399" y="3010259"/>
            <a:ext cx="1676277" cy="2882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b="1" spc="-8" dirty="0">
                <a:latin typeface="微软雅黑"/>
                <a:cs typeface="微软雅黑"/>
              </a:rPr>
              <a:t>网络端到端时延裕量</a:t>
            </a:r>
            <a:r>
              <a:rPr sz="1049" b="1" spc="45" dirty="0">
                <a:latin typeface="微软雅黑"/>
                <a:cs typeface="微软雅黑"/>
              </a:rPr>
              <a:t> </a:t>
            </a:r>
            <a:r>
              <a:rPr sz="1049" b="1" spc="-8" dirty="0">
                <a:latin typeface="微软雅黑"/>
                <a:cs typeface="微软雅黑"/>
              </a:rPr>
              <a:t>&lt;</a:t>
            </a:r>
            <a:r>
              <a:rPr sz="1049" b="1" spc="4" dirty="0">
                <a:latin typeface="微软雅黑"/>
                <a:cs typeface="微软雅黑"/>
              </a:rPr>
              <a:t> </a:t>
            </a:r>
            <a:r>
              <a:rPr sz="1049" b="1" spc="-8" dirty="0">
                <a:latin typeface="微软雅黑"/>
                <a:cs typeface="微软雅黑"/>
              </a:rPr>
              <a:t>5ms</a:t>
            </a:r>
            <a:endParaRPr sz="1049">
              <a:latin typeface="微软雅黑"/>
              <a:cs typeface="微软雅黑"/>
            </a:endParaRPr>
          </a:p>
          <a:p>
            <a:pPr marL="41396">
              <a:spcBef>
                <a:spcPts val="8"/>
              </a:spcBef>
            </a:pPr>
            <a:r>
              <a:rPr sz="824" spc="-8" dirty="0">
                <a:latin typeface="微软雅黑"/>
                <a:cs typeface="微软雅黑"/>
              </a:rPr>
              <a:t>(</a:t>
            </a:r>
            <a:r>
              <a:rPr sz="824" spc="-4" dirty="0">
                <a:latin typeface="微软雅黑"/>
                <a:cs typeface="微软雅黑"/>
              </a:rPr>
              <a:t>2</a:t>
            </a:r>
            <a:r>
              <a:rPr sz="824" dirty="0">
                <a:latin typeface="微软雅黑"/>
                <a:cs typeface="微软雅黑"/>
              </a:rPr>
              <a:t>0-3-2-2-8</a:t>
            </a:r>
            <a:r>
              <a:rPr sz="824" spc="-11" dirty="0">
                <a:latin typeface="微软雅黑"/>
                <a:cs typeface="微软雅黑"/>
              </a:rPr>
              <a:t> </a:t>
            </a:r>
            <a:r>
              <a:rPr sz="824" dirty="0">
                <a:latin typeface="微软雅黑"/>
                <a:cs typeface="微软雅黑"/>
              </a:rPr>
              <a:t>=</a:t>
            </a:r>
            <a:r>
              <a:rPr sz="824" spc="-15" dirty="0">
                <a:latin typeface="微软雅黑"/>
                <a:cs typeface="微软雅黑"/>
              </a:rPr>
              <a:t> </a:t>
            </a:r>
            <a:r>
              <a:rPr sz="824" spc="-4" dirty="0">
                <a:latin typeface="微软雅黑"/>
                <a:cs typeface="微软雅黑"/>
              </a:rPr>
              <a:t>5m</a:t>
            </a:r>
            <a:r>
              <a:rPr sz="824" spc="-8" dirty="0">
                <a:latin typeface="微软雅黑"/>
                <a:cs typeface="微软雅黑"/>
              </a:rPr>
              <a:t>s</a:t>
            </a:r>
            <a:r>
              <a:rPr sz="824" dirty="0">
                <a:latin typeface="微软雅黑"/>
                <a:cs typeface="微软雅黑"/>
              </a:rPr>
              <a:t>)</a:t>
            </a:r>
            <a:endParaRPr sz="824">
              <a:latin typeface="微软雅黑"/>
              <a:cs typeface="微软雅黑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80462" y="3485481"/>
            <a:ext cx="484374" cy="8730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34" algn="ctr">
              <a:lnSpc>
                <a:spcPts val="1434"/>
              </a:lnSpc>
            </a:pPr>
            <a:r>
              <a:rPr sz="1199" b="1" spc="4" dirty="0">
                <a:latin typeface="微软雅黑"/>
                <a:cs typeface="微软雅黑"/>
              </a:rPr>
              <a:t>原型机</a:t>
            </a:r>
            <a:endParaRPr sz="1199">
              <a:latin typeface="微软雅黑"/>
              <a:cs typeface="微软雅黑"/>
            </a:endParaRPr>
          </a:p>
          <a:p>
            <a:pPr marL="2379" algn="ctr">
              <a:lnSpc>
                <a:spcPts val="1615"/>
              </a:lnSpc>
            </a:pPr>
            <a:r>
              <a:rPr sz="1349" b="1" spc="-11" dirty="0">
                <a:latin typeface="微软雅黑"/>
                <a:cs typeface="微软雅黑"/>
              </a:rPr>
              <a:t>40</a:t>
            </a:r>
            <a:endParaRPr sz="1349">
              <a:latin typeface="微软雅黑"/>
              <a:cs typeface="微软雅黑"/>
            </a:endParaRPr>
          </a:p>
          <a:p>
            <a:pPr marL="41396" marR="35687" indent="952" algn="ctr">
              <a:lnSpc>
                <a:spcPct val="101099"/>
              </a:lnSpc>
              <a:spcBef>
                <a:spcPts val="1031"/>
              </a:spcBef>
            </a:pPr>
            <a:r>
              <a:rPr sz="787" spc="4" dirty="0">
                <a:latin typeface="微软雅黑"/>
                <a:cs typeface="微软雅黑"/>
              </a:rPr>
              <a:t>分辨率 </a:t>
            </a:r>
            <a:r>
              <a:rPr sz="787" dirty="0">
                <a:latin typeface="微软雅黑"/>
                <a:cs typeface="微软雅黑"/>
              </a:rPr>
              <a:t>512*424</a:t>
            </a:r>
            <a:endParaRPr sz="787">
              <a:latin typeface="微软雅黑"/>
              <a:cs typeface="微软雅黑"/>
            </a:endParaRPr>
          </a:p>
          <a:p>
            <a:pPr algn="ctr">
              <a:lnSpc>
                <a:spcPts val="937"/>
              </a:lnSpc>
            </a:pPr>
            <a:r>
              <a:rPr sz="787" spc="4" dirty="0">
                <a:latin typeface="微软雅黑"/>
                <a:cs typeface="微软雅黑"/>
              </a:rPr>
              <a:t>帧率</a:t>
            </a:r>
            <a:r>
              <a:rPr sz="787" dirty="0">
                <a:latin typeface="微软雅黑"/>
                <a:cs typeface="微软雅黑"/>
              </a:rPr>
              <a:t>15</a:t>
            </a:r>
            <a:r>
              <a:rPr sz="787" spc="-8" dirty="0">
                <a:latin typeface="微软雅黑"/>
                <a:cs typeface="微软雅黑"/>
              </a:rPr>
              <a:t>f</a:t>
            </a:r>
            <a:r>
              <a:rPr sz="787" dirty="0">
                <a:latin typeface="微软雅黑"/>
                <a:cs typeface="微软雅黑"/>
              </a:rPr>
              <a:t>ps</a:t>
            </a:r>
            <a:endParaRPr sz="787">
              <a:latin typeface="微软雅黑"/>
              <a:cs typeface="微软雅黑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822165" y="3156610"/>
            <a:ext cx="1870883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b="1" spc="4" dirty="0">
                <a:latin typeface="微软雅黑"/>
                <a:cs typeface="微软雅黑"/>
              </a:rPr>
              <a:t>上行/下行速率需求(M</a:t>
            </a:r>
            <a:r>
              <a:rPr sz="1199" b="1" spc="-8" dirty="0">
                <a:latin typeface="微软雅黑"/>
                <a:cs typeface="微软雅黑"/>
              </a:rPr>
              <a:t>bp</a:t>
            </a:r>
            <a:r>
              <a:rPr sz="1199" b="1" dirty="0">
                <a:latin typeface="微软雅黑"/>
                <a:cs typeface="微软雅黑"/>
              </a:rPr>
              <a:t>s)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041741" y="3480255"/>
            <a:ext cx="334494" cy="3847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799">
              <a:lnSpc>
                <a:spcPts val="1434"/>
              </a:lnSpc>
            </a:pPr>
            <a:r>
              <a:rPr sz="1199" b="1" spc="4" dirty="0">
                <a:latin typeface="微软雅黑"/>
                <a:cs typeface="微软雅黑"/>
              </a:rPr>
              <a:t>中级</a:t>
            </a:r>
            <a:endParaRPr sz="1199">
              <a:latin typeface="微软雅黑"/>
              <a:cs typeface="微软雅黑"/>
            </a:endParaRPr>
          </a:p>
          <a:p>
            <a:pPr marL="9517">
              <a:lnSpc>
                <a:spcPts val="1615"/>
              </a:lnSpc>
            </a:pPr>
            <a:r>
              <a:rPr sz="1349" b="1" spc="-11" dirty="0">
                <a:latin typeface="微软雅黑"/>
                <a:cs typeface="微软雅黑"/>
              </a:rPr>
              <a:t>194</a:t>
            </a:r>
            <a:endParaRPr sz="1349">
              <a:latin typeface="微软雅黑"/>
              <a:cs typeface="微软雅黑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214784" y="3490057"/>
            <a:ext cx="488180" cy="8981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3806" algn="ctr">
              <a:lnSpc>
                <a:spcPts val="1439"/>
              </a:lnSpc>
            </a:pPr>
            <a:r>
              <a:rPr sz="1199" b="1" spc="4" dirty="0">
                <a:latin typeface="微软雅黑"/>
                <a:cs typeface="微软雅黑"/>
              </a:rPr>
              <a:t>入门级</a:t>
            </a:r>
            <a:endParaRPr sz="1199">
              <a:latin typeface="微软雅黑"/>
              <a:cs typeface="微软雅黑"/>
            </a:endParaRPr>
          </a:p>
          <a:p>
            <a:pPr marR="6186" algn="ctr">
              <a:lnSpc>
                <a:spcPts val="1618"/>
              </a:lnSpc>
            </a:pPr>
            <a:r>
              <a:rPr sz="1349" b="1" spc="-11" dirty="0">
                <a:latin typeface="微软雅黑"/>
                <a:cs typeface="微软雅黑"/>
              </a:rPr>
              <a:t>86</a:t>
            </a:r>
            <a:endParaRPr sz="1349">
              <a:latin typeface="微软雅黑"/>
              <a:cs typeface="微软雅黑"/>
            </a:endParaRPr>
          </a:p>
          <a:p>
            <a:pPr>
              <a:spcBef>
                <a:spcPts val="8"/>
              </a:spcBef>
            </a:pPr>
            <a:endParaRPr sz="1049">
              <a:latin typeface="Times New Roman"/>
              <a:cs typeface="Times New Roman"/>
            </a:endParaRPr>
          </a:p>
          <a:p>
            <a:pPr marL="4283" algn="ctr"/>
            <a:r>
              <a:rPr sz="787" spc="4" dirty="0">
                <a:latin typeface="微软雅黑"/>
                <a:cs typeface="微软雅黑"/>
              </a:rPr>
              <a:t>分辨率</a:t>
            </a:r>
            <a:endParaRPr sz="787">
              <a:latin typeface="微软雅黑"/>
              <a:cs typeface="微软雅黑"/>
            </a:endParaRPr>
          </a:p>
          <a:p>
            <a:pPr marL="3331" algn="ctr">
              <a:lnSpc>
                <a:spcPts val="940"/>
              </a:lnSpc>
              <a:spcBef>
                <a:spcPts val="8"/>
              </a:spcBef>
            </a:pPr>
            <a:r>
              <a:rPr sz="787" spc="4" dirty="0">
                <a:latin typeface="微软雅黑"/>
                <a:cs typeface="微软雅黑"/>
              </a:rPr>
              <a:t>1280</a:t>
            </a:r>
            <a:r>
              <a:rPr sz="787" dirty="0">
                <a:latin typeface="微软雅黑"/>
                <a:cs typeface="微软雅黑"/>
              </a:rPr>
              <a:t>*72</a:t>
            </a:r>
            <a:r>
              <a:rPr sz="787" spc="4" dirty="0">
                <a:latin typeface="微软雅黑"/>
                <a:cs typeface="微软雅黑"/>
              </a:rPr>
              <a:t>0</a:t>
            </a:r>
            <a:endParaRPr sz="787">
              <a:latin typeface="微软雅黑"/>
              <a:cs typeface="微软雅黑"/>
            </a:endParaRPr>
          </a:p>
          <a:p>
            <a:pPr marL="3331" algn="ctr">
              <a:lnSpc>
                <a:spcPts val="940"/>
              </a:lnSpc>
            </a:pPr>
            <a:r>
              <a:rPr sz="787" spc="4" dirty="0">
                <a:latin typeface="微软雅黑"/>
                <a:cs typeface="微软雅黑"/>
              </a:rPr>
              <a:t>帧率30</a:t>
            </a:r>
            <a:r>
              <a:rPr sz="787" spc="-4" dirty="0">
                <a:latin typeface="微软雅黑"/>
                <a:cs typeface="微软雅黑"/>
              </a:rPr>
              <a:t>f</a:t>
            </a:r>
            <a:r>
              <a:rPr sz="787" dirty="0">
                <a:latin typeface="微软雅黑"/>
                <a:cs typeface="微软雅黑"/>
              </a:rPr>
              <a:t>ps</a:t>
            </a:r>
            <a:endParaRPr sz="787">
              <a:latin typeface="微软雅黑"/>
              <a:cs typeface="微软雅黑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942677" y="4015021"/>
            <a:ext cx="536713" cy="3519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87" dirty="0">
                <a:latin typeface="微软雅黑"/>
                <a:cs typeface="微软雅黑"/>
              </a:rPr>
              <a:t>分辨率</a:t>
            </a:r>
            <a:endParaRPr sz="787">
              <a:latin typeface="微软雅黑"/>
              <a:cs typeface="微软雅黑"/>
            </a:endParaRPr>
          </a:p>
          <a:p>
            <a:pPr algn="ctr">
              <a:lnSpc>
                <a:spcPts val="940"/>
              </a:lnSpc>
              <a:spcBef>
                <a:spcPts val="11"/>
              </a:spcBef>
            </a:pPr>
            <a:r>
              <a:rPr sz="787" dirty="0">
                <a:latin typeface="微软雅黑"/>
                <a:cs typeface="微软雅黑"/>
              </a:rPr>
              <a:t>1920*10</a:t>
            </a:r>
            <a:r>
              <a:rPr sz="787" spc="-15" dirty="0">
                <a:latin typeface="微软雅黑"/>
                <a:cs typeface="微软雅黑"/>
              </a:rPr>
              <a:t>8</a:t>
            </a:r>
            <a:r>
              <a:rPr sz="787" dirty="0">
                <a:latin typeface="微软雅黑"/>
                <a:cs typeface="微软雅黑"/>
              </a:rPr>
              <a:t>0</a:t>
            </a:r>
            <a:endParaRPr sz="787">
              <a:latin typeface="微软雅黑"/>
              <a:cs typeface="微软雅黑"/>
            </a:endParaRPr>
          </a:p>
          <a:p>
            <a:pPr marL="1904" algn="ctr">
              <a:lnSpc>
                <a:spcPts val="940"/>
              </a:lnSpc>
            </a:pPr>
            <a:r>
              <a:rPr sz="787" spc="4" dirty="0">
                <a:latin typeface="微软雅黑"/>
                <a:cs typeface="微软雅黑"/>
              </a:rPr>
              <a:t>帧率</a:t>
            </a:r>
            <a:r>
              <a:rPr sz="787" dirty="0">
                <a:latin typeface="微软雅黑"/>
                <a:cs typeface="微软雅黑"/>
              </a:rPr>
              <a:t>60</a:t>
            </a:r>
            <a:r>
              <a:rPr sz="787" spc="-8" dirty="0">
                <a:latin typeface="微软雅黑"/>
                <a:cs typeface="微软雅黑"/>
              </a:rPr>
              <a:t>f</a:t>
            </a:r>
            <a:r>
              <a:rPr sz="787" dirty="0">
                <a:latin typeface="微软雅黑"/>
                <a:cs typeface="微软雅黑"/>
              </a:rPr>
              <a:t>ps</a:t>
            </a:r>
            <a:endParaRPr sz="787">
              <a:latin typeface="微软雅黑"/>
              <a:cs typeface="微软雅黑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724622" y="3481207"/>
            <a:ext cx="536713" cy="8987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904" algn="ctr">
              <a:lnSpc>
                <a:spcPts val="1434"/>
              </a:lnSpc>
            </a:pPr>
            <a:r>
              <a:rPr sz="1199" b="1" spc="4" dirty="0">
                <a:latin typeface="微软雅黑"/>
                <a:cs typeface="微软雅黑"/>
              </a:rPr>
              <a:t>高级</a:t>
            </a:r>
            <a:endParaRPr sz="1199">
              <a:latin typeface="微软雅黑"/>
              <a:cs typeface="微软雅黑"/>
            </a:endParaRPr>
          </a:p>
          <a:p>
            <a:pPr marR="1904" algn="ctr">
              <a:lnSpc>
                <a:spcPts val="1615"/>
              </a:lnSpc>
            </a:pPr>
            <a:r>
              <a:rPr sz="1349" b="1" spc="-11" dirty="0">
                <a:latin typeface="微软雅黑"/>
                <a:cs typeface="微软雅黑"/>
              </a:rPr>
              <a:t>1165</a:t>
            </a:r>
            <a:endParaRPr sz="1349">
              <a:latin typeface="微软雅黑"/>
              <a:cs typeface="微软雅黑"/>
            </a:endParaRPr>
          </a:p>
          <a:p>
            <a:pPr marL="9517" marR="3806" indent="3331" algn="ctr">
              <a:lnSpc>
                <a:spcPct val="100899"/>
              </a:lnSpc>
              <a:spcBef>
                <a:spcPts val="1154"/>
              </a:spcBef>
            </a:pPr>
            <a:r>
              <a:rPr sz="787" spc="4" dirty="0">
                <a:latin typeface="微软雅黑"/>
                <a:cs typeface="微软雅黑"/>
              </a:rPr>
              <a:t>分辨率 </a:t>
            </a:r>
            <a:r>
              <a:rPr sz="787" dirty="0">
                <a:latin typeface="微软雅黑"/>
                <a:cs typeface="微软雅黑"/>
              </a:rPr>
              <a:t>3840*21</a:t>
            </a:r>
            <a:r>
              <a:rPr sz="787" spc="-15" dirty="0">
                <a:latin typeface="微软雅黑"/>
                <a:cs typeface="微软雅黑"/>
              </a:rPr>
              <a:t>6</a:t>
            </a:r>
            <a:r>
              <a:rPr sz="787" dirty="0">
                <a:latin typeface="微软雅黑"/>
                <a:cs typeface="微软雅黑"/>
              </a:rPr>
              <a:t>0</a:t>
            </a:r>
            <a:endParaRPr sz="787">
              <a:latin typeface="微软雅黑"/>
              <a:cs typeface="微软雅黑"/>
            </a:endParaRPr>
          </a:p>
          <a:p>
            <a:pPr marL="1904" algn="ctr">
              <a:lnSpc>
                <a:spcPts val="937"/>
              </a:lnSpc>
            </a:pPr>
            <a:r>
              <a:rPr sz="787" spc="4" dirty="0">
                <a:latin typeface="微软雅黑"/>
                <a:cs typeface="微软雅黑"/>
              </a:rPr>
              <a:t>帧率</a:t>
            </a:r>
            <a:r>
              <a:rPr sz="787" dirty="0">
                <a:latin typeface="微软雅黑"/>
                <a:cs typeface="微软雅黑"/>
              </a:rPr>
              <a:t>90</a:t>
            </a:r>
            <a:r>
              <a:rPr sz="787" spc="-8" dirty="0">
                <a:latin typeface="微软雅黑"/>
                <a:cs typeface="微软雅黑"/>
              </a:rPr>
              <a:t>f</a:t>
            </a:r>
            <a:r>
              <a:rPr sz="787" dirty="0">
                <a:latin typeface="微软雅黑"/>
                <a:cs typeface="微软雅黑"/>
              </a:rPr>
              <a:t>ps</a:t>
            </a:r>
            <a:endParaRPr sz="787">
              <a:latin typeface="微软雅黑"/>
              <a:cs typeface="微软雅黑"/>
            </a:endParaRPr>
          </a:p>
        </p:txBody>
      </p:sp>
      <p:sp>
        <p:nvSpPr>
          <p:cNvPr id="53" name="object 14"/>
          <p:cNvSpPr txBox="1">
            <a:spLocks/>
          </p:cNvSpPr>
          <p:nvPr/>
        </p:nvSpPr>
        <p:spPr>
          <a:xfrm>
            <a:off x="144702" y="142133"/>
            <a:ext cx="6712311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9517">
              <a:lnSpc>
                <a:spcPts val="2154"/>
              </a:lnSpc>
            </a:pPr>
            <a:r>
              <a:rPr lang="en-US" altLang="zh-CN" sz="2098" b="1" kern="0">
                <a:solidFill>
                  <a:schemeClr val="bg1"/>
                </a:solidFill>
                <a:latin typeface="微软雅黑"/>
                <a:cs typeface="微软雅黑"/>
              </a:rPr>
              <a:t>5G+VR</a:t>
            </a:r>
            <a:endParaRPr lang="zh-CN" altLang="en-US" sz="2098" b="1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986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/>
          <p:cNvSpPr/>
          <p:nvPr/>
        </p:nvSpPr>
        <p:spPr>
          <a:xfrm>
            <a:off x="5507632" y="2053689"/>
            <a:ext cx="579346" cy="5694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" name="object 4"/>
          <p:cNvSpPr txBox="1"/>
          <p:nvPr/>
        </p:nvSpPr>
        <p:spPr>
          <a:xfrm>
            <a:off x="5556450" y="1901502"/>
            <a:ext cx="522439" cy="1499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974" b="1" spc="15" dirty="0">
                <a:latin typeface="微软雅黑"/>
                <a:cs typeface="微软雅黑"/>
              </a:rPr>
              <a:t>人流定位</a:t>
            </a:r>
            <a:endParaRPr sz="974">
              <a:latin typeface="微软雅黑"/>
              <a:cs typeface="微软雅黑"/>
            </a:endParaRPr>
          </a:p>
        </p:txBody>
      </p:sp>
      <p:sp>
        <p:nvSpPr>
          <p:cNvPr id="4" name="object 5"/>
          <p:cNvSpPr/>
          <p:nvPr/>
        </p:nvSpPr>
        <p:spPr>
          <a:xfrm>
            <a:off x="6527007" y="2607531"/>
            <a:ext cx="566689" cy="0"/>
          </a:xfrm>
          <a:custGeom>
            <a:avLst/>
            <a:gdLst/>
            <a:ahLst/>
            <a:cxnLst/>
            <a:rect l="l" t="t" r="r" b="b"/>
            <a:pathLst>
              <a:path w="756284">
                <a:moveTo>
                  <a:pt x="0" y="0"/>
                </a:moveTo>
                <a:lnTo>
                  <a:pt x="755903" y="0"/>
                </a:lnTo>
              </a:path>
            </a:pathLst>
          </a:custGeom>
          <a:ln w="20319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" name="object 6"/>
          <p:cNvSpPr/>
          <p:nvPr/>
        </p:nvSpPr>
        <p:spPr>
          <a:xfrm>
            <a:off x="6534761" y="2064156"/>
            <a:ext cx="0" cy="535762"/>
          </a:xfrm>
          <a:custGeom>
            <a:avLst/>
            <a:gdLst/>
            <a:ahLst/>
            <a:cxnLst/>
            <a:rect l="l" t="t" r="r" b="b"/>
            <a:pathLst>
              <a:path h="715010">
                <a:moveTo>
                  <a:pt x="0" y="0"/>
                </a:moveTo>
                <a:lnTo>
                  <a:pt x="0" y="715010"/>
                </a:lnTo>
              </a:path>
            </a:pathLst>
          </a:custGeom>
          <a:ln w="207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" name="object 7"/>
          <p:cNvSpPr/>
          <p:nvPr/>
        </p:nvSpPr>
        <p:spPr>
          <a:xfrm>
            <a:off x="6527007" y="2056544"/>
            <a:ext cx="566689" cy="0"/>
          </a:xfrm>
          <a:custGeom>
            <a:avLst/>
            <a:gdLst/>
            <a:ahLst/>
            <a:cxnLst/>
            <a:rect l="l" t="t" r="r" b="b"/>
            <a:pathLst>
              <a:path w="756284">
                <a:moveTo>
                  <a:pt x="0" y="0"/>
                </a:moveTo>
                <a:lnTo>
                  <a:pt x="755903" y="0"/>
                </a:lnTo>
              </a:path>
            </a:pathLst>
          </a:custGeom>
          <a:ln w="2032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" name="object 8"/>
          <p:cNvSpPr/>
          <p:nvPr/>
        </p:nvSpPr>
        <p:spPr>
          <a:xfrm>
            <a:off x="7085654" y="2064252"/>
            <a:ext cx="0" cy="535762"/>
          </a:xfrm>
          <a:custGeom>
            <a:avLst/>
            <a:gdLst/>
            <a:ahLst/>
            <a:cxnLst/>
            <a:rect l="l" t="t" r="r" b="b"/>
            <a:pathLst>
              <a:path h="715010">
                <a:moveTo>
                  <a:pt x="0" y="0"/>
                </a:moveTo>
                <a:lnTo>
                  <a:pt x="0" y="714501"/>
                </a:lnTo>
              </a:path>
            </a:pathLst>
          </a:custGeom>
          <a:ln w="207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" name="object 9"/>
          <p:cNvSpPr/>
          <p:nvPr/>
        </p:nvSpPr>
        <p:spPr>
          <a:xfrm>
            <a:off x="6574967" y="2329659"/>
            <a:ext cx="176050" cy="146549"/>
          </a:xfrm>
          <a:custGeom>
            <a:avLst/>
            <a:gdLst/>
            <a:ahLst/>
            <a:cxnLst/>
            <a:rect l="l" t="t" r="r" b="b"/>
            <a:pathLst>
              <a:path w="234950" h="195579">
                <a:moveTo>
                  <a:pt x="43306" y="57912"/>
                </a:moveTo>
                <a:lnTo>
                  <a:pt x="3301" y="75437"/>
                </a:lnTo>
                <a:lnTo>
                  <a:pt x="0" y="80390"/>
                </a:lnTo>
                <a:lnTo>
                  <a:pt x="0" y="114680"/>
                </a:lnTo>
                <a:lnTo>
                  <a:pt x="6898" y="123490"/>
                </a:lnTo>
                <a:lnTo>
                  <a:pt x="17037" y="130747"/>
                </a:lnTo>
                <a:lnTo>
                  <a:pt x="29380" y="135472"/>
                </a:lnTo>
                <a:lnTo>
                  <a:pt x="43306" y="137160"/>
                </a:lnTo>
                <a:lnTo>
                  <a:pt x="43306" y="57912"/>
                </a:lnTo>
                <a:close/>
              </a:path>
              <a:path w="234950" h="195579">
                <a:moveTo>
                  <a:pt x="191388" y="126"/>
                </a:moveTo>
                <a:lnTo>
                  <a:pt x="173862" y="19938"/>
                </a:lnTo>
                <a:lnTo>
                  <a:pt x="179044" y="23287"/>
                </a:lnTo>
                <a:lnTo>
                  <a:pt x="185948" y="29894"/>
                </a:lnTo>
                <a:lnTo>
                  <a:pt x="204940" y="75131"/>
                </a:lnTo>
                <a:lnTo>
                  <a:pt x="207592" y="109658"/>
                </a:lnTo>
                <a:lnTo>
                  <a:pt x="205738" y="123916"/>
                </a:lnTo>
                <a:lnTo>
                  <a:pt x="191363" y="160959"/>
                </a:lnTo>
                <a:lnTo>
                  <a:pt x="175259" y="177164"/>
                </a:lnTo>
                <a:lnTo>
                  <a:pt x="195199" y="194944"/>
                </a:lnTo>
                <a:lnTo>
                  <a:pt x="220629" y="162140"/>
                </a:lnTo>
                <a:lnTo>
                  <a:pt x="232504" y="123916"/>
                </a:lnTo>
                <a:lnTo>
                  <a:pt x="234647" y="94595"/>
                </a:lnTo>
                <a:lnTo>
                  <a:pt x="233519" y="79755"/>
                </a:lnTo>
                <a:lnTo>
                  <a:pt x="222582" y="39747"/>
                </a:lnTo>
                <a:lnTo>
                  <a:pt x="193801" y="1777"/>
                </a:lnTo>
                <a:lnTo>
                  <a:pt x="191388" y="126"/>
                </a:lnTo>
                <a:close/>
              </a:path>
              <a:path w="234950" h="195579">
                <a:moveTo>
                  <a:pt x="157987" y="34925"/>
                </a:moveTo>
                <a:lnTo>
                  <a:pt x="139953" y="54990"/>
                </a:lnTo>
                <a:lnTo>
                  <a:pt x="147144" y="66885"/>
                </a:lnTo>
                <a:lnTo>
                  <a:pt x="150628" y="76982"/>
                </a:lnTo>
                <a:lnTo>
                  <a:pt x="152809" y="89709"/>
                </a:lnTo>
                <a:lnTo>
                  <a:pt x="153473" y="106180"/>
                </a:lnTo>
                <a:lnTo>
                  <a:pt x="151118" y="119156"/>
                </a:lnTo>
                <a:lnTo>
                  <a:pt x="146741" y="131019"/>
                </a:lnTo>
                <a:lnTo>
                  <a:pt x="140588" y="141477"/>
                </a:lnTo>
                <a:lnTo>
                  <a:pt x="139700" y="142493"/>
                </a:lnTo>
                <a:lnTo>
                  <a:pt x="159511" y="160147"/>
                </a:lnTo>
                <a:lnTo>
                  <a:pt x="178112" y="117435"/>
                </a:lnTo>
                <a:lnTo>
                  <a:pt x="179924" y="87416"/>
                </a:lnTo>
                <a:lnTo>
                  <a:pt x="177701" y="74305"/>
                </a:lnTo>
                <a:lnTo>
                  <a:pt x="173912" y="61959"/>
                </a:lnTo>
                <a:lnTo>
                  <a:pt x="168692" y="50520"/>
                </a:lnTo>
                <a:lnTo>
                  <a:pt x="162178" y="40131"/>
                </a:lnTo>
                <a:lnTo>
                  <a:pt x="157987" y="34925"/>
                </a:lnTo>
                <a:close/>
              </a:path>
              <a:path w="234950" h="195579">
                <a:moveTo>
                  <a:pt x="117221" y="0"/>
                </a:moveTo>
                <a:lnTo>
                  <a:pt x="73100" y="19838"/>
                </a:lnTo>
                <a:lnTo>
                  <a:pt x="51688" y="55244"/>
                </a:lnTo>
                <a:lnTo>
                  <a:pt x="51688" y="139826"/>
                </a:lnTo>
                <a:lnTo>
                  <a:pt x="71697" y="173773"/>
                </a:lnTo>
                <a:lnTo>
                  <a:pt x="104616" y="193621"/>
                </a:lnTo>
                <a:lnTo>
                  <a:pt x="117221" y="195072"/>
                </a:lnTo>
                <a:lnTo>
                  <a:pt x="11722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9" name="object 10"/>
          <p:cNvSpPr/>
          <p:nvPr/>
        </p:nvSpPr>
        <p:spPr>
          <a:xfrm>
            <a:off x="6650336" y="2491815"/>
            <a:ext cx="81364" cy="70895"/>
          </a:xfrm>
          <a:custGeom>
            <a:avLst/>
            <a:gdLst/>
            <a:ahLst/>
            <a:cxnLst/>
            <a:rect l="l" t="t" r="r" b="b"/>
            <a:pathLst>
              <a:path w="108584" h="94614">
                <a:moveTo>
                  <a:pt x="20320" y="28067"/>
                </a:moveTo>
                <a:lnTo>
                  <a:pt x="12446" y="28067"/>
                </a:lnTo>
                <a:lnTo>
                  <a:pt x="5588" y="31369"/>
                </a:lnTo>
                <a:lnTo>
                  <a:pt x="1524" y="36449"/>
                </a:lnTo>
                <a:lnTo>
                  <a:pt x="0" y="38989"/>
                </a:lnTo>
                <a:lnTo>
                  <a:pt x="0" y="55499"/>
                </a:lnTo>
                <a:lnTo>
                  <a:pt x="1524" y="57912"/>
                </a:lnTo>
                <a:lnTo>
                  <a:pt x="5588" y="63119"/>
                </a:lnTo>
                <a:lnTo>
                  <a:pt x="12446" y="66421"/>
                </a:lnTo>
                <a:lnTo>
                  <a:pt x="20320" y="66421"/>
                </a:lnTo>
                <a:lnTo>
                  <a:pt x="20320" y="28067"/>
                </a:lnTo>
                <a:close/>
              </a:path>
              <a:path w="108584" h="94614">
                <a:moveTo>
                  <a:pt x="89535" y="127"/>
                </a:moveTo>
                <a:lnTo>
                  <a:pt x="81279" y="9652"/>
                </a:lnTo>
                <a:lnTo>
                  <a:pt x="85558" y="12972"/>
                </a:lnTo>
                <a:lnTo>
                  <a:pt x="91654" y="21922"/>
                </a:lnTo>
                <a:lnTo>
                  <a:pt x="95708" y="34743"/>
                </a:lnTo>
                <a:lnTo>
                  <a:pt x="97202" y="51181"/>
                </a:lnTo>
                <a:lnTo>
                  <a:pt x="94855" y="65780"/>
                </a:lnTo>
                <a:lnTo>
                  <a:pt x="89694" y="77637"/>
                </a:lnTo>
                <a:lnTo>
                  <a:pt x="82296" y="85598"/>
                </a:lnTo>
                <a:lnTo>
                  <a:pt x="81915" y="85852"/>
                </a:lnTo>
                <a:lnTo>
                  <a:pt x="91186" y="94361"/>
                </a:lnTo>
                <a:lnTo>
                  <a:pt x="108343" y="51460"/>
                </a:lnTo>
                <a:lnTo>
                  <a:pt x="108358" y="33315"/>
                </a:lnTo>
                <a:lnTo>
                  <a:pt x="104433" y="20156"/>
                </a:lnTo>
                <a:lnTo>
                  <a:pt x="98363" y="9153"/>
                </a:lnTo>
                <a:lnTo>
                  <a:pt x="90550" y="889"/>
                </a:lnTo>
                <a:lnTo>
                  <a:pt x="89535" y="127"/>
                </a:lnTo>
                <a:close/>
              </a:path>
              <a:path w="108584" h="94614">
                <a:moveTo>
                  <a:pt x="73787" y="16891"/>
                </a:moveTo>
                <a:lnTo>
                  <a:pt x="65404" y="26670"/>
                </a:lnTo>
                <a:lnTo>
                  <a:pt x="67691" y="30099"/>
                </a:lnTo>
                <a:lnTo>
                  <a:pt x="70230" y="34925"/>
                </a:lnTo>
                <a:lnTo>
                  <a:pt x="71754" y="40767"/>
                </a:lnTo>
                <a:lnTo>
                  <a:pt x="72009" y="55245"/>
                </a:lnTo>
                <a:lnTo>
                  <a:pt x="69723" y="62865"/>
                </a:lnTo>
                <a:lnTo>
                  <a:pt x="65786" y="68453"/>
                </a:lnTo>
                <a:lnTo>
                  <a:pt x="65277" y="68961"/>
                </a:lnTo>
                <a:lnTo>
                  <a:pt x="74549" y="77597"/>
                </a:lnTo>
                <a:lnTo>
                  <a:pt x="79448" y="69747"/>
                </a:lnTo>
                <a:lnTo>
                  <a:pt x="83148" y="57984"/>
                </a:lnTo>
                <a:lnTo>
                  <a:pt x="84181" y="43301"/>
                </a:lnTo>
                <a:lnTo>
                  <a:pt x="81482" y="30449"/>
                </a:lnTo>
                <a:lnTo>
                  <a:pt x="75819" y="19431"/>
                </a:lnTo>
                <a:lnTo>
                  <a:pt x="73787" y="16891"/>
                </a:lnTo>
                <a:close/>
              </a:path>
              <a:path w="108584" h="94614">
                <a:moveTo>
                  <a:pt x="54864" y="0"/>
                </a:moveTo>
                <a:lnTo>
                  <a:pt x="45416" y="1822"/>
                </a:lnTo>
                <a:lnTo>
                  <a:pt x="34702" y="9077"/>
                </a:lnTo>
                <a:lnTo>
                  <a:pt x="26543" y="20828"/>
                </a:lnTo>
                <a:lnTo>
                  <a:pt x="24129" y="26797"/>
                </a:lnTo>
                <a:lnTo>
                  <a:pt x="24129" y="67691"/>
                </a:lnTo>
                <a:lnTo>
                  <a:pt x="32552" y="83045"/>
                </a:lnTo>
                <a:lnTo>
                  <a:pt x="42748" y="91441"/>
                </a:lnTo>
                <a:lnTo>
                  <a:pt x="54864" y="94487"/>
                </a:lnTo>
                <a:lnTo>
                  <a:pt x="5486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0" name="object 11"/>
          <p:cNvSpPr/>
          <p:nvPr/>
        </p:nvSpPr>
        <p:spPr>
          <a:xfrm>
            <a:off x="6547560" y="2491815"/>
            <a:ext cx="83743" cy="70895"/>
          </a:xfrm>
          <a:custGeom>
            <a:avLst/>
            <a:gdLst/>
            <a:ahLst/>
            <a:cxnLst/>
            <a:rect l="l" t="t" r="r" b="b"/>
            <a:pathLst>
              <a:path w="111759" h="94614">
                <a:moveTo>
                  <a:pt x="20827" y="28067"/>
                </a:moveTo>
                <a:lnTo>
                  <a:pt x="12826" y="28067"/>
                </a:lnTo>
                <a:lnTo>
                  <a:pt x="5714" y="31369"/>
                </a:lnTo>
                <a:lnTo>
                  <a:pt x="1524" y="36449"/>
                </a:lnTo>
                <a:lnTo>
                  <a:pt x="0" y="38989"/>
                </a:lnTo>
                <a:lnTo>
                  <a:pt x="0" y="55499"/>
                </a:lnTo>
                <a:lnTo>
                  <a:pt x="1524" y="57912"/>
                </a:lnTo>
                <a:lnTo>
                  <a:pt x="5714" y="63119"/>
                </a:lnTo>
                <a:lnTo>
                  <a:pt x="12826" y="66421"/>
                </a:lnTo>
                <a:lnTo>
                  <a:pt x="20827" y="66421"/>
                </a:lnTo>
                <a:lnTo>
                  <a:pt x="20827" y="28067"/>
                </a:lnTo>
                <a:close/>
              </a:path>
              <a:path w="111759" h="94614">
                <a:moveTo>
                  <a:pt x="91948" y="127"/>
                </a:moveTo>
                <a:lnTo>
                  <a:pt x="83565" y="9652"/>
                </a:lnTo>
                <a:lnTo>
                  <a:pt x="88118" y="13158"/>
                </a:lnTo>
                <a:lnTo>
                  <a:pt x="94284" y="22136"/>
                </a:lnTo>
                <a:lnTo>
                  <a:pt x="98372" y="34968"/>
                </a:lnTo>
                <a:lnTo>
                  <a:pt x="99879" y="51450"/>
                </a:lnTo>
                <a:lnTo>
                  <a:pt x="97476" y="65934"/>
                </a:lnTo>
                <a:lnTo>
                  <a:pt x="92165" y="77695"/>
                </a:lnTo>
                <a:lnTo>
                  <a:pt x="84581" y="85598"/>
                </a:lnTo>
                <a:lnTo>
                  <a:pt x="84200" y="85852"/>
                </a:lnTo>
                <a:lnTo>
                  <a:pt x="93725" y="94361"/>
                </a:lnTo>
                <a:lnTo>
                  <a:pt x="111331" y="51450"/>
                </a:lnTo>
                <a:lnTo>
                  <a:pt x="111350" y="33149"/>
                </a:lnTo>
                <a:lnTo>
                  <a:pt x="107334" y="20060"/>
                </a:lnTo>
                <a:lnTo>
                  <a:pt x="101118" y="9115"/>
                </a:lnTo>
                <a:lnTo>
                  <a:pt x="93090" y="889"/>
                </a:lnTo>
                <a:lnTo>
                  <a:pt x="91948" y="127"/>
                </a:lnTo>
                <a:close/>
              </a:path>
              <a:path w="111759" h="94614">
                <a:moveTo>
                  <a:pt x="75946" y="16891"/>
                </a:moveTo>
                <a:lnTo>
                  <a:pt x="67309" y="26670"/>
                </a:lnTo>
                <a:lnTo>
                  <a:pt x="69596" y="30099"/>
                </a:lnTo>
                <a:lnTo>
                  <a:pt x="72274" y="34968"/>
                </a:lnTo>
                <a:lnTo>
                  <a:pt x="73786" y="40767"/>
                </a:lnTo>
                <a:lnTo>
                  <a:pt x="74040" y="55245"/>
                </a:lnTo>
                <a:lnTo>
                  <a:pt x="71627" y="62865"/>
                </a:lnTo>
                <a:lnTo>
                  <a:pt x="67182" y="68961"/>
                </a:lnTo>
                <a:lnTo>
                  <a:pt x="76707" y="77597"/>
                </a:lnTo>
                <a:lnTo>
                  <a:pt x="81664" y="69632"/>
                </a:lnTo>
                <a:lnTo>
                  <a:pt x="85482" y="57893"/>
                </a:lnTo>
                <a:lnTo>
                  <a:pt x="86546" y="43228"/>
                </a:lnTo>
                <a:lnTo>
                  <a:pt x="83694" y="30417"/>
                </a:lnTo>
                <a:lnTo>
                  <a:pt x="77977" y="19431"/>
                </a:lnTo>
                <a:lnTo>
                  <a:pt x="75946" y="16891"/>
                </a:lnTo>
                <a:close/>
              </a:path>
              <a:path w="111759" h="94614">
                <a:moveTo>
                  <a:pt x="56387" y="0"/>
                </a:moveTo>
                <a:lnTo>
                  <a:pt x="46167" y="2013"/>
                </a:lnTo>
                <a:lnTo>
                  <a:pt x="35421" y="9273"/>
                </a:lnTo>
                <a:lnTo>
                  <a:pt x="27177" y="20828"/>
                </a:lnTo>
                <a:lnTo>
                  <a:pt x="24891" y="26797"/>
                </a:lnTo>
                <a:lnTo>
                  <a:pt x="24891" y="67691"/>
                </a:lnTo>
                <a:lnTo>
                  <a:pt x="33775" y="83471"/>
                </a:lnTo>
                <a:lnTo>
                  <a:pt x="44136" y="91559"/>
                </a:lnTo>
                <a:lnTo>
                  <a:pt x="56387" y="94487"/>
                </a:lnTo>
                <a:lnTo>
                  <a:pt x="56387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1" name="object 12"/>
          <p:cNvSpPr/>
          <p:nvPr/>
        </p:nvSpPr>
        <p:spPr>
          <a:xfrm>
            <a:off x="6773665" y="2158368"/>
            <a:ext cx="285486" cy="313082"/>
          </a:xfrm>
          <a:custGeom>
            <a:avLst/>
            <a:gdLst/>
            <a:ahLst/>
            <a:cxnLst/>
            <a:rect l="l" t="t" r="r" b="b"/>
            <a:pathLst>
              <a:path w="381000" h="417829">
                <a:moveTo>
                  <a:pt x="236347" y="291846"/>
                </a:moveTo>
                <a:lnTo>
                  <a:pt x="146176" y="291846"/>
                </a:lnTo>
                <a:lnTo>
                  <a:pt x="146176" y="417575"/>
                </a:lnTo>
                <a:lnTo>
                  <a:pt x="236347" y="417575"/>
                </a:lnTo>
                <a:lnTo>
                  <a:pt x="236347" y="291846"/>
                </a:lnTo>
                <a:close/>
              </a:path>
              <a:path w="381000" h="417829">
                <a:moveTo>
                  <a:pt x="257048" y="290575"/>
                </a:moveTo>
                <a:lnTo>
                  <a:pt x="124332" y="290575"/>
                </a:lnTo>
                <a:lnTo>
                  <a:pt x="125475" y="291846"/>
                </a:lnTo>
                <a:lnTo>
                  <a:pt x="255904" y="291846"/>
                </a:lnTo>
                <a:lnTo>
                  <a:pt x="257048" y="290575"/>
                </a:lnTo>
                <a:close/>
              </a:path>
              <a:path w="381000" h="417829">
                <a:moveTo>
                  <a:pt x="144906" y="119125"/>
                </a:moveTo>
                <a:lnTo>
                  <a:pt x="143128" y="119125"/>
                </a:lnTo>
                <a:lnTo>
                  <a:pt x="140207" y="120396"/>
                </a:lnTo>
                <a:lnTo>
                  <a:pt x="137413" y="121665"/>
                </a:lnTo>
                <a:lnTo>
                  <a:pt x="134747" y="124205"/>
                </a:lnTo>
                <a:lnTo>
                  <a:pt x="132079" y="124205"/>
                </a:lnTo>
                <a:lnTo>
                  <a:pt x="127507" y="126746"/>
                </a:lnTo>
                <a:lnTo>
                  <a:pt x="123698" y="129286"/>
                </a:lnTo>
                <a:lnTo>
                  <a:pt x="120650" y="131825"/>
                </a:lnTo>
                <a:lnTo>
                  <a:pt x="118363" y="133096"/>
                </a:lnTo>
                <a:lnTo>
                  <a:pt x="116458" y="134365"/>
                </a:lnTo>
                <a:lnTo>
                  <a:pt x="116458" y="280415"/>
                </a:lnTo>
                <a:lnTo>
                  <a:pt x="116967" y="282955"/>
                </a:lnTo>
                <a:lnTo>
                  <a:pt x="117982" y="285496"/>
                </a:lnTo>
                <a:lnTo>
                  <a:pt x="118618" y="286765"/>
                </a:lnTo>
                <a:lnTo>
                  <a:pt x="120269" y="288036"/>
                </a:lnTo>
                <a:lnTo>
                  <a:pt x="121157" y="289305"/>
                </a:lnTo>
                <a:lnTo>
                  <a:pt x="123189" y="290575"/>
                </a:lnTo>
                <a:lnTo>
                  <a:pt x="258191" y="290575"/>
                </a:lnTo>
                <a:lnTo>
                  <a:pt x="260223" y="289305"/>
                </a:lnTo>
                <a:lnTo>
                  <a:pt x="261111" y="288036"/>
                </a:lnTo>
                <a:lnTo>
                  <a:pt x="261874" y="286765"/>
                </a:lnTo>
                <a:lnTo>
                  <a:pt x="262635" y="286765"/>
                </a:lnTo>
                <a:lnTo>
                  <a:pt x="264906" y="152146"/>
                </a:lnTo>
                <a:lnTo>
                  <a:pt x="189229" y="152146"/>
                </a:lnTo>
                <a:lnTo>
                  <a:pt x="187325" y="150875"/>
                </a:lnTo>
                <a:lnTo>
                  <a:pt x="183387" y="150875"/>
                </a:lnTo>
                <a:lnTo>
                  <a:pt x="181355" y="149605"/>
                </a:lnTo>
                <a:lnTo>
                  <a:pt x="173735" y="144525"/>
                </a:lnTo>
                <a:lnTo>
                  <a:pt x="171957" y="143255"/>
                </a:lnTo>
                <a:lnTo>
                  <a:pt x="170052" y="141986"/>
                </a:lnTo>
                <a:lnTo>
                  <a:pt x="168401" y="140715"/>
                </a:lnTo>
                <a:lnTo>
                  <a:pt x="164846" y="138175"/>
                </a:lnTo>
                <a:lnTo>
                  <a:pt x="158369" y="131825"/>
                </a:lnTo>
                <a:lnTo>
                  <a:pt x="155575" y="128015"/>
                </a:lnTo>
                <a:lnTo>
                  <a:pt x="152907" y="125475"/>
                </a:lnTo>
                <a:lnTo>
                  <a:pt x="150368" y="124205"/>
                </a:lnTo>
                <a:lnTo>
                  <a:pt x="149225" y="122936"/>
                </a:lnTo>
                <a:lnTo>
                  <a:pt x="147066" y="120396"/>
                </a:lnTo>
                <a:lnTo>
                  <a:pt x="145287" y="120396"/>
                </a:lnTo>
                <a:lnTo>
                  <a:pt x="144906" y="119125"/>
                </a:lnTo>
                <a:close/>
              </a:path>
              <a:path w="381000" h="417829">
                <a:moveTo>
                  <a:pt x="241426" y="120396"/>
                </a:moveTo>
                <a:lnTo>
                  <a:pt x="239649" y="120396"/>
                </a:lnTo>
                <a:lnTo>
                  <a:pt x="239141" y="121665"/>
                </a:lnTo>
                <a:lnTo>
                  <a:pt x="237235" y="121665"/>
                </a:lnTo>
                <a:lnTo>
                  <a:pt x="236220" y="122936"/>
                </a:lnTo>
                <a:lnTo>
                  <a:pt x="233933" y="124205"/>
                </a:lnTo>
                <a:lnTo>
                  <a:pt x="231267" y="126746"/>
                </a:lnTo>
                <a:lnTo>
                  <a:pt x="228346" y="129286"/>
                </a:lnTo>
                <a:lnTo>
                  <a:pt x="225171" y="131825"/>
                </a:lnTo>
                <a:lnTo>
                  <a:pt x="221869" y="135636"/>
                </a:lnTo>
                <a:lnTo>
                  <a:pt x="216661" y="139446"/>
                </a:lnTo>
                <a:lnTo>
                  <a:pt x="214756" y="140715"/>
                </a:lnTo>
                <a:lnTo>
                  <a:pt x="210947" y="144525"/>
                </a:lnTo>
                <a:lnTo>
                  <a:pt x="205231" y="148336"/>
                </a:lnTo>
                <a:lnTo>
                  <a:pt x="203200" y="148336"/>
                </a:lnTo>
                <a:lnTo>
                  <a:pt x="201295" y="149605"/>
                </a:lnTo>
                <a:lnTo>
                  <a:pt x="199262" y="150875"/>
                </a:lnTo>
                <a:lnTo>
                  <a:pt x="195325" y="150875"/>
                </a:lnTo>
                <a:lnTo>
                  <a:pt x="189229" y="152146"/>
                </a:lnTo>
                <a:lnTo>
                  <a:pt x="264906" y="152146"/>
                </a:lnTo>
                <a:lnTo>
                  <a:pt x="264922" y="134365"/>
                </a:lnTo>
                <a:lnTo>
                  <a:pt x="263271" y="133096"/>
                </a:lnTo>
                <a:lnTo>
                  <a:pt x="261238" y="131825"/>
                </a:lnTo>
                <a:lnTo>
                  <a:pt x="258572" y="130555"/>
                </a:lnTo>
                <a:lnTo>
                  <a:pt x="255143" y="128015"/>
                </a:lnTo>
                <a:lnTo>
                  <a:pt x="251205" y="125475"/>
                </a:lnTo>
                <a:lnTo>
                  <a:pt x="244094" y="121665"/>
                </a:lnTo>
                <a:lnTo>
                  <a:pt x="241426" y="120396"/>
                </a:lnTo>
                <a:close/>
              </a:path>
              <a:path w="381000" h="417829">
                <a:moveTo>
                  <a:pt x="194436" y="139446"/>
                </a:moveTo>
                <a:lnTo>
                  <a:pt x="189102" y="139446"/>
                </a:lnTo>
                <a:lnTo>
                  <a:pt x="189610" y="140715"/>
                </a:lnTo>
                <a:lnTo>
                  <a:pt x="194055" y="140715"/>
                </a:lnTo>
                <a:lnTo>
                  <a:pt x="194436" y="139446"/>
                </a:lnTo>
                <a:close/>
              </a:path>
              <a:path w="381000" h="417829">
                <a:moveTo>
                  <a:pt x="196342" y="138175"/>
                </a:moveTo>
                <a:lnTo>
                  <a:pt x="187451" y="138175"/>
                </a:lnTo>
                <a:lnTo>
                  <a:pt x="188213" y="139446"/>
                </a:lnTo>
                <a:lnTo>
                  <a:pt x="195833" y="139446"/>
                </a:lnTo>
                <a:lnTo>
                  <a:pt x="196342" y="138175"/>
                </a:lnTo>
                <a:close/>
              </a:path>
              <a:path w="381000" h="417829">
                <a:moveTo>
                  <a:pt x="196723" y="131825"/>
                </a:moveTo>
                <a:lnTo>
                  <a:pt x="186944" y="131825"/>
                </a:lnTo>
                <a:lnTo>
                  <a:pt x="186689" y="133096"/>
                </a:lnTo>
                <a:lnTo>
                  <a:pt x="186308" y="134365"/>
                </a:lnTo>
                <a:lnTo>
                  <a:pt x="186308" y="136905"/>
                </a:lnTo>
                <a:lnTo>
                  <a:pt x="186689" y="136905"/>
                </a:lnTo>
                <a:lnTo>
                  <a:pt x="187198" y="138175"/>
                </a:lnTo>
                <a:lnTo>
                  <a:pt x="196723" y="138175"/>
                </a:lnTo>
                <a:lnTo>
                  <a:pt x="196976" y="136905"/>
                </a:lnTo>
                <a:lnTo>
                  <a:pt x="197230" y="134365"/>
                </a:lnTo>
                <a:lnTo>
                  <a:pt x="196723" y="131825"/>
                </a:lnTo>
                <a:close/>
              </a:path>
              <a:path w="381000" h="417829">
                <a:moveTo>
                  <a:pt x="177926" y="131825"/>
                </a:moveTo>
                <a:lnTo>
                  <a:pt x="173608" y="131825"/>
                </a:lnTo>
                <a:lnTo>
                  <a:pt x="174117" y="133096"/>
                </a:lnTo>
                <a:lnTo>
                  <a:pt x="177292" y="133096"/>
                </a:lnTo>
                <a:lnTo>
                  <a:pt x="177926" y="131825"/>
                </a:lnTo>
                <a:close/>
              </a:path>
              <a:path w="381000" h="417829">
                <a:moveTo>
                  <a:pt x="210311" y="131825"/>
                </a:moveTo>
                <a:lnTo>
                  <a:pt x="205994" y="131825"/>
                </a:lnTo>
                <a:lnTo>
                  <a:pt x="206501" y="133096"/>
                </a:lnTo>
                <a:lnTo>
                  <a:pt x="209803" y="133096"/>
                </a:lnTo>
                <a:lnTo>
                  <a:pt x="210311" y="131825"/>
                </a:lnTo>
                <a:close/>
              </a:path>
              <a:path w="381000" h="417829">
                <a:moveTo>
                  <a:pt x="180339" y="130555"/>
                </a:moveTo>
                <a:lnTo>
                  <a:pt x="171069" y="130555"/>
                </a:lnTo>
                <a:lnTo>
                  <a:pt x="172593" y="131825"/>
                </a:lnTo>
                <a:lnTo>
                  <a:pt x="178816" y="131825"/>
                </a:lnTo>
                <a:lnTo>
                  <a:pt x="180339" y="130555"/>
                </a:lnTo>
                <a:close/>
              </a:path>
              <a:path w="381000" h="417829">
                <a:moveTo>
                  <a:pt x="195833" y="130555"/>
                </a:moveTo>
                <a:lnTo>
                  <a:pt x="187832" y="130555"/>
                </a:lnTo>
                <a:lnTo>
                  <a:pt x="187451" y="131825"/>
                </a:lnTo>
                <a:lnTo>
                  <a:pt x="196087" y="131825"/>
                </a:lnTo>
                <a:lnTo>
                  <a:pt x="195833" y="130555"/>
                </a:lnTo>
                <a:close/>
              </a:path>
              <a:path w="381000" h="417829">
                <a:moveTo>
                  <a:pt x="212851" y="130555"/>
                </a:moveTo>
                <a:lnTo>
                  <a:pt x="203453" y="130555"/>
                </a:lnTo>
                <a:lnTo>
                  <a:pt x="204977" y="131825"/>
                </a:lnTo>
                <a:lnTo>
                  <a:pt x="211327" y="131825"/>
                </a:lnTo>
                <a:lnTo>
                  <a:pt x="212851" y="130555"/>
                </a:lnTo>
                <a:close/>
              </a:path>
              <a:path w="381000" h="417829">
                <a:moveTo>
                  <a:pt x="180594" y="124205"/>
                </a:moveTo>
                <a:lnTo>
                  <a:pt x="170814" y="124205"/>
                </a:lnTo>
                <a:lnTo>
                  <a:pt x="170560" y="125475"/>
                </a:lnTo>
                <a:lnTo>
                  <a:pt x="170306" y="128015"/>
                </a:lnTo>
                <a:lnTo>
                  <a:pt x="170814" y="130555"/>
                </a:lnTo>
                <a:lnTo>
                  <a:pt x="180594" y="130555"/>
                </a:lnTo>
                <a:lnTo>
                  <a:pt x="180848" y="129286"/>
                </a:lnTo>
                <a:lnTo>
                  <a:pt x="181101" y="129286"/>
                </a:lnTo>
                <a:lnTo>
                  <a:pt x="181101" y="128015"/>
                </a:lnTo>
                <a:lnTo>
                  <a:pt x="181355" y="126746"/>
                </a:lnTo>
                <a:lnTo>
                  <a:pt x="181101" y="125475"/>
                </a:lnTo>
                <a:lnTo>
                  <a:pt x="180848" y="125475"/>
                </a:lnTo>
                <a:lnTo>
                  <a:pt x="180594" y="124205"/>
                </a:lnTo>
                <a:close/>
              </a:path>
              <a:path w="381000" h="417829">
                <a:moveTo>
                  <a:pt x="193548" y="129286"/>
                </a:moveTo>
                <a:lnTo>
                  <a:pt x="190119" y="129286"/>
                </a:lnTo>
                <a:lnTo>
                  <a:pt x="189102" y="130555"/>
                </a:lnTo>
                <a:lnTo>
                  <a:pt x="194055" y="130555"/>
                </a:lnTo>
                <a:lnTo>
                  <a:pt x="193548" y="129286"/>
                </a:lnTo>
                <a:close/>
              </a:path>
              <a:path w="381000" h="417829">
                <a:moveTo>
                  <a:pt x="213105" y="124205"/>
                </a:moveTo>
                <a:lnTo>
                  <a:pt x="203326" y="124205"/>
                </a:lnTo>
                <a:lnTo>
                  <a:pt x="203073" y="125475"/>
                </a:lnTo>
                <a:lnTo>
                  <a:pt x="202819" y="125475"/>
                </a:lnTo>
                <a:lnTo>
                  <a:pt x="202819" y="129286"/>
                </a:lnTo>
                <a:lnTo>
                  <a:pt x="203073" y="129286"/>
                </a:lnTo>
                <a:lnTo>
                  <a:pt x="203326" y="130555"/>
                </a:lnTo>
                <a:lnTo>
                  <a:pt x="213105" y="130555"/>
                </a:lnTo>
                <a:lnTo>
                  <a:pt x="213359" y="129286"/>
                </a:lnTo>
                <a:lnTo>
                  <a:pt x="213741" y="128015"/>
                </a:lnTo>
                <a:lnTo>
                  <a:pt x="213741" y="126746"/>
                </a:lnTo>
                <a:lnTo>
                  <a:pt x="213359" y="125475"/>
                </a:lnTo>
                <a:lnTo>
                  <a:pt x="213105" y="124205"/>
                </a:lnTo>
                <a:close/>
              </a:path>
              <a:path w="381000" h="417829">
                <a:moveTo>
                  <a:pt x="162051" y="124205"/>
                </a:moveTo>
                <a:lnTo>
                  <a:pt x="156718" y="124205"/>
                </a:lnTo>
                <a:lnTo>
                  <a:pt x="157099" y="125475"/>
                </a:lnTo>
                <a:lnTo>
                  <a:pt x="161544" y="125475"/>
                </a:lnTo>
                <a:lnTo>
                  <a:pt x="162051" y="124205"/>
                </a:lnTo>
                <a:close/>
              </a:path>
              <a:path w="381000" h="417829">
                <a:moveTo>
                  <a:pt x="226949" y="124205"/>
                </a:moveTo>
                <a:lnTo>
                  <a:pt x="221869" y="124205"/>
                </a:lnTo>
                <a:lnTo>
                  <a:pt x="222250" y="125475"/>
                </a:lnTo>
                <a:lnTo>
                  <a:pt x="226568" y="125475"/>
                </a:lnTo>
                <a:lnTo>
                  <a:pt x="226949" y="124205"/>
                </a:lnTo>
                <a:close/>
              </a:path>
              <a:path w="381000" h="417829">
                <a:moveTo>
                  <a:pt x="164464" y="121665"/>
                </a:moveTo>
                <a:lnTo>
                  <a:pt x="154177" y="121665"/>
                </a:lnTo>
                <a:lnTo>
                  <a:pt x="154685" y="122936"/>
                </a:lnTo>
                <a:lnTo>
                  <a:pt x="155067" y="122936"/>
                </a:lnTo>
                <a:lnTo>
                  <a:pt x="155321" y="124205"/>
                </a:lnTo>
                <a:lnTo>
                  <a:pt x="162941" y="124205"/>
                </a:lnTo>
                <a:lnTo>
                  <a:pt x="164464" y="121665"/>
                </a:lnTo>
                <a:close/>
              </a:path>
              <a:path w="381000" h="417829">
                <a:moveTo>
                  <a:pt x="179577" y="122936"/>
                </a:moveTo>
                <a:lnTo>
                  <a:pt x="171830" y="122936"/>
                </a:lnTo>
                <a:lnTo>
                  <a:pt x="171450" y="124205"/>
                </a:lnTo>
                <a:lnTo>
                  <a:pt x="179958" y="124205"/>
                </a:lnTo>
                <a:lnTo>
                  <a:pt x="179577" y="122936"/>
                </a:lnTo>
                <a:close/>
              </a:path>
              <a:path w="381000" h="417829">
                <a:moveTo>
                  <a:pt x="212089" y="122936"/>
                </a:moveTo>
                <a:lnTo>
                  <a:pt x="204216" y="122936"/>
                </a:lnTo>
                <a:lnTo>
                  <a:pt x="203834" y="124205"/>
                </a:lnTo>
                <a:lnTo>
                  <a:pt x="212471" y="124205"/>
                </a:lnTo>
                <a:lnTo>
                  <a:pt x="212089" y="122936"/>
                </a:lnTo>
                <a:close/>
              </a:path>
              <a:path w="381000" h="417829">
                <a:moveTo>
                  <a:pt x="229361" y="121665"/>
                </a:moveTo>
                <a:lnTo>
                  <a:pt x="219455" y="121665"/>
                </a:lnTo>
                <a:lnTo>
                  <a:pt x="220979" y="124205"/>
                </a:lnTo>
                <a:lnTo>
                  <a:pt x="228346" y="124205"/>
                </a:lnTo>
                <a:lnTo>
                  <a:pt x="228600" y="122936"/>
                </a:lnTo>
                <a:lnTo>
                  <a:pt x="229234" y="122936"/>
                </a:lnTo>
                <a:lnTo>
                  <a:pt x="229361" y="121665"/>
                </a:lnTo>
                <a:close/>
              </a:path>
              <a:path w="381000" h="417829">
                <a:moveTo>
                  <a:pt x="177926" y="121665"/>
                </a:moveTo>
                <a:lnTo>
                  <a:pt x="173608" y="121665"/>
                </a:lnTo>
                <a:lnTo>
                  <a:pt x="173100" y="122936"/>
                </a:lnTo>
                <a:lnTo>
                  <a:pt x="178434" y="122936"/>
                </a:lnTo>
                <a:lnTo>
                  <a:pt x="177926" y="121665"/>
                </a:lnTo>
                <a:close/>
              </a:path>
              <a:path w="381000" h="417829">
                <a:moveTo>
                  <a:pt x="210311" y="121665"/>
                </a:moveTo>
                <a:lnTo>
                  <a:pt x="205994" y="121665"/>
                </a:lnTo>
                <a:lnTo>
                  <a:pt x="205485" y="122936"/>
                </a:lnTo>
                <a:lnTo>
                  <a:pt x="210820" y="122936"/>
                </a:lnTo>
                <a:lnTo>
                  <a:pt x="210311" y="121665"/>
                </a:lnTo>
                <a:close/>
              </a:path>
              <a:path w="381000" h="417829">
                <a:moveTo>
                  <a:pt x="163956" y="116586"/>
                </a:moveTo>
                <a:lnTo>
                  <a:pt x="154685" y="116586"/>
                </a:lnTo>
                <a:lnTo>
                  <a:pt x="154177" y="117855"/>
                </a:lnTo>
                <a:lnTo>
                  <a:pt x="153797" y="119125"/>
                </a:lnTo>
                <a:lnTo>
                  <a:pt x="153797" y="120396"/>
                </a:lnTo>
                <a:lnTo>
                  <a:pt x="154050" y="121665"/>
                </a:lnTo>
                <a:lnTo>
                  <a:pt x="164719" y="121665"/>
                </a:lnTo>
                <a:lnTo>
                  <a:pt x="164973" y="119125"/>
                </a:lnTo>
                <a:lnTo>
                  <a:pt x="164719" y="117855"/>
                </a:lnTo>
                <a:lnTo>
                  <a:pt x="163956" y="116586"/>
                </a:lnTo>
                <a:close/>
              </a:path>
              <a:path w="381000" h="417829">
                <a:moveTo>
                  <a:pt x="229616" y="117855"/>
                </a:moveTo>
                <a:lnTo>
                  <a:pt x="219328" y="117855"/>
                </a:lnTo>
                <a:lnTo>
                  <a:pt x="219075" y="119125"/>
                </a:lnTo>
                <a:lnTo>
                  <a:pt x="219075" y="120396"/>
                </a:lnTo>
                <a:lnTo>
                  <a:pt x="219328" y="121665"/>
                </a:lnTo>
                <a:lnTo>
                  <a:pt x="229616" y="121665"/>
                </a:lnTo>
                <a:lnTo>
                  <a:pt x="229870" y="119125"/>
                </a:lnTo>
                <a:lnTo>
                  <a:pt x="229616" y="117855"/>
                </a:lnTo>
                <a:close/>
              </a:path>
              <a:path w="381000" h="417829">
                <a:moveTo>
                  <a:pt x="228980" y="116586"/>
                </a:moveTo>
                <a:lnTo>
                  <a:pt x="219963" y="116586"/>
                </a:lnTo>
                <a:lnTo>
                  <a:pt x="219455" y="117855"/>
                </a:lnTo>
                <a:lnTo>
                  <a:pt x="229234" y="117855"/>
                </a:lnTo>
                <a:lnTo>
                  <a:pt x="228980" y="116586"/>
                </a:lnTo>
                <a:close/>
              </a:path>
              <a:path w="381000" h="417829">
                <a:moveTo>
                  <a:pt x="162941" y="115315"/>
                </a:moveTo>
                <a:lnTo>
                  <a:pt x="155321" y="115315"/>
                </a:lnTo>
                <a:lnTo>
                  <a:pt x="155067" y="116586"/>
                </a:lnTo>
                <a:lnTo>
                  <a:pt x="163702" y="116586"/>
                </a:lnTo>
                <a:lnTo>
                  <a:pt x="162941" y="115315"/>
                </a:lnTo>
                <a:close/>
              </a:path>
              <a:path w="381000" h="417829">
                <a:moveTo>
                  <a:pt x="228346" y="115315"/>
                </a:moveTo>
                <a:lnTo>
                  <a:pt x="221360" y="115315"/>
                </a:lnTo>
                <a:lnTo>
                  <a:pt x="220218" y="116586"/>
                </a:lnTo>
                <a:lnTo>
                  <a:pt x="228600" y="116586"/>
                </a:lnTo>
                <a:lnTo>
                  <a:pt x="228346" y="115315"/>
                </a:lnTo>
                <a:close/>
              </a:path>
              <a:path w="381000" h="417829">
                <a:moveTo>
                  <a:pt x="161544" y="114046"/>
                </a:moveTo>
                <a:lnTo>
                  <a:pt x="157099" y="114046"/>
                </a:lnTo>
                <a:lnTo>
                  <a:pt x="156718" y="115315"/>
                </a:lnTo>
                <a:lnTo>
                  <a:pt x="162051" y="115315"/>
                </a:lnTo>
                <a:lnTo>
                  <a:pt x="161544" y="114046"/>
                </a:lnTo>
                <a:close/>
              </a:path>
              <a:path w="381000" h="417829">
                <a:moveTo>
                  <a:pt x="226568" y="114046"/>
                </a:moveTo>
                <a:lnTo>
                  <a:pt x="222250" y="114046"/>
                </a:lnTo>
                <a:lnTo>
                  <a:pt x="221869" y="115315"/>
                </a:lnTo>
                <a:lnTo>
                  <a:pt x="226949" y="115315"/>
                </a:lnTo>
                <a:lnTo>
                  <a:pt x="226568" y="114046"/>
                </a:lnTo>
                <a:close/>
              </a:path>
              <a:path w="381000" h="417829">
                <a:moveTo>
                  <a:pt x="290068" y="79120"/>
                </a:moveTo>
                <a:lnTo>
                  <a:pt x="284225" y="83692"/>
                </a:lnTo>
                <a:lnTo>
                  <a:pt x="283972" y="84200"/>
                </a:lnTo>
                <a:lnTo>
                  <a:pt x="283718" y="84836"/>
                </a:lnTo>
                <a:lnTo>
                  <a:pt x="283336" y="86105"/>
                </a:lnTo>
                <a:lnTo>
                  <a:pt x="283209" y="93090"/>
                </a:lnTo>
                <a:lnTo>
                  <a:pt x="283463" y="94487"/>
                </a:lnTo>
                <a:lnTo>
                  <a:pt x="283845" y="96012"/>
                </a:lnTo>
                <a:lnTo>
                  <a:pt x="284099" y="97536"/>
                </a:lnTo>
                <a:lnTo>
                  <a:pt x="284606" y="99060"/>
                </a:lnTo>
                <a:lnTo>
                  <a:pt x="284987" y="100456"/>
                </a:lnTo>
                <a:lnTo>
                  <a:pt x="286003" y="103377"/>
                </a:lnTo>
                <a:lnTo>
                  <a:pt x="297814" y="118744"/>
                </a:lnTo>
                <a:lnTo>
                  <a:pt x="297814" y="284352"/>
                </a:lnTo>
                <a:lnTo>
                  <a:pt x="295909" y="293497"/>
                </a:lnTo>
                <a:lnTo>
                  <a:pt x="295528" y="294639"/>
                </a:lnTo>
                <a:lnTo>
                  <a:pt x="294894" y="295910"/>
                </a:lnTo>
                <a:lnTo>
                  <a:pt x="294385" y="297052"/>
                </a:lnTo>
                <a:lnTo>
                  <a:pt x="293116" y="299338"/>
                </a:lnTo>
                <a:lnTo>
                  <a:pt x="292353" y="300354"/>
                </a:lnTo>
                <a:lnTo>
                  <a:pt x="291592" y="301498"/>
                </a:lnTo>
                <a:lnTo>
                  <a:pt x="290068" y="303529"/>
                </a:lnTo>
                <a:lnTo>
                  <a:pt x="288289" y="305307"/>
                </a:lnTo>
                <a:lnTo>
                  <a:pt x="287274" y="306197"/>
                </a:lnTo>
                <a:lnTo>
                  <a:pt x="286257" y="306959"/>
                </a:lnTo>
                <a:lnTo>
                  <a:pt x="285242" y="307848"/>
                </a:lnTo>
                <a:lnTo>
                  <a:pt x="284225" y="308610"/>
                </a:lnTo>
                <a:lnTo>
                  <a:pt x="283082" y="309244"/>
                </a:lnTo>
                <a:lnTo>
                  <a:pt x="282067" y="309879"/>
                </a:lnTo>
                <a:lnTo>
                  <a:pt x="273430" y="313309"/>
                </a:lnTo>
                <a:lnTo>
                  <a:pt x="273430" y="356615"/>
                </a:lnTo>
                <a:lnTo>
                  <a:pt x="355092" y="356615"/>
                </a:lnTo>
                <a:lnTo>
                  <a:pt x="355092" y="242062"/>
                </a:lnTo>
                <a:lnTo>
                  <a:pt x="370585" y="242062"/>
                </a:lnTo>
                <a:lnTo>
                  <a:pt x="372872" y="241553"/>
                </a:lnTo>
                <a:lnTo>
                  <a:pt x="373887" y="241173"/>
                </a:lnTo>
                <a:lnTo>
                  <a:pt x="375920" y="240156"/>
                </a:lnTo>
                <a:lnTo>
                  <a:pt x="376681" y="239394"/>
                </a:lnTo>
                <a:lnTo>
                  <a:pt x="377571" y="238632"/>
                </a:lnTo>
                <a:lnTo>
                  <a:pt x="381000" y="231648"/>
                </a:lnTo>
                <a:lnTo>
                  <a:pt x="381000" y="126237"/>
                </a:lnTo>
                <a:lnTo>
                  <a:pt x="314325" y="126237"/>
                </a:lnTo>
                <a:lnTo>
                  <a:pt x="303656" y="105663"/>
                </a:lnTo>
                <a:lnTo>
                  <a:pt x="295528" y="89788"/>
                </a:lnTo>
                <a:lnTo>
                  <a:pt x="292226" y="83438"/>
                </a:lnTo>
                <a:lnTo>
                  <a:pt x="290068" y="79120"/>
                </a:lnTo>
                <a:close/>
              </a:path>
              <a:path w="381000" h="417829">
                <a:moveTo>
                  <a:pt x="339471" y="79628"/>
                </a:moveTo>
                <a:lnTo>
                  <a:pt x="337438" y="83692"/>
                </a:lnTo>
                <a:lnTo>
                  <a:pt x="334447" y="89915"/>
                </a:lnTo>
                <a:lnTo>
                  <a:pt x="327278" y="103759"/>
                </a:lnTo>
                <a:lnTo>
                  <a:pt x="314325" y="126237"/>
                </a:lnTo>
                <a:lnTo>
                  <a:pt x="381000" y="126237"/>
                </a:lnTo>
                <a:lnTo>
                  <a:pt x="381000" y="98678"/>
                </a:lnTo>
                <a:lnTo>
                  <a:pt x="380237" y="98043"/>
                </a:lnTo>
                <a:lnTo>
                  <a:pt x="377951" y="96519"/>
                </a:lnTo>
                <a:lnTo>
                  <a:pt x="376300" y="95376"/>
                </a:lnTo>
                <a:lnTo>
                  <a:pt x="371982" y="92963"/>
                </a:lnTo>
                <a:lnTo>
                  <a:pt x="369316" y="91439"/>
                </a:lnTo>
                <a:lnTo>
                  <a:pt x="366395" y="89915"/>
                </a:lnTo>
                <a:lnTo>
                  <a:pt x="359791" y="86740"/>
                </a:lnTo>
                <a:lnTo>
                  <a:pt x="356107" y="85216"/>
                </a:lnTo>
                <a:lnTo>
                  <a:pt x="352298" y="83692"/>
                </a:lnTo>
                <a:lnTo>
                  <a:pt x="348106" y="82295"/>
                </a:lnTo>
                <a:lnTo>
                  <a:pt x="346075" y="81534"/>
                </a:lnTo>
                <a:lnTo>
                  <a:pt x="343916" y="80772"/>
                </a:lnTo>
                <a:lnTo>
                  <a:pt x="341629" y="80263"/>
                </a:lnTo>
                <a:lnTo>
                  <a:pt x="339471" y="79628"/>
                </a:lnTo>
                <a:close/>
              </a:path>
              <a:path w="381000" h="417829">
                <a:moveTo>
                  <a:pt x="313689" y="635"/>
                </a:moveTo>
                <a:lnTo>
                  <a:pt x="311023" y="762"/>
                </a:lnTo>
                <a:lnTo>
                  <a:pt x="309625" y="1015"/>
                </a:lnTo>
                <a:lnTo>
                  <a:pt x="308355" y="1142"/>
                </a:lnTo>
                <a:lnTo>
                  <a:pt x="284606" y="35432"/>
                </a:lnTo>
                <a:lnTo>
                  <a:pt x="284099" y="35432"/>
                </a:lnTo>
                <a:lnTo>
                  <a:pt x="283463" y="35813"/>
                </a:lnTo>
                <a:lnTo>
                  <a:pt x="282955" y="35940"/>
                </a:lnTo>
                <a:lnTo>
                  <a:pt x="281939" y="36702"/>
                </a:lnTo>
                <a:lnTo>
                  <a:pt x="281050" y="37591"/>
                </a:lnTo>
                <a:lnTo>
                  <a:pt x="280670" y="38226"/>
                </a:lnTo>
                <a:lnTo>
                  <a:pt x="280288" y="38735"/>
                </a:lnTo>
                <a:lnTo>
                  <a:pt x="280034" y="39369"/>
                </a:lnTo>
                <a:lnTo>
                  <a:pt x="279780" y="40131"/>
                </a:lnTo>
                <a:lnTo>
                  <a:pt x="279526" y="40766"/>
                </a:lnTo>
                <a:lnTo>
                  <a:pt x="279357" y="41275"/>
                </a:lnTo>
                <a:lnTo>
                  <a:pt x="279232" y="42037"/>
                </a:lnTo>
                <a:lnTo>
                  <a:pt x="279019" y="44703"/>
                </a:lnTo>
                <a:lnTo>
                  <a:pt x="279526" y="46227"/>
                </a:lnTo>
                <a:lnTo>
                  <a:pt x="279907" y="46989"/>
                </a:lnTo>
                <a:lnTo>
                  <a:pt x="280416" y="47625"/>
                </a:lnTo>
                <a:lnTo>
                  <a:pt x="280924" y="48387"/>
                </a:lnTo>
                <a:lnTo>
                  <a:pt x="282067" y="49529"/>
                </a:lnTo>
                <a:lnTo>
                  <a:pt x="283463" y="50673"/>
                </a:lnTo>
                <a:lnTo>
                  <a:pt x="284099" y="51053"/>
                </a:lnTo>
                <a:lnTo>
                  <a:pt x="284987" y="51435"/>
                </a:lnTo>
                <a:lnTo>
                  <a:pt x="285623" y="51815"/>
                </a:lnTo>
                <a:lnTo>
                  <a:pt x="286384" y="52069"/>
                </a:lnTo>
                <a:lnTo>
                  <a:pt x="287908" y="52324"/>
                </a:lnTo>
                <a:lnTo>
                  <a:pt x="288979" y="55244"/>
                </a:lnTo>
                <a:lnTo>
                  <a:pt x="297275" y="69850"/>
                </a:lnTo>
                <a:lnTo>
                  <a:pt x="297942" y="70738"/>
                </a:lnTo>
                <a:lnTo>
                  <a:pt x="298830" y="71754"/>
                </a:lnTo>
                <a:lnTo>
                  <a:pt x="301371" y="74294"/>
                </a:lnTo>
                <a:lnTo>
                  <a:pt x="302259" y="75056"/>
                </a:lnTo>
                <a:lnTo>
                  <a:pt x="303275" y="75691"/>
                </a:lnTo>
                <a:lnTo>
                  <a:pt x="304164" y="76453"/>
                </a:lnTo>
                <a:lnTo>
                  <a:pt x="305053" y="77088"/>
                </a:lnTo>
                <a:lnTo>
                  <a:pt x="305943" y="77597"/>
                </a:lnTo>
                <a:lnTo>
                  <a:pt x="306958" y="78104"/>
                </a:lnTo>
                <a:lnTo>
                  <a:pt x="307975" y="78486"/>
                </a:lnTo>
                <a:lnTo>
                  <a:pt x="308863" y="78866"/>
                </a:lnTo>
                <a:lnTo>
                  <a:pt x="309879" y="79248"/>
                </a:lnTo>
                <a:lnTo>
                  <a:pt x="310769" y="79501"/>
                </a:lnTo>
                <a:lnTo>
                  <a:pt x="314578" y="79755"/>
                </a:lnTo>
                <a:lnTo>
                  <a:pt x="316483" y="79501"/>
                </a:lnTo>
                <a:lnTo>
                  <a:pt x="317500" y="79248"/>
                </a:lnTo>
                <a:lnTo>
                  <a:pt x="319277" y="78486"/>
                </a:lnTo>
                <a:lnTo>
                  <a:pt x="320294" y="78104"/>
                </a:lnTo>
                <a:lnTo>
                  <a:pt x="321182" y="77597"/>
                </a:lnTo>
                <a:lnTo>
                  <a:pt x="322199" y="77088"/>
                </a:lnTo>
                <a:lnTo>
                  <a:pt x="324866" y="75184"/>
                </a:lnTo>
                <a:lnTo>
                  <a:pt x="325754" y="74294"/>
                </a:lnTo>
                <a:lnTo>
                  <a:pt x="326644" y="73532"/>
                </a:lnTo>
                <a:lnTo>
                  <a:pt x="328422" y="71754"/>
                </a:lnTo>
                <a:lnTo>
                  <a:pt x="329183" y="70738"/>
                </a:lnTo>
                <a:lnTo>
                  <a:pt x="330073" y="69850"/>
                </a:lnTo>
                <a:lnTo>
                  <a:pt x="331597" y="67690"/>
                </a:lnTo>
                <a:lnTo>
                  <a:pt x="333121" y="65404"/>
                </a:lnTo>
                <a:lnTo>
                  <a:pt x="334518" y="62991"/>
                </a:lnTo>
                <a:lnTo>
                  <a:pt x="336042" y="60578"/>
                </a:lnTo>
                <a:lnTo>
                  <a:pt x="337184" y="58038"/>
                </a:lnTo>
                <a:lnTo>
                  <a:pt x="338374" y="55117"/>
                </a:lnTo>
                <a:lnTo>
                  <a:pt x="339344" y="52450"/>
                </a:lnTo>
                <a:lnTo>
                  <a:pt x="340868" y="52324"/>
                </a:lnTo>
                <a:lnTo>
                  <a:pt x="341756" y="52069"/>
                </a:lnTo>
                <a:lnTo>
                  <a:pt x="342519" y="51815"/>
                </a:lnTo>
                <a:lnTo>
                  <a:pt x="343280" y="51435"/>
                </a:lnTo>
                <a:lnTo>
                  <a:pt x="344170" y="51053"/>
                </a:lnTo>
                <a:lnTo>
                  <a:pt x="344931" y="50545"/>
                </a:lnTo>
                <a:lnTo>
                  <a:pt x="345694" y="49911"/>
                </a:lnTo>
                <a:lnTo>
                  <a:pt x="346455" y="49402"/>
                </a:lnTo>
                <a:lnTo>
                  <a:pt x="346963" y="48767"/>
                </a:lnTo>
                <a:lnTo>
                  <a:pt x="347725" y="48005"/>
                </a:lnTo>
                <a:lnTo>
                  <a:pt x="348106" y="47243"/>
                </a:lnTo>
                <a:lnTo>
                  <a:pt x="348614" y="46481"/>
                </a:lnTo>
                <a:lnTo>
                  <a:pt x="349123" y="44703"/>
                </a:lnTo>
                <a:lnTo>
                  <a:pt x="349123" y="42037"/>
                </a:lnTo>
                <a:lnTo>
                  <a:pt x="348869" y="41275"/>
                </a:lnTo>
                <a:lnTo>
                  <a:pt x="348742" y="40512"/>
                </a:lnTo>
                <a:lnTo>
                  <a:pt x="345185" y="35940"/>
                </a:lnTo>
                <a:lnTo>
                  <a:pt x="344550" y="35560"/>
                </a:lnTo>
                <a:lnTo>
                  <a:pt x="342646" y="35178"/>
                </a:lnTo>
                <a:lnTo>
                  <a:pt x="342519" y="29844"/>
                </a:lnTo>
                <a:lnTo>
                  <a:pt x="342010" y="26162"/>
                </a:lnTo>
                <a:lnTo>
                  <a:pt x="339471" y="17906"/>
                </a:lnTo>
                <a:lnTo>
                  <a:pt x="338835" y="16382"/>
                </a:lnTo>
                <a:lnTo>
                  <a:pt x="338074" y="14986"/>
                </a:lnTo>
                <a:lnTo>
                  <a:pt x="337184" y="13715"/>
                </a:lnTo>
                <a:lnTo>
                  <a:pt x="336423" y="12445"/>
                </a:lnTo>
                <a:lnTo>
                  <a:pt x="321563" y="1904"/>
                </a:lnTo>
                <a:lnTo>
                  <a:pt x="319024" y="1142"/>
                </a:lnTo>
                <a:lnTo>
                  <a:pt x="317626" y="1015"/>
                </a:lnTo>
                <a:lnTo>
                  <a:pt x="316356" y="762"/>
                </a:lnTo>
                <a:lnTo>
                  <a:pt x="313689" y="635"/>
                </a:lnTo>
                <a:close/>
              </a:path>
              <a:path w="381000" h="417829">
                <a:moveTo>
                  <a:pt x="43433" y="79120"/>
                </a:moveTo>
                <a:lnTo>
                  <a:pt x="9651" y="92710"/>
                </a:lnTo>
                <a:lnTo>
                  <a:pt x="7111" y="94106"/>
                </a:lnTo>
                <a:lnTo>
                  <a:pt x="5079" y="95376"/>
                </a:lnTo>
                <a:lnTo>
                  <a:pt x="3175" y="96519"/>
                </a:lnTo>
                <a:lnTo>
                  <a:pt x="761" y="98043"/>
                </a:lnTo>
                <a:lnTo>
                  <a:pt x="0" y="98678"/>
                </a:lnTo>
                <a:lnTo>
                  <a:pt x="0" y="231648"/>
                </a:lnTo>
                <a:lnTo>
                  <a:pt x="10413" y="242062"/>
                </a:lnTo>
                <a:lnTo>
                  <a:pt x="26924" y="242062"/>
                </a:lnTo>
                <a:lnTo>
                  <a:pt x="26924" y="356615"/>
                </a:lnTo>
                <a:lnTo>
                  <a:pt x="108584" y="356615"/>
                </a:lnTo>
                <a:lnTo>
                  <a:pt x="108584" y="312547"/>
                </a:lnTo>
                <a:lnTo>
                  <a:pt x="107442" y="312165"/>
                </a:lnTo>
                <a:lnTo>
                  <a:pt x="106172" y="311785"/>
                </a:lnTo>
                <a:lnTo>
                  <a:pt x="102743" y="310261"/>
                </a:lnTo>
                <a:lnTo>
                  <a:pt x="101600" y="309625"/>
                </a:lnTo>
                <a:lnTo>
                  <a:pt x="100583" y="308990"/>
                </a:lnTo>
                <a:lnTo>
                  <a:pt x="99695" y="308355"/>
                </a:lnTo>
                <a:lnTo>
                  <a:pt x="98551" y="307720"/>
                </a:lnTo>
                <a:lnTo>
                  <a:pt x="95757" y="305307"/>
                </a:lnTo>
                <a:lnTo>
                  <a:pt x="94869" y="304418"/>
                </a:lnTo>
                <a:lnTo>
                  <a:pt x="94106" y="303529"/>
                </a:lnTo>
                <a:lnTo>
                  <a:pt x="93218" y="302640"/>
                </a:lnTo>
                <a:lnTo>
                  <a:pt x="91694" y="300609"/>
                </a:lnTo>
                <a:lnTo>
                  <a:pt x="91185" y="299592"/>
                </a:lnTo>
                <a:lnTo>
                  <a:pt x="90424" y="298576"/>
                </a:lnTo>
                <a:lnTo>
                  <a:pt x="89788" y="297561"/>
                </a:lnTo>
                <a:lnTo>
                  <a:pt x="89280" y="296417"/>
                </a:lnTo>
                <a:lnTo>
                  <a:pt x="88773" y="295401"/>
                </a:lnTo>
                <a:lnTo>
                  <a:pt x="88264" y="294259"/>
                </a:lnTo>
                <a:lnTo>
                  <a:pt x="87756" y="292988"/>
                </a:lnTo>
                <a:lnTo>
                  <a:pt x="87375" y="291718"/>
                </a:lnTo>
                <a:lnTo>
                  <a:pt x="87122" y="290575"/>
                </a:lnTo>
                <a:lnTo>
                  <a:pt x="86741" y="289432"/>
                </a:lnTo>
                <a:lnTo>
                  <a:pt x="86486" y="288163"/>
                </a:lnTo>
                <a:lnTo>
                  <a:pt x="86359" y="286892"/>
                </a:lnTo>
                <a:lnTo>
                  <a:pt x="86117" y="126237"/>
                </a:lnTo>
                <a:lnTo>
                  <a:pt x="67691" y="126237"/>
                </a:lnTo>
                <a:lnTo>
                  <a:pt x="55982" y="103631"/>
                </a:lnTo>
                <a:lnTo>
                  <a:pt x="48895" y="89788"/>
                </a:lnTo>
                <a:lnTo>
                  <a:pt x="45466" y="83185"/>
                </a:lnTo>
                <a:lnTo>
                  <a:pt x="43433" y="79120"/>
                </a:lnTo>
                <a:close/>
              </a:path>
              <a:path w="381000" h="417829">
                <a:moveTo>
                  <a:pt x="92836" y="79628"/>
                </a:moveTo>
                <a:lnTo>
                  <a:pt x="90804" y="83692"/>
                </a:lnTo>
                <a:lnTo>
                  <a:pt x="88010" y="89535"/>
                </a:lnTo>
                <a:lnTo>
                  <a:pt x="80645" y="103759"/>
                </a:lnTo>
                <a:lnTo>
                  <a:pt x="76834" y="110998"/>
                </a:lnTo>
                <a:lnTo>
                  <a:pt x="73151" y="117601"/>
                </a:lnTo>
                <a:lnTo>
                  <a:pt x="71500" y="120395"/>
                </a:lnTo>
                <a:lnTo>
                  <a:pt x="70103" y="122809"/>
                </a:lnTo>
                <a:lnTo>
                  <a:pt x="68706" y="124840"/>
                </a:lnTo>
                <a:lnTo>
                  <a:pt x="67691" y="126237"/>
                </a:lnTo>
                <a:lnTo>
                  <a:pt x="86117" y="126237"/>
                </a:lnTo>
                <a:lnTo>
                  <a:pt x="86105" y="118744"/>
                </a:lnTo>
                <a:lnTo>
                  <a:pt x="93345" y="113411"/>
                </a:lnTo>
                <a:lnTo>
                  <a:pt x="93599" y="113029"/>
                </a:lnTo>
                <a:lnTo>
                  <a:pt x="98932" y="99313"/>
                </a:lnTo>
                <a:lnTo>
                  <a:pt x="99313" y="97916"/>
                </a:lnTo>
                <a:lnTo>
                  <a:pt x="99663" y="96519"/>
                </a:lnTo>
                <a:lnTo>
                  <a:pt x="99822" y="94868"/>
                </a:lnTo>
                <a:lnTo>
                  <a:pt x="99960" y="94106"/>
                </a:lnTo>
                <a:lnTo>
                  <a:pt x="100075" y="87884"/>
                </a:lnTo>
                <a:lnTo>
                  <a:pt x="99652" y="86360"/>
                </a:lnTo>
                <a:lnTo>
                  <a:pt x="98932" y="84200"/>
                </a:lnTo>
                <a:lnTo>
                  <a:pt x="98171" y="83185"/>
                </a:lnTo>
                <a:lnTo>
                  <a:pt x="97917" y="82676"/>
                </a:lnTo>
                <a:lnTo>
                  <a:pt x="97408" y="82295"/>
                </a:lnTo>
                <a:lnTo>
                  <a:pt x="96647" y="81279"/>
                </a:lnTo>
                <a:lnTo>
                  <a:pt x="96011" y="81025"/>
                </a:lnTo>
                <a:lnTo>
                  <a:pt x="95503" y="80644"/>
                </a:lnTo>
                <a:lnTo>
                  <a:pt x="94869" y="80390"/>
                </a:lnTo>
                <a:lnTo>
                  <a:pt x="94233" y="80010"/>
                </a:lnTo>
                <a:lnTo>
                  <a:pt x="93599" y="79882"/>
                </a:lnTo>
                <a:lnTo>
                  <a:pt x="92836" y="79628"/>
                </a:lnTo>
                <a:close/>
              </a:path>
              <a:path w="381000" h="417829">
                <a:moveTo>
                  <a:pt x="67436" y="635"/>
                </a:moveTo>
                <a:lnTo>
                  <a:pt x="64643" y="762"/>
                </a:lnTo>
                <a:lnTo>
                  <a:pt x="63373" y="1015"/>
                </a:lnTo>
                <a:lnTo>
                  <a:pt x="61975" y="1142"/>
                </a:lnTo>
                <a:lnTo>
                  <a:pt x="60705" y="1524"/>
                </a:lnTo>
                <a:lnTo>
                  <a:pt x="59308" y="1904"/>
                </a:lnTo>
                <a:lnTo>
                  <a:pt x="58038" y="2286"/>
                </a:lnTo>
                <a:lnTo>
                  <a:pt x="55499" y="3301"/>
                </a:lnTo>
                <a:lnTo>
                  <a:pt x="52958" y="4699"/>
                </a:lnTo>
                <a:lnTo>
                  <a:pt x="50673" y="6223"/>
                </a:lnTo>
                <a:lnTo>
                  <a:pt x="48513" y="8127"/>
                </a:lnTo>
                <a:lnTo>
                  <a:pt x="47371" y="9016"/>
                </a:lnTo>
                <a:lnTo>
                  <a:pt x="39750" y="22732"/>
                </a:lnTo>
                <a:lnTo>
                  <a:pt x="39243" y="24384"/>
                </a:lnTo>
                <a:lnTo>
                  <a:pt x="38988" y="26162"/>
                </a:lnTo>
                <a:lnTo>
                  <a:pt x="38607" y="27939"/>
                </a:lnTo>
                <a:lnTo>
                  <a:pt x="38353" y="35432"/>
                </a:lnTo>
                <a:lnTo>
                  <a:pt x="37719" y="35432"/>
                </a:lnTo>
                <a:lnTo>
                  <a:pt x="37210" y="35813"/>
                </a:lnTo>
                <a:lnTo>
                  <a:pt x="36702" y="35940"/>
                </a:lnTo>
                <a:lnTo>
                  <a:pt x="35686" y="36702"/>
                </a:lnTo>
                <a:lnTo>
                  <a:pt x="34798" y="37591"/>
                </a:lnTo>
                <a:lnTo>
                  <a:pt x="34417" y="38226"/>
                </a:lnTo>
                <a:lnTo>
                  <a:pt x="34035" y="38735"/>
                </a:lnTo>
                <a:lnTo>
                  <a:pt x="33654" y="39369"/>
                </a:lnTo>
                <a:lnTo>
                  <a:pt x="33400" y="40131"/>
                </a:lnTo>
                <a:lnTo>
                  <a:pt x="33147" y="40766"/>
                </a:lnTo>
                <a:lnTo>
                  <a:pt x="33078" y="42037"/>
                </a:lnTo>
                <a:lnTo>
                  <a:pt x="32956" y="45592"/>
                </a:lnTo>
                <a:lnTo>
                  <a:pt x="33654" y="46989"/>
                </a:lnTo>
                <a:lnTo>
                  <a:pt x="34035" y="47625"/>
                </a:lnTo>
                <a:lnTo>
                  <a:pt x="34544" y="48387"/>
                </a:lnTo>
                <a:lnTo>
                  <a:pt x="35178" y="48894"/>
                </a:lnTo>
                <a:lnTo>
                  <a:pt x="35813" y="49529"/>
                </a:lnTo>
                <a:lnTo>
                  <a:pt x="41528" y="52324"/>
                </a:lnTo>
                <a:lnTo>
                  <a:pt x="42599" y="55244"/>
                </a:lnTo>
                <a:lnTo>
                  <a:pt x="51022" y="69850"/>
                </a:lnTo>
                <a:lnTo>
                  <a:pt x="51688" y="70738"/>
                </a:lnTo>
                <a:lnTo>
                  <a:pt x="53339" y="72643"/>
                </a:lnTo>
                <a:lnTo>
                  <a:pt x="54355" y="73532"/>
                </a:lnTo>
                <a:lnTo>
                  <a:pt x="55118" y="74294"/>
                </a:lnTo>
                <a:lnTo>
                  <a:pt x="56006" y="75056"/>
                </a:lnTo>
                <a:lnTo>
                  <a:pt x="57023" y="75691"/>
                </a:lnTo>
                <a:lnTo>
                  <a:pt x="57911" y="76453"/>
                </a:lnTo>
                <a:lnTo>
                  <a:pt x="62610" y="78866"/>
                </a:lnTo>
                <a:lnTo>
                  <a:pt x="63500" y="79248"/>
                </a:lnTo>
                <a:lnTo>
                  <a:pt x="64516" y="79501"/>
                </a:lnTo>
                <a:lnTo>
                  <a:pt x="68325" y="79755"/>
                </a:lnTo>
                <a:lnTo>
                  <a:pt x="70230" y="79501"/>
                </a:lnTo>
                <a:lnTo>
                  <a:pt x="71120" y="79248"/>
                </a:lnTo>
                <a:lnTo>
                  <a:pt x="72135" y="78866"/>
                </a:lnTo>
                <a:lnTo>
                  <a:pt x="73025" y="78486"/>
                </a:lnTo>
                <a:lnTo>
                  <a:pt x="74041" y="78104"/>
                </a:lnTo>
                <a:lnTo>
                  <a:pt x="74929" y="77597"/>
                </a:lnTo>
                <a:lnTo>
                  <a:pt x="75946" y="77088"/>
                </a:lnTo>
                <a:lnTo>
                  <a:pt x="78612" y="75184"/>
                </a:lnTo>
                <a:lnTo>
                  <a:pt x="79501" y="74294"/>
                </a:lnTo>
                <a:lnTo>
                  <a:pt x="80391" y="73532"/>
                </a:lnTo>
                <a:lnTo>
                  <a:pt x="81152" y="72643"/>
                </a:lnTo>
                <a:lnTo>
                  <a:pt x="82169" y="71754"/>
                </a:lnTo>
                <a:lnTo>
                  <a:pt x="82930" y="70738"/>
                </a:lnTo>
                <a:lnTo>
                  <a:pt x="83820" y="69850"/>
                </a:lnTo>
                <a:lnTo>
                  <a:pt x="93091" y="52450"/>
                </a:lnTo>
                <a:lnTo>
                  <a:pt x="94614" y="52324"/>
                </a:lnTo>
                <a:lnTo>
                  <a:pt x="95376" y="52069"/>
                </a:lnTo>
                <a:lnTo>
                  <a:pt x="96266" y="51815"/>
                </a:lnTo>
                <a:lnTo>
                  <a:pt x="97154" y="51435"/>
                </a:lnTo>
                <a:lnTo>
                  <a:pt x="101853" y="47243"/>
                </a:lnTo>
                <a:lnTo>
                  <a:pt x="102361" y="46481"/>
                </a:lnTo>
                <a:lnTo>
                  <a:pt x="102743" y="45592"/>
                </a:lnTo>
                <a:lnTo>
                  <a:pt x="102997" y="42925"/>
                </a:lnTo>
                <a:lnTo>
                  <a:pt x="102743" y="42037"/>
                </a:lnTo>
                <a:lnTo>
                  <a:pt x="102743" y="41275"/>
                </a:lnTo>
                <a:lnTo>
                  <a:pt x="102361" y="40512"/>
                </a:lnTo>
                <a:lnTo>
                  <a:pt x="102234" y="39750"/>
                </a:lnTo>
                <a:lnTo>
                  <a:pt x="101853" y="38988"/>
                </a:lnTo>
                <a:lnTo>
                  <a:pt x="101092" y="37718"/>
                </a:lnTo>
                <a:lnTo>
                  <a:pt x="99568" y="36194"/>
                </a:lnTo>
                <a:lnTo>
                  <a:pt x="98932" y="35940"/>
                </a:lnTo>
                <a:lnTo>
                  <a:pt x="98425" y="35560"/>
                </a:lnTo>
                <a:lnTo>
                  <a:pt x="97662" y="35432"/>
                </a:lnTo>
                <a:lnTo>
                  <a:pt x="96393" y="35178"/>
                </a:lnTo>
                <a:lnTo>
                  <a:pt x="96266" y="29844"/>
                </a:lnTo>
                <a:lnTo>
                  <a:pt x="95757" y="26162"/>
                </a:lnTo>
                <a:lnTo>
                  <a:pt x="95376" y="24384"/>
                </a:lnTo>
                <a:lnTo>
                  <a:pt x="94996" y="22732"/>
                </a:lnTo>
                <a:lnTo>
                  <a:pt x="94487" y="20954"/>
                </a:lnTo>
                <a:lnTo>
                  <a:pt x="93852" y="19430"/>
                </a:lnTo>
                <a:lnTo>
                  <a:pt x="93345" y="17906"/>
                </a:lnTo>
                <a:lnTo>
                  <a:pt x="92582" y="16382"/>
                </a:lnTo>
                <a:lnTo>
                  <a:pt x="91821" y="14986"/>
                </a:lnTo>
                <a:lnTo>
                  <a:pt x="90931" y="13715"/>
                </a:lnTo>
                <a:lnTo>
                  <a:pt x="90170" y="12445"/>
                </a:lnTo>
                <a:lnTo>
                  <a:pt x="81533" y="4699"/>
                </a:lnTo>
                <a:lnTo>
                  <a:pt x="80391" y="3937"/>
                </a:lnTo>
                <a:lnTo>
                  <a:pt x="79121" y="3301"/>
                </a:lnTo>
                <a:lnTo>
                  <a:pt x="77977" y="2793"/>
                </a:lnTo>
                <a:lnTo>
                  <a:pt x="76707" y="2286"/>
                </a:lnTo>
                <a:lnTo>
                  <a:pt x="75310" y="1904"/>
                </a:lnTo>
                <a:lnTo>
                  <a:pt x="74041" y="1524"/>
                </a:lnTo>
                <a:lnTo>
                  <a:pt x="72644" y="1142"/>
                </a:lnTo>
                <a:lnTo>
                  <a:pt x="71374" y="1015"/>
                </a:lnTo>
                <a:lnTo>
                  <a:pt x="69976" y="762"/>
                </a:lnTo>
                <a:lnTo>
                  <a:pt x="67436" y="635"/>
                </a:lnTo>
                <a:close/>
              </a:path>
              <a:path w="381000" h="417829">
                <a:moveTo>
                  <a:pt x="181982" y="95123"/>
                </a:moveTo>
                <a:lnTo>
                  <a:pt x="168782" y="95123"/>
                </a:lnTo>
                <a:lnTo>
                  <a:pt x="171576" y="98298"/>
                </a:lnTo>
                <a:lnTo>
                  <a:pt x="192277" y="109347"/>
                </a:lnTo>
                <a:lnTo>
                  <a:pt x="195452" y="109347"/>
                </a:lnTo>
                <a:lnTo>
                  <a:pt x="196976" y="109219"/>
                </a:lnTo>
                <a:lnTo>
                  <a:pt x="198754" y="108838"/>
                </a:lnTo>
                <a:lnTo>
                  <a:pt x="200405" y="108457"/>
                </a:lnTo>
                <a:lnTo>
                  <a:pt x="201929" y="107823"/>
                </a:lnTo>
                <a:lnTo>
                  <a:pt x="203580" y="107187"/>
                </a:lnTo>
                <a:lnTo>
                  <a:pt x="214502" y="99822"/>
                </a:lnTo>
                <a:lnTo>
                  <a:pt x="192658" y="99822"/>
                </a:lnTo>
                <a:lnTo>
                  <a:pt x="188849" y="99060"/>
                </a:lnTo>
                <a:lnTo>
                  <a:pt x="187578" y="98551"/>
                </a:lnTo>
                <a:lnTo>
                  <a:pt x="186435" y="97916"/>
                </a:lnTo>
                <a:lnTo>
                  <a:pt x="185166" y="97281"/>
                </a:lnTo>
                <a:lnTo>
                  <a:pt x="183896" y="96519"/>
                </a:lnTo>
                <a:lnTo>
                  <a:pt x="182625" y="95630"/>
                </a:lnTo>
                <a:lnTo>
                  <a:pt x="181982" y="95123"/>
                </a:lnTo>
                <a:close/>
              </a:path>
              <a:path w="381000" h="417829">
                <a:moveTo>
                  <a:pt x="239511" y="35687"/>
                </a:moveTo>
                <a:lnTo>
                  <a:pt x="170942" y="35687"/>
                </a:lnTo>
                <a:lnTo>
                  <a:pt x="172593" y="35813"/>
                </a:lnTo>
                <a:lnTo>
                  <a:pt x="173227" y="36194"/>
                </a:lnTo>
                <a:lnTo>
                  <a:pt x="173862" y="36449"/>
                </a:lnTo>
                <a:lnTo>
                  <a:pt x="175895" y="38100"/>
                </a:lnTo>
                <a:lnTo>
                  <a:pt x="176656" y="38988"/>
                </a:lnTo>
                <a:lnTo>
                  <a:pt x="177419" y="40004"/>
                </a:lnTo>
                <a:lnTo>
                  <a:pt x="178307" y="41020"/>
                </a:lnTo>
                <a:lnTo>
                  <a:pt x="179577" y="42544"/>
                </a:lnTo>
                <a:lnTo>
                  <a:pt x="180339" y="43179"/>
                </a:lnTo>
                <a:lnTo>
                  <a:pt x="181355" y="43941"/>
                </a:lnTo>
                <a:lnTo>
                  <a:pt x="182118" y="44576"/>
                </a:lnTo>
                <a:lnTo>
                  <a:pt x="184150" y="45847"/>
                </a:lnTo>
                <a:lnTo>
                  <a:pt x="185293" y="46481"/>
                </a:lnTo>
                <a:lnTo>
                  <a:pt x="186562" y="46989"/>
                </a:lnTo>
                <a:lnTo>
                  <a:pt x="187705" y="47625"/>
                </a:lnTo>
                <a:lnTo>
                  <a:pt x="222376" y="54990"/>
                </a:lnTo>
                <a:lnTo>
                  <a:pt x="222250" y="62102"/>
                </a:lnTo>
                <a:lnTo>
                  <a:pt x="221742" y="66293"/>
                </a:lnTo>
                <a:lnTo>
                  <a:pt x="221360" y="68325"/>
                </a:lnTo>
                <a:lnTo>
                  <a:pt x="220852" y="70230"/>
                </a:lnTo>
                <a:lnTo>
                  <a:pt x="220345" y="72262"/>
                </a:lnTo>
                <a:lnTo>
                  <a:pt x="219709" y="74167"/>
                </a:lnTo>
                <a:lnTo>
                  <a:pt x="219201" y="75945"/>
                </a:lnTo>
                <a:lnTo>
                  <a:pt x="217677" y="79501"/>
                </a:lnTo>
                <a:lnTo>
                  <a:pt x="215010" y="84454"/>
                </a:lnTo>
                <a:lnTo>
                  <a:pt x="213995" y="85978"/>
                </a:lnTo>
                <a:lnTo>
                  <a:pt x="211962" y="88773"/>
                </a:lnTo>
                <a:lnTo>
                  <a:pt x="210820" y="90042"/>
                </a:lnTo>
                <a:lnTo>
                  <a:pt x="209676" y="91439"/>
                </a:lnTo>
                <a:lnTo>
                  <a:pt x="207391" y="93725"/>
                </a:lnTo>
                <a:lnTo>
                  <a:pt x="206248" y="94741"/>
                </a:lnTo>
                <a:lnTo>
                  <a:pt x="204977" y="95630"/>
                </a:lnTo>
                <a:lnTo>
                  <a:pt x="203834" y="96519"/>
                </a:lnTo>
                <a:lnTo>
                  <a:pt x="196214" y="99567"/>
                </a:lnTo>
                <a:lnTo>
                  <a:pt x="195072" y="99822"/>
                </a:lnTo>
                <a:lnTo>
                  <a:pt x="214502" y="99822"/>
                </a:lnTo>
                <a:lnTo>
                  <a:pt x="218267" y="95885"/>
                </a:lnTo>
                <a:lnTo>
                  <a:pt x="219201" y="94868"/>
                </a:lnTo>
                <a:lnTo>
                  <a:pt x="252666" y="94868"/>
                </a:lnTo>
                <a:lnTo>
                  <a:pt x="253237" y="94487"/>
                </a:lnTo>
                <a:lnTo>
                  <a:pt x="253873" y="93852"/>
                </a:lnTo>
                <a:lnTo>
                  <a:pt x="254380" y="93090"/>
                </a:lnTo>
                <a:lnTo>
                  <a:pt x="255016" y="92455"/>
                </a:lnTo>
                <a:lnTo>
                  <a:pt x="255524" y="91693"/>
                </a:lnTo>
                <a:lnTo>
                  <a:pt x="255904" y="90931"/>
                </a:lnTo>
                <a:lnTo>
                  <a:pt x="256158" y="90042"/>
                </a:lnTo>
                <a:lnTo>
                  <a:pt x="256412" y="89280"/>
                </a:lnTo>
                <a:lnTo>
                  <a:pt x="256667" y="88264"/>
                </a:lnTo>
                <a:lnTo>
                  <a:pt x="256667" y="84200"/>
                </a:lnTo>
                <a:lnTo>
                  <a:pt x="256539" y="83185"/>
                </a:lnTo>
                <a:lnTo>
                  <a:pt x="256285" y="82168"/>
                </a:lnTo>
                <a:lnTo>
                  <a:pt x="256158" y="81152"/>
                </a:lnTo>
                <a:lnTo>
                  <a:pt x="255904" y="80137"/>
                </a:lnTo>
                <a:lnTo>
                  <a:pt x="255270" y="78104"/>
                </a:lnTo>
                <a:lnTo>
                  <a:pt x="254338" y="75945"/>
                </a:lnTo>
                <a:lnTo>
                  <a:pt x="253619" y="73787"/>
                </a:lnTo>
                <a:lnTo>
                  <a:pt x="251205" y="68834"/>
                </a:lnTo>
                <a:lnTo>
                  <a:pt x="250062" y="65912"/>
                </a:lnTo>
                <a:lnTo>
                  <a:pt x="248666" y="62864"/>
                </a:lnTo>
                <a:lnTo>
                  <a:pt x="240029" y="37845"/>
                </a:lnTo>
                <a:lnTo>
                  <a:pt x="239511" y="35687"/>
                </a:lnTo>
                <a:close/>
              </a:path>
              <a:path w="381000" h="417829">
                <a:moveTo>
                  <a:pt x="252666" y="94868"/>
                </a:moveTo>
                <a:lnTo>
                  <a:pt x="219201" y="94868"/>
                </a:lnTo>
                <a:lnTo>
                  <a:pt x="225932" y="96138"/>
                </a:lnTo>
                <a:lnTo>
                  <a:pt x="228219" y="96519"/>
                </a:lnTo>
                <a:lnTo>
                  <a:pt x="230124" y="96900"/>
                </a:lnTo>
                <a:lnTo>
                  <a:pt x="232155" y="97154"/>
                </a:lnTo>
                <a:lnTo>
                  <a:pt x="234060" y="97281"/>
                </a:lnTo>
                <a:lnTo>
                  <a:pt x="235838" y="97536"/>
                </a:lnTo>
                <a:lnTo>
                  <a:pt x="251586" y="95376"/>
                </a:lnTo>
                <a:lnTo>
                  <a:pt x="252475" y="94995"/>
                </a:lnTo>
                <a:lnTo>
                  <a:pt x="252666" y="94868"/>
                </a:lnTo>
                <a:close/>
              </a:path>
              <a:path w="381000" h="417829">
                <a:moveTo>
                  <a:pt x="194691" y="0"/>
                </a:moveTo>
                <a:lnTo>
                  <a:pt x="192277" y="0"/>
                </a:lnTo>
                <a:lnTo>
                  <a:pt x="186562" y="253"/>
                </a:lnTo>
                <a:lnTo>
                  <a:pt x="185038" y="507"/>
                </a:lnTo>
                <a:lnTo>
                  <a:pt x="183514" y="635"/>
                </a:lnTo>
                <a:lnTo>
                  <a:pt x="160527" y="13462"/>
                </a:lnTo>
                <a:lnTo>
                  <a:pt x="159130" y="15112"/>
                </a:lnTo>
                <a:lnTo>
                  <a:pt x="157860" y="17017"/>
                </a:lnTo>
                <a:lnTo>
                  <a:pt x="156463" y="19050"/>
                </a:lnTo>
                <a:lnTo>
                  <a:pt x="155321" y="21209"/>
                </a:lnTo>
                <a:lnTo>
                  <a:pt x="154177" y="23622"/>
                </a:lnTo>
                <a:lnTo>
                  <a:pt x="153161" y="26162"/>
                </a:lnTo>
                <a:lnTo>
                  <a:pt x="152146" y="28828"/>
                </a:lnTo>
                <a:lnTo>
                  <a:pt x="151256" y="31623"/>
                </a:lnTo>
                <a:lnTo>
                  <a:pt x="150241" y="34670"/>
                </a:lnTo>
                <a:lnTo>
                  <a:pt x="139573" y="65912"/>
                </a:lnTo>
                <a:lnTo>
                  <a:pt x="138302" y="68834"/>
                </a:lnTo>
                <a:lnTo>
                  <a:pt x="136017" y="73787"/>
                </a:lnTo>
                <a:lnTo>
                  <a:pt x="135127" y="76073"/>
                </a:lnTo>
                <a:lnTo>
                  <a:pt x="133603" y="80137"/>
                </a:lnTo>
                <a:lnTo>
                  <a:pt x="133476" y="81152"/>
                </a:lnTo>
                <a:lnTo>
                  <a:pt x="133223" y="82168"/>
                </a:lnTo>
                <a:lnTo>
                  <a:pt x="133096" y="83185"/>
                </a:lnTo>
                <a:lnTo>
                  <a:pt x="132842" y="84200"/>
                </a:lnTo>
                <a:lnTo>
                  <a:pt x="132842" y="88264"/>
                </a:lnTo>
                <a:lnTo>
                  <a:pt x="144018" y="97281"/>
                </a:lnTo>
                <a:lnTo>
                  <a:pt x="145287" y="97536"/>
                </a:lnTo>
                <a:lnTo>
                  <a:pt x="154558" y="97536"/>
                </a:lnTo>
                <a:lnTo>
                  <a:pt x="156336" y="97281"/>
                </a:lnTo>
                <a:lnTo>
                  <a:pt x="158242" y="97154"/>
                </a:lnTo>
                <a:lnTo>
                  <a:pt x="164337" y="96012"/>
                </a:lnTo>
                <a:lnTo>
                  <a:pt x="168782" y="95123"/>
                </a:lnTo>
                <a:lnTo>
                  <a:pt x="181982" y="95123"/>
                </a:lnTo>
                <a:lnTo>
                  <a:pt x="165443" y="62864"/>
                </a:lnTo>
                <a:lnTo>
                  <a:pt x="165532" y="51053"/>
                </a:lnTo>
                <a:lnTo>
                  <a:pt x="169036" y="36575"/>
                </a:lnTo>
                <a:lnTo>
                  <a:pt x="169418" y="36194"/>
                </a:lnTo>
                <a:lnTo>
                  <a:pt x="169925" y="35940"/>
                </a:lnTo>
                <a:lnTo>
                  <a:pt x="170942" y="35687"/>
                </a:lnTo>
                <a:lnTo>
                  <a:pt x="239511" y="35687"/>
                </a:lnTo>
                <a:lnTo>
                  <a:pt x="239268" y="34670"/>
                </a:lnTo>
                <a:lnTo>
                  <a:pt x="229107" y="13462"/>
                </a:lnTo>
                <a:lnTo>
                  <a:pt x="227710" y="11684"/>
                </a:lnTo>
                <a:lnTo>
                  <a:pt x="226313" y="10287"/>
                </a:lnTo>
                <a:lnTo>
                  <a:pt x="224789" y="9016"/>
                </a:lnTo>
                <a:lnTo>
                  <a:pt x="223393" y="7747"/>
                </a:lnTo>
                <a:lnTo>
                  <a:pt x="204597" y="507"/>
                </a:lnTo>
                <a:lnTo>
                  <a:pt x="203073" y="253"/>
                </a:lnTo>
                <a:lnTo>
                  <a:pt x="194691" y="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2" name="object 13"/>
          <p:cNvSpPr txBox="1"/>
          <p:nvPr/>
        </p:nvSpPr>
        <p:spPr>
          <a:xfrm>
            <a:off x="6559075" y="1911304"/>
            <a:ext cx="521487" cy="1499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974" b="1" spc="15" dirty="0">
                <a:latin typeface="微软雅黑"/>
                <a:cs typeface="微软雅黑"/>
              </a:rPr>
              <a:t>信息发布</a:t>
            </a:r>
            <a:endParaRPr sz="974">
              <a:latin typeface="微软雅黑"/>
              <a:cs typeface="微软雅黑"/>
            </a:endParaRPr>
          </a:p>
        </p:txBody>
      </p:sp>
      <p:sp>
        <p:nvSpPr>
          <p:cNvPr id="13" name="object 14"/>
          <p:cNvSpPr/>
          <p:nvPr/>
        </p:nvSpPr>
        <p:spPr>
          <a:xfrm>
            <a:off x="7375375" y="2032753"/>
            <a:ext cx="598568" cy="5823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4" name="object 15"/>
          <p:cNvSpPr txBox="1"/>
          <p:nvPr/>
        </p:nvSpPr>
        <p:spPr>
          <a:xfrm>
            <a:off x="7744603" y="2290323"/>
            <a:ext cx="184139" cy="98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637" b="1" spc="-15" dirty="0">
                <a:latin typeface="微软雅黑"/>
                <a:cs typeface="微软雅黑"/>
              </a:rPr>
              <a:t>A</a:t>
            </a:r>
            <a:r>
              <a:rPr sz="637" b="1" spc="-8" dirty="0">
                <a:latin typeface="微软雅黑"/>
                <a:cs typeface="微软雅黑"/>
              </a:rPr>
              <a:t>PP</a:t>
            </a:r>
            <a:endParaRPr sz="637">
              <a:latin typeface="微软雅黑"/>
              <a:cs typeface="微软雅黑"/>
            </a:endParaRPr>
          </a:p>
        </p:txBody>
      </p:sp>
      <p:sp>
        <p:nvSpPr>
          <p:cNvPr id="15" name="object 16"/>
          <p:cNvSpPr txBox="1"/>
          <p:nvPr/>
        </p:nvSpPr>
        <p:spPr>
          <a:xfrm>
            <a:off x="7453406" y="1898076"/>
            <a:ext cx="521487" cy="1499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974" b="1" spc="15" dirty="0">
                <a:latin typeface="微软雅黑"/>
                <a:cs typeface="微软雅黑"/>
              </a:rPr>
              <a:t>智能导游</a:t>
            </a:r>
            <a:endParaRPr sz="974">
              <a:latin typeface="微软雅黑"/>
              <a:cs typeface="微软雅黑"/>
            </a:endParaRPr>
          </a:p>
        </p:txBody>
      </p:sp>
      <p:sp>
        <p:nvSpPr>
          <p:cNvPr id="16" name="object 17"/>
          <p:cNvSpPr/>
          <p:nvPr/>
        </p:nvSpPr>
        <p:spPr>
          <a:xfrm>
            <a:off x="6241521" y="2224600"/>
            <a:ext cx="146549" cy="162251"/>
          </a:xfrm>
          <a:custGeom>
            <a:avLst/>
            <a:gdLst/>
            <a:ahLst/>
            <a:cxnLst/>
            <a:rect l="l" t="t" r="r" b="b"/>
            <a:pathLst>
              <a:path w="195579" h="216535">
                <a:moveTo>
                  <a:pt x="97535" y="0"/>
                </a:moveTo>
                <a:lnTo>
                  <a:pt x="97535" y="54101"/>
                </a:lnTo>
                <a:lnTo>
                  <a:pt x="0" y="54101"/>
                </a:lnTo>
                <a:lnTo>
                  <a:pt x="0" y="162306"/>
                </a:lnTo>
                <a:lnTo>
                  <a:pt x="97535" y="162306"/>
                </a:lnTo>
                <a:lnTo>
                  <a:pt x="97535" y="216408"/>
                </a:lnTo>
                <a:lnTo>
                  <a:pt x="195071" y="108203"/>
                </a:lnTo>
                <a:lnTo>
                  <a:pt x="975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7" name="object 18"/>
          <p:cNvSpPr/>
          <p:nvPr/>
        </p:nvSpPr>
        <p:spPr>
          <a:xfrm>
            <a:off x="7150507" y="2224600"/>
            <a:ext cx="144170" cy="162251"/>
          </a:xfrm>
          <a:custGeom>
            <a:avLst/>
            <a:gdLst/>
            <a:ahLst/>
            <a:cxnLst/>
            <a:rect l="l" t="t" r="r" b="b"/>
            <a:pathLst>
              <a:path w="192404" h="216535">
                <a:moveTo>
                  <a:pt x="96011" y="0"/>
                </a:moveTo>
                <a:lnTo>
                  <a:pt x="96011" y="54101"/>
                </a:lnTo>
                <a:lnTo>
                  <a:pt x="0" y="54101"/>
                </a:lnTo>
                <a:lnTo>
                  <a:pt x="0" y="162306"/>
                </a:lnTo>
                <a:lnTo>
                  <a:pt x="96011" y="162306"/>
                </a:lnTo>
                <a:lnTo>
                  <a:pt x="96011" y="216408"/>
                </a:lnTo>
                <a:lnTo>
                  <a:pt x="192024" y="108203"/>
                </a:lnTo>
                <a:lnTo>
                  <a:pt x="960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8" name="object 19"/>
          <p:cNvSpPr/>
          <p:nvPr/>
        </p:nvSpPr>
        <p:spPr>
          <a:xfrm>
            <a:off x="8324424" y="2607056"/>
            <a:ext cx="582391" cy="0"/>
          </a:xfrm>
          <a:custGeom>
            <a:avLst/>
            <a:gdLst/>
            <a:ahLst/>
            <a:cxnLst/>
            <a:rect l="l" t="t" r="r" b="b"/>
            <a:pathLst>
              <a:path w="777240">
                <a:moveTo>
                  <a:pt x="0" y="0"/>
                </a:moveTo>
                <a:lnTo>
                  <a:pt x="777239" y="0"/>
                </a:lnTo>
              </a:path>
            </a:pathLst>
          </a:custGeom>
          <a:ln w="21589">
            <a:solidFill>
              <a:srgbClr val="9412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9" name="object 20"/>
          <p:cNvSpPr/>
          <p:nvPr/>
        </p:nvSpPr>
        <p:spPr>
          <a:xfrm>
            <a:off x="8332417" y="2048931"/>
            <a:ext cx="0" cy="550036"/>
          </a:xfrm>
          <a:custGeom>
            <a:avLst/>
            <a:gdLst/>
            <a:ahLst/>
            <a:cxnLst/>
            <a:rect l="l" t="t" r="r" b="b"/>
            <a:pathLst>
              <a:path h="734060">
                <a:moveTo>
                  <a:pt x="0" y="0"/>
                </a:moveTo>
                <a:lnTo>
                  <a:pt x="0" y="734060"/>
                </a:lnTo>
              </a:path>
            </a:pathLst>
          </a:custGeom>
          <a:ln w="21335">
            <a:solidFill>
              <a:srgbClr val="9412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0" name="object 21"/>
          <p:cNvSpPr/>
          <p:nvPr/>
        </p:nvSpPr>
        <p:spPr>
          <a:xfrm>
            <a:off x="8324424" y="2040842"/>
            <a:ext cx="582391" cy="0"/>
          </a:xfrm>
          <a:custGeom>
            <a:avLst/>
            <a:gdLst/>
            <a:ahLst/>
            <a:cxnLst/>
            <a:rect l="l" t="t" r="r" b="b"/>
            <a:pathLst>
              <a:path w="777240">
                <a:moveTo>
                  <a:pt x="0" y="0"/>
                </a:moveTo>
                <a:lnTo>
                  <a:pt x="777239" y="0"/>
                </a:lnTo>
              </a:path>
            </a:pathLst>
          </a:custGeom>
          <a:ln w="21589">
            <a:solidFill>
              <a:srgbClr val="9412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1" name="object 22"/>
          <p:cNvSpPr/>
          <p:nvPr/>
        </p:nvSpPr>
        <p:spPr>
          <a:xfrm>
            <a:off x="8898820" y="2048741"/>
            <a:ext cx="0" cy="550511"/>
          </a:xfrm>
          <a:custGeom>
            <a:avLst/>
            <a:gdLst/>
            <a:ahLst/>
            <a:cxnLst/>
            <a:rect l="l" t="t" r="r" b="b"/>
            <a:pathLst>
              <a:path h="734695">
                <a:moveTo>
                  <a:pt x="0" y="0"/>
                </a:moveTo>
                <a:lnTo>
                  <a:pt x="0" y="734568"/>
                </a:lnTo>
              </a:path>
            </a:pathLst>
          </a:custGeom>
          <a:ln w="21335">
            <a:solidFill>
              <a:srgbClr val="9412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2" name="object 23"/>
          <p:cNvSpPr txBox="1"/>
          <p:nvPr/>
        </p:nvSpPr>
        <p:spPr>
          <a:xfrm>
            <a:off x="8394653" y="1898076"/>
            <a:ext cx="521487" cy="1499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974" b="1" spc="15" dirty="0">
                <a:latin typeface="微软雅黑"/>
                <a:cs typeface="微软雅黑"/>
              </a:rPr>
              <a:t>体验中心</a:t>
            </a:r>
            <a:endParaRPr sz="974">
              <a:latin typeface="微软雅黑"/>
              <a:cs typeface="微软雅黑"/>
            </a:endParaRPr>
          </a:p>
        </p:txBody>
      </p:sp>
      <p:sp>
        <p:nvSpPr>
          <p:cNvPr id="23" name="object 24"/>
          <p:cNvSpPr/>
          <p:nvPr/>
        </p:nvSpPr>
        <p:spPr>
          <a:xfrm>
            <a:off x="8438618" y="2146321"/>
            <a:ext cx="338300" cy="368753"/>
          </a:xfrm>
          <a:custGeom>
            <a:avLst/>
            <a:gdLst/>
            <a:ahLst/>
            <a:cxnLst/>
            <a:rect l="l" t="t" r="r" b="b"/>
            <a:pathLst>
              <a:path w="451484" h="492125">
                <a:moveTo>
                  <a:pt x="363776" y="436638"/>
                </a:moveTo>
                <a:lnTo>
                  <a:pt x="181115" y="436638"/>
                </a:lnTo>
                <a:lnTo>
                  <a:pt x="194055" y="491564"/>
                </a:lnTo>
                <a:lnTo>
                  <a:pt x="366394" y="491564"/>
                </a:lnTo>
                <a:lnTo>
                  <a:pt x="363776" y="436638"/>
                </a:lnTo>
                <a:close/>
              </a:path>
              <a:path w="451484" h="492125">
                <a:moveTo>
                  <a:pt x="263195" y="164285"/>
                </a:moveTo>
                <a:lnTo>
                  <a:pt x="63118" y="164285"/>
                </a:lnTo>
                <a:lnTo>
                  <a:pt x="63151" y="168857"/>
                </a:lnTo>
                <a:lnTo>
                  <a:pt x="63272" y="176858"/>
                </a:lnTo>
                <a:lnTo>
                  <a:pt x="63708" y="188065"/>
                </a:lnTo>
                <a:lnTo>
                  <a:pt x="65108" y="202020"/>
                </a:lnTo>
                <a:lnTo>
                  <a:pt x="63827" y="213972"/>
                </a:lnTo>
                <a:lnTo>
                  <a:pt x="59591" y="226169"/>
                </a:lnTo>
                <a:lnTo>
                  <a:pt x="53298" y="238350"/>
                </a:lnTo>
                <a:lnTo>
                  <a:pt x="45842" y="250251"/>
                </a:lnTo>
                <a:lnTo>
                  <a:pt x="38121" y="261612"/>
                </a:lnTo>
                <a:lnTo>
                  <a:pt x="30970" y="272273"/>
                </a:lnTo>
                <a:lnTo>
                  <a:pt x="25466" y="281663"/>
                </a:lnTo>
                <a:lnTo>
                  <a:pt x="22325" y="289829"/>
                </a:lnTo>
                <a:lnTo>
                  <a:pt x="22502" y="296406"/>
                </a:lnTo>
                <a:lnTo>
                  <a:pt x="37425" y="308159"/>
                </a:lnTo>
                <a:lnTo>
                  <a:pt x="51565" y="313583"/>
                </a:lnTo>
                <a:lnTo>
                  <a:pt x="60078" y="315103"/>
                </a:lnTo>
                <a:lnTo>
                  <a:pt x="57655" y="321331"/>
                </a:lnTo>
                <a:lnTo>
                  <a:pt x="52823" y="334919"/>
                </a:lnTo>
                <a:lnTo>
                  <a:pt x="51235" y="348378"/>
                </a:lnTo>
                <a:lnTo>
                  <a:pt x="64269" y="356463"/>
                </a:lnTo>
                <a:lnTo>
                  <a:pt x="76446" y="356909"/>
                </a:lnTo>
                <a:lnTo>
                  <a:pt x="70834" y="362622"/>
                </a:lnTo>
                <a:lnTo>
                  <a:pt x="61619" y="374932"/>
                </a:lnTo>
                <a:lnTo>
                  <a:pt x="67986" y="387580"/>
                </a:lnTo>
                <a:lnTo>
                  <a:pt x="81024" y="397203"/>
                </a:lnTo>
                <a:lnTo>
                  <a:pt x="89383" y="401580"/>
                </a:lnTo>
                <a:lnTo>
                  <a:pt x="89311" y="405686"/>
                </a:lnTo>
                <a:lnTo>
                  <a:pt x="89952" y="415797"/>
                </a:lnTo>
                <a:lnTo>
                  <a:pt x="92824" y="428708"/>
                </a:lnTo>
                <a:lnTo>
                  <a:pt x="99444" y="441215"/>
                </a:lnTo>
                <a:lnTo>
                  <a:pt x="111327" y="450113"/>
                </a:lnTo>
                <a:lnTo>
                  <a:pt x="139573" y="448512"/>
                </a:lnTo>
                <a:lnTo>
                  <a:pt x="159124" y="445552"/>
                </a:lnTo>
                <a:lnTo>
                  <a:pt x="171531" y="442045"/>
                </a:lnTo>
                <a:lnTo>
                  <a:pt x="178345" y="438803"/>
                </a:lnTo>
                <a:lnTo>
                  <a:pt x="181115" y="436638"/>
                </a:lnTo>
                <a:lnTo>
                  <a:pt x="363776" y="436638"/>
                </a:lnTo>
                <a:lnTo>
                  <a:pt x="360679" y="371676"/>
                </a:lnTo>
                <a:lnTo>
                  <a:pt x="363709" y="368246"/>
                </a:lnTo>
                <a:lnTo>
                  <a:pt x="367228" y="364109"/>
                </a:lnTo>
                <a:lnTo>
                  <a:pt x="390464" y="333753"/>
                </a:lnTo>
                <a:lnTo>
                  <a:pt x="412484" y="299301"/>
                </a:lnTo>
                <a:lnTo>
                  <a:pt x="433054" y="257843"/>
                </a:lnTo>
                <a:lnTo>
                  <a:pt x="447326" y="212089"/>
                </a:lnTo>
                <a:lnTo>
                  <a:pt x="449643" y="197610"/>
                </a:lnTo>
                <a:lnTo>
                  <a:pt x="335661" y="197610"/>
                </a:lnTo>
                <a:lnTo>
                  <a:pt x="319737" y="197341"/>
                </a:lnTo>
                <a:lnTo>
                  <a:pt x="298703" y="196543"/>
                </a:lnTo>
                <a:lnTo>
                  <a:pt x="291366" y="192381"/>
                </a:lnTo>
                <a:lnTo>
                  <a:pt x="281365" y="182440"/>
                </a:lnTo>
                <a:lnTo>
                  <a:pt x="270113" y="170543"/>
                </a:lnTo>
                <a:lnTo>
                  <a:pt x="263195" y="164285"/>
                </a:lnTo>
                <a:close/>
              </a:path>
              <a:path w="451484" h="492125">
                <a:moveTo>
                  <a:pt x="447532" y="144437"/>
                </a:moveTo>
                <a:lnTo>
                  <a:pt x="262488" y="144437"/>
                </a:lnTo>
                <a:lnTo>
                  <a:pt x="293678" y="144499"/>
                </a:lnTo>
                <a:lnTo>
                  <a:pt x="312099" y="144873"/>
                </a:lnTo>
                <a:lnTo>
                  <a:pt x="359835" y="148610"/>
                </a:lnTo>
                <a:lnTo>
                  <a:pt x="373906" y="178575"/>
                </a:lnTo>
                <a:lnTo>
                  <a:pt x="372507" y="191337"/>
                </a:lnTo>
                <a:lnTo>
                  <a:pt x="364693" y="195155"/>
                </a:lnTo>
                <a:lnTo>
                  <a:pt x="351529" y="197063"/>
                </a:lnTo>
                <a:lnTo>
                  <a:pt x="335661" y="197610"/>
                </a:lnTo>
                <a:lnTo>
                  <a:pt x="449643" y="197610"/>
                </a:lnTo>
                <a:lnTo>
                  <a:pt x="449845" y="196352"/>
                </a:lnTo>
                <a:lnTo>
                  <a:pt x="450945" y="180538"/>
                </a:lnTo>
                <a:lnTo>
                  <a:pt x="450506" y="166571"/>
                </a:lnTo>
                <a:lnTo>
                  <a:pt x="450390" y="164285"/>
                </a:lnTo>
                <a:lnTo>
                  <a:pt x="449071" y="153871"/>
                </a:lnTo>
                <a:lnTo>
                  <a:pt x="447700" y="145614"/>
                </a:lnTo>
                <a:lnTo>
                  <a:pt x="447532" y="144437"/>
                </a:lnTo>
                <a:close/>
              </a:path>
              <a:path w="451484" h="492125">
                <a:moveTo>
                  <a:pt x="254167" y="0"/>
                </a:moveTo>
                <a:lnTo>
                  <a:pt x="205913" y="4163"/>
                </a:lnTo>
                <a:lnTo>
                  <a:pt x="162163" y="16552"/>
                </a:lnTo>
                <a:lnTo>
                  <a:pt x="124479" y="37067"/>
                </a:lnTo>
                <a:lnTo>
                  <a:pt x="94425" y="65611"/>
                </a:lnTo>
                <a:lnTo>
                  <a:pt x="73562" y="102084"/>
                </a:lnTo>
                <a:lnTo>
                  <a:pt x="65531" y="130757"/>
                </a:lnTo>
                <a:lnTo>
                  <a:pt x="32130" y="130757"/>
                </a:lnTo>
                <a:lnTo>
                  <a:pt x="24129" y="132027"/>
                </a:lnTo>
                <a:lnTo>
                  <a:pt x="10779" y="139234"/>
                </a:lnTo>
                <a:lnTo>
                  <a:pt x="1269" y="146913"/>
                </a:lnTo>
                <a:lnTo>
                  <a:pt x="0" y="148156"/>
                </a:lnTo>
                <a:lnTo>
                  <a:pt x="0" y="176858"/>
                </a:lnTo>
                <a:lnTo>
                  <a:pt x="30987" y="176858"/>
                </a:lnTo>
                <a:lnTo>
                  <a:pt x="33274" y="174572"/>
                </a:lnTo>
                <a:lnTo>
                  <a:pt x="2285" y="174572"/>
                </a:lnTo>
                <a:lnTo>
                  <a:pt x="2285" y="150442"/>
                </a:lnTo>
                <a:lnTo>
                  <a:pt x="30987" y="150442"/>
                </a:lnTo>
                <a:lnTo>
                  <a:pt x="30987" y="149299"/>
                </a:lnTo>
                <a:lnTo>
                  <a:pt x="31559" y="148156"/>
                </a:lnTo>
                <a:lnTo>
                  <a:pt x="3428" y="148156"/>
                </a:lnTo>
                <a:lnTo>
                  <a:pt x="12857" y="140905"/>
                </a:lnTo>
                <a:lnTo>
                  <a:pt x="24843" y="134441"/>
                </a:lnTo>
                <a:lnTo>
                  <a:pt x="33274" y="133170"/>
                </a:lnTo>
                <a:lnTo>
                  <a:pt x="445924" y="133170"/>
                </a:lnTo>
                <a:lnTo>
                  <a:pt x="445238" y="128361"/>
                </a:lnTo>
                <a:lnTo>
                  <a:pt x="434935" y="87557"/>
                </a:lnTo>
                <a:lnTo>
                  <a:pt x="407184" y="46767"/>
                </a:lnTo>
                <a:lnTo>
                  <a:pt x="367363" y="21285"/>
                </a:lnTo>
                <a:lnTo>
                  <a:pt x="328821" y="8718"/>
                </a:lnTo>
                <a:lnTo>
                  <a:pt x="288067" y="1841"/>
                </a:lnTo>
                <a:lnTo>
                  <a:pt x="270982" y="456"/>
                </a:lnTo>
                <a:lnTo>
                  <a:pt x="254167" y="0"/>
                </a:lnTo>
                <a:close/>
              </a:path>
              <a:path w="451484" h="492125">
                <a:moveTo>
                  <a:pt x="30987" y="150442"/>
                </a:moveTo>
                <a:lnTo>
                  <a:pt x="27558" y="150442"/>
                </a:lnTo>
                <a:lnTo>
                  <a:pt x="27558" y="174572"/>
                </a:lnTo>
                <a:lnTo>
                  <a:pt x="33274" y="174572"/>
                </a:lnTo>
                <a:lnTo>
                  <a:pt x="34416" y="173429"/>
                </a:lnTo>
                <a:lnTo>
                  <a:pt x="35178" y="172286"/>
                </a:lnTo>
                <a:lnTo>
                  <a:pt x="30987" y="172286"/>
                </a:lnTo>
                <a:lnTo>
                  <a:pt x="30987" y="150442"/>
                </a:lnTo>
                <a:close/>
              </a:path>
              <a:path w="451484" h="492125">
                <a:moveTo>
                  <a:pt x="447392" y="143457"/>
                </a:moveTo>
                <a:lnTo>
                  <a:pt x="39115" y="143457"/>
                </a:lnTo>
                <a:lnTo>
                  <a:pt x="40186" y="151073"/>
                </a:lnTo>
                <a:lnTo>
                  <a:pt x="40258" y="165428"/>
                </a:lnTo>
                <a:lnTo>
                  <a:pt x="36702" y="166571"/>
                </a:lnTo>
                <a:lnTo>
                  <a:pt x="30987" y="172286"/>
                </a:lnTo>
                <a:lnTo>
                  <a:pt x="35178" y="172286"/>
                </a:lnTo>
                <a:lnTo>
                  <a:pt x="36702" y="170000"/>
                </a:lnTo>
                <a:lnTo>
                  <a:pt x="37845" y="170000"/>
                </a:lnTo>
                <a:lnTo>
                  <a:pt x="40258" y="168857"/>
                </a:lnTo>
                <a:lnTo>
                  <a:pt x="49402" y="163142"/>
                </a:lnTo>
                <a:lnTo>
                  <a:pt x="261932" y="163142"/>
                </a:lnTo>
                <a:lnTo>
                  <a:pt x="259021" y="160509"/>
                </a:lnTo>
                <a:lnTo>
                  <a:pt x="249501" y="156160"/>
                </a:lnTo>
                <a:lnTo>
                  <a:pt x="63118" y="156157"/>
                </a:lnTo>
                <a:lnTo>
                  <a:pt x="63118" y="144600"/>
                </a:lnTo>
                <a:lnTo>
                  <a:pt x="447532" y="144437"/>
                </a:lnTo>
                <a:lnTo>
                  <a:pt x="447392" y="143457"/>
                </a:lnTo>
                <a:close/>
              </a:path>
              <a:path w="451484" h="492125">
                <a:moveTo>
                  <a:pt x="261932" y="163142"/>
                </a:moveTo>
                <a:lnTo>
                  <a:pt x="49402" y="163142"/>
                </a:lnTo>
                <a:lnTo>
                  <a:pt x="59689" y="165428"/>
                </a:lnTo>
                <a:lnTo>
                  <a:pt x="63118" y="165428"/>
                </a:lnTo>
                <a:lnTo>
                  <a:pt x="63118" y="164285"/>
                </a:lnTo>
                <a:lnTo>
                  <a:pt x="263195" y="164285"/>
                </a:lnTo>
                <a:lnTo>
                  <a:pt x="261932" y="163142"/>
                </a:lnTo>
                <a:close/>
              </a:path>
              <a:path w="451484" h="492125">
                <a:moveTo>
                  <a:pt x="445924" y="133170"/>
                </a:moveTo>
                <a:lnTo>
                  <a:pt x="39115" y="133170"/>
                </a:lnTo>
                <a:lnTo>
                  <a:pt x="39115" y="141171"/>
                </a:lnTo>
                <a:lnTo>
                  <a:pt x="33274" y="141171"/>
                </a:lnTo>
                <a:lnTo>
                  <a:pt x="28701" y="145743"/>
                </a:lnTo>
                <a:lnTo>
                  <a:pt x="27558" y="148156"/>
                </a:lnTo>
                <a:lnTo>
                  <a:pt x="31559" y="148156"/>
                </a:lnTo>
                <a:lnTo>
                  <a:pt x="32130" y="147013"/>
                </a:lnTo>
                <a:lnTo>
                  <a:pt x="35559" y="143457"/>
                </a:lnTo>
                <a:lnTo>
                  <a:pt x="447392" y="143457"/>
                </a:lnTo>
                <a:lnTo>
                  <a:pt x="445924" y="133170"/>
                </a:lnTo>
                <a:close/>
              </a:path>
              <a:path w="451484" h="492125">
                <a:moveTo>
                  <a:pt x="52201" y="129260"/>
                </a:moveTo>
                <a:lnTo>
                  <a:pt x="39633" y="130339"/>
                </a:lnTo>
                <a:lnTo>
                  <a:pt x="37845" y="130757"/>
                </a:lnTo>
                <a:lnTo>
                  <a:pt x="65531" y="130757"/>
                </a:lnTo>
                <a:lnTo>
                  <a:pt x="52201" y="12926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4" name="object 25"/>
          <p:cNvSpPr/>
          <p:nvPr/>
        </p:nvSpPr>
        <p:spPr>
          <a:xfrm>
            <a:off x="8427313" y="2227041"/>
            <a:ext cx="68516" cy="118477"/>
          </a:xfrm>
          <a:custGeom>
            <a:avLst/>
            <a:gdLst/>
            <a:ahLst/>
            <a:cxnLst/>
            <a:rect l="l" t="t" r="r" b="b"/>
            <a:pathLst>
              <a:path w="91440" h="158114">
                <a:moveTo>
                  <a:pt x="68094" y="0"/>
                </a:moveTo>
                <a:lnTo>
                  <a:pt x="28715" y="15329"/>
                </a:lnTo>
                <a:lnTo>
                  <a:pt x="3025" y="46078"/>
                </a:lnTo>
                <a:lnTo>
                  <a:pt x="0" y="60669"/>
                </a:lnTo>
                <a:lnTo>
                  <a:pt x="1244" y="77641"/>
                </a:lnTo>
                <a:lnTo>
                  <a:pt x="15090" y="116841"/>
                </a:lnTo>
                <a:lnTo>
                  <a:pt x="42211" y="148423"/>
                </a:lnTo>
                <a:lnTo>
                  <a:pt x="66696" y="157849"/>
                </a:lnTo>
                <a:lnTo>
                  <a:pt x="72682" y="154514"/>
                </a:lnTo>
                <a:lnTo>
                  <a:pt x="78536" y="148056"/>
                </a:lnTo>
                <a:lnTo>
                  <a:pt x="83701" y="138656"/>
                </a:lnTo>
                <a:lnTo>
                  <a:pt x="87621" y="126496"/>
                </a:lnTo>
                <a:lnTo>
                  <a:pt x="89739" y="111758"/>
                </a:lnTo>
                <a:lnTo>
                  <a:pt x="89500" y="94624"/>
                </a:lnTo>
                <a:lnTo>
                  <a:pt x="86347" y="75275"/>
                </a:lnTo>
                <a:lnTo>
                  <a:pt x="90163" y="57579"/>
                </a:lnTo>
                <a:lnTo>
                  <a:pt x="86299" y="16117"/>
                </a:lnTo>
                <a:lnTo>
                  <a:pt x="75071" y="1928"/>
                </a:lnTo>
                <a:lnTo>
                  <a:pt x="68094" y="0"/>
                </a:lnTo>
                <a:close/>
              </a:path>
            </a:pathLst>
          </a:custGeom>
          <a:solidFill>
            <a:srgbClr val="8063A1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5" name="object 26"/>
          <p:cNvSpPr/>
          <p:nvPr/>
        </p:nvSpPr>
        <p:spPr>
          <a:xfrm>
            <a:off x="8482012" y="2252006"/>
            <a:ext cx="235526" cy="59477"/>
          </a:xfrm>
          <a:custGeom>
            <a:avLst/>
            <a:gdLst/>
            <a:ahLst/>
            <a:cxnLst/>
            <a:rect l="l" t="t" r="r" b="b"/>
            <a:pathLst>
              <a:path w="314325" h="79375">
                <a:moveTo>
                  <a:pt x="307975" y="0"/>
                </a:moveTo>
                <a:lnTo>
                  <a:pt x="5969" y="0"/>
                </a:lnTo>
                <a:lnTo>
                  <a:pt x="0" y="5969"/>
                </a:lnTo>
                <a:lnTo>
                  <a:pt x="0" y="73279"/>
                </a:lnTo>
                <a:lnTo>
                  <a:pt x="5969" y="79248"/>
                </a:lnTo>
                <a:lnTo>
                  <a:pt x="307975" y="79248"/>
                </a:lnTo>
                <a:lnTo>
                  <a:pt x="313944" y="73279"/>
                </a:lnTo>
                <a:lnTo>
                  <a:pt x="313944" y="5969"/>
                </a:lnTo>
                <a:lnTo>
                  <a:pt x="307975" y="0"/>
                </a:lnTo>
                <a:close/>
              </a:path>
            </a:pathLst>
          </a:custGeom>
          <a:solidFill>
            <a:srgbClr val="8063A1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6" name="object 27"/>
          <p:cNvSpPr/>
          <p:nvPr/>
        </p:nvSpPr>
        <p:spPr>
          <a:xfrm>
            <a:off x="5792899" y="2588880"/>
            <a:ext cx="2925752" cy="134654"/>
          </a:xfrm>
          <a:custGeom>
            <a:avLst/>
            <a:gdLst/>
            <a:ahLst/>
            <a:cxnLst/>
            <a:rect l="l" t="t" r="r" b="b"/>
            <a:pathLst>
              <a:path w="3904615" h="179704">
                <a:moveTo>
                  <a:pt x="3904272" y="0"/>
                </a:moveTo>
                <a:lnTo>
                  <a:pt x="3902931" y="38916"/>
                </a:lnTo>
                <a:lnTo>
                  <a:pt x="3896762" y="82291"/>
                </a:lnTo>
                <a:lnTo>
                  <a:pt x="1968284" y="97536"/>
                </a:lnTo>
                <a:lnTo>
                  <a:pt x="1964909" y="99626"/>
                </a:lnTo>
                <a:lnTo>
                  <a:pt x="1954558" y="142707"/>
                </a:lnTo>
                <a:lnTo>
                  <a:pt x="1952243" y="179110"/>
                </a:lnTo>
                <a:lnTo>
                  <a:pt x="1951673" y="161535"/>
                </a:lnTo>
                <a:lnTo>
                  <a:pt x="1945191" y="114501"/>
                </a:lnTo>
                <a:lnTo>
                  <a:pt x="16040" y="97536"/>
                </a:lnTo>
                <a:lnTo>
                  <a:pt x="12665" y="95445"/>
                </a:lnTo>
                <a:lnTo>
                  <a:pt x="2314" y="52364"/>
                </a:lnTo>
                <a:lnTo>
                  <a:pt x="861" y="35046"/>
                </a:lnTo>
                <a:lnTo>
                  <a:pt x="0" y="15961"/>
                </a:lnTo>
              </a:path>
            </a:pathLst>
          </a:custGeom>
          <a:ln w="9144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7" name="object 28"/>
          <p:cNvSpPr/>
          <p:nvPr/>
        </p:nvSpPr>
        <p:spPr>
          <a:xfrm>
            <a:off x="4471509" y="721803"/>
            <a:ext cx="3199819" cy="269784"/>
          </a:xfrm>
          <a:custGeom>
            <a:avLst/>
            <a:gdLst/>
            <a:ahLst/>
            <a:cxnLst/>
            <a:rect l="l" t="t" r="r" b="b"/>
            <a:pathLst>
              <a:path w="4270375" h="360044">
                <a:moveTo>
                  <a:pt x="0" y="359663"/>
                </a:moveTo>
                <a:lnTo>
                  <a:pt x="4270248" y="359663"/>
                </a:lnTo>
                <a:lnTo>
                  <a:pt x="4270248" y="0"/>
                </a:lnTo>
                <a:lnTo>
                  <a:pt x="0" y="0"/>
                </a:lnTo>
                <a:lnTo>
                  <a:pt x="0" y="359663"/>
                </a:lnTo>
                <a:close/>
              </a:path>
            </a:pathLst>
          </a:custGeom>
          <a:solidFill>
            <a:srgbClr val="77923B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8" name="object 29"/>
          <p:cNvSpPr txBox="1"/>
          <p:nvPr/>
        </p:nvSpPr>
        <p:spPr>
          <a:xfrm>
            <a:off x="4532317" y="790894"/>
            <a:ext cx="2618378" cy="161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b="1" spc="-4" dirty="0">
                <a:latin typeface="微软雅黑"/>
                <a:cs typeface="微软雅黑"/>
              </a:rPr>
              <a:t>A</a:t>
            </a:r>
            <a:r>
              <a:rPr sz="1049" b="1" spc="-19" dirty="0">
                <a:latin typeface="微软雅黑"/>
                <a:cs typeface="微软雅黑"/>
              </a:rPr>
              <a:t>R</a:t>
            </a:r>
            <a:r>
              <a:rPr sz="1049" b="1" spc="-11" dirty="0">
                <a:latin typeface="微软雅黑"/>
                <a:cs typeface="微软雅黑"/>
              </a:rPr>
              <a:t>+5</a:t>
            </a:r>
            <a:r>
              <a:rPr sz="1049" b="1" spc="-15" dirty="0">
                <a:latin typeface="微软雅黑"/>
                <a:cs typeface="微软雅黑"/>
              </a:rPr>
              <a:t>G</a:t>
            </a:r>
            <a:r>
              <a:rPr sz="1049" b="1" spc="-8" dirty="0">
                <a:latin typeface="微软雅黑"/>
                <a:cs typeface="微软雅黑"/>
              </a:rPr>
              <a:t>应用场景：</a:t>
            </a:r>
            <a:r>
              <a:rPr sz="1049" spc="-8" dirty="0">
                <a:latin typeface="微软雅黑"/>
                <a:cs typeface="微软雅黑"/>
              </a:rPr>
              <a:t>教育、旅游、</a:t>
            </a:r>
            <a:r>
              <a:rPr sz="1049" spc="4" dirty="0">
                <a:latin typeface="微软雅黑"/>
                <a:cs typeface="微软雅黑"/>
              </a:rPr>
              <a:t>健</a:t>
            </a:r>
            <a:r>
              <a:rPr sz="1049" spc="-8" dirty="0">
                <a:latin typeface="微软雅黑"/>
                <a:cs typeface="微软雅黑"/>
              </a:rPr>
              <a:t>康、</a:t>
            </a:r>
            <a:r>
              <a:rPr sz="1049" spc="4" dirty="0">
                <a:latin typeface="微软雅黑"/>
                <a:cs typeface="微软雅黑"/>
              </a:rPr>
              <a:t>零</a:t>
            </a:r>
            <a:r>
              <a:rPr sz="1049" spc="-8" dirty="0">
                <a:latin typeface="微软雅黑"/>
                <a:cs typeface="微软雅黑"/>
              </a:rPr>
              <a:t>售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29" name="object 30"/>
          <p:cNvSpPr/>
          <p:nvPr/>
        </p:nvSpPr>
        <p:spPr>
          <a:xfrm>
            <a:off x="6024551" y="753778"/>
            <a:ext cx="2085473" cy="1091983"/>
          </a:xfrm>
          <a:custGeom>
            <a:avLst/>
            <a:gdLst/>
            <a:ahLst/>
            <a:cxnLst/>
            <a:rect l="l" t="t" r="r" b="b"/>
            <a:pathLst>
              <a:path w="2783204" h="1457325">
                <a:moveTo>
                  <a:pt x="2749677" y="0"/>
                </a:moveTo>
                <a:lnTo>
                  <a:pt x="2757404" y="45141"/>
                </a:lnTo>
                <a:lnTo>
                  <a:pt x="2764749" y="90238"/>
                </a:lnTo>
                <a:lnTo>
                  <a:pt x="2771329" y="135249"/>
                </a:lnTo>
                <a:lnTo>
                  <a:pt x="2776760" y="180128"/>
                </a:lnTo>
                <a:lnTo>
                  <a:pt x="2780661" y="224833"/>
                </a:lnTo>
                <a:lnTo>
                  <a:pt x="2782647" y="269320"/>
                </a:lnTo>
                <a:lnTo>
                  <a:pt x="2782338" y="313545"/>
                </a:lnTo>
                <a:lnTo>
                  <a:pt x="2779350" y="357465"/>
                </a:lnTo>
                <a:lnTo>
                  <a:pt x="2773300" y="401036"/>
                </a:lnTo>
                <a:lnTo>
                  <a:pt x="2763805" y="444214"/>
                </a:lnTo>
                <a:lnTo>
                  <a:pt x="2750484" y="486956"/>
                </a:lnTo>
                <a:lnTo>
                  <a:pt x="2732952" y="529218"/>
                </a:lnTo>
                <a:lnTo>
                  <a:pt x="2710828" y="570956"/>
                </a:lnTo>
                <a:lnTo>
                  <a:pt x="2683729" y="612128"/>
                </a:lnTo>
                <a:lnTo>
                  <a:pt x="2651271" y="652688"/>
                </a:lnTo>
                <a:lnTo>
                  <a:pt x="2613073" y="692595"/>
                </a:lnTo>
                <a:lnTo>
                  <a:pt x="2568752" y="731803"/>
                </a:lnTo>
                <a:lnTo>
                  <a:pt x="2517924" y="770269"/>
                </a:lnTo>
                <a:lnTo>
                  <a:pt x="2460208" y="807951"/>
                </a:lnTo>
                <a:lnTo>
                  <a:pt x="2395220" y="844804"/>
                </a:lnTo>
                <a:lnTo>
                  <a:pt x="2322724" y="880798"/>
                </a:lnTo>
                <a:lnTo>
                  <a:pt x="2242956" y="915964"/>
                </a:lnTo>
                <a:lnTo>
                  <a:pt x="2156300" y="950344"/>
                </a:lnTo>
                <a:lnTo>
                  <a:pt x="2063138" y="983983"/>
                </a:lnTo>
                <a:lnTo>
                  <a:pt x="1963852" y="1016924"/>
                </a:lnTo>
                <a:lnTo>
                  <a:pt x="1858826" y="1049211"/>
                </a:lnTo>
                <a:lnTo>
                  <a:pt x="1748441" y="1080887"/>
                </a:lnTo>
                <a:lnTo>
                  <a:pt x="1633081" y="1111995"/>
                </a:lnTo>
                <a:lnTo>
                  <a:pt x="1513129" y="1142580"/>
                </a:lnTo>
                <a:lnTo>
                  <a:pt x="1388967" y="1172686"/>
                </a:lnTo>
                <a:lnTo>
                  <a:pt x="1260977" y="1202355"/>
                </a:lnTo>
                <a:lnTo>
                  <a:pt x="1129544" y="1231631"/>
                </a:lnTo>
                <a:lnTo>
                  <a:pt x="995048" y="1260559"/>
                </a:lnTo>
                <a:lnTo>
                  <a:pt x="857874" y="1289181"/>
                </a:lnTo>
                <a:lnTo>
                  <a:pt x="718403" y="1317541"/>
                </a:lnTo>
                <a:lnTo>
                  <a:pt x="577018" y="1345683"/>
                </a:lnTo>
                <a:lnTo>
                  <a:pt x="434103" y="1373651"/>
                </a:lnTo>
                <a:lnTo>
                  <a:pt x="290040" y="1401488"/>
                </a:lnTo>
                <a:lnTo>
                  <a:pt x="145211" y="1429238"/>
                </a:lnTo>
                <a:lnTo>
                  <a:pt x="0" y="1456944"/>
                </a:lnTo>
              </a:path>
            </a:pathLst>
          </a:custGeom>
          <a:ln w="24384">
            <a:solidFill>
              <a:srgbClr val="FFC000"/>
            </a:solidFill>
            <a:prstDash val="lg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0" name="object 31"/>
          <p:cNvSpPr/>
          <p:nvPr/>
        </p:nvSpPr>
        <p:spPr>
          <a:xfrm>
            <a:off x="6748542" y="772049"/>
            <a:ext cx="1436945" cy="1110064"/>
          </a:xfrm>
          <a:custGeom>
            <a:avLst/>
            <a:gdLst/>
            <a:ahLst/>
            <a:cxnLst/>
            <a:rect l="l" t="t" r="r" b="b"/>
            <a:pathLst>
              <a:path w="1917700" h="1481455">
                <a:moveTo>
                  <a:pt x="1894966" y="0"/>
                </a:moveTo>
                <a:lnTo>
                  <a:pt x="1901615" y="55985"/>
                </a:lnTo>
                <a:lnTo>
                  <a:pt x="1907707" y="111842"/>
                </a:lnTo>
                <a:lnTo>
                  <a:pt x="1912694" y="167441"/>
                </a:lnTo>
                <a:lnTo>
                  <a:pt x="1916028" y="222654"/>
                </a:lnTo>
                <a:lnTo>
                  <a:pt x="1917160" y="277352"/>
                </a:lnTo>
                <a:lnTo>
                  <a:pt x="1916728" y="304467"/>
                </a:lnTo>
                <a:lnTo>
                  <a:pt x="1913528" y="358151"/>
                </a:lnTo>
                <a:lnTo>
                  <a:pt x="1906754" y="410997"/>
                </a:lnTo>
                <a:lnTo>
                  <a:pt x="1895857" y="462878"/>
                </a:lnTo>
                <a:lnTo>
                  <a:pt x="1880289" y="513664"/>
                </a:lnTo>
                <a:lnTo>
                  <a:pt x="1860580" y="563156"/>
                </a:lnTo>
                <a:lnTo>
                  <a:pt x="1851195" y="587230"/>
                </a:lnTo>
                <a:lnTo>
                  <a:pt x="1833193" y="634134"/>
                </a:lnTo>
                <a:lnTo>
                  <a:pt x="1814412" y="679686"/>
                </a:lnTo>
                <a:lnTo>
                  <a:pt x="1792688" y="724254"/>
                </a:lnTo>
                <a:lnTo>
                  <a:pt x="1765855" y="768207"/>
                </a:lnTo>
                <a:lnTo>
                  <a:pt x="1731749" y="811912"/>
                </a:lnTo>
                <a:lnTo>
                  <a:pt x="1688205" y="855737"/>
                </a:lnTo>
                <a:lnTo>
                  <a:pt x="1633058" y="900051"/>
                </a:lnTo>
                <a:lnTo>
                  <a:pt x="1600457" y="922506"/>
                </a:lnTo>
                <a:lnTo>
                  <a:pt x="1564143" y="945221"/>
                </a:lnTo>
                <a:lnTo>
                  <a:pt x="1523846" y="968242"/>
                </a:lnTo>
                <a:lnTo>
                  <a:pt x="1479296" y="991615"/>
                </a:lnTo>
                <a:lnTo>
                  <a:pt x="1430540" y="1015249"/>
                </a:lnTo>
                <a:lnTo>
                  <a:pt x="1377905" y="1039014"/>
                </a:lnTo>
                <a:lnTo>
                  <a:pt x="1321597" y="1062904"/>
                </a:lnTo>
                <a:lnTo>
                  <a:pt x="1261819" y="1086912"/>
                </a:lnTo>
                <a:lnTo>
                  <a:pt x="1198774" y="1111031"/>
                </a:lnTo>
                <a:lnTo>
                  <a:pt x="1132668" y="1135254"/>
                </a:lnTo>
                <a:lnTo>
                  <a:pt x="1063704" y="1159574"/>
                </a:lnTo>
                <a:lnTo>
                  <a:pt x="992087" y="1183983"/>
                </a:lnTo>
                <a:lnTo>
                  <a:pt x="918020" y="1208475"/>
                </a:lnTo>
                <a:lnTo>
                  <a:pt x="841708" y="1233043"/>
                </a:lnTo>
                <a:lnTo>
                  <a:pt x="763354" y="1257679"/>
                </a:lnTo>
                <a:lnTo>
                  <a:pt x="683164" y="1282376"/>
                </a:lnTo>
                <a:lnTo>
                  <a:pt x="601341" y="1307129"/>
                </a:lnTo>
                <a:lnTo>
                  <a:pt x="518088" y="1331928"/>
                </a:lnTo>
                <a:lnTo>
                  <a:pt x="433611" y="1356768"/>
                </a:lnTo>
                <a:lnTo>
                  <a:pt x="348114" y="1381642"/>
                </a:lnTo>
                <a:lnTo>
                  <a:pt x="261800" y="1406541"/>
                </a:lnTo>
                <a:lnTo>
                  <a:pt x="174873" y="1431460"/>
                </a:lnTo>
                <a:lnTo>
                  <a:pt x="87538" y="1456391"/>
                </a:lnTo>
                <a:lnTo>
                  <a:pt x="0" y="1481327"/>
                </a:lnTo>
              </a:path>
            </a:pathLst>
          </a:custGeom>
          <a:ln w="24384">
            <a:solidFill>
              <a:srgbClr val="FFC000"/>
            </a:solidFill>
            <a:prstDash val="lg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1" name="object 32"/>
          <p:cNvSpPr/>
          <p:nvPr/>
        </p:nvSpPr>
        <p:spPr>
          <a:xfrm>
            <a:off x="7682652" y="781184"/>
            <a:ext cx="612366" cy="1101023"/>
          </a:xfrm>
          <a:custGeom>
            <a:avLst/>
            <a:gdLst/>
            <a:ahLst/>
            <a:cxnLst/>
            <a:rect l="l" t="t" r="r" b="b"/>
            <a:pathLst>
              <a:path w="817245" h="1469389">
                <a:moveTo>
                  <a:pt x="745108" y="0"/>
                </a:moveTo>
                <a:lnTo>
                  <a:pt x="763553" y="69542"/>
                </a:lnTo>
                <a:lnTo>
                  <a:pt x="780880" y="139156"/>
                </a:lnTo>
                <a:lnTo>
                  <a:pt x="795971" y="208923"/>
                </a:lnTo>
                <a:lnTo>
                  <a:pt x="807708" y="278922"/>
                </a:lnTo>
                <a:lnTo>
                  <a:pt x="814974" y="349234"/>
                </a:lnTo>
                <a:lnTo>
                  <a:pt x="816651" y="419938"/>
                </a:lnTo>
                <a:lnTo>
                  <a:pt x="815044" y="455462"/>
                </a:lnTo>
                <a:lnTo>
                  <a:pt x="806241" y="526905"/>
                </a:lnTo>
                <a:lnTo>
                  <a:pt x="789054" y="598940"/>
                </a:lnTo>
                <a:lnTo>
                  <a:pt x="776967" y="635205"/>
                </a:lnTo>
                <a:lnTo>
                  <a:pt x="762365" y="671647"/>
                </a:lnTo>
                <a:lnTo>
                  <a:pt x="745108" y="708279"/>
                </a:lnTo>
                <a:lnTo>
                  <a:pt x="725122" y="745104"/>
                </a:lnTo>
                <a:lnTo>
                  <a:pt x="702478" y="782118"/>
                </a:lnTo>
                <a:lnTo>
                  <a:pt x="677318" y="819310"/>
                </a:lnTo>
                <a:lnTo>
                  <a:pt x="649780" y="856670"/>
                </a:lnTo>
                <a:lnTo>
                  <a:pt x="620006" y="894189"/>
                </a:lnTo>
                <a:lnTo>
                  <a:pt x="588133" y="931855"/>
                </a:lnTo>
                <a:lnTo>
                  <a:pt x="554304" y="969660"/>
                </a:lnTo>
                <a:lnTo>
                  <a:pt x="518656" y="1007592"/>
                </a:lnTo>
                <a:lnTo>
                  <a:pt x="481331" y="1045643"/>
                </a:lnTo>
                <a:lnTo>
                  <a:pt x="442468" y="1083802"/>
                </a:lnTo>
                <a:lnTo>
                  <a:pt x="402206" y="1122059"/>
                </a:lnTo>
                <a:lnTo>
                  <a:pt x="360686" y="1160404"/>
                </a:lnTo>
                <a:lnTo>
                  <a:pt x="318047" y="1198827"/>
                </a:lnTo>
                <a:lnTo>
                  <a:pt x="274429" y="1237318"/>
                </a:lnTo>
                <a:lnTo>
                  <a:pt x="229973" y="1275867"/>
                </a:lnTo>
                <a:lnTo>
                  <a:pt x="184817" y="1314465"/>
                </a:lnTo>
                <a:lnTo>
                  <a:pt x="139102" y="1353100"/>
                </a:lnTo>
                <a:lnTo>
                  <a:pt x="92968" y="1391764"/>
                </a:lnTo>
                <a:lnTo>
                  <a:pt x="46553" y="1430446"/>
                </a:lnTo>
                <a:lnTo>
                  <a:pt x="0" y="1469136"/>
                </a:lnTo>
              </a:path>
            </a:pathLst>
          </a:custGeom>
          <a:ln w="24384">
            <a:solidFill>
              <a:srgbClr val="FFC000"/>
            </a:solidFill>
            <a:prstDash val="lg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2" name="object 33"/>
          <p:cNvSpPr/>
          <p:nvPr/>
        </p:nvSpPr>
        <p:spPr>
          <a:xfrm>
            <a:off x="8340393" y="781185"/>
            <a:ext cx="358760" cy="1046305"/>
          </a:xfrm>
          <a:custGeom>
            <a:avLst/>
            <a:gdLst/>
            <a:ahLst/>
            <a:cxnLst/>
            <a:rect l="l" t="t" r="r" b="b"/>
            <a:pathLst>
              <a:path w="478790" h="1396364">
                <a:moveTo>
                  <a:pt x="1167" y="0"/>
                </a:moveTo>
                <a:lnTo>
                  <a:pt x="720" y="26638"/>
                </a:lnTo>
                <a:lnTo>
                  <a:pt x="335" y="53318"/>
                </a:lnTo>
                <a:lnTo>
                  <a:pt x="74" y="80081"/>
                </a:lnTo>
                <a:lnTo>
                  <a:pt x="0" y="106968"/>
                </a:lnTo>
                <a:lnTo>
                  <a:pt x="173" y="134020"/>
                </a:lnTo>
                <a:lnTo>
                  <a:pt x="1511" y="188786"/>
                </a:lnTo>
                <a:lnTo>
                  <a:pt x="4586" y="244709"/>
                </a:lnTo>
                <a:lnTo>
                  <a:pt x="9893" y="302121"/>
                </a:lnTo>
                <a:lnTo>
                  <a:pt x="17928" y="361351"/>
                </a:lnTo>
                <a:lnTo>
                  <a:pt x="29188" y="422731"/>
                </a:lnTo>
                <a:lnTo>
                  <a:pt x="44168" y="486591"/>
                </a:lnTo>
                <a:lnTo>
                  <a:pt x="63365" y="553262"/>
                </a:lnTo>
                <a:lnTo>
                  <a:pt x="88390" y="625112"/>
                </a:lnTo>
                <a:lnTo>
                  <a:pt x="105327" y="666923"/>
                </a:lnTo>
                <a:lnTo>
                  <a:pt x="125082" y="712500"/>
                </a:lnTo>
                <a:lnTo>
                  <a:pt x="147230" y="761154"/>
                </a:lnTo>
                <a:lnTo>
                  <a:pt x="171343" y="812196"/>
                </a:lnTo>
                <a:lnTo>
                  <a:pt x="196994" y="864938"/>
                </a:lnTo>
                <a:lnTo>
                  <a:pt x="223757" y="918689"/>
                </a:lnTo>
                <a:lnTo>
                  <a:pt x="251203" y="972763"/>
                </a:lnTo>
                <a:lnTo>
                  <a:pt x="278908" y="1026469"/>
                </a:lnTo>
                <a:lnTo>
                  <a:pt x="306443" y="1079119"/>
                </a:lnTo>
                <a:lnTo>
                  <a:pt x="333382" y="1130023"/>
                </a:lnTo>
                <a:lnTo>
                  <a:pt x="359298" y="1178494"/>
                </a:lnTo>
                <a:lnTo>
                  <a:pt x="383763" y="1223843"/>
                </a:lnTo>
                <a:lnTo>
                  <a:pt x="406352" y="1265380"/>
                </a:lnTo>
                <a:lnTo>
                  <a:pt x="426637" y="1302416"/>
                </a:lnTo>
                <a:lnTo>
                  <a:pt x="458587" y="1360233"/>
                </a:lnTo>
                <a:lnTo>
                  <a:pt x="476198" y="1391782"/>
                </a:lnTo>
                <a:lnTo>
                  <a:pt x="478560" y="1395984"/>
                </a:lnTo>
              </a:path>
            </a:pathLst>
          </a:custGeom>
          <a:ln w="24384">
            <a:solidFill>
              <a:srgbClr val="FFC000"/>
            </a:solidFill>
            <a:prstDash val="lg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3" name="object 34"/>
          <p:cNvSpPr/>
          <p:nvPr/>
        </p:nvSpPr>
        <p:spPr>
          <a:xfrm>
            <a:off x="7991004" y="1137660"/>
            <a:ext cx="432035" cy="474858"/>
          </a:xfrm>
          <a:custGeom>
            <a:avLst/>
            <a:gdLst/>
            <a:ahLst/>
            <a:cxnLst/>
            <a:rect l="l" t="t" r="r" b="b"/>
            <a:pathLst>
              <a:path w="576579" h="633730">
                <a:moveTo>
                  <a:pt x="342863" y="365759"/>
                </a:moveTo>
                <a:lnTo>
                  <a:pt x="233135" y="365759"/>
                </a:lnTo>
                <a:lnTo>
                  <a:pt x="176747" y="633729"/>
                </a:lnTo>
                <a:lnTo>
                  <a:pt x="207862" y="633729"/>
                </a:lnTo>
                <a:lnTo>
                  <a:pt x="216752" y="589279"/>
                </a:lnTo>
                <a:lnTo>
                  <a:pt x="389897" y="589279"/>
                </a:lnTo>
                <a:lnTo>
                  <a:pt x="383484" y="558800"/>
                </a:lnTo>
                <a:lnTo>
                  <a:pt x="223356" y="558800"/>
                </a:lnTo>
                <a:lnTo>
                  <a:pt x="238088" y="487679"/>
                </a:lnTo>
                <a:lnTo>
                  <a:pt x="368518" y="487679"/>
                </a:lnTo>
                <a:lnTo>
                  <a:pt x="362104" y="457200"/>
                </a:lnTo>
                <a:lnTo>
                  <a:pt x="244692" y="457200"/>
                </a:lnTo>
                <a:lnTo>
                  <a:pt x="257773" y="394969"/>
                </a:lnTo>
                <a:lnTo>
                  <a:pt x="349009" y="394969"/>
                </a:lnTo>
                <a:lnTo>
                  <a:pt x="342863" y="365759"/>
                </a:lnTo>
                <a:close/>
              </a:path>
              <a:path w="576579" h="633730">
                <a:moveTo>
                  <a:pt x="389897" y="589279"/>
                </a:moveTo>
                <a:lnTo>
                  <a:pt x="358357" y="589279"/>
                </a:lnTo>
                <a:lnTo>
                  <a:pt x="368136" y="633729"/>
                </a:lnTo>
                <a:lnTo>
                  <a:pt x="399251" y="633729"/>
                </a:lnTo>
                <a:lnTo>
                  <a:pt x="389897" y="589279"/>
                </a:lnTo>
                <a:close/>
              </a:path>
              <a:path w="576579" h="633730">
                <a:moveTo>
                  <a:pt x="368518" y="487679"/>
                </a:moveTo>
                <a:lnTo>
                  <a:pt x="337148" y="487679"/>
                </a:lnTo>
                <a:lnTo>
                  <a:pt x="352642" y="558800"/>
                </a:lnTo>
                <a:lnTo>
                  <a:pt x="383484" y="558800"/>
                </a:lnTo>
                <a:lnTo>
                  <a:pt x="368518" y="487679"/>
                </a:lnTo>
                <a:close/>
              </a:path>
              <a:path w="576579" h="633730">
                <a:moveTo>
                  <a:pt x="349009" y="394969"/>
                </a:moveTo>
                <a:lnTo>
                  <a:pt x="318225" y="394969"/>
                </a:lnTo>
                <a:lnTo>
                  <a:pt x="330544" y="457200"/>
                </a:lnTo>
                <a:lnTo>
                  <a:pt x="362104" y="457200"/>
                </a:lnTo>
                <a:lnTo>
                  <a:pt x="349009" y="394969"/>
                </a:lnTo>
                <a:close/>
              </a:path>
              <a:path w="576579" h="633730">
                <a:moveTo>
                  <a:pt x="287999" y="0"/>
                </a:moveTo>
                <a:lnTo>
                  <a:pt x="241172" y="3809"/>
                </a:lnTo>
                <a:lnTo>
                  <a:pt x="196791" y="15239"/>
                </a:lnTo>
                <a:lnTo>
                  <a:pt x="155439" y="33019"/>
                </a:lnTo>
                <a:lnTo>
                  <a:pt x="117703" y="55879"/>
                </a:lnTo>
                <a:lnTo>
                  <a:pt x="84168" y="85089"/>
                </a:lnTo>
                <a:lnTo>
                  <a:pt x="55420" y="118109"/>
                </a:lnTo>
                <a:lnTo>
                  <a:pt x="32043" y="156209"/>
                </a:lnTo>
                <a:lnTo>
                  <a:pt x="14624" y="198119"/>
                </a:lnTo>
                <a:lnTo>
                  <a:pt x="3748" y="243839"/>
                </a:lnTo>
                <a:lnTo>
                  <a:pt x="0" y="290829"/>
                </a:lnTo>
                <a:lnTo>
                  <a:pt x="526" y="304800"/>
                </a:lnTo>
                <a:lnTo>
                  <a:pt x="5736" y="344169"/>
                </a:lnTo>
                <a:lnTo>
                  <a:pt x="16083" y="381000"/>
                </a:lnTo>
                <a:lnTo>
                  <a:pt x="31180" y="416559"/>
                </a:lnTo>
                <a:lnTo>
                  <a:pt x="37200" y="426719"/>
                </a:lnTo>
                <a:lnTo>
                  <a:pt x="43690" y="438150"/>
                </a:lnTo>
                <a:lnTo>
                  <a:pt x="50636" y="448309"/>
                </a:lnTo>
                <a:lnTo>
                  <a:pt x="44912" y="436879"/>
                </a:lnTo>
                <a:lnTo>
                  <a:pt x="39819" y="425450"/>
                </a:lnTo>
                <a:lnTo>
                  <a:pt x="24901" y="377189"/>
                </a:lnTo>
                <a:lnTo>
                  <a:pt x="20077" y="339089"/>
                </a:lnTo>
                <a:lnTo>
                  <a:pt x="19648" y="325119"/>
                </a:lnTo>
                <a:lnTo>
                  <a:pt x="20538" y="302259"/>
                </a:lnTo>
                <a:lnTo>
                  <a:pt x="27454" y="260350"/>
                </a:lnTo>
                <a:lnTo>
                  <a:pt x="40754" y="220979"/>
                </a:lnTo>
                <a:lnTo>
                  <a:pt x="59883" y="184150"/>
                </a:lnTo>
                <a:lnTo>
                  <a:pt x="84286" y="151129"/>
                </a:lnTo>
                <a:lnTo>
                  <a:pt x="113410" y="123189"/>
                </a:lnTo>
                <a:lnTo>
                  <a:pt x="146698" y="99059"/>
                </a:lnTo>
                <a:lnTo>
                  <a:pt x="183597" y="80009"/>
                </a:lnTo>
                <a:lnTo>
                  <a:pt x="223551" y="66039"/>
                </a:lnTo>
                <a:lnTo>
                  <a:pt x="266007" y="59689"/>
                </a:lnTo>
                <a:lnTo>
                  <a:pt x="287999" y="58419"/>
                </a:lnTo>
                <a:lnTo>
                  <a:pt x="461122" y="58419"/>
                </a:lnTo>
                <a:lnTo>
                  <a:pt x="457968" y="55879"/>
                </a:lnTo>
                <a:lnTo>
                  <a:pt x="420223" y="31750"/>
                </a:lnTo>
                <a:lnTo>
                  <a:pt x="378915" y="15239"/>
                </a:lnTo>
                <a:lnTo>
                  <a:pt x="334640" y="3809"/>
                </a:lnTo>
                <a:lnTo>
                  <a:pt x="311578" y="1269"/>
                </a:lnTo>
                <a:lnTo>
                  <a:pt x="287999" y="0"/>
                </a:lnTo>
                <a:close/>
              </a:path>
              <a:path w="576579" h="633730">
                <a:moveTo>
                  <a:pt x="461122" y="58419"/>
                </a:moveTo>
                <a:lnTo>
                  <a:pt x="287999" y="58419"/>
                </a:lnTo>
                <a:lnTo>
                  <a:pt x="309985" y="59689"/>
                </a:lnTo>
                <a:lnTo>
                  <a:pt x="331475" y="62229"/>
                </a:lnTo>
                <a:lnTo>
                  <a:pt x="372690" y="72389"/>
                </a:lnTo>
                <a:lnTo>
                  <a:pt x="411098" y="88900"/>
                </a:lnTo>
                <a:lnTo>
                  <a:pt x="446151" y="110489"/>
                </a:lnTo>
                <a:lnTo>
                  <a:pt x="477304" y="138429"/>
                </a:lnTo>
                <a:lnTo>
                  <a:pt x="504009" y="170179"/>
                </a:lnTo>
                <a:lnTo>
                  <a:pt x="525720" y="205739"/>
                </a:lnTo>
                <a:lnTo>
                  <a:pt x="541891" y="245109"/>
                </a:lnTo>
                <a:lnTo>
                  <a:pt x="551975" y="288289"/>
                </a:lnTo>
                <a:lnTo>
                  <a:pt x="555425" y="334009"/>
                </a:lnTo>
                <a:lnTo>
                  <a:pt x="554632" y="347979"/>
                </a:lnTo>
                <a:lnTo>
                  <a:pt x="548559" y="387350"/>
                </a:lnTo>
                <a:lnTo>
                  <a:pt x="532871" y="434339"/>
                </a:lnTo>
                <a:lnTo>
                  <a:pt x="527778" y="444500"/>
                </a:lnTo>
                <a:lnTo>
                  <a:pt x="534570" y="434339"/>
                </a:lnTo>
                <a:lnTo>
                  <a:pt x="540902" y="422909"/>
                </a:lnTo>
                <a:lnTo>
                  <a:pt x="546758" y="412750"/>
                </a:lnTo>
                <a:lnTo>
                  <a:pt x="552126" y="400050"/>
                </a:lnTo>
                <a:lnTo>
                  <a:pt x="568415" y="351789"/>
                </a:lnTo>
                <a:lnTo>
                  <a:pt x="574787" y="313689"/>
                </a:lnTo>
                <a:lnTo>
                  <a:pt x="575972" y="289559"/>
                </a:lnTo>
                <a:lnTo>
                  <a:pt x="575884" y="283209"/>
                </a:lnTo>
                <a:lnTo>
                  <a:pt x="572256" y="240029"/>
                </a:lnTo>
                <a:lnTo>
                  <a:pt x="561319" y="195579"/>
                </a:lnTo>
                <a:lnTo>
                  <a:pt x="543823" y="154939"/>
                </a:lnTo>
                <a:lnTo>
                  <a:pt x="520366" y="118109"/>
                </a:lnTo>
                <a:lnTo>
                  <a:pt x="491548" y="83819"/>
                </a:lnTo>
                <a:lnTo>
                  <a:pt x="475316" y="69850"/>
                </a:lnTo>
                <a:lnTo>
                  <a:pt x="461122" y="58419"/>
                </a:lnTo>
                <a:close/>
              </a:path>
              <a:path w="576579" h="633730">
                <a:moveTo>
                  <a:pt x="394800" y="180339"/>
                </a:moveTo>
                <a:lnTo>
                  <a:pt x="275500" y="180339"/>
                </a:lnTo>
                <a:lnTo>
                  <a:pt x="307166" y="182879"/>
                </a:lnTo>
                <a:lnTo>
                  <a:pt x="322026" y="185419"/>
                </a:lnTo>
                <a:lnTo>
                  <a:pt x="362148" y="201929"/>
                </a:lnTo>
                <a:lnTo>
                  <a:pt x="394577" y="227329"/>
                </a:lnTo>
                <a:lnTo>
                  <a:pt x="418028" y="260350"/>
                </a:lnTo>
                <a:lnTo>
                  <a:pt x="431212" y="298450"/>
                </a:lnTo>
                <a:lnTo>
                  <a:pt x="433103" y="312419"/>
                </a:lnTo>
                <a:lnTo>
                  <a:pt x="433069" y="320039"/>
                </a:lnTo>
                <a:lnTo>
                  <a:pt x="432944" y="330200"/>
                </a:lnTo>
                <a:lnTo>
                  <a:pt x="432086" y="342900"/>
                </a:lnTo>
                <a:lnTo>
                  <a:pt x="430359" y="353059"/>
                </a:lnTo>
                <a:lnTo>
                  <a:pt x="427941" y="363219"/>
                </a:lnTo>
                <a:lnTo>
                  <a:pt x="433281" y="353059"/>
                </a:lnTo>
                <a:lnTo>
                  <a:pt x="443616" y="316229"/>
                </a:lnTo>
                <a:lnTo>
                  <a:pt x="445098" y="294639"/>
                </a:lnTo>
                <a:lnTo>
                  <a:pt x="444414" y="279400"/>
                </a:lnTo>
                <a:lnTo>
                  <a:pt x="434642" y="238759"/>
                </a:lnTo>
                <a:lnTo>
                  <a:pt x="414575" y="201929"/>
                </a:lnTo>
                <a:lnTo>
                  <a:pt x="396290" y="181609"/>
                </a:lnTo>
                <a:lnTo>
                  <a:pt x="394800" y="180339"/>
                </a:lnTo>
                <a:close/>
              </a:path>
              <a:path w="576579" h="633730">
                <a:moveTo>
                  <a:pt x="294494" y="138429"/>
                </a:moveTo>
                <a:lnTo>
                  <a:pt x="249555" y="144779"/>
                </a:lnTo>
                <a:lnTo>
                  <a:pt x="209872" y="160019"/>
                </a:lnTo>
                <a:lnTo>
                  <a:pt x="176806" y="185419"/>
                </a:lnTo>
                <a:lnTo>
                  <a:pt x="151718" y="217169"/>
                </a:lnTo>
                <a:lnTo>
                  <a:pt x="135970" y="255269"/>
                </a:lnTo>
                <a:lnTo>
                  <a:pt x="131420" y="288289"/>
                </a:lnTo>
                <a:lnTo>
                  <a:pt x="131594" y="298450"/>
                </a:lnTo>
                <a:lnTo>
                  <a:pt x="137540" y="337819"/>
                </a:lnTo>
                <a:lnTo>
                  <a:pt x="145444" y="359409"/>
                </a:lnTo>
                <a:lnTo>
                  <a:pt x="143951" y="349250"/>
                </a:lnTo>
                <a:lnTo>
                  <a:pt x="142134" y="336550"/>
                </a:lnTo>
                <a:lnTo>
                  <a:pt x="147803" y="289559"/>
                </a:lnTo>
                <a:lnTo>
                  <a:pt x="164282" y="250189"/>
                </a:lnTo>
                <a:lnTo>
                  <a:pt x="189874" y="218439"/>
                </a:lnTo>
                <a:lnTo>
                  <a:pt x="222884" y="195579"/>
                </a:lnTo>
                <a:lnTo>
                  <a:pt x="275500" y="180339"/>
                </a:lnTo>
                <a:lnTo>
                  <a:pt x="394800" y="180339"/>
                </a:lnTo>
                <a:lnTo>
                  <a:pt x="385860" y="172719"/>
                </a:lnTo>
                <a:lnTo>
                  <a:pt x="350147" y="151129"/>
                </a:lnTo>
                <a:lnTo>
                  <a:pt x="309085" y="139700"/>
                </a:lnTo>
                <a:lnTo>
                  <a:pt x="294494" y="138429"/>
                </a:lnTo>
                <a:close/>
              </a:path>
              <a:path w="576579" h="633730">
                <a:moveTo>
                  <a:pt x="287999" y="247650"/>
                </a:moveTo>
                <a:lnTo>
                  <a:pt x="250804" y="265429"/>
                </a:lnTo>
                <a:lnTo>
                  <a:pt x="239962" y="289559"/>
                </a:lnTo>
                <a:lnTo>
                  <a:pt x="241890" y="306069"/>
                </a:lnTo>
                <a:lnTo>
                  <a:pt x="247492" y="318769"/>
                </a:lnTo>
                <a:lnTo>
                  <a:pt x="256137" y="328929"/>
                </a:lnTo>
                <a:lnTo>
                  <a:pt x="267193" y="336550"/>
                </a:lnTo>
                <a:lnTo>
                  <a:pt x="280029" y="341629"/>
                </a:lnTo>
                <a:lnTo>
                  <a:pt x="296592" y="339089"/>
                </a:lnTo>
                <a:lnTo>
                  <a:pt x="310577" y="334009"/>
                </a:lnTo>
                <a:lnTo>
                  <a:pt x="321717" y="326389"/>
                </a:lnTo>
                <a:lnTo>
                  <a:pt x="329744" y="316229"/>
                </a:lnTo>
                <a:lnTo>
                  <a:pt x="334391" y="304800"/>
                </a:lnTo>
                <a:lnTo>
                  <a:pt x="333109" y="288289"/>
                </a:lnTo>
                <a:lnTo>
                  <a:pt x="311249" y="254000"/>
                </a:lnTo>
                <a:lnTo>
                  <a:pt x="287999" y="2476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4" name="object 35"/>
          <p:cNvSpPr txBox="1"/>
          <p:nvPr/>
        </p:nvSpPr>
        <p:spPr>
          <a:xfrm>
            <a:off x="7999540" y="1697636"/>
            <a:ext cx="391592" cy="132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62" b="1" spc="4" dirty="0">
                <a:latin typeface="微软雅黑"/>
                <a:cs typeface="微软雅黑"/>
              </a:rPr>
              <a:t>5G</a:t>
            </a:r>
            <a:r>
              <a:rPr sz="862" b="1" dirty="0">
                <a:latin typeface="微软雅黑"/>
                <a:cs typeface="微软雅黑"/>
              </a:rPr>
              <a:t>基站</a:t>
            </a:r>
            <a:endParaRPr sz="862">
              <a:latin typeface="微软雅黑"/>
              <a:cs typeface="微软雅黑"/>
            </a:endParaRPr>
          </a:p>
        </p:txBody>
      </p:sp>
      <p:sp>
        <p:nvSpPr>
          <p:cNvPr id="35" name="object 36"/>
          <p:cNvSpPr txBox="1"/>
          <p:nvPr/>
        </p:nvSpPr>
        <p:spPr>
          <a:xfrm>
            <a:off x="8411497" y="1004895"/>
            <a:ext cx="395873" cy="1499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974" b="1" spc="11" dirty="0">
                <a:latin typeface="微软雅黑"/>
                <a:cs typeface="微软雅黑"/>
              </a:rPr>
              <a:t>云平台</a:t>
            </a:r>
            <a:endParaRPr sz="974">
              <a:latin typeface="微软雅黑"/>
              <a:cs typeface="微软雅黑"/>
            </a:endParaRPr>
          </a:p>
        </p:txBody>
      </p:sp>
      <p:sp>
        <p:nvSpPr>
          <p:cNvPr id="36" name="object 37"/>
          <p:cNvSpPr txBox="1"/>
          <p:nvPr/>
        </p:nvSpPr>
        <p:spPr>
          <a:xfrm>
            <a:off x="4432778" y="1081689"/>
            <a:ext cx="3307827" cy="444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24" dirty="0">
                <a:latin typeface="Wingdings"/>
                <a:cs typeface="Wingdings"/>
              </a:rPr>
              <a:t></a:t>
            </a:r>
            <a:r>
              <a:rPr sz="824" spc="-101" dirty="0">
                <a:latin typeface="Times New Roman"/>
                <a:cs typeface="Times New Roman"/>
              </a:rPr>
              <a:t> </a:t>
            </a:r>
            <a:r>
              <a:rPr sz="824" dirty="0">
                <a:latin typeface="微软雅黑"/>
                <a:cs typeface="微软雅黑"/>
              </a:rPr>
              <a:t>5</a:t>
            </a:r>
            <a:r>
              <a:rPr sz="824" spc="-4" dirty="0">
                <a:latin typeface="微软雅黑"/>
                <a:cs typeface="微软雅黑"/>
              </a:rPr>
              <a:t>G</a:t>
            </a:r>
            <a:r>
              <a:rPr sz="824" dirty="0">
                <a:latin typeface="微软雅黑"/>
                <a:cs typeface="微软雅黑"/>
              </a:rPr>
              <a:t>网络能够支撑多个用户连接，能够满足即时定</a:t>
            </a:r>
            <a:r>
              <a:rPr sz="824" spc="-19" dirty="0">
                <a:latin typeface="微软雅黑"/>
                <a:cs typeface="微软雅黑"/>
              </a:rPr>
              <a:t>位</a:t>
            </a:r>
            <a:r>
              <a:rPr sz="824" dirty="0">
                <a:latin typeface="微软雅黑"/>
                <a:cs typeface="微软雅黑"/>
              </a:rPr>
              <a:t>和重构图像</a:t>
            </a:r>
            <a:r>
              <a:rPr sz="824" spc="-19" dirty="0">
                <a:latin typeface="微软雅黑"/>
                <a:cs typeface="微软雅黑"/>
              </a:rPr>
              <a:t>的</a:t>
            </a:r>
            <a:r>
              <a:rPr sz="824" dirty="0">
                <a:latin typeface="微软雅黑"/>
                <a:cs typeface="微软雅黑"/>
              </a:rPr>
              <a:t>需求</a:t>
            </a:r>
            <a:endParaRPr sz="824">
              <a:latin typeface="微软雅黑"/>
              <a:cs typeface="微软雅黑"/>
            </a:endParaRPr>
          </a:p>
          <a:p>
            <a:pPr marL="9517">
              <a:spcBef>
                <a:spcPts val="233"/>
              </a:spcBef>
            </a:pPr>
            <a:r>
              <a:rPr sz="824" spc="4" dirty="0">
                <a:latin typeface="Wingdings"/>
                <a:cs typeface="Wingdings"/>
              </a:rPr>
              <a:t></a:t>
            </a:r>
            <a:r>
              <a:rPr sz="824" spc="-101" dirty="0">
                <a:latin typeface="Times New Roman"/>
                <a:cs typeface="Times New Roman"/>
              </a:rPr>
              <a:t> </a:t>
            </a:r>
            <a:r>
              <a:rPr sz="824" dirty="0">
                <a:latin typeface="微软雅黑"/>
                <a:cs typeface="微软雅黑"/>
              </a:rPr>
              <a:t>通过</a:t>
            </a:r>
            <a:r>
              <a:rPr sz="824" spc="-4" dirty="0">
                <a:latin typeface="微软雅黑"/>
                <a:cs typeface="微软雅黑"/>
              </a:rPr>
              <a:t>5</a:t>
            </a:r>
            <a:r>
              <a:rPr sz="824" spc="-8" dirty="0">
                <a:latin typeface="微软雅黑"/>
                <a:cs typeface="微软雅黑"/>
              </a:rPr>
              <a:t>G</a:t>
            </a:r>
            <a:r>
              <a:rPr sz="824" dirty="0">
                <a:latin typeface="微软雅黑"/>
                <a:cs typeface="微软雅黑"/>
              </a:rPr>
              <a:t>和云网协同，使得</a:t>
            </a:r>
            <a:r>
              <a:rPr sz="824" spc="-11" dirty="0">
                <a:latin typeface="微软雅黑"/>
                <a:cs typeface="微软雅黑"/>
              </a:rPr>
              <a:t>A</a:t>
            </a:r>
            <a:r>
              <a:rPr sz="824" spc="-4" dirty="0">
                <a:latin typeface="微软雅黑"/>
                <a:cs typeface="微软雅黑"/>
              </a:rPr>
              <a:t>R</a:t>
            </a:r>
            <a:r>
              <a:rPr sz="824" spc="4" dirty="0">
                <a:latin typeface="微软雅黑"/>
                <a:cs typeface="微软雅黑"/>
              </a:rPr>
              <a:t>赖以依存的移动端的计</a:t>
            </a:r>
            <a:r>
              <a:rPr sz="824" spc="-15" dirty="0">
                <a:latin typeface="微软雅黑"/>
                <a:cs typeface="微软雅黑"/>
              </a:rPr>
              <a:t>算</a:t>
            </a:r>
            <a:r>
              <a:rPr sz="824" spc="4" dirty="0">
                <a:latin typeface="微软雅黑"/>
                <a:cs typeface="微软雅黑"/>
              </a:rPr>
              <a:t>能力和资源能</a:t>
            </a:r>
            <a:endParaRPr sz="824">
              <a:latin typeface="微软雅黑"/>
              <a:cs typeface="微软雅黑"/>
            </a:endParaRPr>
          </a:p>
          <a:p>
            <a:pPr marL="116576">
              <a:spcBef>
                <a:spcPts val="251"/>
              </a:spcBef>
            </a:pPr>
            <a:r>
              <a:rPr sz="824" dirty="0">
                <a:latin typeface="微软雅黑"/>
                <a:cs typeface="微软雅黑"/>
              </a:rPr>
              <a:t>够在云端得到支撑，从而实现超</a:t>
            </a:r>
            <a:r>
              <a:rPr sz="824" spc="4" dirty="0">
                <a:latin typeface="微软雅黑"/>
                <a:cs typeface="微软雅黑"/>
              </a:rPr>
              <a:t>级</a:t>
            </a:r>
            <a:r>
              <a:rPr sz="824" spc="-8" dirty="0">
                <a:latin typeface="微软雅黑"/>
                <a:cs typeface="微软雅黑"/>
              </a:rPr>
              <a:t>A</a:t>
            </a:r>
            <a:r>
              <a:rPr sz="824" spc="-4" dirty="0">
                <a:latin typeface="微软雅黑"/>
                <a:cs typeface="微软雅黑"/>
              </a:rPr>
              <a:t>R</a:t>
            </a:r>
            <a:r>
              <a:rPr sz="824" dirty="0">
                <a:latin typeface="微软雅黑"/>
                <a:cs typeface="微软雅黑"/>
              </a:rPr>
              <a:t>智能导引的</a:t>
            </a:r>
            <a:r>
              <a:rPr sz="824" spc="-19" dirty="0">
                <a:latin typeface="微软雅黑"/>
                <a:cs typeface="微软雅黑"/>
              </a:rPr>
              <a:t>应</a:t>
            </a:r>
            <a:r>
              <a:rPr sz="824" dirty="0">
                <a:latin typeface="微软雅黑"/>
                <a:cs typeface="微软雅黑"/>
              </a:rPr>
              <a:t>用场景</a:t>
            </a:r>
            <a:endParaRPr sz="824">
              <a:latin typeface="微软雅黑"/>
              <a:cs typeface="微软雅黑"/>
            </a:endParaRPr>
          </a:p>
        </p:txBody>
      </p:sp>
      <p:sp>
        <p:nvSpPr>
          <p:cNvPr id="37" name="object 38"/>
          <p:cNvSpPr/>
          <p:nvPr/>
        </p:nvSpPr>
        <p:spPr>
          <a:xfrm>
            <a:off x="6424326" y="1604430"/>
            <a:ext cx="191276" cy="115622"/>
          </a:xfrm>
          <a:custGeom>
            <a:avLst/>
            <a:gdLst/>
            <a:ahLst/>
            <a:cxnLst/>
            <a:rect l="l" t="t" r="r" b="b"/>
            <a:pathLst>
              <a:path w="255270" h="154305">
                <a:moveTo>
                  <a:pt x="40081" y="109220"/>
                </a:moveTo>
                <a:lnTo>
                  <a:pt x="23749" y="109220"/>
                </a:lnTo>
                <a:lnTo>
                  <a:pt x="29150" y="132334"/>
                </a:lnTo>
                <a:lnTo>
                  <a:pt x="29083" y="134112"/>
                </a:lnTo>
                <a:lnTo>
                  <a:pt x="28575" y="135001"/>
                </a:lnTo>
                <a:lnTo>
                  <a:pt x="27940" y="136017"/>
                </a:lnTo>
                <a:lnTo>
                  <a:pt x="26416" y="136779"/>
                </a:lnTo>
                <a:lnTo>
                  <a:pt x="24002" y="137287"/>
                </a:lnTo>
                <a:lnTo>
                  <a:pt x="21844" y="137795"/>
                </a:lnTo>
                <a:lnTo>
                  <a:pt x="19176" y="138303"/>
                </a:lnTo>
                <a:lnTo>
                  <a:pt x="16255" y="138937"/>
                </a:lnTo>
                <a:lnTo>
                  <a:pt x="19050" y="143764"/>
                </a:lnTo>
                <a:lnTo>
                  <a:pt x="21463" y="148717"/>
                </a:lnTo>
                <a:lnTo>
                  <a:pt x="23368" y="153797"/>
                </a:lnTo>
                <a:lnTo>
                  <a:pt x="33147" y="151130"/>
                </a:lnTo>
                <a:lnTo>
                  <a:pt x="36956" y="149987"/>
                </a:lnTo>
                <a:lnTo>
                  <a:pt x="40767" y="148717"/>
                </a:lnTo>
                <a:lnTo>
                  <a:pt x="43434" y="146558"/>
                </a:lnTo>
                <a:lnTo>
                  <a:pt x="46227" y="140716"/>
                </a:lnTo>
                <a:lnTo>
                  <a:pt x="46456" y="137287"/>
                </a:lnTo>
                <a:lnTo>
                  <a:pt x="46342" y="136346"/>
                </a:lnTo>
                <a:lnTo>
                  <a:pt x="45339" y="132334"/>
                </a:lnTo>
                <a:lnTo>
                  <a:pt x="40081" y="109220"/>
                </a:lnTo>
                <a:close/>
              </a:path>
              <a:path w="255270" h="154305">
                <a:moveTo>
                  <a:pt x="75433" y="100965"/>
                </a:moveTo>
                <a:lnTo>
                  <a:pt x="60198" y="100965"/>
                </a:lnTo>
                <a:lnTo>
                  <a:pt x="58927" y="105918"/>
                </a:lnTo>
                <a:lnTo>
                  <a:pt x="57403" y="110871"/>
                </a:lnTo>
                <a:lnTo>
                  <a:pt x="55752" y="115697"/>
                </a:lnTo>
                <a:lnTo>
                  <a:pt x="62484" y="116332"/>
                </a:lnTo>
                <a:lnTo>
                  <a:pt x="70230" y="117475"/>
                </a:lnTo>
                <a:lnTo>
                  <a:pt x="73907" y="122609"/>
                </a:lnTo>
                <a:lnTo>
                  <a:pt x="62997" y="128397"/>
                </a:lnTo>
                <a:lnTo>
                  <a:pt x="50038" y="133604"/>
                </a:lnTo>
                <a:lnTo>
                  <a:pt x="54101" y="137922"/>
                </a:lnTo>
                <a:lnTo>
                  <a:pt x="57658" y="142112"/>
                </a:lnTo>
                <a:lnTo>
                  <a:pt x="70019" y="142033"/>
                </a:lnTo>
                <a:lnTo>
                  <a:pt x="81263" y="136346"/>
                </a:lnTo>
                <a:lnTo>
                  <a:pt x="103275" y="124130"/>
                </a:lnTo>
                <a:lnTo>
                  <a:pt x="130186" y="124130"/>
                </a:lnTo>
                <a:lnTo>
                  <a:pt x="133096" y="114300"/>
                </a:lnTo>
                <a:lnTo>
                  <a:pt x="107950" y="110109"/>
                </a:lnTo>
                <a:lnTo>
                  <a:pt x="109387" y="107569"/>
                </a:lnTo>
                <a:lnTo>
                  <a:pt x="91313" y="107569"/>
                </a:lnTo>
                <a:lnTo>
                  <a:pt x="74168" y="105029"/>
                </a:lnTo>
                <a:lnTo>
                  <a:pt x="75433" y="100965"/>
                </a:lnTo>
                <a:close/>
              </a:path>
              <a:path w="255270" h="154305">
                <a:moveTo>
                  <a:pt x="130186" y="124130"/>
                </a:moveTo>
                <a:lnTo>
                  <a:pt x="103275" y="124130"/>
                </a:lnTo>
                <a:lnTo>
                  <a:pt x="115397" y="126964"/>
                </a:lnTo>
                <a:lnTo>
                  <a:pt x="128397" y="130175"/>
                </a:lnTo>
                <a:lnTo>
                  <a:pt x="130186" y="124130"/>
                </a:lnTo>
                <a:close/>
              </a:path>
              <a:path w="255270" h="154305">
                <a:moveTo>
                  <a:pt x="31573" y="72262"/>
                </a:moveTo>
                <a:lnTo>
                  <a:pt x="15367" y="72262"/>
                </a:lnTo>
                <a:lnTo>
                  <a:pt x="20066" y="92964"/>
                </a:lnTo>
                <a:lnTo>
                  <a:pt x="10541" y="96520"/>
                </a:lnTo>
                <a:lnTo>
                  <a:pt x="6858" y="97790"/>
                </a:lnTo>
                <a:lnTo>
                  <a:pt x="12573" y="114427"/>
                </a:lnTo>
                <a:lnTo>
                  <a:pt x="23749" y="109220"/>
                </a:lnTo>
                <a:lnTo>
                  <a:pt x="40081" y="109220"/>
                </a:lnTo>
                <a:lnTo>
                  <a:pt x="38608" y="102743"/>
                </a:lnTo>
                <a:lnTo>
                  <a:pt x="41401" y="101473"/>
                </a:lnTo>
                <a:lnTo>
                  <a:pt x="44196" y="100330"/>
                </a:lnTo>
                <a:lnTo>
                  <a:pt x="46863" y="99314"/>
                </a:lnTo>
                <a:lnTo>
                  <a:pt x="75948" y="99314"/>
                </a:lnTo>
                <a:lnTo>
                  <a:pt x="76580" y="97282"/>
                </a:lnTo>
                <a:lnTo>
                  <a:pt x="98044" y="92329"/>
                </a:lnTo>
                <a:lnTo>
                  <a:pt x="114672" y="92329"/>
                </a:lnTo>
                <a:lnTo>
                  <a:pt x="114939" y="90297"/>
                </a:lnTo>
                <a:lnTo>
                  <a:pt x="45466" y="90297"/>
                </a:lnTo>
                <a:lnTo>
                  <a:pt x="44958" y="88265"/>
                </a:lnTo>
                <a:lnTo>
                  <a:pt x="44690" y="86995"/>
                </a:lnTo>
                <a:lnTo>
                  <a:pt x="35051" y="86995"/>
                </a:lnTo>
                <a:lnTo>
                  <a:pt x="31573" y="72262"/>
                </a:lnTo>
                <a:close/>
              </a:path>
              <a:path w="255270" h="154305">
                <a:moveTo>
                  <a:pt x="114672" y="92329"/>
                </a:moveTo>
                <a:lnTo>
                  <a:pt x="98044" y="92329"/>
                </a:lnTo>
                <a:lnTo>
                  <a:pt x="97027" y="97790"/>
                </a:lnTo>
                <a:lnTo>
                  <a:pt x="94742" y="102743"/>
                </a:lnTo>
                <a:lnTo>
                  <a:pt x="91313" y="107569"/>
                </a:lnTo>
                <a:lnTo>
                  <a:pt x="109387" y="107569"/>
                </a:lnTo>
                <a:lnTo>
                  <a:pt x="111760" y="103378"/>
                </a:lnTo>
                <a:lnTo>
                  <a:pt x="114173" y="96139"/>
                </a:lnTo>
                <a:lnTo>
                  <a:pt x="114672" y="92329"/>
                </a:lnTo>
                <a:close/>
              </a:path>
              <a:path w="255270" h="154305">
                <a:moveTo>
                  <a:pt x="75948" y="99314"/>
                </a:moveTo>
                <a:lnTo>
                  <a:pt x="46863" y="99314"/>
                </a:lnTo>
                <a:lnTo>
                  <a:pt x="47878" y="103886"/>
                </a:lnTo>
                <a:lnTo>
                  <a:pt x="60198" y="100965"/>
                </a:lnTo>
                <a:lnTo>
                  <a:pt x="75433" y="100965"/>
                </a:lnTo>
                <a:lnTo>
                  <a:pt x="75948" y="99314"/>
                </a:lnTo>
                <a:close/>
              </a:path>
              <a:path w="255270" h="154305">
                <a:moveTo>
                  <a:pt x="82894" y="75692"/>
                </a:moveTo>
                <a:lnTo>
                  <a:pt x="65150" y="75692"/>
                </a:lnTo>
                <a:lnTo>
                  <a:pt x="64135" y="82804"/>
                </a:lnTo>
                <a:lnTo>
                  <a:pt x="63500" y="86233"/>
                </a:lnTo>
                <a:lnTo>
                  <a:pt x="45466" y="90297"/>
                </a:lnTo>
                <a:lnTo>
                  <a:pt x="114939" y="90297"/>
                </a:lnTo>
                <a:lnTo>
                  <a:pt x="115189" y="88392"/>
                </a:lnTo>
                <a:lnTo>
                  <a:pt x="127126" y="85725"/>
                </a:lnTo>
                <a:lnTo>
                  <a:pt x="126314" y="82169"/>
                </a:lnTo>
                <a:lnTo>
                  <a:pt x="81025" y="82169"/>
                </a:lnTo>
                <a:lnTo>
                  <a:pt x="82894" y="75692"/>
                </a:lnTo>
                <a:close/>
              </a:path>
              <a:path w="255270" h="154305">
                <a:moveTo>
                  <a:pt x="44069" y="83312"/>
                </a:moveTo>
                <a:lnTo>
                  <a:pt x="35051" y="86995"/>
                </a:lnTo>
                <a:lnTo>
                  <a:pt x="44690" y="86995"/>
                </a:lnTo>
                <a:lnTo>
                  <a:pt x="44430" y="85725"/>
                </a:lnTo>
                <a:lnTo>
                  <a:pt x="44069" y="83312"/>
                </a:lnTo>
                <a:close/>
              </a:path>
              <a:path w="255270" h="154305">
                <a:moveTo>
                  <a:pt x="124078" y="72390"/>
                </a:moveTo>
                <a:lnTo>
                  <a:pt x="81025" y="82169"/>
                </a:lnTo>
                <a:lnTo>
                  <a:pt x="126314" y="82169"/>
                </a:lnTo>
                <a:lnTo>
                  <a:pt x="124078" y="72390"/>
                </a:lnTo>
                <a:close/>
              </a:path>
              <a:path w="255270" h="154305">
                <a:moveTo>
                  <a:pt x="65633" y="48387"/>
                </a:moveTo>
                <a:lnTo>
                  <a:pt x="57023" y="48387"/>
                </a:lnTo>
                <a:lnTo>
                  <a:pt x="48260" y="54991"/>
                </a:lnTo>
                <a:lnTo>
                  <a:pt x="50546" y="57150"/>
                </a:lnTo>
                <a:lnTo>
                  <a:pt x="53213" y="60071"/>
                </a:lnTo>
                <a:lnTo>
                  <a:pt x="56515" y="63627"/>
                </a:lnTo>
                <a:lnTo>
                  <a:pt x="39624" y="67564"/>
                </a:lnTo>
                <a:lnTo>
                  <a:pt x="42672" y="80899"/>
                </a:lnTo>
                <a:lnTo>
                  <a:pt x="65150" y="75692"/>
                </a:lnTo>
                <a:lnTo>
                  <a:pt x="82894" y="75692"/>
                </a:lnTo>
                <a:lnTo>
                  <a:pt x="69215" y="74803"/>
                </a:lnTo>
                <a:lnTo>
                  <a:pt x="123063" y="62484"/>
                </a:lnTo>
                <a:lnTo>
                  <a:pt x="122772" y="61214"/>
                </a:lnTo>
                <a:lnTo>
                  <a:pt x="67437" y="61214"/>
                </a:lnTo>
                <a:lnTo>
                  <a:pt x="74168" y="56261"/>
                </a:lnTo>
                <a:lnTo>
                  <a:pt x="70230" y="52451"/>
                </a:lnTo>
                <a:lnTo>
                  <a:pt x="65633" y="48387"/>
                </a:lnTo>
                <a:close/>
              </a:path>
              <a:path w="255270" h="154305">
                <a:moveTo>
                  <a:pt x="22225" y="31496"/>
                </a:moveTo>
                <a:lnTo>
                  <a:pt x="6858" y="34925"/>
                </a:lnTo>
                <a:lnTo>
                  <a:pt x="11811" y="57023"/>
                </a:lnTo>
                <a:lnTo>
                  <a:pt x="0" y="59690"/>
                </a:lnTo>
                <a:lnTo>
                  <a:pt x="3555" y="74930"/>
                </a:lnTo>
                <a:lnTo>
                  <a:pt x="15367" y="72262"/>
                </a:lnTo>
                <a:lnTo>
                  <a:pt x="31573" y="72262"/>
                </a:lnTo>
                <a:lnTo>
                  <a:pt x="30734" y="68707"/>
                </a:lnTo>
                <a:lnTo>
                  <a:pt x="40894" y="66421"/>
                </a:lnTo>
                <a:lnTo>
                  <a:pt x="37979" y="53467"/>
                </a:lnTo>
                <a:lnTo>
                  <a:pt x="27304" y="53467"/>
                </a:lnTo>
                <a:lnTo>
                  <a:pt x="22225" y="31496"/>
                </a:lnTo>
                <a:close/>
              </a:path>
              <a:path w="255270" h="154305">
                <a:moveTo>
                  <a:pt x="103486" y="41021"/>
                </a:moveTo>
                <a:lnTo>
                  <a:pt x="89026" y="41021"/>
                </a:lnTo>
                <a:lnTo>
                  <a:pt x="88011" y="44958"/>
                </a:lnTo>
                <a:lnTo>
                  <a:pt x="86105" y="50419"/>
                </a:lnTo>
                <a:lnTo>
                  <a:pt x="83566" y="57404"/>
                </a:lnTo>
                <a:lnTo>
                  <a:pt x="67437" y="61214"/>
                </a:lnTo>
                <a:lnTo>
                  <a:pt x="122772" y="61214"/>
                </a:lnTo>
                <a:lnTo>
                  <a:pt x="120972" y="53340"/>
                </a:lnTo>
                <a:lnTo>
                  <a:pt x="101726" y="53340"/>
                </a:lnTo>
                <a:lnTo>
                  <a:pt x="106934" y="41529"/>
                </a:lnTo>
                <a:lnTo>
                  <a:pt x="103486" y="41021"/>
                </a:lnTo>
                <a:close/>
              </a:path>
              <a:path w="255270" h="154305">
                <a:moveTo>
                  <a:pt x="37465" y="51181"/>
                </a:moveTo>
                <a:lnTo>
                  <a:pt x="27304" y="53467"/>
                </a:lnTo>
                <a:lnTo>
                  <a:pt x="37979" y="53467"/>
                </a:lnTo>
                <a:lnTo>
                  <a:pt x="37465" y="51181"/>
                </a:lnTo>
                <a:close/>
              </a:path>
              <a:path w="255270" h="154305">
                <a:moveTo>
                  <a:pt x="120015" y="49149"/>
                </a:moveTo>
                <a:lnTo>
                  <a:pt x="101726" y="53340"/>
                </a:lnTo>
                <a:lnTo>
                  <a:pt x="120972" y="53340"/>
                </a:lnTo>
                <a:lnTo>
                  <a:pt x="120015" y="49149"/>
                </a:lnTo>
                <a:close/>
              </a:path>
              <a:path w="255270" h="154305">
                <a:moveTo>
                  <a:pt x="75565" y="18287"/>
                </a:moveTo>
                <a:lnTo>
                  <a:pt x="58420" y="25273"/>
                </a:lnTo>
                <a:lnTo>
                  <a:pt x="60198" y="27686"/>
                </a:lnTo>
                <a:lnTo>
                  <a:pt x="62102" y="30099"/>
                </a:lnTo>
                <a:lnTo>
                  <a:pt x="63880" y="32766"/>
                </a:lnTo>
                <a:lnTo>
                  <a:pt x="37465" y="38862"/>
                </a:lnTo>
                <a:lnTo>
                  <a:pt x="40513" y="52197"/>
                </a:lnTo>
                <a:lnTo>
                  <a:pt x="57023" y="48387"/>
                </a:lnTo>
                <a:lnTo>
                  <a:pt x="65633" y="48387"/>
                </a:lnTo>
                <a:lnTo>
                  <a:pt x="63880" y="46862"/>
                </a:lnTo>
                <a:lnTo>
                  <a:pt x="89026" y="41021"/>
                </a:lnTo>
                <a:lnTo>
                  <a:pt x="103486" y="41021"/>
                </a:lnTo>
                <a:lnTo>
                  <a:pt x="94869" y="39751"/>
                </a:lnTo>
                <a:lnTo>
                  <a:pt x="113029" y="35560"/>
                </a:lnTo>
                <a:lnTo>
                  <a:pt x="111433" y="28575"/>
                </a:lnTo>
                <a:lnTo>
                  <a:pt x="82296" y="28575"/>
                </a:lnTo>
                <a:lnTo>
                  <a:pt x="80010" y="24637"/>
                </a:lnTo>
                <a:lnTo>
                  <a:pt x="77724" y="21209"/>
                </a:lnTo>
                <a:lnTo>
                  <a:pt x="75565" y="18287"/>
                </a:lnTo>
                <a:close/>
              </a:path>
              <a:path w="255270" h="154305">
                <a:moveTo>
                  <a:pt x="109981" y="22225"/>
                </a:moveTo>
                <a:lnTo>
                  <a:pt x="82296" y="28575"/>
                </a:lnTo>
                <a:lnTo>
                  <a:pt x="111433" y="28575"/>
                </a:lnTo>
                <a:lnTo>
                  <a:pt x="109981" y="22225"/>
                </a:lnTo>
                <a:close/>
              </a:path>
              <a:path w="255270" h="154305">
                <a:moveTo>
                  <a:pt x="159512" y="0"/>
                </a:moveTo>
                <a:lnTo>
                  <a:pt x="145796" y="12827"/>
                </a:lnTo>
                <a:lnTo>
                  <a:pt x="146868" y="13414"/>
                </a:lnTo>
                <a:lnTo>
                  <a:pt x="156537" y="19866"/>
                </a:lnTo>
                <a:lnTo>
                  <a:pt x="164775" y="29039"/>
                </a:lnTo>
                <a:lnTo>
                  <a:pt x="171359" y="42824"/>
                </a:lnTo>
                <a:lnTo>
                  <a:pt x="168719" y="55144"/>
                </a:lnTo>
                <a:lnTo>
                  <a:pt x="154213" y="90424"/>
                </a:lnTo>
                <a:lnTo>
                  <a:pt x="139615" y="112501"/>
                </a:lnTo>
                <a:lnTo>
                  <a:pt x="149305" y="116879"/>
                </a:lnTo>
                <a:lnTo>
                  <a:pt x="162058" y="114791"/>
                </a:lnTo>
                <a:lnTo>
                  <a:pt x="169613" y="103524"/>
                </a:lnTo>
                <a:lnTo>
                  <a:pt x="176513" y="92317"/>
                </a:lnTo>
                <a:lnTo>
                  <a:pt x="183023" y="81482"/>
                </a:lnTo>
                <a:lnTo>
                  <a:pt x="189407" y="71327"/>
                </a:lnTo>
                <a:lnTo>
                  <a:pt x="195927" y="62162"/>
                </a:lnTo>
                <a:lnTo>
                  <a:pt x="224038" y="62162"/>
                </a:lnTo>
                <a:lnTo>
                  <a:pt x="215531" y="54666"/>
                </a:lnTo>
                <a:lnTo>
                  <a:pt x="205696" y="44613"/>
                </a:lnTo>
                <a:lnTo>
                  <a:pt x="195615" y="32917"/>
                </a:lnTo>
                <a:lnTo>
                  <a:pt x="184953" y="20913"/>
                </a:lnTo>
                <a:lnTo>
                  <a:pt x="175388" y="11431"/>
                </a:lnTo>
                <a:lnTo>
                  <a:pt x="166910" y="4463"/>
                </a:lnTo>
                <a:lnTo>
                  <a:pt x="159512" y="0"/>
                </a:lnTo>
                <a:close/>
              </a:path>
              <a:path w="255270" h="154305">
                <a:moveTo>
                  <a:pt x="224038" y="62162"/>
                </a:moveTo>
                <a:lnTo>
                  <a:pt x="195927" y="62162"/>
                </a:lnTo>
                <a:lnTo>
                  <a:pt x="204881" y="71625"/>
                </a:lnTo>
                <a:lnTo>
                  <a:pt x="214190" y="80411"/>
                </a:lnTo>
                <a:lnTo>
                  <a:pt x="223852" y="88523"/>
                </a:lnTo>
                <a:lnTo>
                  <a:pt x="233864" y="95966"/>
                </a:lnTo>
                <a:lnTo>
                  <a:pt x="244221" y="102743"/>
                </a:lnTo>
                <a:lnTo>
                  <a:pt x="246761" y="97409"/>
                </a:lnTo>
                <a:lnTo>
                  <a:pt x="250618" y="90320"/>
                </a:lnTo>
                <a:lnTo>
                  <a:pt x="254743" y="81272"/>
                </a:lnTo>
                <a:lnTo>
                  <a:pt x="244725" y="76380"/>
                </a:lnTo>
                <a:lnTo>
                  <a:pt x="234928" y="70408"/>
                </a:lnTo>
                <a:lnTo>
                  <a:pt x="225236" y="63218"/>
                </a:lnTo>
                <a:lnTo>
                  <a:pt x="224038" y="621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8" name="object 39"/>
          <p:cNvSpPr/>
          <p:nvPr/>
        </p:nvSpPr>
        <p:spPr>
          <a:xfrm>
            <a:off x="7166873" y="1604429"/>
            <a:ext cx="191276" cy="115146"/>
          </a:xfrm>
          <a:custGeom>
            <a:avLst/>
            <a:gdLst/>
            <a:ahLst/>
            <a:cxnLst/>
            <a:rect l="l" t="t" r="r" b="b"/>
            <a:pathLst>
              <a:path w="255270" h="153669">
                <a:moveTo>
                  <a:pt x="40081" y="109220"/>
                </a:moveTo>
                <a:lnTo>
                  <a:pt x="23749" y="109220"/>
                </a:lnTo>
                <a:lnTo>
                  <a:pt x="28703" y="130309"/>
                </a:lnTo>
                <a:lnTo>
                  <a:pt x="29060" y="132334"/>
                </a:lnTo>
                <a:lnTo>
                  <a:pt x="24003" y="137287"/>
                </a:lnTo>
                <a:lnTo>
                  <a:pt x="21717" y="137795"/>
                </a:lnTo>
                <a:lnTo>
                  <a:pt x="19177" y="138303"/>
                </a:lnTo>
                <a:lnTo>
                  <a:pt x="16129" y="138811"/>
                </a:lnTo>
                <a:lnTo>
                  <a:pt x="19050" y="143764"/>
                </a:lnTo>
                <a:lnTo>
                  <a:pt x="21463" y="148717"/>
                </a:lnTo>
                <a:lnTo>
                  <a:pt x="23368" y="153670"/>
                </a:lnTo>
                <a:lnTo>
                  <a:pt x="28575" y="152400"/>
                </a:lnTo>
                <a:lnTo>
                  <a:pt x="33020" y="151130"/>
                </a:lnTo>
                <a:lnTo>
                  <a:pt x="36957" y="149860"/>
                </a:lnTo>
                <a:lnTo>
                  <a:pt x="40767" y="148717"/>
                </a:lnTo>
                <a:lnTo>
                  <a:pt x="43307" y="146558"/>
                </a:lnTo>
                <a:lnTo>
                  <a:pt x="44831" y="143637"/>
                </a:lnTo>
                <a:lnTo>
                  <a:pt x="46228" y="140716"/>
                </a:lnTo>
                <a:lnTo>
                  <a:pt x="46157" y="136017"/>
                </a:lnTo>
                <a:lnTo>
                  <a:pt x="44847" y="130175"/>
                </a:lnTo>
                <a:lnTo>
                  <a:pt x="40081" y="109220"/>
                </a:lnTo>
                <a:close/>
              </a:path>
              <a:path w="255270" h="153669">
                <a:moveTo>
                  <a:pt x="75367" y="100965"/>
                </a:moveTo>
                <a:lnTo>
                  <a:pt x="60198" y="100965"/>
                </a:lnTo>
                <a:lnTo>
                  <a:pt x="58928" y="105918"/>
                </a:lnTo>
                <a:lnTo>
                  <a:pt x="57404" y="110871"/>
                </a:lnTo>
                <a:lnTo>
                  <a:pt x="55753" y="115697"/>
                </a:lnTo>
                <a:lnTo>
                  <a:pt x="62484" y="116332"/>
                </a:lnTo>
                <a:lnTo>
                  <a:pt x="70231" y="117475"/>
                </a:lnTo>
                <a:lnTo>
                  <a:pt x="73907" y="122609"/>
                </a:lnTo>
                <a:lnTo>
                  <a:pt x="62997" y="128397"/>
                </a:lnTo>
                <a:lnTo>
                  <a:pt x="50038" y="133604"/>
                </a:lnTo>
                <a:lnTo>
                  <a:pt x="54102" y="137922"/>
                </a:lnTo>
                <a:lnTo>
                  <a:pt x="57658" y="142112"/>
                </a:lnTo>
                <a:lnTo>
                  <a:pt x="70019" y="141984"/>
                </a:lnTo>
                <a:lnTo>
                  <a:pt x="81263" y="136295"/>
                </a:lnTo>
                <a:lnTo>
                  <a:pt x="92155" y="130302"/>
                </a:lnTo>
                <a:lnTo>
                  <a:pt x="103275" y="124130"/>
                </a:lnTo>
                <a:lnTo>
                  <a:pt x="130186" y="124130"/>
                </a:lnTo>
                <a:lnTo>
                  <a:pt x="133096" y="114300"/>
                </a:lnTo>
                <a:lnTo>
                  <a:pt x="107823" y="110109"/>
                </a:lnTo>
                <a:lnTo>
                  <a:pt x="109382" y="107442"/>
                </a:lnTo>
                <a:lnTo>
                  <a:pt x="91313" y="107442"/>
                </a:lnTo>
                <a:lnTo>
                  <a:pt x="74168" y="105029"/>
                </a:lnTo>
                <a:lnTo>
                  <a:pt x="75367" y="100965"/>
                </a:lnTo>
                <a:close/>
              </a:path>
              <a:path w="255270" h="153669">
                <a:moveTo>
                  <a:pt x="130186" y="124130"/>
                </a:moveTo>
                <a:lnTo>
                  <a:pt x="103275" y="124130"/>
                </a:lnTo>
                <a:lnTo>
                  <a:pt x="115397" y="126964"/>
                </a:lnTo>
                <a:lnTo>
                  <a:pt x="128397" y="130175"/>
                </a:lnTo>
                <a:lnTo>
                  <a:pt x="130186" y="124130"/>
                </a:lnTo>
                <a:close/>
              </a:path>
              <a:path w="255270" h="153669">
                <a:moveTo>
                  <a:pt x="31543" y="72136"/>
                </a:moveTo>
                <a:lnTo>
                  <a:pt x="15367" y="72136"/>
                </a:lnTo>
                <a:lnTo>
                  <a:pt x="20066" y="92837"/>
                </a:lnTo>
                <a:lnTo>
                  <a:pt x="10541" y="96520"/>
                </a:lnTo>
                <a:lnTo>
                  <a:pt x="6731" y="97790"/>
                </a:lnTo>
                <a:lnTo>
                  <a:pt x="12573" y="114427"/>
                </a:lnTo>
                <a:lnTo>
                  <a:pt x="23749" y="109220"/>
                </a:lnTo>
                <a:lnTo>
                  <a:pt x="40081" y="109220"/>
                </a:lnTo>
                <a:lnTo>
                  <a:pt x="38608" y="102743"/>
                </a:lnTo>
                <a:lnTo>
                  <a:pt x="41402" y="101473"/>
                </a:lnTo>
                <a:lnTo>
                  <a:pt x="44196" y="100330"/>
                </a:lnTo>
                <a:lnTo>
                  <a:pt x="46863" y="99314"/>
                </a:lnTo>
                <a:lnTo>
                  <a:pt x="75854" y="99314"/>
                </a:lnTo>
                <a:lnTo>
                  <a:pt x="76454" y="97282"/>
                </a:lnTo>
                <a:lnTo>
                  <a:pt x="98044" y="92329"/>
                </a:lnTo>
                <a:lnTo>
                  <a:pt x="114610" y="92329"/>
                </a:lnTo>
                <a:lnTo>
                  <a:pt x="114843" y="90297"/>
                </a:lnTo>
                <a:lnTo>
                  <a:pt x="45466" y="90297"/>
                </a:lnTo>
                <a:lnTo>
                  <a:pt x="44704" y="86995"/>
                </a:lnTo>
                <a:lnTo>
                  <a:pt x="34925" y="86995"/>
                </a:lnTo>
                <a:lnTo>
                  <a:pt x="31543" y="72136"/>
                </a:lnTo>
                <a:close/>
              </a:path>
              <a:path w="255270" h="153669">
                <a:moveTo>
                  <a:pt x="114610" y="92329"/>
                </a:moveTo>
                <a:lnTo>
                  <a:pt x="98044" y="92329"/>
                </a:lnTo>
                <a:lnTo>
                  <a:pt x="97028" y="97662"/>
                </a:lnTo>
                <a:lnTo>
                  <a:pt x="94742" y="102743"/>
                </a:lnTo>
                <a:lnTo>
                  <a:pt x="91313" y="107442"/>
                </a:lnTo>
                <a:lnTo>
                  <a:pt x="109382" y="107442"/>
                </a:lnTo>
                <a:lnTo>
                  <a:pt x="111760" y="103378"/>
                </a:lnTo>
                <a:lnTo>
                  <a:pt x="114173" y="96139"/>
                </a:lnTo>
                <a:lnTo>
                  <a:pt x="114610" y="92329"/>
                </a:lnTo>
                <a:close/>
              </a:path>
              <a:path w="255270" h="153669">
                <a:moveTo>
                  <a:pt x="75854" y="99314"/>
                </a:moveTo>
                <a:lnTo>
                  <a:pt x="46863" y="99314"/>
                </a:lnTo>
                <a:lnTo>
                  <a:pt x="47879" y="103759"/>
                </a:lnTo>
                <a:lnTo>
                  <a:pt x="60198" y="100965"/>
                </a:lnTo>
                <a:lnTo>
                  <a:pt x="75367" y="100965"/>
                </a:lnTo>
                <a:lnTo>
                  <a:pt x="75854" y="99314"/>
                </a:lnTo>
                <a:close/>
              </a:path>
              <a:path w="255270" h="153669">
                <a:moveTo>
                  <a:pt x="82854" y="75692"/>
                </a:moveTo>
                <a:lnTo>
                  <a:pt x="65150" y="75692"/>
                </a:lnTo>
                <a:lnTo>
                  <a:pt x="64135" y="82804"/>
                </a:lnTo>
                <a:lnTo>
                  <a:pt x="63500" y="86233"/>
                </a:lnTo>
                <a:lnTo>
                  <a:pt x="45466" y="90297"/>
                </a:lnTo>
                <a:lnTo>
                  <a:pt x="114843" y="90297"/>
                </a:lnTo>
                <a:lnTo>
                  <a:pt x="115062" y="88392"/>
                </a:lnTo>
                <a:lnTo>
                  <a:pt x="127127" y="85598"/>
                </a:lnTo>
                <a:lnTo>
                  <a:pt x="126343" y="82169"/>
                </a:lnTo>
                <a:lnTo>
                  <a:pt x="80899" y="82169"/>
                </a:lnTo>
                <a:lnTo>
                  <a:pt x="82854" y="75692"/>
                </a:lnTo>
                <a:close/>
              </a:path>
              <a:path w="255270" h="153669">
                <a:moveTo>
                  <a:pt x="44069" y="83312"/>
                </a:moveTo>
                <a:lnTo>
                  <a:pt x="34925" y="86995"/>
                </a:lnTo>
                <a:lnTo>
                  <a:pt x="44704" y="86995"/>
                </a:lnTo>
                <a:lnTo>
                  <a:pt x="44411" y="85598"/>
                </a:lnTo>
                <a:lnTo>
                  <a:pt x="44069" y="83312"/>
                </a:lnTo>
                <a:close/>
              </a:path>
              <a:path w="255270" h="153669">
                <a:moveTo>
                  <a:pt x="124079" y="72262"/>
                </a:moveTo>
                <a:lnTo>
                  <a:pt x="80899" y="82169"/>
                </a:lnTo>
                <a:lnTo>
                  <a:pt x="126343" y="82169"/>
                </a:lnTo>
                <a:lnTo>
                  <a:pt x="124079" y="72262"/>
                </a:lnTo>
                <a:close/>
              </a:path>
              <a:path w="255270" h="153669">
                <a:moveTo>
                  <a:pt x="65779" y="48387"/>
                </a:moveTo>
                <a:lnTo>
                  <a:pt x="57023" y="48387"/>
                </a:lnTo>
                <a:lnTo>
                  <a:pt x="48133" y="54991"/>
                </a:lnTo>
                <a:lnTo>
                  <a:pt x="50419" y="57150"/>
                </a:lnTo>
                <a:lnTo>
                  <a:pt x="53213" y="60071"/>
                </a:lnTo>
                <a:lnTo>
                  <a:pt x="56515" y="63627"/>
                </a:lnTo>
                <a:lnTo>
                  <a:pt x="39624" y="67437"/>
                </a:lnTo>
                <a:lnTo>
                  <a:pt x="42672" y="80772"/>
                </a:lnTo>
                <a:lnTo>
                  <a:pt x="65150" y="75692"/>
                </a:lnTo>
                <a:lnTo>
                  <a:pt x="82854" y="75692"/>
                </a:lnTo>
                <a:lnTo>
                  <a:pt x="82931" y="75437"/>
                </a:lnTo>
                <a:lnTo>
                  <a:pt x="69215" y="74676"/>
                </a:lnTo>
                <a:lnTo>
                  <a:pt x="122936" y="62357"/>
                </a:lnTo>
                <a:lnTo>
                  <a:pt x="122645" y="61087"/>
                </a:lnTo>
                <a:lnTo>
                  <a:pt x="67437" y="61087"/>
                </a:lnTo>
                <a:lnTo>
                  <a:pt x="74168" y="56261"/>
                </a:lnTo>
                <a:lnTo>
                  <a:pt x="70231" y="52451"/>
                </a:lnTo>
                <a:lnTo>
                  <a:pt x="66802" y="49276"/>
                </a:lnTo>
                <a:lnTo>
                  <a:pt x="65779" y="48387"/>
                </a:lnTo>
                <a:close/>
              </a:path>
              <a:path w="255270" h="153669">
                <a:moveTo>
                  <a:pt x="22225" y="31369"/>
                </a:moveTo>
                <a:lnTo>
                  <a:pt x="6731" y="34925"/>
                </a:lnTo>
                <a:lnTo>
                  <a:pt x="11811" y="56896"/>
                </a:lnTo>
                <a:lnTo>
                  <a:pt x="0" y="59690"/>
                </a:lnTo>
                <a:lnTo>
                  <a:pt x="3556" y="74930"/>
                </a:lnTo>
                <a:lnTo>
                  <a:pt x="15367" y="72136"/>
                </a:lnTo>
                <a:lnTo>
                  <a:pt x="31543" y="72136"/>
                </a:lnTo>
                <a:lnTo>
                  <a:pt x="30734" y="68580"/>
                </a:lnTo>
                <a:lnTo>
                  <a:pt x="40894" y="66294"/>
                </a:lnTo>
                <a:lnTo>
                  <a:pt x="37901" y="53467"/>
                </a:lnTo>
                <a:lnTo>
                  <a:pt x="27305" y="53467"/>
                </a:lnTo>
                <a:lnTo>
                  <a:pt x="22225" y="31369"/>
                </a:lnTo>
                <a:close/>
              </a:path>
              <a:path w="255270" h="153669">
                <a:moveTo>
                  <a:pt x="103716" y="41021"/>
                </a:moveTo>
                <a:lnTo>
                  <a:pt x="89027" y="41021"/>
                </a:lnTo>
                <a:lnTo>
                  <a:pt x="88011" y="44958"/>
                </a:lnTo>
                <a:lnTo>
                  <a:pt x="86106" y="50419"/>
                </a:lnTo>
                <a:lnTo>
                  <a:pt x="83566" y="57404"/>
                </a:lnTo>
                <a:lnTo>
                  <a:pt x="67437" y="61087"/>
                </a:lnTo>
                <a:lnTo>
                  <a:pt x="122645" y="61087"/>
                </a:lnTo>
                <a:lnTo>
                  <a:pt x="120845" y="53212"/>
                </a:lnTo>
                <a:lnTo>
                  <a:pt x="101727" y="53212"/>
                </a:lnTo>
                <a:lnTo>
                  <a:pt x="106934" y="41529"/>
                </a:lnTo>
                <a:lnTo>
                  <a:pt x="103716" y="41021"/>
                </a:lnTo>
                <a:close/>
              </a:path>
              <a:path w="255270" h="153669">
                <a:moveTo>
                  <a:pt x="37338" y="51054"/>
                </a:moveTo>
                <a:lnTo>
                  <a:pt x="27305" y="53467"/>
                </a:lnTo>
                <a:lnTo>
                  <a:pt x="37901" y="53467"/>
                </a:lnTo>
                <a:lnTo>
                  <a:pt x="37338" y="51054"/>
                </a:lnTo>
                <a:close/>
              </a:path>
              <a:path w="255270" h="153669">
                <a:moveTo>
                  <a:pt x="119888" y="49022"/>
                </a:moveTo>
                <a:lnTo>
                  <a:pt x="101727" y="53212"/>
                </a:lnTo>
                <a:lnTo>
                  <a:pt x="120845" y="53212"/>
                </a:lnTo>
                <a:lnTo>
                  <a:pt x="119888" y="49022"/>
                </a:lnTo>
                <a:close/>
              </a:path>
              <a:path w="255270" h="153669">
                <a:moveTo>
                  <a:pt x="75565" y="18161"/>
                </a:moveTo>
                <a:lnTo>
                  <a:pt x="58420" y="25273"/>
                </a:lnTo>
                <a:lnTo>
                  <a:pt x="60198" y="27559"/>
                </a:lnTo>
                <a:lnTo>
                  <a:pt x="62103" y="30099"/>
                </a:lnTo>
                <a:lnTo>
                  <a:pt x="63881" y="32766"/>
                </a:lnTo>
                <a:lnTo>
                  <a:pt x="37465" y="38862"/>
                </a:lnTo>
                <a:lnTo>
                  <a:pt x="40513" y="52197"/>
                </a:lnTo>
                <a:lnTo>
                  <a:pt x="57023" y="48387"/>
                </a:lnTo>
                <a:lnTo>
                  <a:pt x="65779" y="48387"/>
                </a:lnTo>
                <a:lnTo>
                  <a:pt x="63881" y="46736"/>
                </a:lnTo>
                <a:lnTo>
                  <a:pt x="89027" y="41021"/>
                </a:lnTo>
                <a:lnTo>
                  <a:pt x="103716" y="41021"/>
                </a:lnTo>
                <a:lnTo>
                  <a:pt x="94869" y="39624"/>
                </a:lnTo>
                <a:lnTo>
                  <a:pt x="112903" y="35560"/>
                </a:lnTo>
                <a:lnTo>
                  <a:pt x="111306" y="28575"/>
                </a:lnTo>
                <a:lnTo>
                  <a:pt x="82296" y="28575"/>
                </a:lnTo>
                <a:lnTo>
                  <a:pt x="79883" y="24637"/>
                </a:lnTo>
                <a:lnTo>
                  <a:pt x="77724" y="21209"/>
                </a:lnTo>
                <a:lnTo>
                  <a:pt x="75565" y="18161"/>
                </a:lnTo>
                <a:close/>
              </a:path>
              <a:path w="255270" h="153669">
                <a:moveTo>
                  <a:pt x="109855" y="22225"/>
                </a:moveTo>
                <a:lnTo>
                  <a:pt x="82296" y="28575"/>
                </a:lnTo>
                <a:lnTo>
                  <a:pt x="111306" y="28575"/>
                </a:lnTo>
                <a:lnTo>
                  <a:pt x="109855" y="22225"/>
                </a:lnTo>
                <a:close/>
              </a:path>
              <a:path w="255270" h="153669">
                <a:moveTo>
                  <a:pt x="159512" y="0"/>
                </a:moveTo>
                <a:lnTo>
                  <a:pt x="145796" y="12700"/>
                </a:lnTo>
                <a:lnTo>
                  <a:pt x="146911" y="13323"/>
                </a:lnTo>
                <a:lnTo>
                  <a:pt x="156560" y="19822"/>
                </a:lnTo>
                <a:lnTo>
                  <a:pt x="164771" y="28990"/>
                </a:lnTo>
                <a:lnTo>
                  <a:pt x="171312" y="42809"/>
                </a:lnTo>
                <a:lnTo>
                  <a:pt x="168648" y="55137"/>
                </a:lnTo>
                <a:lnTo>
                  <a:pt x="147406" y="101474"/>
                </a:lnTo>
                <a:lnTo>
                  <a:pt x="139613" y="112471"/>
                </a:lnTo>
                <a:lnTo>
                  <a:pt x="149297" y="116825"/>
                </a:lnTo>
                <a:lnTo>
                  <a:pt x="162018" y="114727"/>
                </a:lnTo>
                <a:lnTo>
                  <a:pt x="169584" y="103470"/>
                </a:lnTo>
                <a:lnTo>
                  <a:pt x="176492" y="92279"/>
                </a:lnTo>
                <a:lnTo>
                  <a:pt x="183106" y="81301"/>
                </a:lnTo>
                <a:lnTo>
                  <a:pt x="189396" y="71302"/>
                </a:lnTo>
                <a:lnTo>
                  <a:pt x="195919" y="62119"/>
                </a:lnTo>
                <a:lnTo>
                  <a:pt x="223985" y="62119"/>
                </a:lnTo>
                <a:lnTo>
                  <a:pt x="215567" y="54709"/>
                </a:lnTo>
                <a:lnTo>
                  <a:pt x="205735" y="44669"/>
                </a:lnTo>
                <a:lnTo>
                  <a:pt x="195663" y="32992"/>
                </a:lnTo>
                <a:lnTo>
                  <a:pt x="185010" y="20976"/>
                </a:lnTo>
                <a:lnTo>
                  <a:pt x="175434" y="11472"/>
                </a:lnTo>
                <a:lnTo>
                  <a:pt x="166935" y="4480"/>
                </a:lnTo>
                <a:lnTo>
                  <a:pt x="159512" y="0"/>
                </a:lnTo>
                <a:close/>
              </a:path>
              <a:path w="255270" h="153669">
                <a:moveTo>
                  <a:pt x="223985" y="62119"/>
                </a:moveTo>
                <a:lnTo>
                  <a:pt x="195919" y="62119"/>
                </a:lnTo>
                <a:lnTo>
                  <a:pt x="204853" y="71569"/>
                </a:lnTo>
                <a:lnTo>
                  <a:pt x="214143" y="80363"/>
                </a:lnTo>
                <a:lnTo>
                  <a:pt x="223796" y="88495"/>
                </a:lnTo>
                <a:lnTo>
                  <a:pt x="233819" y="95957"/>
                </a:lnTo>
                <a:lnTo>
                  <a:pt x="244221" y="102743"/>
                </a:lnTo>
                <a:lnTo>
                  <a:pt x="246761" y="97409"/>
                </a:lnTo>
                <a:lnTo>
                  <a:pt x="250640" y="90274"/>
                </a:lnTo>
                <a:lnTo>
                  <a:pt x="254810" y="81301"/>
                </a:lnTo>
                <a:lnTo>
                  <a:pt x="244779" y="76409"/>
                </a:lnTo>
                <a:lnTo>
                  <a:pt x="234972" y="70440"/>
                </a:lnTo>
                <a:lnTo>
                  <a:pt x="225274" y="63253"/>
                </a:lnTo>
                <a:lnTo>
                  <a:pt x="223985" y="6211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9" name="object 40"/>
          <p:cNvSpPr/>
          <p:nvPr/>
        </p:nvSpPr>
        <p:spPr>
          <a:xfrm>
            <a:off x="8605055" y="1526587"/>
            <a:ext cx="149880" cy="180808"/>
          </a:xfrm>
          <a:custGeom>
            <a:avLst/>
            <a:gdLst/>
            <a:ahLst/>
            <a:cxnLst/>
            <a:rect l="l" t="t" r="r" b="b"/>
            <a:pathLst>
              <a:path w="200025" h="241300">
                <a:moveTo>
                  <a:pt x="91278" y="151842"/>
                </a:moveTo>
                <a:lnTo>
                  <a:pt x="126551" y="176665"/>
                </a:lnTo>
                <a:lnTo>
                  <a:pt x="139098" y="177310"/>
                </a:lnTo>
                <a:lnTo>
                  <a:pt x="151006" y="178158"/>
                </a:lnTo>
                <a:lnTo>
                  <a:pt x="162130" y="179578"/>
                </a:lnTo>
                <a:lnTo>
                  <a:pt x="158009" y="191923"/>
                </a:lnTo>
                <a:lnTo>
                  <a:pt x="154642" y="204260"/>
                </a:lnTo>
                <a:lnTo>
                  <a:pt x="152031" y="216597"/>
                </a:lnTo>
                <a:lnTo>
                  <a:pt x="150182" y="228941"/>
                </a:lnTo>
                <a:lnTo>
                  <a:pt x="149098" y="241300"/>
                </a:lnTo>
                <a:lnTo>
                  <a:pt x="154940" y="240918"/>
                </a:lnTo>
                <a:lnTo>
                  <a:pt x="163833" y="240918"/>
                </a:lnTo>
                <a:lnTo>
                  <a:pt x="172942" y="239407"/>
                </a:lnTo>
                <a:lnTo>
                  <a:pt x="172609" y="228458"/>
                </a:lnTo>
                <a:lnTo>
                  <a:pt x="173304" y="217157"/>
                </a:lnTo>
                <a:lnTo>
                  <a:pt x="175102" y="205341"/>
                </a:lnTo>
                <a:lnTo>
                  <a:pt x="178078" y="192846"/>
                </a:lnTo>
                <a:lnTo>
                  <a:pt x="182307" y="179511"/>
                </a:lnTo>
                <a:lnTo>
                  <a:pt x="187866" y="165171"/>
                </a:lnTo>
                <a:lnTo>
                  <a:pt x="191391" y="155558"/>
                </a:lnTo>
                <a:lnTo>
                  <a:pt x="129711" y="155558"/>
                </a:lnTo>
                <a:lnTo>
                  <a:pt x="117127" y="155427"/>
                </a:lnTo>
                <a:lnTo>
                  <a:pt x="104316" y="154185"/>
                </a:lnTo>
                <a:lnTo>
                  <a:pt x="91278" y="151842"/>
                </a:lnTo>
                <a:close/>
              </a:path>
              <a:path w="200025" h="241300">
                <a:moveTo>
                  <a:pt x="163833" y="240918"/>
                </a:moveTo>
                <a:lnTo>
                  <a:pt x="154940" y="240918"/>
                </a:lnTo>
                <a:lnTo>
                  <a:pt x="163068" y="241045"/>
                </a:lnTo>
                <a:lnTo>
                  <a:pt x="163833" y="240918"/>
                </a:lnTo>
                <a:close/>
              </a:path>
              <a:path w="200025" h="241300">
                <a:moveTo>
                  <a:pt x="181991" y="112013"/>
                </a:moveTo>
                <a:lnTo>
                  <a:pt x="166106" y="149203"/>
                </a:lnTo>
                <a:lnTo>
                  <a:pt x="129711" y="155558"/>
                </a:lnTo>
                <a:lnTo>
                  <a:pt x="191391" y="155558"/>
                </a:lnTo>
                <a:lnTo>
                  <a:pt x="193347" y="150225"/>
                </a:lnTo>
                <a:lnTo>
                  <a:pt x="197152" y="137399"/>
                </a:lnTo>
                <a:lnTo>
                  <a:pt x="199290" y="126694"/>
                </a:lnTo>
                <a:lnTo>
                  <a:pt x="199771" y="118109"/>
                </a:lnTo>
                <a:lnTo>
                  <a:pt x="181991" y="112013"/>
                </a:lnTo>
                <a:close/>
              </a:path>
              <a:path w="200025" h="241300">
                <a:moveTo>
                  <a:pt x="30353" y="84708"/>
                </a:moveTo>
                <a:lnTo>
                  <a:pt x="28448" y="90296"/>
                </a:lnTo>
                <a:lnTo>
                  <a:pt x="26416" y="95376"/>
                </a:lnTo>
                <a:lnTo>
                  <a:pt x="32366" y="106229"/>
                </a:lnTo>
                <a:lnTo>
                  <a:pt x="42696" y="113462"/>
                </a:lnTo>
                <a:lnTo>
                  <a:pt x="63817" y="127113"/>
                </a:lnTo>
                <a:lnTo>
                  <a:pt x="66998" y="139167"/>
                </a:lnTo>
                <a:lnTo>
                  <a:pt x="70231" y="152145"/>
                </a:lnTo>
                <a:lnTo>
                  <a:pt x="86487" y="148843"/>
                </a:lnTo>
                <a:lnTo>
                  <a:pt x="78359" y="124587"/>
                </a:lnTo>
                <a:lnTo>
                  <a:pt x="87604" y="124587"/>
                </a:lnTo>
                <a:lnTo>
                  <a:pt x="93599" y="123570"/>
                </a:lnTo>
                <a:lnTo>
                  <a:pt x="100838" y="120650"/>
                </a:lnTo>
                <a:lnTo>
                  <a:pt x="119030" y="120650"/>
                </a:lnTo>
                <a:lnTo>
                  <a:pt x="109373" y="109600"/>
                </a:lnTo>
                <a:lnTo>
                  <a:pt x="78613" y="109600"/>
                </a:lnTo>
                <a:lnTo>
                  <a:pt x="72771" y="108712"/>
                </a:lnTo>
                <a:lnTo>
                  <a:pt x="69772" y="100545"/>
                </a:lnTo>
                <a:lnTo>
                  <a:pt x="51319" y="100545"/>
                </a:lnTo>
                <a:lnTo>
                  <a:pt x="41057" y="93608"/>
                </a:lnTo>
                <a:lnTo>
                  <a:pt x="30353" y="84708"/>
                </a:lnTo>
                <a:close/>
              </a:path>
              <a:path w="200025" h="241300">
                <a:moveTo>
                  <a:pt x="119030" y="120650"/>
                </a:moveTo>
                <a:lnTo>
                  <a:pt x="100838" y="120650"/>
                </a:lnTo>
                <a:lnTo>
                  <a:pt x="108966" y="129920"/>
                </a:lnTo>
                <a:lnTo>
                  <a:pt x="119253" y="120903"/>
                </a:lnTo>
                <a:lnTo>
                  <a:pt x="119030" y="120650"/>
                </a:lnTo>
                <a:close/>
              </a:path>
              <a:path w="200025" h="241300">
                <a:moveTo>
                  <a:pt x="87604" y="124587"/>
                </a:moveTo>
                <a:lnTo>
                  <a:pt x="78359" y="124587"/>
                </a:lnTo>
                <a:lnTo>
                  <a:pt x="86106" y="124840"/>
                </a:lnTo>
                <a:lnTo>
                  <a:pt x="87604" y="124587"/>
                </a:lnTo>
                <a:close/>
              </a:path>
              <a:path w="200025" h="241300">
                <a:moveTo>
                  <a:pt x="109312" y="73787"/>
                </a:moveTo>
                <a:lnTo>
                  <a:pt x="91186" y="73787"/>
                </a:lnTo>
                <a:lnTo>
                  <a:pt x="127508" y="115442"/>
                </a:lnTo>
                <a:lnTo>
                  <a:pt x="137795" y="106425"/>
                </a:lnTo>
                <a:lnTo>
                  <a:pt x="125476" y="92328"/>
                </a:lnTo>
                <a:lnTo>
                  <a:pt x="138303" y="91439"/>
                </a:lnTo>
                <a:lnTo>
                  <a:pt x="134239" y="79882"/>
                </a:lnTo>
                <a:lnTo>
                  <a:pt x="152384" y="79882"/>
                </a:lnTo>
                <a:lnTo>
                  <a:pt x="151050" y="78358"/>
                </a:lnTo>
                <a:lnTo>
                  <a:pt x="113284" y="78358"/>
                </a:lnTo>
                <a:lnTo>
                  <a:pt x="109312" y="73787"/>
                </a:lnTo>
                <a:close/>
              </a:path>
              <a:path w="200025" h="241300">
                <a:moveTo>
                  <a:pt x="92945" y="90804"/>
                </a:moveTo>
                <a:lnTo>
                  <a:pt x="74803" y="90804"/>
                </a:lnTo>
                <a:lnTo>
                  <a:pt x="89281" y="107441"/>
                </a:lnTo>
                <a:lnTo>
                  <a:pt x="84074" y="109092"/>
                </a:lnTo>
                <a:lnTo>
                  <a:pt x="78613" y="109600"/>
                </a:lnTo>
                <a:lnTo>
                  <a:pt x="109373" y="109600"/>
                </a:lnTo>
                <a:lnTo>
                  <a:pt x="92945" y="90804"/>
                </a:lnTo>
                <a:close/>
              </a:path>
              <a:path w="200025" h="241300">
                <a:moveTo>
                  <a:pt x="66592" y="59943"/>
                </a:moveTo>
                <a:lnTo>
                  <a:pt x="52070" y="59943"/>
                </a:lnTo>
                <a:lnTo>
                  <a:pt x="54483" y="61975"/>
                </a:lnTo>
                <a:lnTo>
                  <a:pt x="56769" y="63753"/>
                </a:lnTo>
                <a:lnTo>
                  <a:pt x="58928" y="65658"/>
                </a:lnTo>
                <a:lnTo>
                  <a:pt x="55499" y="68706"/>
                </a:lnTo>
                <a:lnTo>
                  <a:pt x="63881" y="78231"/>
                </a:lnTo>
                <a:lnTo>
                  <a:pt x="58801" y="79375"/>
                </a:lnTo>
                <a:lnTo>
                  <a:pt x="53848" y="80390"/>
                </a:lnTo>
                <a:lnTo>
                  <a:pt x="48768" y="81152"/>
                </a:lnTo>
                <a:lnTo>
                  <a:pt x="51435" y="87375"/>
                </a:lnTo>
                <a:lnTo>
                  <a:pt x="54102" y="94868"/>
                </a:lnTo>
                <a:lnTo>
                  <a:pt x="51319" y="100545"/>
                </a:lnTo>
                <a:lnTo>
                  <a:pt x="69772" y="100545"/>
                </a:lnTo>
                <a:lnTo>
                  <a:pt x="66802" y="92455"/>
                </a:lnTo>
                <a:lnTo>
                  <a:pt x="74803" y="90804"/>
                </a:lnTo>
                <a:lnTo>
                  <a:pt x="92945" y="90804"/>
                </a:lnTo>
                <a:lnTo>
                  <a:pt x="90170" y="87629"/>
                </a:lnTo>
                <a:lnTo>
                  <a:pt x="97028" y="86232"/>
                </a:lnTo>
                <a:lnTo>
                  <a:pt x="91364" y="74167"/>
                </a:lnTo>
                <a:lnTo>
                  <a:pt x="78359" y="74167"/>
                </a:lnTo>
                <a:lnTo>
                  <a:pt x="66294" y="60197"/>
                </a:lnTo>
                <a:lnTo>
                  <a:pt x="66592" y="59943"/>
                </a:lnTo>
                <a:close/>
              </a:path>
              <a:path w="200025" h="241300">
                <a:moveTo>
                  <a:pt x="152384" y="79882"/>
                </a:moveTo>
                <a:lnTo>
                  <a:pt x="134239" y="79882"/>
                </a:lnTo>
                <a:lnTo>
                  <a:pt x="146431" y="93852"/>
                </a:lnTo>
                <a:lnTo>
                  <a:pt x="156718" y="84835"/>
                </a:lnTo>
                <a:lnTo>
                  <a:pt x="152384" y="79882"/>
                </a:lnTo>
                <a:close/>
              </a:path>
              <a:path w="200025" h="241300">
                <a:moveTo>
                  <a:pt x="9652" y="57276"/>
                </a:moveTo>
                <a:lnTo>
                  <a:pt x="6731" y="62102"/>
                </a:lnTo>
                <a:lnTo>
                  <a:pt x="3429" y="66547"/>
                </a:lnTo>
                <a:lnTo>
                  <a:pt x="0" y="70612"/>
                </a:lnTo>
                <a:lnTo>
                  <a:pt x="3556" y="74548"/>
                </a:lnTo>
                <a:lnTo>
                  <a:pt x="7239" y="78358"/>
                </a:lnTo>
                <a:lnTo>
                  <a:pt x="9652" y="80771"/>
                </a:lnTo>
                <a:lnTo>
                  <a:pt x="12573" y="83565"/>
                </a:lnTo>
                <a:lnTo>
                  <a:pt x="15748" y="84962"/>
                </a:lnTo>
                <a:lnTo>
                  <a:pt x="18923" y="84708"/>
                </a:lnTo>
                <a:lnTo>
                  <a:pt x="22225" y="84581"/>
                </a:lnTo>
                <a:lnTo>
                  <a:pt x="25654" y="83057"/>
                </a:lnTo>
                <a:lnTo>
                  <a:pt x="29210" y="79882"/>
                </a:lnTo>
                <a:lnTo>
                  <a:pt x="44644" y="66420"/>
                </a:lnTo>
                <a:lnTo>
                  <a:pt x="19939" y="66420"/>
                </a:lnTo>
                <a:lnTo>
                  <a:pt x="17780" y="66293"/>
                </a:lnTo>
                <a:lnTo>
                  <a:pt x="16383" y="65404"/>
                </a:lnTo>
                <a:lnTo>
                  <a:pt x="13208" y="61721"/>
                </a:lnTo>
                <a:lnTo>
                  <a:pt x="11456" y="59562"/>
                </a:lnTo>
                <a:lnTo>
                  <a:pt x="9652" y="57276"/>
                </a:lnTo>
                <a:close/>
              </a:path>
              <a:path w="200025" h="241300">
                <a:moveTo>
                  <a:pt x="142552" y="55879"/>
                </a:moveTo>
                <a:lnTo>
                  <a:pt x="113284" y="55879"/>
                </a:lnTo>
                <a:lnTo>
                  <a:pt x="130302" y="75310"/>
                </a:lnTo>
                <a:lnTo>
                  <a:pt x="126365" y="76326"/>
                </a:lnTo>
                <a:lnTo>
                  <a:pt x="113284" y="78358"/>
                </a:lnTo>
                <a:lnTo>
                  <a:pt x="151050" y="78358"/>
                </a:lnTo>
                <a:lnTo>
                  <a:pt x="138049" y="63500"/>
                </a:lnTo>
                <a:lnTo>
                  <a:pt x="140462" y="59562"/>
                </a:lnTo>
                <a:lnTo>
                  <a:pt x="142552" y="55879"/>
                </a:lnTo>
                <a:close/>
              </a:path>
              <a:path w="200025" h="241300">
                <a:moveTo>
                  <a:pt x="83693" y="44322"/>
                </a:moveTo>
                <a:lnTo>
                  <a:pt x="73406" y="53339"/>
                </a:lnTo>
                <a:lnTo>
                  <a:pt x="88519" y="70612"/>
                </a:lnTo>
                <a:lnTo>
                  <a:pt x="85090" y="71881"/>
                </a:lnTo>
                <a:lnTo>
                  <a:pt x="81788" y="73025"/>
                </a:lnTo>
                <a:lnTo>
                  <a:pt x="78359" y="74167"/>
                </a:lnTo>
                <a:lnTo>
                  <a:pt x="91364" y="74167"/>
                </a:lnTo>
                <a:lnTo>
                  <a:pt x="91186" y="73787"/>
                </a:lnTo>
                <a:lnTo>
                  <a:pt x="109312" y="73787"/>
                </a:lnTo>
                <a:lnTo>
                  <a:pt x="102362" y="65785"/>
                </a:lnTo>
                <a:lnTo>
                  <a:pt x="110895" y="65785"/>
                </a:lnTo>
                <a:lnTo>
                  <a:pt x="111542" y="63500"/>
                </a:lnTo>
                <a:lnTo>
                  <a:pt x="112547" y="59562"/>
                </a:lnTo>
                <a:lnTo>
                  <a:pt x="112979" y="57403"/>
                </a:lnTo>
                <a:lnTo>
                  <a:pt x="94996" y="57403"/>
                </a:lnTo>
                <a:lnTo>
                  <a:pt x="83693" y="44322"/>
                </a:lnTo>
                <a:close/>
              </a:path>
              <a:path w="200025" h="241300">
                <a:moveTo>
                  <a:pt x="110895" y="65785"/>
                </a:moveTo>
                <a:lnTo>
                  <a:pt x="102362" y="65785"/>
                </a:lnTo>
                <a:lnTo>
                  <a:pt x="109855" y="69341"/>
                </a:lnTo>
                <a:lnTo>
                  <a:pt x="110895" y="65785"/>
                </a:lnTo>
                <a:close/>
              </a:path>
              <a:path w="200025" h="241300">
                <a:moveTo>
                  <a:pt x="41402" y="29590"/>
                </a:moveTo>
                <a:lnTo>
                  <a:pt x="29591" y="42544"/>
                </a:lnTo>
                <a:lnTo>
                  <a:pt x="39370" y="50037"/>
                </a:lnTo>
                <a:lnTo>
                  <a:pt x="22987" y="64262"/>
                </a:lnTo>
                <a:lnTo>
                  <a:pt x="21336" y="65658"/>
                </a:lnTo>
                <a:lnTo>
                  <a:pt x="19939" y="66420"/>
                </a:lnTo>
                <a:lnTo>
                  <a:pt x="44644" y="66420"/>
                </a:lnTo>
                <a:lnTo>
                  <a:pt x="52070" y="59943"/>
                </a:lnTo>
                <a:lnTo>
                  <a:pt x="66592" y="59943"/>
                </a:lnTo>
                <a:lnTo>
                  <a:pt x="69723" y="57276"/>
                </a:lnTo>
                <a:lnTo>
                  <a:pt x="71882" y="55625"/>
                </a:lnTo>
                <a:lnTo>
                  <a:pt x="64262" y="49402"/>
                </a:lnTo>
                <a:lnTo>
                  <a:pt x="76286" y="38988"/>
                </a:lnTo>
                <a:lnTo>
                  <a:pt x="52070" y="38988"/>
                </a:lnTo>
                <a:lnTo>
                  <a:pt x="47879" y="35432"/>
                </a:lnTo>
                <a:lnTo>
                  <a:pt x="44323" y="32257"/>
                </a:lnTo>
                <a:lnTo>
                  <a:pt x="41402" y="29590"/>
                </a:lnTo>
                <a:close/>
              </a:path>
              <a:path w="200025" h="241300">
                <a:moveTo>
                  <a:pt x="98679" y="45973"/>
                </a:moveTo>
                <a:lnTo>
                  <a:pt x="97917" y="49021"/>
                </a:lnTo>
                <a:lnTo>
                  <a:pt x="96647" y="52831"/>
                </a:lnTo>
                <a:lnTo>
                  <a:pt x="94996" y="57403"/>
                </a:lnTo>
                <a:lnTo>
                  <a:pt x="112979" y="57403"/>
                </a:lnTo>
                <a:lnTo>
                  <a:pt x="113284" y="55879"/>
                </a:lnTo>
                <a:lnTo>
                  <a:pt x="142552" y="55879"/>
                </a:lnTo>
                <a:lnTo>
                  <a:pt x="144018" y="52704"/>
                </a:lnTo>
                <a:lnTo>
                  <a:pt x="141570" y="50672"/>
                </a:lnTo>
                <a:lnTo>
                  <a:pt x="108712" y="50672"/>
                </a:lnTo>
                <a:lnTo>
                  <a:pt x="98679" y="45973"/>
                </a:lnTo>
                <a:close/>
              </a:path>
              <a:path w="200025" h="241300">
                <a:moveTo>
                  <a:pt x="107950" y="28828"/>
                </a:moveTo>
                <a:lnTo>
                  <a:pt x="97663" y="37845"/>
                </a:lnTo>
                <a:lnTo>
                  <a:pt x="108712" y="50672"/>
                </a:lnTo>
                <a:lnTo>
                  <a:pt x="141570" y="50672"/>
                </a:lnTo>
                <a:lnTo>
                  <a:pt x="139888" y="49275"/>
                </a:lnTo>
                <a:lnTo>
                  <a:pt x="125730" y="49275"/>
                </a:lnTo>
                <a:lnTo>
                  <a:pt x="107950" y="28828"/>
                </a:lnTo>
                <a:close/>
              </a:path>
              <a:path w="200025" h="241300">
                <a:moveTo>
                  <a:pt x="129794" y="40893"/>
                </a:moveTo>
                <a:lnTo>
                  <a:pt x="128524" y="43560"/>
                </a:lnTo>
                <a:lnTo>
                  <a:pt x="127254" y="46354"/>
                </a:lnTo>
                <a:lnTo>
                  <a:pt x="125730" y="49275"/>
                </a:lnTo>
                <a:lnTo>
                  <a:pt x="139888" y="49275"/>
                </a:lnTo>
                <a:lnTo>
                  <a:pt x="129794" y="40893"/>
                </a:lnTo>
                <a:close/>
              </a:path>
              <a:path w="200025" h="241300">
                <a:moveTo>
                  <a:pt x="94111" y="37083"/>
                </a:moveTo>
                <a:lnTo>
                  <a:pt x="78486" y="37083"/>
                </a:lnTo>
                <a:lnTo>
                  <a:pt x="85217" y="44830"/>
                </a:lnTo>
                <a:lnTo>
                  <a:pt x="94111" y="37083"/>
                </a:lnTo>
                <a:close/>
              </a:path>
              <a:path w="200025" h="241300">
                <a:moveTo>
                  <a:pt x="71882" y="5714"/>
                </a:moveTo>
                <a:lnTo>
                  <a:pt x="60071" y="16001"/>
                </a:lnTo>
                <a:lnTo>
                  <a:pt x="68072" y="25018"/>
                </a:lnTo>
                <a:lnTo>
                  <a:pt x="52070" y="38988"/>
                </a:lnTo>
                <a:lnTo>
                  <a:pt x="76286" y="38988"/>
                </a:lnTo>
                <a:lnTo>
                  <a:pt x="78486" y="37083"/>
                </a:lnTo>
                <a:lnTo>
                  <a:pt x="94111" y="37083"/>
                </a:lnTo>
                <a:lnTo>
                  <a:pt x="97028" y="34543"/>
                </a:lnTo>
                <a:lnTo>
                  <a:pt x="90297" y="26796"/>
                </a:lnTo>
                <a:lnTo>
                  <a:pt x="103969" y="14858"/>
                </a:lnTo>
                <a:lnTo>
                  <a:pt x="79756" y="14858"/>
                </a:lnTo>
                <a:lnTo>
                  <a:pt x="71882" y="5714"/>
                </a:lnTo>
                <a:close/>
              </a:path>
              <a:path w="200025" h="241300">
                <a:moveTo>
                  <a:pt x="96901" y="0"/>
                </a:moveTo>
                <a:lnTo>
                  <a:pt x="79756" y="14858"/>
                </a:lnTo>
                <a:lnTo>
                  <a:pt x="103969" y="14858"/>
                </a:lnTo>
                <a:lnTo>
                  <a:pt x="107315" y="11937"/>
                </a:lnTo>
                <a:lnTo>
                  <a:pt x="969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0" name="object 41"/>
          <p:cNvSpPr/>
          <p:nvPr/>
        </p:nvSpPr>
        <p:spPr>
          <a:xfrm>
            <a:off x="4377869" y="1653628"/>
            <a:ext cx="1071143" cy="6029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1" name="object 42"/>
          <p:cNvSpPr txBox="1"/>
          <p:nvPr/>
        </p:nvSpPr>
        <p:spPr>
          <a:xfrm>
            <a:off x="192955" y="751957"/>
            <a:ext cx="728465" cy="369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0313" marR="3806" indent="-201272"/>
            <a:r>
              <a:rPr sz="1199" spc="4" dirty="0">
                <a:latin typeface="微软雅黑"/>
                <a:cs typeface="微软雅黑"/>
              </a:rPr>
              <a:t>博物馆</a:t>
            </a:r>
            <a:r>
              <a:rPr sz="1199" spc="-15" dirty="0">
                <a:latin typeface="微软雅黑"/>
                <a:cs typeface="微软雅黑"/>
              </a:rPr>
              <a:t> </a:t>
            </a:r>
            <a:r>
              <a:rPr sz="1199" spc="-4" dirty="0">
                <a:latin typeface="微软雅黑"/>
                <a:cs typeface="微软雅黑"/>
              </a:rPr>
              <a:t>AR </a:t>
            </a:r>
            <a:r>
              <a:rPr sz="1199" spc="4" dirty="0">
                <a:latin typeface="微软雅黑"/>
                <a:cs typeface="微软雅黑"/>
              </a:rPr>
              <a:t>导游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42" name="object 43"/>
          <p:cNvSpPr txBox="1"/>
          <p:nvPr/>
        </p:nvSpPr>
        <p:spPr>
          <a:xfrm>
            <a:off x="177196" y="3318195"/>
            <a:ext cx="839328" cy="369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99" spc="4" dirty="0">
                <a:latin typeface="微软雅黑"/>
                <a:cs typeface="微软雅黑"/>
              </a:rPr>
              <a:t>韩国S</a:t>
            </a:r>
            <a:r>
              <a:rPr sz="1199" spc="8" dirty="0">
                <a:latin typeface="微软雅黑"/>
                <a:cs typeface="微软雅黑"/>
              </a:rPr>
              <a:t>K</a:t>
            </a:r>
            <a:r>
              <a:rPr sz="1199" spc="4" dirty="0">
                <a:latin typeface="微软雅黑"/>
                <a:cs typeface="微软雅黑"/>
              </a:rPr>
              <a:t>T</a:t>
            </a:r>
            <a:endParaRPr sz="1199">
              <a:latin typeface="微软雅黑"/>
              <a:cs typeface="微软雅黑"/>
            </a:endParaRPr>
          </a:p>
          <a:p>
            <a:pPr algn="ctr">
              <a:lnSpc>
                <a:spcPct val="100000"/>
              </a:lnSpc>
            </a:pPr>
            <a:r>
              <a:rPr sz="1199" dirty="0">
                <a:latin typeface="微软雅黑"/>
                <a:cs typeface="微软雅黑"/>
              </a:rPr>
              <a:t>A</a:t>
            </a:r>
            <a:r>
              <a:rPr sz="1199" spc="4" dirty="0">
                <a:latin typeface="微软雅黑"/>
                <a:cs typeface="微软雅黑"/>
              </a:rPr>
              <a:t>R视频通话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43" name="object 44"/>
          <p:cNvSpPr/>
          <p:nvPr/>
        </p:nvSpPr>
        <p:spPr>
          <a:xfrm>
            <a:off x="7863452" y="516254"/>
            <a:ext cx="693927" cy="45677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4" name="object 45"/>
          <p:cNvSpPr/>
          <p:nvPr/>
        </p:nvSpPr>
        <p:spPr>
          <a:xfrm>
            <a:off x="2575885" y="3206671"/>
            <a:ext cx="1438847" cy="46134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5" name="object 46"/>
          <p:cNvSpPr/>
          <p:nvPr/>
        </p:nvSpPr>
        <p:spPr>
          <a:xfrm>
            <a:off x="2596439" y="3679436"/>
            <a:ext cx="1418292" cy="4088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6" name="object 47"/>
          <p:cNvSpPr/>
          <p:nvPr/>
        </p:nvSpPr>
        <p:spPr>
          <a:xfrm>
            <a:off x="2575885" y="4092817"/>
            <a:ext cx="1438847" cy="52301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7" name="object 48"/>
          <p:cNvSpPr/>
          <p:nvPr/>
        </p:nvSpPr>
        <p:spPr>
          <a:xfrm>
            <a:off x="1173578" y="3206670"/>
            <a:ext cx="1390886" cy="140915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8" name="object 49"/>
          <p:cNvSpPr/>
          <p:nvPr/>
        </p:nvSpPr>
        <p:spPr>
          <a:xfrm>
            <a:off x="2965852" y="3324221"/>
            <a:ext cx="815780" cy="85896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9" name="object 50"/>
          <p:cNvSpPr/>
          <p:nvPr/>
        </p:nvSpPr>
        <p:spPr>
          <a:xfrm>
            <a:off x="2630698" y="3243213"/>
            <a:ext cx="219253" cy="15758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0" name="object 51"/>
          <p:cNvSpPr/>
          <p:nvPr/>
        </p:nvSpPr>
        <p:spPr>
          <a:xfrm>
            <a:off x="6022267" y="3094761"/>
            <a:ext cx="2774921" cy="145711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1" name="object 52"/>
          <p:cNvSpPr txBox="1"/>
          <p:nvPr/>
        </p:nvSpPr>
        <p:spPr>
          <a:xfrm>
            <a:off x="6260743" y="4579396"/>
            <a:ext cx="282155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 marR="3806"/>
            <a:r>
              <a:rPr sz="899" spc="-105">
                <a:latin typeface="微软雅黑"/>
                <a:cs typeface="微软雅黑"/>
              </a:rPr>
              <a:t>T</a:t>
            </a:r>
            <a:r>
              <a:rPr sz="899">
                <a:latin typeface="微软雅黑"/>
                <a:cs typeface="微软雅黑"/>
              </a:rPr>
              <a:t>o</a:t>
            </a:r>
            <a:r>
              <a:rPr sz="899" spc="4">
                <a:latin typeface="微软雅黑"/>
                <a:cs typeface="微软雅黑"/>
              </a:rPr>
              <a:t>ta</a:t>
            </a:r>
            <a:r>
              <a:rPr sz="899">
                <a:latin typeface="微软雅黑"/>
                <a:cs typeface="微软雅黑"/>
              </a:rPr>
              <a:t>l</a:t>
            </a:r>
          </a:p>
        </p:txBody>
      </p:sp>
      <p:sp>
        <p:nvSpPr>
          <p:cNvPr id="52" name="object 53"/>
          <p:cNvSpPr txBox="1"/>
          <p:nvPr/>
        </p:nvSpPr>
        <p:spPr>
          <a:xfrm>
            <a:off x="6513302" y="4579396"/>
            <a:ext cx="766053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3238">
              <a:tabLst>
                <a:tab pos="508653" algn="l"/>
              </a:tabLst>
            </a:pPr>
            <a:r>
              <a:rPr sz="899" spc="-8" dirty="0">
                <a:latin typeface="微软雅黑"/>
                <a:cs typeface="微软雅黑"/>
              </a:rPr>
              <a:t>0</a:t>
            </a:r>
            <a:r>
              <a:rPr sz="899" dirty="0">
                <a:latin typeface="微软雅黑"/>
                <a:cs typeface="微软雅黑"/>
              </a:rPr>
              <a:t>~9	</a:t>
            </a:r>
            <a:r>
              <a:rPr sz="899" spc="-8">
                <a:latin typeface="微软雅黑"/>
                <a:cs typeface="微软雅黑"/>
              </a:rPr>
              <a:t>10</a:t>
            </a:r>
            <a:r>
              <a:rPr sz="899">
                <a:latin typeface="微软雅黑"/>
                <a:cs typeface="微软雅黑"/>
              </a:rPr>
              <a:t>’</a:t>
            </a:r>
          </a:p>
        </p:txBody>
      </p:sp>
      <p:sp>
        <p:nvSpPr>
          <p:cNvPr id="53" name="object 54"/>
          <p:cNvSpPr txBox="1"/>
          <p:nvPr/>
        </p:nvSpPr>
        <p:spPr>
          <a:xfrm>
            <a:off x="7255565" y="4579396"/>
            <a:ext cx="681359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>
              <a:tabLst>
                <a:tab pos="424433" algn="l"/>
              </a:tabLst>
            </a:pPr>
            <a:r>
              <a:rPr sz="899" spc="-8">
                <a:latin typeface="微软雅黑"/>
                <a:cs typeface="微软雅黑"/>
              </a:rPr>
              <a:t>20</a:t>
            </a:r>
            <a:r>
              <a:rPr sz="899">
                <a:latin typeface="微软雅黑"/>
                <a:cs typeface="微软雅黑"/>
              </a:rPr>
              <a:t>’</a:t>
            </a:r>
            <a:r>
              <a:rPr lang="en-US" sz="899">
                <a:latin typeface="微软雅黑"/>
                <a:cs typeface="微软雅黑"/>
              </a:rPr>
              <a:t>  </a:t>
            </a:r>
            <a:r>
              <a:rPr sz="899" spc="-8">
                <a:latin typeface="微软雅黑"/>
                <a:cs typeface="微软雅黑"/>
              </a:rPr>
              <a:t>30</a:t>
            </a:r>
            <a:r>
              <a:rPr sz="899" dirty="0">
                <a:latin typeface="微软雅黑"/>
                <a:cs typeface="微软雅黑"/>
              </a:rPr>
              <a:t>’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54" name="object 55"/>
          <p:cNvSpPr txBox="1"/>
          <p:nvPr/>
        </p:nvSpPr>
        <p:spPr>
          <a:xfrm>
            <a:off x="6508830" y="2897595"/>
            <a:ext cx="1343685" cy="161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b="1" spc="-11" dirty="0">
                <a:latin typeface="微软雅黑"/>
                <a:cs typeface="微软雅黑"/>
              </a:rPr>
              <a:t>各年龄段平均使用时长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55" name="object 56"/>
          <p:cNvSpPr txBox="1"/>
          <p:nvPr/>
        </p:nvSpPr>
        <p:spPr>
          <a:xfrm>
            <a:off x="7954244" y="2825836"/>
            <a:ext cx="1166209" cy="276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spc="-4" dirty="0">
                <a:latin typeface="微软雅黑"/>
                <a:cs typeface="微软雅黑"/>
              </a:rPr>
              <a:t>每周峰值</a:t>
            </a:r>
            <a:r>
              <a:rPr sz="899" dirty="0">
                <a:latin typeface="微软雅黑"/>
                <a:cs typeface="微软雅黑"/>
              </a:rPr>
              <a:t>为</a:t>
            </a:r>
            <a:r>
              <a:rPr sz="899" b="1" spc="-4" dirty="0">
                <a:latin typeface="微软雅黑"/>
                <a:cs typeface="微软雅黑"/>
              </a:rPr>
              <a:t>周六</a:t>
            </a:r>
            <a:endParaRPr sz="899">
              <a:latin typeface="微软雅黑"/>
              <a:cs typeface="微软雅黑"/>
            </a:endParaRPr>
          </a:p>
          <a:p>
            <a:pPr marL="9517">
              <a:spcBef>
                <a:spcPts val="38"/>
              </a:spcBef>
            </a:pPr>
            <a:r>
              <a:rPr sz="899" dirty="0">
                <a:latin typeface="微软雅黑"/>
                <a:cs typeface="微软雅黑"/>
              </a:rPr>
              <a:t>比其他时间高</a:t>
            </a:r>
            <a:r>
              <a:rPr sz="899" spc="-8" dirty="0">
                <a:latin typeface="微软雅黑"/>
                <a:cs typeface="微软雅黑"/>
              </a:rPr>
              <a:t>20</a:t>
            </a:r>
            <a:r>
              <a:rPr sz="899" spc="-11" dirty="0">
                <a:latin typeface="微软雅黑"/>
                <a:cs typeface="微软雅黑"/>
              </a:rPr>
              <a:t>%</a:t>
            </a:r>
            <a:r>
              <a:rPr sz="899" dirty="0">
                <a:latin typeface="微软雅黑"/>
                <a:cs typeface="微软雅黑"/>
              </a:rPr>
              <a:t>以上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56" name="object 57"/>
          <p:cNvSpPr txBox="1"/>
          <p:nvPr/>
        </p:nvSpPr>
        <p:spPr>
          <a:xfrm>
            <a:off x="7992213" y="3558766"/>
            <a:ext cx="704198" cy="276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 marR="3806"/>
            <a:r>
              <a:rPr sz="899" dirty="0">
                <a:latin typeface="微软雅黑"/>
                <a:cs typeface="微软雅黑"/>
              </a:rPr>
              <a:t>约两倍于普通 的音频通话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57" name="object 58"/>
          <p:cNvSpPr/>
          <p:nvPr/>
        </p:nvSpPr>
        <p:spPr>
          <a:xfrm>
            <a:off x="6240378" y="3500150"/>
            <a:ext cx="233147" cy="0"/>
          </a:xfrm>
          <a:custGeom>
            <a:avLst/>
            <a:gdLst/>
            <a:ahLst/>
            <a:cxnLst/>
            <a:rect l="l" t="t" r="r" b="b"/>
            <a:pathLst>
              <a:path w="311150">
                <a:moveTo>
                  <a:pt x="0" y="0"/>
                </a:moveTo>
                <a:lnTo>
                  <a:pt x="311150" y="0"/>
                </a:lnTo>
              </a:path>
            </a:pathLst>
          </a:custGeom>
          <a:ln w="3962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8" name="object 59"/>
          <p:cNvSpPr txBox="1"/>
          <p:nvPr/>
        </p:nvSpPr>
        <p:spPr>
          <a:xfrm>
            <a:off x="6493984" y="3327667"/>
            <a:ext cx="590004" cy="34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 marR="3806">
              <a:lnSpc>
                <a:spcPct val="95900"/>
              </a:lnSpc>
            </a:pPr>
            <a:r>
              <a:rPr sz="787" dirty="0">
                <a:latin typeface="微软雅黑"/>
                <a:cs typeface="微软雅黑"/>
              </a:rPr>
              <a:t>音频通话 </a:t>
            </a:r>
            <a:r>
              <a:rPr sz="787" spc="-11" dirty="0">
                <a:latin typeface="微软雅黑"/>
                <a:cs typeface="微软雅黑"/>
              </a:rPr>
              <a:t>C</a:t>
            </a:r>
            <a:r>
              <a:rPr sz="787" spc="-8" dirty="0">
                <a:latin typeface="微软雅黑"/>
                <a:cs typeface="微软雅黑"/>
              </a:rPr>
              <a:t>a</a:t>
            </a:r>
            <a:r>
              <a:rPr sz="787" spc="4" dirty="0">
                <a:latin typeface="微软雅黑"/>
                <a:cs typeface="微软雅黑"/>
              </a:rPr>
              <a:t>ll</a:t>
            </a:r>
            <a:r>
              <a:rPr sz="787" spc="-8" dirty="0">
                <a:latin typeface="微软雅黑"/>
                <a:cs typeface="微软雅黑"/>
              </a:rPr>
              <a:t>a</a:t>
            </a:r>
            <a:r>
              <a:rPr sz="787" spc="4" dirty="0">
                <a:latin typeface="微软雅黑"/>
                <a:cs typeface="微软雅黑"/>
              </a:rPr>
              <a:t>r视频通 话</a:t>
            </a:r>
            <a:endParaRPr sz="787">
              <a:latin typeface="微软雅黑"/>
              <a:cs typeface="微软雅黑"/>
            </a:endParaRPr>
          </a:p>
        </p:txBody>
      </p:sp>
      <p:sp>
        <p:nvSpPr>
          <p:cNvPr id="59" name="object 60"/>
          <p:cNvSpPr/>
          <p:nvPr/>
        </p:nvSpPr>
        <p:spPr>
          <a:xfrm>
            <a:off x="6240378" y="3395092"/>
            <a:ext cx="233147" cy="0"/>
          </a:xfrm>
          <a:custGeom>
            <a:avLst/>
            <a:gdLst/>
            <a:ahLst/>
            <a:cxnLst/>
            <a:rect l="l" t="t" r="r" b="b"/>
            <a:pathLst>
              <a:path w="311150">
                <a:moveTo>
                  <a:pt x="0" y="0"/>
                </a:moveTo>
                <a:lnTo>
                  <a:pt x="311150" y="0"/>
                </a:lnTo>
              </a:path>
            </a:pathLst>
          </a:custGeom>
          <a:ln w="3962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0" name="object 61"/>
          <p:cNvSpPr txBox="1"/>
          <p:nvPr/>
        </p:nvSpPr>
        <p:spPr>
          <a:xfrm>
            <a:off x="4255111" y="4255053"/>
            <a:ext cx="1504034" cy="3229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>
              <a:tabLst>
                <a:tab pos="224112" algn="l"/>
              </a:tabLst>
            </a:pPr>
            <a:r>
              <a:rPr sz="1049" spc="-4" dirty="0">
                <a:latin typeface="微软雅黑"/>
                <a:cs typeface="微软雅黑"/>
              </a:rPr>
              <a:t>-	</a:t>
            </a:r>
            <a:r>
              <a:rPr sz="1049" spc="-8" dirty="0">
                <a:latin typeface="微软雅黑"/>
                <a:cs typeface="微软雅黑"/>
              </a:rPr>
              <a:t>发布1个月内累计通话</a:t>
            </a:r>
            <a:endParaRPr sz="1049">
              <a:latin typeface="微软雅黑"/>
              <a:cs typeface="微软雅黑"/>
            </a:endParaRPr>
          </a:p>
          <a:p>
            <a:pPr marL="9517">
              <a:tabLst>
                <a:tab pos="224112" algn="l"/>
              </a:tabLst>
            </a:pPr>
            <a:r>
              <a:rPr sz="1049" spc="-4" dirty="0">
                <a:latin typeface="微软雅黑"/>
                <a:cs typeface="微软雅黑"/>
              </a:rPr>
              <a:t>-	</a:t>
            </a:r>
            <a:r>
              <a:rPr sz="1049" spc="-11" dirty="0">
                <a:latin typeface="微软雅黑"/>
                <a:cs typeface="微软雅黑"/>
              </a:rPr>
              <a:t>次数超</a:t>
            </a:r>
            <a:r>
              <a:rPr sz="1049" spc="-8" dirty="0">
                <a:latin typeface="微软雅黑"/>
                <a:cs typeface="微软雅黑"/>
              </a:rPr>
              <a:t>1000万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61" name="object 62"/>
          <p:cNvSpPr txBox="1"/>
          <p:nvPr/>
        </p:nvSpPr>
        <p:spPr>
          <a:xfrm>
            <a:off x="4050893" y="3141068"/>
            <a:ext cx="1844714" cy="971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spc="-8" dirty="0">
                <a:latin typeface="Wingdings"/>
                <a:cs typeface="Wingdings"/>
              </a:rPr>
              <a:t></a:t>
            </a:r>
            <a:r>
              <a:rPr sz="1049" spc="-8" dirty="0">
                <a:latin typeface="Times New Roman"/>
                <a:cs typeface="Times New Roman"/>
              </a:rPr>
              <a:t>  </a:t>
            </a:r>
            <a:r>
              <a:rPr sz="1049" spc="-127" dirty="0">
                <a:latin typeface="Times New Roman"/>
                <a:cs typeface="Times New Roman"/>
              </a:rPr>
              <a:t> </a:t>
            </a:r>
            <a:r>
              <a:rPr sz="1049" spc="-8" dirty="0">
                <a:latin typeface="微软雅黑"/>
                <a:cs typeface="微软雅黑"/>
              </a:rPr>
              <a:t>4</a:t>
            </a:r>
            <a:r>
              <a:rPr sz="1049" spc="-4" dirty="0">
                <a:latin typeface="微软雅黑"/>
                <a:cs typeface="微软雅黑"/>
              </a:rPr>
              <a:t>7</a:t>
            </a:r>
            <a:r>
              <a:rPr sz="1049" spc="8" dirty="0">
                <a:latin typeface="微软雅黑"/>
                <a:cs typeface="微软雅黑"/>
              </a:rPr>
              <a:t> </a:t>
            </a:r>
            <a:r>
              <a:rPr sz="1049" spc="-4" dirty="0">
                <a:latin typeface="微软雅黑"/>
                <a:cs typeface="微软雅黑"/>
              </a:rPr>
              <a:t>AR </a:t>
            </a:r>
            <a:r>
              <a:rPr sz="1049" spc="-11" dirty="0">
                <a:latin typeface="微软雅黑"/>
                <a:cs typeface="微软雅黑"/>
              </a:rPr>
              <a:t>贴画，支撑美颜模式</a:t>
            </a:r>
            <a:endParaRPr sz="1049">
              <a:latin typeface="微软雅黑"/>
              <a:cs typeface="微软雅黑"/>
            </a:endParaRPr>
          </a:p>
          <a:p>
            <a:pPr marL="182716" marR="3806" indent="-173675">
              <a:spcBef>
                <a:spcPts val="539"/>
              </a:spcBef>
            </a:pPr>
            <a:r>
              <a:rPr sz="1049" spc="-8" dirty="0">
                <a:latin typeface="Wingdings"/>
                <a:cs typeface="Wingdings"/>
              </a:rPr>
              <a:t></a:t>
            </a:r>
            <a:r>
              <a:rPr sz="1049" spc="-8" dirty="0">
                <a:latin typeface="Times New Roman"/>
                <a:cs typeface="Times New Roman"/>
              </a:rPr>
              <a:t>  </a:t>
            </a:r>
            <a:r>
              <a:rPr sz="1049" spc="-127" dirty="0">
                <a:latin typeface="Times New Roman"/>
                <a:cs typeface="Times New Roman"/>
              </a:rPr>
              <a:t> </a:t>
            </a:r>
            <a:r>
              <a:rPr sz="1049" spc="-4" dirty="0">
                <a:latin typeface="微软雅黑"/>
                <a:cs typeface="微软雅黑"/>
              </a:rPr>
              <a:t>4</a:t>
            </a:r>
            <a:r>
              <a:rPr sz="1049" spc="11" dirty="0">
                <a:latin typeface="微软雅黑"/>
                <a:cs typeface="微软雅黑"/>
              </a:rPr>
              <a:t> </a:t>
            </a:r>
            <a:r>
              <a:rPr sz="1049" spc="-8" dirty="0">
                <a:latin typeface="微软雅黑"/>
                <a:cs typeface="微软雅黑"/>
              </a:rPr>
              <a:t>种不同屏幕模式（左右、 上下、一大一小，斜方等</a:t>
            </a:r>
            <a:r>
              <a:rPr sz="1199" spc="8" dirty="0">
                <a:latin typeface="微软雅黑"/>
                <a:cs typeface="微软雅黑"/>
              </a:rPr>
              <a:t>）</a:t>
            </a:r>
            <a:endParaRPr sz="1199">
              <a:latin typeface="微软雅黑"/>
              <a:cs typeface="微软雅黑"/>
            </a:endParaRPr>
          </a:p>
          <a:p>
            <a:pPr marL="182716" marR="385415">
              <a:spcBef>
                <a:spcPts val="648"/>
              </a:spcBef>
            </a:pPr>
            <a:r>
              <a:rPr sz="1049" spc="-4" dirty="0">
                <a:latin typeface="微软雅黑"/>
                <a:cs typeface="微软雅黑"/>
              </a:rPr>
              <a:t>6</a:t>
            </a:r>
            <a:r>
              <a:rPr sz="1049" spc="-8" dirty="0">
                <a:latin typeface="微软雅黑"/>
                <a:cs typeface="微软雅黑"/>
              </a:rPr>
              <a:t>个月免流量促销活动 </a:t>
            </a:r>
            <a:r>
              <a:rPr sz="1049" spc="-11" dirty="0">
                <a:latin typeface="微软雅黑"/>
                <a:cs typeface="微软雅黑"/>
              </a:rPr>
              <a:t>(</a:t>
            </a:r>
            <a:r>
              <a:rPr sz="1049" spc="-8" dirty="0">
                <a:latin typeface="微软雅黑"/>
                <a:cs typeface="微软雅黑"/>
              </a:rPr>
              <a:t>2</a:t>
            </a:r>
            <a:r>
              <a:rPr sz="1049" spc="-4" dirty="0">
                <a:latin typeface="微软雅黑"/>
                <a:cs typeface="微软雅黑"/>
              </a:rPr>
              <a:t>0</a:t>
            </a:r>
            <a:r>
              <a:rPr sz="1049" spc="-8" dirty="0">
                <a:latin typeface="微软雅黑"/>
                <a:cs typeface="微软雅黑"/>
              </a:rPr>
              <a:t>18年3月-9月</a:t>
            </a:r>
            <a:r>
              <a:rPr sz="1049" spc="-4" dirty="0">
                <a:latin typeface="微软雅黑"/>
                <a:cs typeface="微软雅黑"/>
              </a:rPr>
              <a:t>)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62" name="object 63"/>
          <p:cNvSpPr txBox="1"/>
          <p:nvPr/>
        </p:nvSpPr>
        <p:spPr>
          <a:xfrm>
            <a:off x="226755" y="1473475"/>
            <a:ext cx="784134" cy="369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spc="4" dirty="0">
                <a:latin typeface="微软雅黑"/>
                <a:cs typeface="微软雅黑"/>
              </a:rPr>
              <a:t>使内容讲解</a:t>
            </a:r>
            <a:endParaRPr sz="1199">
              <a:latin typeface="微软雅黑"/>
              <a:cs typeface="微软雅黑"/>
            </a:endParaRPr>
          </a:p>
          <a:p>
            <a:pPr marL="9517"/>
            <a:r>
              <a:rPr sz="1199" spc="4" dirty="0">
                <a:latin typeface="微软雅黑"/>
                <a:cs typeface="微软雅黑"/>
              </a:rPr>
              <a:t>可视化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63" name="object 64"/>
          <p:cNvSpPr txBox="1"/>
          <p:nvPr/>
        </p:nvSpPr>
        <p:spPr>
          <a:xfrm>
            <a:off x="190670" y="3985109"/>
            <a:ext cx="784134" cy="5536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 marR="3806" algn="ctr"/>
            <a:r>
              <a:rPr sz="1199" dirty="0">
                <a:latin typeface="微软雅黑"/>
                <a:cs typeface="微软雅黑"/>
              </a:rPr>
              <a:t>抓住不同年 </a:t>
            </a:r>
            <a:r>
              <a:rPr sz="1199" spc="4" dirty="0">
                <a:latin typeface="微软雅黑"/>
                <a:cs typeface="微软雅黑"/>
              </a:rPr>
              <a:t>龄段的尝鲜 心理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64" name="object 65"/>
          <p:cNvSpPr/>
          <p:nvPr/>
        </p:nvSpPr>
        <p:spPr>
          <a:xfrm>
            <a:off x="1143888" y="2080714"/>
            <a:ext cx="2909670" cy="108713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5" name="object 66"/>
          <p:cNvSpPr txBox="1"/>
          <p:nvPr/>
        </p:nvSpPr>
        <p:spPr>
          <a:xfrm>
            <a:off x="291161" y="2162732"/>
            <a:ext cx="532907" cy="369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 marR="3806" indent="27122"/>
            <a:r>
              <a:rPr sz="1199" spc="4" dirty="0">
                <a:latin typeface="微软雅黑"/>
                <a:cs typeface="微软雅黑"/>
              </a:rPr>
              <a:t>丝芙兰 </a:t>
            </a:r>
            <a:r>
              <a:rPr sz="1199" dirty="0">
                <a:latin typeface="微软雅黑"/>
                <a:cs typeface="微软雅黑"/>
              </a:rPr>
              <a:t>A</a:t>
            </a:r>
            <a:r>
              <a:rPr sz="1199" spc="4" dirty="0">
                <a:latin typeface="微软雅黑"/>
                <a:cs typeface="微软雅黑"/>
              </a:rPr>
              <a:t>R试妆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66" name="object 67"/>
          <p:cNvSpPr txBox="1"/>
          <p:nvPr/>
        </p:nvSpPr>
        <p:spPr>
          <a:xfrm>
            <a:off x="256218" y="2706582"/>
            <a:ext cx="764150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>
              <a:tabLst>
                <a:tab pos="600962" algn="l"/>
              </a:tabLst>
            </a:pPr>
            <a:r>
              <a:rPr sz="1199" spc="4" dirty="0">
                <a:latin typeface="微软雅黑"/>
                <a:cs typeface="微软雅黑"/>
              </a:rPr>
              <a:t>使体验	快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67" name="object 68"/>
          <p:cNvSpPr txBox="1"/>
          <p:nvPr/>
        </p:nvSpPr>
        <p:spPr>
          <a:xfrm>
            <a:off x="400103" y="2889110"/>
            <a:ext cx="478189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spc="4" dirty="0">
                <a:latin typeface="微软雅黑"/>
                <a:cs typeface="微软雅黑"/>
              </a:rPr>
              <a:t>触可得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68" name="object 69"/>
          <p:cNvSpPr/>
          <p:nvPr/>
        </p:nvSpPr>
        <p:spPr>
          <a:xfrm>
            <a:off x="1157591" y="728654"/>
            <a:ext cx="2962199" cy="132693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9" name="object 70"/>
          <p:cNvSpPr txBox="1"/>
          <p:nvPr/>
        </p:nvSpPr>
        <p:spPr>
          <a:xfrm>
            <a:off x="2971947" y="799071"/>
            <a:ext cx="1033458" cy="276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 marR="3806"/>
            <a:r>
              <a:rPr sz="899" b="1" spc="4" dirty="0">
                <a:latin typeface="微软雅黑"/>
                <a:cs typeface="微软雅黑"/>
              </a:rPr>
              <a:t>A</a:t>
            </a:r>
            <a:r>
              <a:rPr sz="899" b="1" spc="-4" dirty="0">
                <a:latin typeface="微软雅黑"/>
                <a:cs typeface="微软雅黑"/>
              </a:rPr>
              <a:t>R+</a:t>
            </a:r>
            <a:r>
              <a:rPr sz="899" b="1" dirty="0">
                <a:latin typeface="微软雅黑"/>
                <a:cs typeface="微软雅黑"/>
              </a:rPr>
              <a:t>5</a:t>
            </a:r>
            <a:r>
              <a:rPr sz="899" b="1" spc="-8" dirty="0">
                <a:latin typeface="微软雅黑"/>
                <a:cs typeface="微软雅黑"/>
              </a:rPr>
              <a:t>G:</a:t>
            </a:r>
            <a:r>
              <a:rPr sz="899" b="1" dirty="0">
                <a:latin typeface="微软雅黑"/>
                <a:cs typeface="微软雅黑"/>
              </a:rPr>
              <a:t>故宫和藏品 实时讲解以及导游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70" name="object 83"/>
          <p:cNvSpPr txBox="1"/>
          <p:nvPr/>
        </p:nvSpPr>
        <p:spPr>
          <a:xfrm>
            <a:off x="120898" y="120036"/>
            <a:ext cx="6422000" cy="322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>
              <a:spcBef>
                <a:spcPts val="726"/>
              </a:spcBef>
            </a:pPr>
            <a:r>
              <a:rPr sz="2098" b="1" spc="4" dirty="0">
                <a:solidFill>
                  <a:schemeClr val="bg1"/>
                </a:solidFill>
                <a:latin typeface="微软雅黑"/>
                <a:cs typeface="微软雅黑"/>
              </a:rPr>
              <a:t>5</a:t>
            </a:r>
            <a:r>
              <a:rPr sz="2098" b="1" spc="8" dirty="0">
                <a:solidFill>
                  <a:schemeClr val="bg1"/>
                </a:solidFill>
                <a:latin typeface="微软雅黑"/>
                <a:cs typeface="微软雅黑"/>
              </a:rPr>
              <a:t>G</a:t>
            </a:r>
            <a:r>
              <a:rPr sz="2098" b="1" dirty="0">
                <a:solidFill>
                  <a:schemeClr val="bg1"/>
                </a:solidFill>
                <a:latin typeface="微软雅黑"/>
                <a:cs typeface="微软雅黑"/>
              </a:rPr>
              <a:t>+A</a:t>
            </a:r>
            <a:r>
              <a:rPr sz="2098" b="1" spc="8" dirty="0">
                <a:solidFill>
                  <a:schemeClr val="bg1"/>
                </a:solidFill>
                <a:latin typeface="微软雅黑"/>
                <a:cs typeface="微软雅黑"/>
              </a:rPr>
              <a:t>R</a:t>
            </a:r>
            <a:r>
              <a:rPr sz="2098" b="1" spc="-15" dirty="0">
                <a:solidFill>
                  <a:schemeClr val="bg1"/>
                </a:solidFill>
                <a:latin typeface="微软雅黑"/>
                <a:cs typeface="微软雅黑"/>
              </a:rPr>
              <a:t>：</a:t>
            </a:r>
            <a:r>
              <a:rPr sz="2098" b="1" spc="4" dirty="0">
                <a:solidFill>
                  <a:schemeClr val="bg1"/>
                </a:solidFill>
                <a:latin typeface="微软雅黑"/>
                <a:cs typeface="微软雅黑"/>
              </a:rPr>
              <a:t>将</a:t>
            </a:r>
            <a:r>
              <a:rPr sz="2098" b="1" spc="-19" dirty="0">
                <a:solidFill>
                  <a:schemeClr val="bg1"/>
                </a:solidFill>
                <a:latin typeface="微软雅黑"/>
                <a:cs typeface="微软雅黑"/>
              </a:rPr>
              <a:t>A</a:t>
            </a:r>
            <a:r>
              <a:rPr sz="2098" b="1" spc="-11" dirty="0">
                <a:solidFill>
                  <a:schemeClr val="bg1"/>
                </a:solidFill>
                <a:latin typeface="微软雅黑"/>
                <a:cs typeface="微软雅黑"/>
              </a:rPr>
              <a:t>R</a:t>
            </a:r>
            <a:r>
              <a:rPr sz="2098" b="1" spc="-15" dirty="0">
                <a:solidFill>
                  <a:schemeClr val="bg1"/>
                </a:solidFill>
                <a:latin typeface="微软雅黑"/>
                <a:cs typeface="微软雅黑"/>
              </a:rPr>
              <a:t>叠</a:t>
            </a:r>
            <a:r>
              <a:rPr sz="2098" b="1" spc="8" dirty="0">
                <a:solidFill>
                  <a:schemeClr val="bg1"/>
                </a:solidFill>
                <a:latin typeface="微软雅黑"/>
                <a:cs typeface="微软雅黑"/>
              </a:rPr>
              <a:t>加</a:t>
            </a:r>
            <a:r>
              <a:rPr sz="2098" b="1" spc="-15" dirty="0">
                <a:solidFill>
                  <a:schemeClr val="bg1"/>
                </a:solidFill>
                <a:latin typeface="微软雅黑"/>
                <a:cs typeface="微软雅黑"/>
              </a:rPr>
              <a:t>在</a:t>
            </a:r>
            <a:r>
              <a:rPr sz="2098" b="1" spc="8" dirty="0">
                <a:solidFill>
                  <a:schemeClr val="bg1"/>
                </a:solidFill>
                <a:latin typeface="微软雅黑"/>
                <a:cs typeface="微软雅黑"/>
              </a:rPr>
              <a:t>原</a:t>
            </a:r>
            <a:r>
              <a:rPr sz="2098" b="1" spc="-15" dirty="0">
                <a:solidFill>
                  <a:schemeClr val="bg1"/>
                </a:solidFill>
                <a:latin typeface="微软雅黑"/>
                <a:cs typeface="微软雅黑"/>
              </a:rPr>
              <a:t>有</a:t>
            </a:r>
            <a:r>
              <a:rPr sz="2098" b="1" spc="8" dirty="0">
                <a:solidFill>
                  <a:schemeClr val="bg1"/>
                </a:solidFill>
                <a:latin typeface="微软雅黑"/>
                <a:cs typeface="微软雅黑"/>
              </a:rPr>
              <a:t>业</a:t>
            </a:r>
            <a:r>
              <a:rPr sz="2098" b="1" spc="-15" dirty="0">
                <a:solidFill>
                  <a:schemeClr val="bg1"/>
                </a:solidFill>
                <a:latin typeface="微软雅黑"/>
                <a:cs typeface="微软雅黑"/>
              </a:rPr>
              <a:t>务</a:t>
            </a:r>
            <a:r>
              <a:rPr sz="2098" b="1" spc="8" dirty="0">
                <a:solidFill>
                  <a:schemeClr val="bg1"/>
                </a:solidFill>
                <a:latin typeface="微软雅黑"/>
                <a:cs typeface="微软雅黑"/>
              </a:rPr>
              <a:t>上</a:t>
            </a:r>
            <a:r>
              <a:rPr sz="2098" b="1" spc="-15" dirty="0">
                <a:solidFill>
                  <a:schemeClr val="bg1"/>
                </a:solidFill>
                <a:latin typeface="微软雅黑"/>
                <a:cs typeface="微软雅黑"/>
              </a:rPr>
              <a:t>，</a:t>
            </a:r>
            <a:r>
              <a:rPr sz="2098" b="1" spc="8" dirty="0">
                <a:solidFill>
                  <a:schemeClr val="bg1"/>
                </a:solidFill>
                <a:latin typeface="微软雅黑"/>
                <a:cs typeface="微软雅黑"/>
              </a:rPr>
              <a:t>玩</a:t>
            </a:r>
            <a:r>
              <a:rPr sz="2098" b="1" spc="-15" dirty="0">
                <a:solidFill>
                  <a:schemeClr val="bg1"/>
                </a:solidFill>
                <a:latin typeface="微软雅黑"/>
                <a:cs typeface="微软雅黑"/>
              </a:rPr>
              <a:t>出多</a:t>
            </a:r>
            <a:r>
              <a:rPr sz="2098" b="1" spc="8" dirty="0">
                <a:solidFill>
                  <a:schemeClr val="bg1"/>
                </a:solidFill>
                <a:latin typeface="微软雅黑"/>
                <a:cs typeface="微软雅黑"/>
              </a:rPr>
              <a:t>种</a:t>
            </a:r>
            <a:r>
              <a:rPr sz="2098" b="1" spc="-15" dirty="0">
                <a:solidFill>
                  <a:schemeClr val="bg1"/>
                </a:solidFill>
                <a:latin typeface="微软雅黑"/>
                <a:cs typeface="微软雅黑"/>
              </a:rPr>
              <a:t>新</a:t>
            </a:r>
            <a:r>
              <a:rPr sz="2098" b="1" spc="8" dirty="0">
                <a:solidFill>
                  <a:schemeClr val="bg1"/>
                </a:solidFill>
                <a:latin typeface="微软雅黑"/>
                <a:cs typeface="微软雅黑"/>
              </a:rPr>
              <a:t>鲜</a:t>
            </a:r>
            <a:r>
              <a:rPr sz="2098" b="1" spc="-15" dirty="0">
                <a:solidFill>
                  <a:schemeClr val="bg1"/>
                </a:solidFill>
                <a:latin typeface="微软雅黑"/>
                <a:cs typeface="微软雅黑"/>
              </a:rPr>
              <a:t>花</a:t>
            </a:r>
            <a:r>
              <a:rPr sz="2098" b="1" spc="8" dirty="0">
                <a:solidFill>
                  <a:schemeClr val="bg1"/>
                </a:solidFill>
                <a:latin typeface="微软雅黑"/>
                <a:cs typeface="微软雅黑"/>
              </a:rPr>
              <a:t>样</a:t>
            </a:r>
            <a:endParaRPr sz="2098" dirty="0">
              <a:solidFill>
                <a:schemeClr val="bg1"/>
              </a:solidFill>
              <a:latin typeface="微软雅黑"/>
              <a:cs typeface="微软雅黑"/>
            </a:endParaRPr>
          </a:p>
        </p:txBody>
      </p:sp>
      <p:sp>
        <p:nvSpPr>
          <p:cNvPr id="71" name="object 54"/>
          <p:cNvSpPr txBox="1"/>
          <p:nvPr/>
        </p:nvSpPr>
        <p:spPr>
          <a:xfrm>
            <a:off x="7881274" y="4579396"/>
            <a:ext cx="681359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>
              <a:tabLst>
                <a:tab pos="424433" algn="l"/>
              </a:tabLst>
            </a:pPr>
            <a:r>
              <a:rPr lang="en-US" sz="899" spc="-8">
                <a:latin typeface="微软雅黑"/>
                <a:cs typeface="微软雅黑"/>
              </a:rPr>
              <a:t>4</a:t>
            </a:r>
            <a:r>
              <a:rPr sz="899" spc="-8">
                <a:latin typeface="微软雅黑"/>
                <a:cs typeface="微软雅黑"/>
              </a:rPr>
              <a:t>0</a:t>
            </a:r>
            <a:r>
              <a:rPr sz="899">
                <a:latin typeface="微软雅黑"/>
                <a:cs typeface="微软雅黑"/>
              </a:rPr>
              <a:t>’</a:t>
            </a:r>
            <a:r>
              <a:rPr lang="en-US" sz="899">
                <a:latin typeface="微软雅黑"/>
                <a:cs typeface="微软雅黑"/>
              </a:rPr>
              <a:t>  </a:t>
            </a:r>
            <a:r>
              <a:rPr lang="en-US" sz="899" spc="-8">
                <a:latin typeface="微软雅黑"/>
                <a:cs typeface="微软雅黑"/>
              </a:rPr>
              <a:t>5</a:t>
            </a:r>
            <a:r>
              <a:rPr sz="899" spc="-8">
                <a:latin typeface="微软雅黑"/>
                <a:cs typeface="微软雅黑"/>
              </a:rPr>
              <a:t>0</a:t>
            </a:r>
            <a:r>
              <a:rPr sz="899" dirty="0">
                <a:latin typeface="微软雅黑"/>
                <a:cs typeface="微软雅黑"/>
              </a:rPr>
              <a:t>’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72" name="object 54"/>
          <p:cNvSpPr txBox="1"/>
          <p:nvPr/>
        </p:nvSpPr>
        <p:spPr>
          <a:xfrm>
            <a:off x="8474650" y="4579396"/>
            <a:ext cx="681359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>
              <a:tabLst>
                <a:tab pos="424433" algn="l"/>
              </a:tabLst>
            </a:pPr>
            <a:r>
              <a:rPr lang="en-US" sz="899" spc="-8">
                <a:latin typeface="微软雅黑"/>
                <a:cs typeface="微软雅黑"/>
              </a:rPr>
              <a:t>6</a:t>
            </a:r>
            <a:r>
              <a:rPr sz="899" spc="-8">
                <a:latin typeface="微软雅黑"/>
                <a:cs typeface="微软雅黑"/>
              </a:rPr>
              <a:t>0</a:t>
            </a:r>
            <a:r>
              <a:rPr sz="899">
                <a:latin typeface="微软雅黑"/>
                <a:cs typeface="微软雅黑"/>
              </a:rPr>
              <a:t>’</a:t>
            </a:r>
            <a:r>
              <a:rPr lang="en-US" sz="899">
                <a:latin typeface="微软雅黑"/>
                <a:cs typeface="微软雅黑"/>
              </a:rPr>
              <a:t>  </a:t>
            </a:r>
            <a:r>
              <a:rPr lang="en-US" altLang="zh-CN" sz="899" spc="-8">
                <a:latin typeface="微软雅黑"/>
                <a:cs typeface="微软雅黑"/>
              </a:rPr>
              <a:t>+</a:t>
            </a:r>
            <a:endParaRPr sz="899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76742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903163" y="855411"/>
            <a:ext cx="3722733" cy="3478643"/>
          </a:xfrm>
          <a:custGeom>
            <a:avLst/>
            <a:gdLst/>
            <a:ahLst/>
            <a:cxnLst/>
            <a:rect l="l" t="t" r="r" b="b"/>
            <a:pathLst>
              <a:path w="4968240" h="4642485">
                <a:moveTo>
                  <a:pt x="0" y="4642104"/>
                </a:moveTo>
                <a:lnTo>
                  <a:pt x="4968240" y="4642104"/>
                </a:lnTo>
                <a:lnTo>
                  <a:pt x="4968240" y="0"/>
                </a:lnTo>
                <a:lnTo>
                  <a:pt x="0" y="0"/>
                </a:lnTo>
                <a:lnTo>
                  <a:pt x="0" y="4642104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" name="object 3"/>
          <p:cNvSpPr/>
          <p:nvPr/>
        </p:nvSpPr>
        <p:spPr>
          <a:xfrm>
            <a:off x="393632" y="573351"/>
            <a:ext cx="4255164" cy="265026"/>
          </a:xfrm>
          <a:custGeom>
            <a:avLst/>
            <a:gdLst/>
            <a:ahLst/>
            <a:cxnLst/>
            <a:rect l="l" t="t" r="r" b="b"/>
            <a:pathLst>
              <a:path w="5678805" h="353694">
                <a:moveTo>
                  <a:pt x="0" y="353567"/>
                </a:moveTo>
                <a:lnTo>
                  <a:pt x="5678424" y="353567"/>
                </a:lnTo>
                <a:lnTo>
                  <a:pt x="5678424" y="0"/>
                </a:lnTo>
                <a:lnTo>
                  <a:pt x="0" y="0"/>
                </a:lnTo>
                <a:lnTo>
                  <a:pt x="0" y="353567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" name="object 4"/>
          <p:cNvSpPr/>
          <p:nvPr/>
        </p:nvSpPr>
        <p:spPr>
          <a:xfrm>
            <a:off x="393632" y="573351"/>
            <a:ext cx="4255164" cy="265026"/>
          </a:xfrm>
          <a:custGeom>
            <a:avLst/>
            <a:gdLst/>
            <a:ahLst/>
            <a:cxnLst/>
            <a:rect l="l" t="t" r="r" b="b"/>
            <a:pathLst>
              <a:path w="5678805" h="353694">
                <a:moveTo>
                  <a:pt x="0" y="353567"/>
                </a:moveTo>
                <a:lnTo>
                  <a:pt x="5678424" y="353567"/>
                </a:lnTo>
                <a:lnTo>
                  <a:pt x="5678424" y="0"/>
                </a:lnTo>
                <a:lnTo>
                  <a:pt x="0" y="0"/>
                </a:lnTo>
                <a:lnTo>
                  <a:pt x="0" y="35356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" name="object 5"/>
          <p:cNvSpPr/>
          <p:nvPr/>
        </p:nvSpPr>
        <p:spPr>
          <a:xfrm>
            <a:off x="392489" y="855411"/>
            <a:ext cx="2316240" cy="3478643"/>
          </a:xfrm>
          <a:custGeom>
            <a:avLst/>
            <a:gdLst/>
            <a:ahLst/>
            <a:cxnLst/>
            <a:rect l="l" t="t" r="r" b="b"/>
            <a:pathLst>
              <a:path w="3091179" h="4642485">
                <a:moveTo>
                  <a:pt x="0" y="4642104"/>
                </a:moveTo>
                <a:lnTo>
                  <a:pt x="3090672" y="4642104"/>
                </a:lnTo>
                <a:lnTo>
                  <a:pt x="3090672" y="0"/>
                </a:lnTo>
                <a:lnTo>
                  <a:pt x="0" y="0"/>
                </a:lnTo>
                <a:lnTo>
                  <a:pt x="0" y="4642104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" name="object 6"/>
          <p:cNvSpPr/>
          <p:nvPr/>
        </p:nvSpPr>
        <p:spPr>
          <a:xfrm>
            <a:off x="401624" y="853126"/>
            <a:ext cx="223821" cy="2694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" name="object 7"/>
          <p:cNvSpPr/>
          <p:nvPr/>
        </p:nvSpPr>
        <p:spPr>
          <a:xfrm>
            <a:off x="2801989" y="855411"/>
            <a:ext cx="1845665" cy="3478643"/>
          </a:xfrm>
          <a:custGeom>
            <a:avLst/>
            <a:gdLst/>
            <a:ahLst/>
            <a:cxnLst/>
            <a:rect l="l" t="t" r="r" b="b"/>
            <a:pathLst>
              <a:path w="2463165" h="4642485">
                <a:moveTo>
                  <a:pt x="0" y="4642104"/>
                </a:moveTo>
                <a:lnTo>
                  <a:pt x="2462783" y="4642104"/>
                </a:lnTo>
                <a:lnTo>
                  <a:pt x="2462783" y="0"/>
                </a:lnTo>
                <a:lnTo>
                  <a:pt x="0" y="0"/>
                </a:lnTo>
                <a:lnTo>
                  <a:pt x="0" y="4642104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" name="object 8"/>
          <p:cNvSpPr/>
          <p:nvPr/>
        </p:nvSpPr>
        <p:spPr>
          <a:xfrm>
            <a:off x="2861370" y="1421814"/>
            <a:ext cx="861025" cy="15027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9" name="object 9"/>
          <p:cNvSpPr/>
          <p:nvPr/>
        </p:nvSpPr>
        <p:spPr>
          <a:xfrm>
            <a:off x="3688136" y="1414962"/>
            <a:ext cx="883864" cy="15096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0" name="object 10"/>
          <p:cNvSpPr/>
          <p:nvPr/>
        </p:nvSpPr>
        <p:spPr>
          <a:xfrm>
            <a:off x="1580110" y="2285122"/>
            <a:ext cx="1089413" cy="8016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1" name="object 11"/>
          <p:cNvSpPr/>
          <p:nvPr/>
        </p:nvSpPr>
        <p:spPr>
          <a:xfrm>
            <a:off x="2881924" y="3237503"/>
            <a:ext cx="516158" cy="1918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2" name="object 12"/>
          <p:cNvSpPr/>
          <p:nvPr/>
        </p:nvSpPr>
        <p:spPr>
          <a:xfrm>
            <a:off x="3473450" y="3237503"/>
            <a:ext cx="518442" cy="1918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3" name="object 13"/>
          <p:cNvSpPr/>
          <p:nvPr/>
        </p:nvSpPr>
        <p:spPr>
          <a:xfrm>
            <a:off x="4055842" y="3237503"/>
            <a:ext cx="516158" cy="1918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4" name="object 14"/>
          <p:cNvSpPr txBox="1"/>
          <p:nvPr/>
        </p:nvSpPr>
        <p:spPr>
          <a:xfrm>
            <a:off x="176424" y="98606"/>
            <a:ext cx="6899713" cy="322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zh-CN"/>
            </a:defPPr>
            <a:lvl1pPr marL="12700">
              <a:lnSpc>
                <a:spcPct val="100000"/>
              </a:lnSpc>
              <a:spcBef>
                <a:spcPts val="969"/>
              </a:spcBef>
              <a:defRPr sz="2800" b="1" spc="5">
                <a:solidFill>
                  <a:srgbClr val="242424"/>
                </a:solidFill>
                <a:latin typeface="微软雅黑"/>
                <a:cs typeface="微软雅黑"/>
              </a:defRPr>
            </a:lvl1pPr>
          </a:lstStyle>
          <a:p>
            <a:r>
              <a:rPr lang="zh-CN" altLang="en-US" sz="2098" dirty="0">
                <a:solidFill>
                  <a:schemeClr val="bg1"/>
                </a:solidFill>
                <a:latin typeface="微软雅黑" panose="020B0503020204020204" pitchFamily="34" charset="-122"/>
              </a:rPr>
              <a:t>案例：</a:t>
            </a:r>
            <a:r>
              <a:rPr lang="en-US" altLang="zh-CN" sz="2098" dirty="0">
                <a:solidFill>
                  <a:schemeClr val="bg1"/>
                </a:solidFill>
                <a:latin typeface="微软雅黑" panose="020B0503020204020204" pitchFamily="34" charset="-122"/>
              </a:rPr>
              <a:t>5G+VR</a:t>
            </a:r>
            <a:r>
              <a:rPr lang="zh-CN" altLang="en-US" sz="2098" dirty="0">
                <a:solidFill>
                  <a:schemeClr val="bg1"/>
                </a:solidFill>
                <a:latin typeface="微软雅黑" panose="020B0503020204020204" pitchFamily="34" charset="-122"/>
              </a:rPr>
              <a:t> 赛事直播、表演、文博、旅游等充满想象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428517" y="636922"/>
            <a:ext cx="6911608" cy="161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>
              <a:tabLst>
                <a:tab pos="3749473" algn="l"/>
              </a:tabLst>
            </a:pPr>
            <a:r>
              <a:rPr sz="1049" spc="-8" dirty="0">
                <a:latin typeface="微软雅黑"/>
                <a:cs typeface="微软雅黑"/>
              </a:rPr>
              <a:t>欧洲运营商开始提供体育</a:t>
            </a:r>
            <a:r>
              <a:rPr sz="1049" spc="-15" dirty="0">
                <a:latin typeface="微软雅黑"/>
                <a:cs typeface="微软雅黑"/>
              </a:rPr>
              <a:t>V</a:t>
            </a:r>
            <a:r>
              <a:rPr sz="1049" spc="-8" dirty="0">
                <a:latin typeface="微软雅黑"/>
                <a:cs typeface="微软雅黑"/>
              </a:rPr>
              <a:t>R直播</a:t>
            </a:r>
            <a:r>
              <a:rPr sz="1049" spc="11" dirty="0">
                <a:latin typeface="微软雅黑"/>
                <a:cs typeface="微软雅黑"/>
              </a:rPr>
              <a:t>业</a:t>
            </a:r>
            <a:r>
              <a:rPr sz="1049" spc="-8" dirty="0">
                <a:latin typeface="微软雅黑"/>
                <a:cs typeface="微软雅黑"/>
              </a:rPr>
              <a:t>务</a:t>
            </a:r>
            <a:r>
              <a:rPr sz="1049" dirty="0">
                <a:latin typeface="微软雅黑"/>
                <a:cs typeface="微软雅黑"/>
              </a:rPr>
              <a:t>	</a:t>
            </a:r>
            <a:r>
              <a:rPr sz="1049" spc="-11" dirty="0">
                <a:latin typeface="微软雅黑"/>
                <a:cs typeface="微软雅黑"/>
              </a:rPr>
              <a:t>D</a:t>
            </a:r>
            <a:r>
              <a:rPr sz="1049" spc="-8" dirty="0">
                <a:latin typeface="微软雅黑"/>
                <a:cs typeface="微软雅黑"/>
              </a:rPr>
              <a:t>o</a:t>
            </a:r>
            <a:r>
              <a:rPr sz="1049" spc="-4" dirty="0">
                <a:latin typeface="微软雅黑"/>
                <a:cs typeface="微软雅黑"/>
              </a:rPr>
              <a:t>C</a:t>
            </a:r>
            <a:r>
              <a:rPr sz="1049" spc="-8" dirty="0">
                <a:latin typeface="微软雅黑"/>
                <a:cs typeface="微软雅黑"/>
              </a:rPr>
              <a:t>o</a:t>
            </a:r>
            <a:r>
              <a:rPr sz="1049" spc="-4" dirty="0">
                <a:latin typeface="微软雅黑"/>
                <a:cs typeface="微软雅黑"/>
              </a:rPr>
              <a:t>Mo</a:t>
            </a:r>
            <a:r>
              <a:rPr sz="1049" spc="-8" dirty="0">
                <a:latin typeface="微软雅黑"/>
                <a:cs typeface="微软雅黑"/>
              </a:rPr>
              <a:t>和KD</a:t>
            </a:r>
            <a:r>
              <a:rPr sz="1049" spc="-15" dirty="0">
                <a:latin typeface="微软雅黑"/>
                <a:cs typeface="微软雅黑"/>
              </a:rPr>
              <a:t>D</a:t>
            </a:r>
            <a:r>
              <a:rPr sz="1049" spc="-8" dirty="0">
                <a:latin typeface="微软雅黑"/>
                <a:cs typeface="微软雅黑"/>
              </a:rPr>
              <a:t>I为东京奥运会实验创新体育</a:t>
            </a:r>
            <a:r>
              <a:rPr sz="1049" spc="4" dirty="0">
                <a:latin typeface="微软雅黑"/>
                <a:cs typeface="微软雅黑"/>
              </a:rPr>
              <a:t>转</a:t>
            </a:r>
            <a:r>
              <a:rPr sz="1049" spc="-8" dirty="0">
                <a:latin typeface="微软雅黑"/>
                <a:cs typeface="微软雅黑"/>
              </a:rPr>
              <a:t>播技术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120876" y="908220"/>
            <a:ext cx="959232" cy="454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spc="4" dirty="0">
                <a:latin typeface="微软雅黑"/>
                <a:cs typeface="微软雅黑"/>
              </a:rPr>
              <a:t>S</a:t>
            </a:r>
            <a:r>
              <a:rPr sz="1199" spc="-8" dirty="0">
                <a:latin typeface="微软雅黑"/>
                <a:cs typeface="微软雅黑"/>
              </a:rPr>
              <a:t>k</a:t>
            </a:r>
            <a:r>
              <a:rPr sz="1199" spc="4" dirty="0">
                <a:latin typeface="微软雅黑"/>
                <a:cs typeface="微软雅黑"/>
              </a:rPr>
              <a:t>y</a:t>
            </a:r>
            <a:r>
              <a:rPr sz="1199" spc="-8" dirty="0">
                <a:latin typeface="微软雅黑"/>
                <a:cs typeface="微软雅黑"/>
              </a:rPr>
              <a:t> </a:t>
            </a:r>
            <a:r>
              <a:rPr sz="1199" spc="-4" dirty="0">
                <a:latin typeface="微软雅黑"/>
                <a:cs typeface="微软雅黑"/>
              </a:rPr>
              <a:t>V</a:t>
            </a:r>
            <a:r>
              <a:rPr sz="1199" spc="4" dirty="0">
                <a:latin typeface="微软雅黑"/>
                <a:cs typeface="微软雅黑"/>
              </a:rPr>
              <a:t>R</a:t>
            </a:r>
            <a:endParaRPr sz="1199">
              <a:latin typeface="微软雅黑"/>
              <a:cs typeface="微软雅黑"/>
            </a:endParaRPr>
          </a:p>
          <a:p>
            <a:pPr marL="21887">
              <a:spcBef>
                <a:spcPts val="828"/>
              </a:spcBef>
            </a:pPr>
            <a:r>
              <a:rPr sz="1087" i="1" u="sng" spc="-45" dirty="0">
                <a:latin typeface="微软雅黑"/>
                <a:cs typeface="微软雅黑"/>
              </a:rPr>
              <a:t>简洁风格的界面</a:t>
            </a:r>
            <a:endParaRPr sz="1087">
              <a:latin typeface="微软雅黑"/>
              <a:cs typeface="微软雅黑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360494" y="3000043"/>
            <a:ext cx="681359" cy="1672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87" i="1" u="sng" spc="-45" dirty="0">
                <a:latin typeface="微软雅黑"/>
                <a:cs typeface="微软雅黑"/>
              </a:rPr>
              <a:t>丰富的内容</a:t>
            </a:r>
            <a:endParaRPr sz="1087">
              <a:latin typeface="微软雅黑"/>
              <a:cs typeface="微软雅黑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983178" y="3282892"/>
            <a:ext cx="314986" cy="1152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749" spc="-4" dirty="0">
                <a:latin typeface="微软雅黑"/>
                <a:cs typeface="微软雅黑"/>
              </a:rPr>
              <a:t>S</a:t>
            </a:r>
            <a:r>
              <a:rPr sz="749" spc="4" dirty="0">
                <a:latin typeface="微软雅黑"/>
                <a:cs typeface="微软雅黑"/>
              </a:rPr>
              <a:t>p</a:t>
            </a:r>
            <a:r>
              <a:rPr sz="749" spc="8" dirty="0">
                <a:latin typeface="微软雅黑"/>
                <a:cs typeface="微软雅黑"/>
              </a:rPr>
              <a:t>o</a:t>
            </a:r>
            <a:r>
              <a:rPr sz="749" dirty="0">
                <a:latin typeface="微软雅黑"/>
                <a:cs typeface="微软雅黑"/>
              </a:rPr>
              <a:t>rts</a:t>
            </a:r>
            <a:endParaRPr sz="749">
              <a:latin typeface="微软雅黑"/>
              <a:cs typeface="微软雅黑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637321" y="3282892"/>
            <a:ext cx="190799" cy="1152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749" dirty="0">
                <a:latin typeface="微软雅黑"/>
                <a:cs typeface="微软雅黑"/>
              </a:rPr>
              <a:t>En</a:t>
            </a:r>
            <a:r>
              <a:rPr sz="749" spc="4" dirty="0">
                <a:latin typeface="微软雅黑"/>
                <a:cs typeface="微软雅黑"/>
              </a:rPr>
              <a:t>t</a:t>
            </a:r>
            <a:r>
              <a:rPr sz="749" dirty="0">
                <a:latin typeface="微软雅黑"/>
                <a:cs typeface="微软雅黑"/>
              </a:rPr>
              <a:t>.</a:t>
            </a:r>
            <a:endParaRPr sz="749">
              <a:latin typeface="微软雅黑"/>
              <a:cs typeface="微软雅黑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150433" y="3282892"/>
            <a:ext cx="328784" cy="1152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749" spc="-4" dirty="0">
                <a:latin typeface="微软雅黑"/>
                <a:cs typeface="微软雅黑"/>
              </a:rPr>
              <a:t>O</a:t>
            </a:r>
            <a:r>
              <a:rPr sz="749" spc="4" dirty="0">
                <a:latin typeface="微软雅黑"/>
                <a:cs typeface="微软雅黑"/>
              </a:rPr>
              <a:t>the</a:t>
            </a:r>
            <a:r>
              <a:rPr sz="749" dirty="0">
                <a:latin typeface="微软雅黑"/>
                <a:cs typeface="微软雅黑"/>
              </a:rPr>
              <a:t>rs</a:t>
            </a:r>
            <a:endParaRPr sz="749">
              <a:latin typeface="微软雅黑"/>
              <a:cs typeface="微软雅黑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964145" y="3481879"/>
            <a:ext cx="433938" cy="80663"/>
          </a:xfrm>
          <a:prstGeom prst="rect">
            <a:avLst/>
          </a:prstGeom>
          <a:solidFill>
            <a:srgbClr val="C5D9F0"/>
          </a:solidFill>
        </p:spPr>
        <p:txBody>
          <a:bodyPr vert="horz" wrap="square" lIns="0" tIns="0" rIns="0" bIns="0" rtlCol="0">
            <a:spAutoFit/>
          </a:bodyPr>
          <a:lstStyle/>
          <a:p>
            <a:pPr marL="94213"/>
            <a:r>
              <a:rPr sz="524" spc="-4" dirty="0">
                <a:latin typeface="微软雅黑"/>
                <a:cs typeface="微软雅黑"/>
              </a:rPr>
              <a:t>f</a:t>
            </a:r>
            <a:r>
              <a:rPr sz="524" spc="-15" dirty="0">
                <a:latin typeface="微软雅黑"/>
                <a:cs typeface="微软雅黑"/>
              </a:rPr>
              <a:t>oo</a:t>
            </a:r>
            <a:r>
              <a:rPr sz="524" spc="-4" dirty="0">
                <a:latin typeface="微软雅黑"/>
                <a:cs typeface="微软雅黑"/>
              </a:rPr>
              <a:t>t</a:t>
            </a:r>
            <a:r>
              <a:rPr sz="524" dirty="0">
                <a:latin typeface="微软雅黑"/>
                <a:cs typeface="微软雅黑"/>
              </a:rPr>
              <a:t>b</a:t>
            </a:r>
            <a:r>
              <a:rPr sz="524" spc="-4" dirty="0">
                <a:latin typeface="微软雅黑"/>
                <a:cs typeface="微软雅黑"/>
              </a:rPr>
              <a:t>a</a:t>
            </a:r>
            <a:r>
              <a:rPr sz="524" dirty="0">
                <a:latin typeface="微软雅黑"/>
                <a:cs typeface="微软雅黑"/>
              </a:rPr>
              <a:t>l</a:t>
            </a:r>
            <a:r>
              <a:rPr sz="524" spc="-4" dirty="0">
                <a:latin typeface="微软雅黑"/>
                <a:cs typeface="微软雅黑"/>
              </a:rPr>
              <a:t>l</a:t>
            </a:r>
            <a:endParaRPr sz="524">
              <a:latin typeface="微软雅黑"/>
              <a:cs typeface="微软雅黑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964145" y="3719403"/>
            <a:ext cx="433938" cy="80663"/>
          </a:xfrm>
          <a:prstGeom prst="rect">
            <a:avLst/>
          </a:prstGeom>
          <a:solidFill>
            <a:srgbClr val="C5D9F0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24" dirty="0">
                <a:latin typeface="微软雅黑"/>
                <a:cs typeface="微软雅黑"/>
              </a:rPr>
              <a:t>g</a:t>
            </a:r>
            <a:r>
              <a:rPr sz="524" spc="-11" dirty="0">
                <a:latin typeface="微软雅黑"/>
                <a:cs typeface="微软雅黑"/>
              </a:rPr>
              <a:t>o</a:t>
            </a:r>
            <a:r>
              <a:rPr sz="524" dirty="0">
                <a:latin typeface="微软雅黑"/>
                <a:cs typeface="微软雅黑"/>
              </a:rPr>
              <a:t>l</a:t>
            </a:r>
            <a:r>
              <a:rPr sz="524" spc="-4" dirty="0">
                <a:latin typeface="微软雅黑"/>
                <a:cs typeface="微软雅黑"/>
              </a:rPr>
              <a:t>f</a:t>
            </a:r>
            <a:endParaRPr sz="524">
              <a:latin typeface="微软雅黑"/>
              <a:cs typeface="微软雅黑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964145" y="3899831"/>
            <a:ext cx="433938" cy="112291"/>
          </a:xfrm>
          <a:custGeom>
            <a:avLst/>
            <a:gdLst/>
            <a:ahLst/>
            <a:cxnLst/>
            <a:rect l="l" t="t" r="r" b="b"/>
            <a:pathLst>
              <a:path w="579120" h="149860">
                <a:moveTo>
                  <a:pt x="0" y="149352"/>
                </a:moveTo>
                <a:lnTo>
                  <a:pt x="579120" y="149352"/>
                </a:lnTo>
                <a:lnTo>
                  <a:pt x="579120" y="0"/>
                </a:lnTo>
                <a:lnTo>
                  <a:pt x="0" y="0"/>
                </a:lnTo>
                <a:lnTo>
                  <a:pt x="0" y="149352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4" name="object 24"/>
          <p:cNvSpPr txBox="1"/>
          <p:nvPr/>
        </p:nvSpPr>
        <p:spPr>
          <a:xfrm>
            <a:off x="3135722" y="3919435"/>
            <a:ext cx="91355" cy="806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524" spc="-11" dirty="0">
                <a:latin typeface="微软雅黑"/>
                <a:cs typeface="微软雅黑"/>
              </a:rPr>
              <a:t>F1</a:t>
            </a:r>
            <a:endParaRPr sz="524">
              <a:latin typeface="微软雅黑"/>
              <a:cs typeface="微软雅黑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968712" y="4089393"/>
            <a:ext cx="433938" cy="112291"/>
          </a:xfrm>
          <a:custGeom>
            <a:avLst/>
            <a:gdLst/>
            <a:ahLst/>
            <a:cxnLst/>
            <a:rect l="l" t="t" r="r" b="b"/>
            <a:pathLst>
              <a:path w="579120" h="149860">
                <a:moveTo>
                  <a:pt x="0" y="149351"/>
                </a:moveTo>
                <a:lnTo>
                  <a:pt x="579120" y="149351"/>
                </a:lnTo>
                <a:lnTo>
                  <a:pt x="579120" y="0"/>
                </a:lnTo>
                <a:lnTo>
                  <a:pt x="0" y="0"/>
                </a:lnTo>
                <a:lnTo>
                  <a:pt x="0" y="149351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6" name="object 26"/>
          <p:cNvSpPr txBox="1"/>
          <p:nvPr/>
        </p:nvSpPr>
        <p:spPr>
          <a:xfrm>
            <a:off x="3067490" y="4108084"/>
            <a:ext cx="237429" cy="806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524" spc="-8" dirty="0">
                <a:latin typeface="微软雅黑"/>
                <a:cs typeface="微软雅黑"/>
              </a:rPr>
              <a:t>B</a:t>
            </a:r>
            <a:r>
              <a:rPr sz="524" spc="-15" dirty="0">
                <a:latin typeface="微软雅黑"/>
                <a:cs typeface="微软雅黑"/>
              </a:rPr>
              <a:t>o</a:t>
            </a:r>
            <a:r>
              <a:rPr sz="524" dirty="0">
                <a:latin typeface="微软雅黑"/>
                <a:cs typeface="微软雅黑"/>
              </a:rPr>
              <a:t>xi</a:t>
            </a:r>
            <a:r>
              <a:rPr sz="524" spc="-4" dirty="0">
                <a:latin typeface="微软雅黑"/>
                <a:cs typeface="微软雅黑"/>
              </a:rPr>
              <a:t>ng</a:t>
            </a:r>
            <a:endParaRPr sz="524">
              <a:latin typeface="微软雅黑"/>
              <a:cs typeface="微软雅黑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837199" y="3336852"/>
            <a:ext cx="126566" cy="252655"/>
          </a:xfrm>
          <a:custGeom>
            <a:avLst/>
            <a:gdLst/>
            <a:ahLst/>
            <a:cxnLst/>
            <a:rect l="l" t="t" r="r" b="b"/>
            <a:pathLst>
              <a:path w="168910" h="337185">
                <a:moveTo>
                  <a:pt x="92710" y="260857"/>
                </a:moveTo>
                <a:lnTo>
                  <a:pt x="92710" y="337057"/>
                </a:lnTo>
                <a:lnTo>
                  <a:pt x="156210" y="305307"/>
                </a:lnTo>
                <a:lnTo>
                  <a:pt x="105410" y="305307"/>
                </a:lnTo>
                <a:lnTo>
                  <a:pt x="105410" y="292607"/>
                </a:lnTo>
                <a:lnTo>
                  <a:pt x="156210" y="292607"/>
                </a:lnTo>
                <a:lnTo>
                  <a:pt x="92710" y="260857"/>
                </a:lnTo>
                <a:close/>
              </a:path>
              <a:path w="168910" h="337185">
                <a:moveTo>
                  <a:pt x="12700" y="0"/>
                </a:moveTo>
                <a:lnTo>
                  <a:pt x="0" y="0"/>
                </a:lnTo>
                <a:lnTo>
                  <a:pt x="0" y="302513"/>
                </a:lnTo>
                <a:lnTo>
                  <a:pt x="2794" y="305307"/>
                </a:lnTo>
                <a:lnTo>
                  <a:pt x="92710" y="305307"/>
                </a:lnTo>
                <a:lnTo>
                  <a:pt x="92710" y="298957"/>
                </a:lnTo>
                <a:lnTo>
                  <a:pt x="12700" y="298957"/>
                </a:lnTo>
                <a:lnTo>
                  <a:pt x="6350" y="292607"/>
                </a:lnTo>
                <a:lnTo>
                  <a:pt x="12700" y="292607"/>
                </a:lnTo>
                <a:lnTo>
                  <a:pt x="12700" y="0"/>
                </a:lnTo>
                <a:close/>
              </a:path>
              <a:path w="168910" h="337185">
                <a:moveTo>
                  <a:pt x="156210" y="292607"/>
                </a:moveTo>
                <a:lnTo>
                  <a:pt x="105410" y="292607"/>
                </a:lnTo>
                <a:lnTo>
                  <a:pt x="105410" y="305307"/>
                </a:lnTo>
                <a:lnTo>
                  <a:pt x="156210" y="305307"/>
                </a:lnTo>
                <a:lnTo>
                  <a:pt x="168910" y="298957"/>
                </a:lnTo>
                <a:lnTo>
                  <a:pt x="156210" y="292607"/>
                </a:lnTo>
                <a:close/>
              </a:path>
              <a:path w="168910" h="337185">
                <a:moveTo>
                  <a:pt x="12700" y="292607"/>
                </a:moveTo>
                <a:lnTo>
                  <a:pt x="6350" y="292607"/>
                </a:lnTo>
                <a:lnTo>
                  <a:pt x="12700" y="298957"/>
                </a:lnTo>
                <a:lnTo>
                  <a:pt x="12700" y="292607"/>
                </a:lnTo>
                <a:close/>
              </a:path>
              <a:path w="168910" h="337185">
                <a:moveTo>
                  <a:pt x="92710" y="292607"/>
                </a:moveTo>
                <a:lnTo>
                  <a:pt x="12700" y="292607"/>
                </a:lnTo>
                <a:lnTo>
                  <a:pt x="12700" y="298957"/>
                </a:lnTo>
                <a:lnTo>
                  <a:pt x="92710" y="298957"/>
                </a:lnTo>
                <a:lnTo>
                  <a:pt x="92710" y="292607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8" name="object 28"/>
          <p:cNvSpPr/>
          <p:nvPr/>
        </p:nvSpPr>
        <p:spPr>
          <a:xfrm>
            <a:off x="2834154" y="3329810"/>
            <a:ext cx="130372" cy="655666"/>
          </a:xfrm>
          <a:custGeom>
            <a:avLst/>
            <a:gdLst/>
            <a:ahLst/>
            <a:cxnLst/>
            <a:rect l="l" t="t" r="r" b="b"/>
            <a:pathLst>
              <a:path w="173989" h="875029">
                <a:moveTo>
                  <a:pt x="97409" y="798829"/>
                </a:moveTo>
                <a:lnTo>
                  <a:pt x="97409" y="875029"/>
                </a:lnTo>
                <a:lnTo>
                  <a:pt x="160909" y="843279"/>
                </a:lnTo>
                <a:lnTo>
                  <a:pt x="110109" y="843279"/>
                </a:lnTo>
                <a:lnTo>
                  <a:pt x="110109" y="830579"/>
                </a:lnTo>
                <a:lnTo>
                  <a:pt x="160909" y="830579"/>
                </a:lnTo>
                <a:lnTo>
                  <a:pt x="97409" y="798829"/>
                </a:lnTo>
                <a:close/>
              </a:path>
              <a:path w="173989" h="875029">
                <a:moveTo>
                  <a:pt x="65277" y="0"/>
                </a:moveTo>
                <a:lnTo>
                  <a:pt x="2794" y="0"/>
                </a:lnTo>
                <a:lnTo>
                  <a:pt x="0" y="2793"/>
                </a:lnTo>
                <a:lnTo>
                  <a:pt x="0" y="840485"/>
                </a:lnTo>
                <a:lnTo>
                  <a:pt x="2794" y="843279"/>
                </a:lnTo>
                <a:lnTo>
                  <a:pt x="97409" y="843279"/>
                </a:lnTo>
                <a:lnTo>
                  <a:pt x="97409" y="836929"/>
                </a:lnTo>
                <a:lnTo>
                  <a:pt x="12700" y="836929"/>
                </a:lnTo>
                <a:lnTo>
                  <a:pt x="6350" y="830579"/>
                </a:lnTo>
                <a:lnTo>
                  <a:pt x="12700" y="830579"/>
                </a:lnTo>
                <a:lnTo>
                  <a:pt x="12700" y="12700"/>
                </a:lnTo>
                <a:lnTo>
                  <a:pt x="6350" y="12700"/>
                </a:lnTo>
                <a:lnTo>
                  <a:pt x="12700" y="6350"/>
                </a:lnTo>
                <a:lnTo>
                  <a:pt x="65277" y="6350"/>
                </a:lnTo>
                <a:lnTo>
                  <a:pt x="65277" y="0"/>
                </a:lnTo>
                <a:close/>
              </a:path>
              <a:path w="173989" h="875029">
                <a:moveTo>
                  <a:pt x="160909" y="830579"/>
                </a:moveTo>
                <a:lnTo>
                  <a:pt x="110109" y="830579"/>
                </a:lnTo>
                <a:lnTo>
                  <a:pt x="110109" y="843279"/>
                </a:lnTo>
                <a:lnTo>
                  <a:pt x="160909" y="843279"/>
                </a:lnTo>
                <a:lnTo>
                  <a:pt x="173609" y="836929"/>
                </a:lnTo>
                <a:lnTo>
                  <a:pt x="160909" y="830579"/>
                </a:lnTo>
                <a:close/>
              </a:path>
              <a:path w="173989" h="875029">
                <a:moveTo>
                  <a:pt x="12700" y="830579"/>
                </a:moveTo>
                <a:lnTo>
                  <a:pt x="6350" y="830579"/>
                </a:lnTo>
                <a:lnTo>
                  <a:pt x="12700" y="836929"/>
                </a:lnTo>
                <a:lnTo>
                  <a:pt x="12700" y="830579"/>
                </a:lnTo>
                <a:close/>
              </a:path>
              <a:path w="173989" h="875029">
                <a:moveTo>
                  <a:pt x="97409" y="830579"/>
                </a:moveTo>
                <a:lnTo>
                  <a:pt x="12700" y="830579"/>
                </a:lnTo>
                <a:lnTo>
                  <a:pt x="12700" y="836929"/>
                </a:lnTo>
                <a:lnTo>
                  <a:pt x="97409" y="836929"/>
                </a:lnTo>
                <a:lnTo>
                  <a:pt x="97409" y="830579"/>
                </a:lnTo>
                <a:close/>
              </a:path>
              <a:path w="173989" h="875029">
                <a:moveTo>
                  <a:pt x="12700" y="6350"/>
                </a:moveTo>
                <a:lnTo>
                  <a:pt x="6350" y="12700"/>
                </a:lnTo>
                <a:lnTo>
                  <a:pt x="12700" y="12700"/>
                </a:lnTo>
                <a:lnTo>
                  <a:pt x="12700" y="6350"/>
                </a:lnTo>
                <a:close/>
              </a:path>
              <a:path w="173989" h="875029">
                <a:moveTo>
                  <a:pt x="65277" y="6350"/>
                </a:moveTo>
                <a:lnTo>
                  <a:pt x="12700" y="6350"/>
                </a:lnTo>
                <a:lnTo>
                  <a:pt x="12700" y="12700"/>
                </a:lnTo>
                <a:lnTo>
                  <a:pt x="65277" y="12700"/>
                </a:lnTo>
                <a:lnTo>
                  <a:pt x="65277" y="635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9" name="object 29"/>
          <p:cNvSpPr/>
          <p:nvPr/>
        </p:nvSpPr>
        <p:spPr>
          <a:xfrm>
            <a:off x="2834154" y="3329810"/>
            <a:ext cx="130372" cy="474858"/>
          </a:xfrm>
          <a:custGeom>
            <a:avLst/>
            <a:gdLst/>
            <a:ahLst/>
            <a:cxnLst/>
            <a:rect l="l" t="t" r="r" b="b"/>
            <a:pathLst>
              <a:path w="173989" h="633729">
                <a:moveTo>
                  <a:pt x="97409" y="557021"/>
                </a:moveTo>
                <a:lnTo>
                  <a:pt x="97409" y="633221"/>
                </a:lnTo>
                <a:lnTo>
                  <a:pt x="160909" y="601471"/>
                </a:lnTo>
                <a:lnTo>
                  <a:pt x="110109" y="601471"/>
                </a:lnTo>
                <a:lnTo>
                  <a:pt x="110109" y="588771"/>
                </a:lnTo>
                <a:lnTo>
                  <a:pt x="160909" y="588771"/>
                </a:lnTo>
                <a:lnTo>
                  <a:pt x="97409" y="557021"/>
                </a:lnTo>
                <a:close/>
              </a:path>
              <a:path w="173989" h="633729">
                <a:moveTo>
                  <a:pt x="65277" y="0"/>
                </a:moveTo>
                <a:lnTo>
                  <a:pt x="2794" y="0"/>
                </a:lnTo>
                <a:lnTo>
                  <a:pt x="0" y="2793"/>
                </a:lnTo>
                <a:lnTo>
                  <a:pt x="0" y="598677"/>
                </a:lnTo>
                <a:lnTo>
                  <a:pt x="2794" y="601471"/>
                </a:lnTo>
                <a:lnTo>
                  <a:pt x="97409" y="601471"/>
                </a:lnTo>
                <a:lnTo>
                  <a:pt x="97409" y="595121"/>
                </a:lnTo>
                <a:lnTo>
                  <a:pt x="12700" y="595121"/>
                </a:lnTo>
                <a:lnTo>
                  <a:pt x="6350" y="588771"/>
                </a:lnTo>
                <a:lnTo>
                  <a:pt x="12700" y="588771"/>
                </a:lnTo>
                <a:lnTo>
                  <a:pt x="12700" y="12700"/>
                </a:lnTo>
                <a:lnTo>
                  <a:pt x="6350" y="12700"/>
                </a:lnTo>
                <a:lnTo>
                  <a:pt x="12700" y="6350"/>
                </a:lnTo>
                <a:lnTo>
                  <a:pt x="65277" y="6350"/>
                </a:lnTo>
                <a:lnTo>
                  <a:pt x="65277" y="0"/>
                </a:lnTo>
                <a:close/>
              </a:path>
              <a:path w="173989" h="633729">
                <a:moveTo>
                  <a:pt x="160909" y="588771"/>
                </a:moveTo>
                <a:lnTo>
                  <a:pt x="110109" y="588771"/>
                </a:lnTo>
                <a:lnTo>
                  <a:pt x="110109" y="601471"/>
                </a:lnTo>
                <a:lnTo>
                  <a:pt x="160909" y="601471"/>
                </a:lnTo>
                <a:lnTo>
                  <a:pt x="173609" y="595121"/>
                </a:lnTo>
                <a:lnTo>
                  <a:pt x="160909" y="588771"/>
                </a:lnTo>
                <a:close/>
              </a:path>
              <a:path w="173989" h="633729">
                <a:moveTo>
                  <a:pt x="12700" y="588771"/>
                </a:moveTo>
                <a:lnTo>
                  <a:pt x="6350" y="588771"/>
                </a:lnTo>
                <a:lnTo>
                  <a:pt x="12700" y="595121"/>
                </a:lnTo>
                <a:lnTo>
                  <a:pt x="12700" y="588771"/>
                </a:lnTo>
                <a:close/>
              </a:path>
              <a:path w="173989" h="633729">
                <a:moveTo>
                  <a:pt x="97409" y="588771"/>
                </a:moveTo>
                <a:lnTo>
                  <a:pt x="12700" y="588771"/>
                </a:lnTo>
                <a:lnTo>
                  <a:pt x="12700" y="595121"/>
                </a:lnTo>
                <a:lnTo>
                  <a:pt x="97409" y="595121"/>
                </a:lnTo>
                <a:lnTo>
                  <a:pt x="97409" y="588771"/>
                </a:lnTo>
                <a:close/>
              </a:path>
              <a:path w="173989" h="633729">
                <a:moveTo>
                  <a:pt x="12700" y="6350"/>
                </a:moveTo>
                <a:lnTo>
                  <a:pt x="6350" y="12700"/>
                </a:lnTo>
                <a:lnTo>
                  <a:pt x="12700" y="12700"/>
                </a:lnTo>
                <a:lnTo>
                  <a:pt x="12700" y="6350"/>
                </a:lnTo>
                <a:close/>
              </a:path>
              <a:path w="173989" h="633729">
                <a:moveTo>
                  <a:pt x="65277" y="6350"/>
                </a:moveTo>
                <a:lnTo>
                  <a:pt x="12700" y="6350"/>
                </a:lnTo>
                <a:lnTo>
                  <a:pt x="12700" y="12700"/>
                </a:lnTo>
                <a:lnTo>
                  <a:pt x="65277" y="12700"/>
                </a:lnTo>
                <a:lnTo>
                  <a:pt x="65277" y="635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0" name="object 30"/>
          <p:cNvSpPr/>
          <p:nvPr/>
        </p:nvSpPr>
        <p:spPr>
          <a:xfrm>
            <a:off x="3433007" y="3329809"/>
            <a:ext cx="89927" cy="275018"/>
          </a:xfrm>
          <a:custGeom>
            <a:avLst/>
            <a:gdLst/>
            <a:ahLst/>
            <a:cxnLst/>
            <a:rect l="l" t="t" r="r" b="b"/>
            <a:pathLst>
              <a:path w="120014" h="367029">
                <a:moveTo>
                  <a:pt x="43687" y="290448"/>
                </a:moveTo>
                <a:lnTo>
                  <a:pt x="43687" y="366648"/>
                </a:lnTo>
                <a:lnTo>
                  <a:pt x="107187" y="334898"/>
                </a:lnTo>
                <a:lnTo>
                  <a:pt x="56387" y="334898"/>
                </a:lnTo>
                <a:lnTo>
                  <a:pt x="56387" y="322198"/>
                </a:lnTo>
                <a:lnTo>
                  <a:pt x="107187" y="322198"/>
                </a:lnTo>
                <a:lnTo>
                  <a:pt x="43687" y="290448"/>
                </a:lnTo>
                <a:close/>
              </a:path>
              <a:path w="120014" h="367029">
                <a:moveTo>
                  <a:pt x="55499" y="0"/>
                </a:moveTo>
                <a:lnTo>
                  <a:pt x="2793" y="0"/>
                </a:lnTo>
                <a:lnTo>
                  <a:pt x="0" y="2793"/>
                </a:lnTo>
                <a:lnTo>
                  <a:pt x="0" y="331977"/>
                </a:lnTo>
                <a:lnTo>
                  <a:pt x="2793" y="334898"/>
                </a:lnTo>
                <a:lnTo>
                  <a:pt x="43687" y="334898"/>
                </a:lnTo>
                <a:lnTo>
                  <a:pt x="43687" y="328548"/>
                </a:lnTo>
                <a:lnTo>
                  <a:pt x="12700" y="328548"/>
                </a:lnTo>
                <a:lnTo>
                  <a:pt x="6350" y="322198"/>
                </a:lnTo>
                <a:lnTo>
                  <a:pt x="12700" y="322198"/>
                </a:lnTo>
                <a:lnTo>
                  <a:pt x="12700" y="12700"/>
                </a:lnTo>
                <a:lnTo>
                  <a:pt x="6350" y="12700"/>
                </a:lnTo>
                <a:lnTo>
                  <a:pt x="12700" y="6350"/>
                </a:lnTo>
                <a:lnTo>
                  <a:pt x="55499" y="6350"/>
                </a:lnTo>
                <a:lnTo>
                  <a:pt x="55499" y="0"/>
                </a:lnTo>
                <a:close/>
              </a:path>
              <a:path w="120014" h="367029">
                <a:moveTo>
                  <a:pt x="107187" y="322198"/>
                </a:moveTo>
                <a:lnTo>
                  <a:pt x="56387" y="322198"/>
                </a:lnTo>
                <a:lnTo>
                  <a:pt x="56387" y="334898"/>
                </a:lnTo>
                <a:lnTo>
                  <a:pt x="107187" y="334898"/>
                </a:lnTo>
                <a:lnTo>
                  <a:pt x="119887" y="328548"/>
                </a:lnTo>
                <a:lnTo>
                  <a:pt x="107187" y="322198"/>
                </a:lnTo>
                <a:close/>
              </a:path>
              <a:path w="120014" h="367029">
                <a:moveTo>
                  <a:pt x="12700" y="322198"/>
                </a:moveTo>
                <a:lnTo>
                  <a:pt x="6350" y="322198"/>
                </a:lnTo>
                <a:lnTo>
                  <a:pt x="12700" y="328548"/>
                </a:lnTo>
                <a:lnTo>
                  <a:pt x="12700" y="322198"/>
                </a:lnTo>
                <a:close/>
              </a:path>
              <a:path w="120014" h="367029">
                <a:moveTo>
                  <a:pt x="43687" y="322198"/>
                </a:moveTo>
                <a:lnTo>
                  <a:pt x="12700" y="322198"/>
                </a:lnTo>
                <a:lnTo>
                  <a:pt x="12700" y="328548"/>
                </a:lnTo>
                <a:lnTo>
                  <a:pt x="43687" y="328548"/>
                </a:lnTo>
                <a:lnTo>
                  <a:pt x="43687" y="322198"/>
                </a:lnTo>
                <a:close/>
              </a:path>
              <a:path w="120014" h="367029">
                <a:moveTo>
                  <a:pt x="12700" y="6350"/>
                </a:moveTo>
                <a:lnTo>
                  <a:pt x="6350" y="12700"/>
                </a:lnTo>
                <a:lnTo>
                  <a:pt x="12700" y="12700"/>
                </a:lnTo>
                <a:lnTo>
                  <a:pt x="12700" y="6350"/>
                </a:lnTo>
                <a:close/>
              </a:path>
              <a:path w="120014" h="367029">
                <a:moveTo>
                  <a:pt x="55499" y="6350"/>
                </a:moveTo>
                <a:lnTo>
                  <a:pt x="12700" y="6350"/>
                </a:lnTo>
                <a:lnTo>
                  <a:pt x="12700" y="12700"/>
                </a:lnTo>
                <a:lnTo>
                  <a:pt x="55499" y="12700"/>
                </a:lnTo>
                <a:lnTo>
                  <a:pt x="55499" y="635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1" name="object 31"/>
          <p:cNvSpPr/>
          <p:nvPr/>
        </p:nvSpPr>
        <p:spPr>
          <a:xfrm>
            <a:off x="3523696" y="3495582"/>
            <a:ext cx="433938" cy="157969"/>
          </a:xfrm>
          <a:custGeom>
            <a:avLst/>
            <a:gdLst/>
            <a:ahLst/>
            <a:cxnLst/>
            <a:rect l="l" t="t" r="r" b="b"/>
            <a:pathLst>
              <a:path w="579120" h="210820">
                <a:moveTo>
                  <a:pt x="0" y="210312"/>
                </a:moveTo>
                <a:lnTo>
                  <a:pt x="579120" y="210312"/>
                </a:lnTo>
                <a:lnTo>
                  <a:pt x="579120" y="0"/>
                </a:lnTo>
                <a:lnTo>
                  <a:pt x="0" y="0"/>
                </a:lnTo>
                <a:lnTo>
                  <a:pt x="0" y="210312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2" name="object 32"/>
          <p:cNvSpPr txBox="1"/>
          <p:nvPr/>
        </p:nvSpPr>
        <p:spPr>
          <a:xfrm>
            <a:off x="3523696" y="3495583"/>
            <a:ext cx="433938" cy="806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996"/>
            <a:r>
              <a:rPr sz="524" spc="-4" dirty="0">
                <a:latin typeface="微软雅黑"/>
                <a:cs typeface="微软雅黑"/>
              </a:rPr>
              <a:t>tr</a:t>
            </a:r>
            <a:r>
              <a:rPr sz="524" spc="-8" dirty="0">
                <a:latin typeface="微软雅黑"/>
                <a:cs typeface="微软雅黑"/>
              </a:rPr>
              <a:t>a</a:t>
            </a:r>
            <a:r>
              <a:rPr sz="524" spc="-11" dirty="0">
                <a:latin typeface="微软雅黑"/>
                <a:cs typeface="微软雅黑"/>
              </a:rPr>
              <a:t>v</a:t>
            </a:r>
            <a:r>
              <a:rPr sz="524" spc="-15" dirty="0">
                <a:latin typeface="微软雅黑"/>
                <a:cs typeface="微软雅黑"/>
              </a:rPr>
              <a:t>e</a:t>
            </a:r>
            <a:r>
              <a:rPr sz="524" spc="-4" dirty="0">
                <a:latin typeface="微软雅黑"/>
                <a:cs typeface="微软雅黑"/>
              </a:rPr>
              <a:t>l</a:t>
            </a:r>
            <a:endParaRPr sz="524">
              <a:latin typeface="微软雅黑"/>
              <a:cs typeface="微软雅黑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523696" y="3689712"/>
            <a:ext cx="433938" cy="157969"/>
          </a:xfrm>
          <a:custGeom>
            <a:avLst/>
            <a:gdLst/>
            <a:ahLst/>
            <a:cxnLst/>
            <a:rect l="l" t="t" r="r" b="b"/>
            <a:pathLst>
              <a:path w="579120" h="210820">
                <a:moveTo>
                  <a:pt x="0" y="210311"/>
                </a:moveTo>
                <a:lnTo>
                  <a:pt x="579120" y="210311"/>
                </a:lnTo>
                <a:lnTo>
                  <a:pt x="579120" y="0"/>
                </a:lnTo>
                <a:lnTo>
                  <a:pt x="0" y="0"/>
                </a:lnTo>
                <a:lnTo>
                  <a:pt x="0" y="210311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4" name="object 34"/>
          <p:cNvSpPr txBox="1"/>
          <p:nvPr/>
        </p:nvSpPr>
        <p:spPr>
          <a:xfrm>
            <a:off x="3626281" y="3732157"/>
            <a:ext cx="227913" cy="806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524" spc="-11" dirty="0">
                <a:latin typeface="微软雅黑"/>
                <a:cs typeface="微软雅黑"/>
              </a:rPr>
              <a:t>Ho</a:t>
            </a:r>
            <a:r>
              <a:rPr sz="524" spc="-4" dirty="0">
                <a:latin typeface="微软雅黑"/>
                <a:cs typeface="微软雅黑"/>
              </a:rPr>
              <a:t>r</a:t>
            </a:r>
            <a:r>
              <a:rPr sz="524" spc="-8" dirty="0">
                <a:latin typeface="微软雅黑"/>
                <a:cs typeface="微软雅黑"/>
              </a:rPr>
              <a:t>r</a:t>
            </a:r>
            <a:r>
              <a:rPr sz="524" spc="-11" dirty="0">
                <a:latin typeface="微软雅黑"/>
                <a:cs typeface="微软雅黑"/>
              </a:rPr>
              <a:t>o</a:t>
            </a:r>
            <a:r>
              <a:rPr sz="524" spc="-4" dirty="0">
                <a:latin typeface="微软雅黑"/>
                <a:cs typeface="微软雅黑"/>
              </a:rPr>
              <a:t>r</a:t>
            </a:r>
            <a:endParaRPr sz="524">
              <a:latin typeface="微软雅黑"/>
              <a:cs typeface="微软雅黑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523697" y="3895262"/>
            <a:ext cx="436317" cy="157969"/>
          </a:xfrm>
          <a:custGeom>
            <a:avLst/>
            <a:gdLst/>
            <a:ahLst/>
            <a:cxnLst/>
            <a:rect l="l" t="t" r="r" b="b"/>
            <a:pathLst>
              <a:path w="582295" h="210820">
                <a:moveTo>
                  <a:pt x="0" y="210312"/>
                </a:moveTo>
                <a:lnTo>
                  <a:pt x="582167" y="210312"/>
                </a:lnTo>
                <a:lnTo>
                  <a:pt x="582167" y="0"/>
                </a:lnTo>
                <a:lnTo>
                  <a:pt x="0" y="0"/>
                </a:lnTo>
                <a:lnTo>
                  <a:pt x="0" y="210312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6" name="object 36"/>
          <p:cNvSpPr txBox="1"/>
          <p:nvPr/>
        </p:nvSpPr>
        <p:spPr>
          <a:xfrm>
            <a:off x="3632752" y="3938182"/>
            <a:ext cx="219824" cy="806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524" spc="-4" dirty="0">
                <a:latin typeface="微软雅黑"/>
                <a:cs typeface="微软雅黑"/>
              </a:rPr>
              <a:t>fi</a:t>
            </a:r>
            <a:r>
              <a:rPr sz="524" dirty="0">
                <a:latin typeface="微软雅黑"/>
                <a:cs typeface="微软雅黑"/>
              </a:rPr>
              <a:t>c</a:t>
            </a:r>
            <a:r>
              <a:rPr sz="524" spc="-4" dirty="0">
                <a:latin typeface="微软雅黑"/>
                <a:cs typeface="微软雅黑"/>
              </a:rPr>
              <a:t>t</a:t>
            </a:r>
            <a:r>
              <a:rPr sz="524" dirty="0">
                <a:latin typeface="微软雅黑"/>
                <a:cs typeface="微软雅黑"/>
              </a:rPr>
              <a:t>i</a:t>
            </a:r>
            <a:r>
              <a:rPr sz="524" spc="-15" dirty="0">
                <a:latin typeface="微软雅黑"/>
                <a:cs typeface="微软雅黑"/>
              </a:rPr>
              <a:t>o</a:t>
            </a:r>
            <a:r>
              <a:rPr sz="524" spc="-4" dirty="0">
                <a:latin typeface="微软雅黑"/>
                <a:cs typeface="微软雅黑"/>
              </a:rPr>
              <a:t>n</a:t>
            </a:r>
            <a:endParaRPr sz="524">
              <a:latin typeface="微软雅黑"/>
              <a:cs typeface="微软雅黑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3528265" y="4103095"/>
            <a:ext cx="436317" cy="157969"/>
          </a:xfrm>
          <a:custGeom>
            <a:avLst/>
            <a:gdLst/>
            <a:ahLst/>
            <a:cxnLst/>
            <a:rect l="l" t="t" r="r" b="b"/>
            <a:pathLst>
              <a:path w="582295" h="210820">
                <a:moveTo>
                  <a:pt x="0" y="210312"/>
                </a:moveTo>
                <a:lnTo>
                  <a:pt x="582167" y="210312"/>
                </a:lnTo>
                <a:lnTo>
                  <a:pt x="582167" y="0"/>
                </a:lnTo>
                <a:lnTo>
                  <a:pt x="0" y="0"/>
                </a:lnTo>
                <a:lnTo>
                  <a:pt x="0" y="210312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8" name="object 38"/>
          <p:cNvSpPr txBox="1"/>
          <p:nvPr/>
        </p:nvSpPr>
        <p:spPr>
          <a:xfrm>
            <a:off x="3616956" y="4144900"/>
            <a:ext cx="258365" cy="806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524" spc="-11" dirty="0">
                <a:latin typeface="微软雅黑"/>
                <a:cs typeface="微软雅黑"/>
              </a:rPr>
              <a:t>m</a:t>
            </a:r>
            <a:r>
              <a:rPr sz="524" spc="-8" dirty="0">
                <a:latin typeface="微软雅黑"/>
                <a:cs typeface="微软雅黑"/>
              </a:rPr>
              <a:t>u</a:t>
            </a:r>
            <a:r>
              <a:rPr sz="524" spc="-11" dirty="0">
                <a:latin typeface="微软雅黑"/>
                <a:cs typeface="微软雅黑"/>
              </a:rPr>
              <a:t>s</a:t>
            </a:r>
            <a:r>
              <a:rPr sz="524" dirty="0">
                <a:latin typeface="微软雅黑"/>
                <a:cs typeface="微软雅黑"/>
              </a:rPr>
              <a:t>ic</a:t>
            </a:r>
            <a:r>
              <a:rPr sz="524" spc="-8" dirty="0">
                <a:latin typeface="微软雅黑"/>
                <a:cs typeface="微软雅黑"/>
              </a:rPr>
              <a:t>a</a:t>
            </a:r>
            <a:r>
              <a:rPr sz="524" spc="-4" dirty="0">
                <a:latin typeface="微软雅黑"/>
                <a:cs typeface="微软雅黑"/>
              </a:rPr>
              <a:t>l</a:t>
            </a:r>
            <a:endParaRPr sz="524">
              <a:latin typeface="微软雅黑"/>
              <a:cs typeface="微软雅黑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3433007" y="3329810"/>
            <a:ext cx="89927" cy="468672"/>
          </a:xfrm>
          <a:custGeom>
            <a:avLst/>
            <a:gdLst/>
            <a:ahLst/>
            <a:cxnLst/>
            <a:rect l="l" t="t" r="r" b="b"/>
            <a:pathLst>
              <a:path w="120014" h="625475">
                <a:moveTo>
                  <a:pt x="43687" y="549020"/>
                </a:moveTo>
                <a:lnTo>
                  <a:pt x="43687" y="625220"/>
                </a:lnTo>
                <a:lnTo>
                  <a:pt x="107187" y="593470"/>
                </a:lnTo>
                <a:lnTo>
                  <a:pt x="56387" y="593470"/>
                </a:lnTo>
                <a:lnTo>
                  <a:pt x="56387" y="580770"/>
                </a:lnTo>
                <a:lnTo>
                  <a:pt x="107187" y="580770"/>
                </a:lnTo>
                <a:lnTo>
                  <a:pt x="43687" y="549020"/>
                </a:lnTo>
                <a:close/>
              </a:path>
              <a:path w="120014" h="625475">
                <a:moveTo>
                  <a:pt x="55499" y="0"/>
                </a:moveTo>
                <a:lnTo>
                  <a:pt x="2793" y="0"/>
                </a:lnTo>
                <a:lnTo>
                  <a:pt x="0" y="2793"/>
                </a:lnTo>
                <a:lnTo>
                  <a:pt x="0" y="590550"/>
                </a:lnTo>
                <a:lnTo>
                  <a:pt x="2793" y="593470"/>
                </a:lnTo>
                <a:lnTo>
                  <a:pt x="43687" y="593470"/>
                </a:lnTo>
                <a:lnTo>
                  <a:pt x="43687" y="587120"/>
                </a:lnTo>
                <a:lnTo>
                  <a:pt x="12700" y="587120"/>
                </a:lnTo>
                <a:lnTo>
                  <a:pt x="6350" y="580770"/>
                </a:lnTo>
                <a:lnTo>
                  <a:pt x="12700" y="580770"/>
                </a:lnTo>
                <a:lnTo>
                  <a:pt x="12700" y="12700"/>
                </a:lnTo>
                <a:lnTo>
                  <a:pt x="6350" y="12700"/>
                </a:lnTo>
                <a:lnTo>
                  <a:pt x="12700" y="6350"/>
                </a:lnTo>
                <a:lnTo>
                  <a:pt x="55499" y="6350"/>
                </a:lnTo>
                <a:lnTo>
                  <a:pt x="55499" y="0"/>
                </a:lnTo>
                <a:close/>
              </a:path>
              <a:path w="120014" h="625475">
                <a:moveTo>
                  <a:pt x="107187" y="580770"/>
                </a:moveTo>
                <a:lnTo>
                  <a:pt x="56387" y="580770"/>
                </a:lnTo>
                <a:lnTo>
                  <a:pt x="56387" y="593470"/>
                </a:lnTo>
                <a:lnTo>
                  <a:pt x="107187" y="593470"/>
                </a:lnTo>
                <a:lnTo>
                  <a:pt x="119887" y="587120"/>
                </a:lnTo>
                <a:lnTo>
                  <a:pt x="107187" y="580770"/>
                </a:lnTo>
                <a:close/>
              </a:path>
              <a:path w="120014" h="625475">
                <a:moveTo>
                  <a:pt x="12700" y="580770"/>
                </a:moveTo>
                <a:lnTo>
                  <a:pt x="6350" y="580770"/>
                </a:lnTo>
                <a:lnTo>
                  <a:pt x="12700" y="587120"/>
                </a:lnTo>
                <a:lnTo>
                  <a:pt x="12700" y="580770"/>
                </a:lnTo>
                <a:close/>
              </a:path>
              <a:path w="120014" h="625475">
                <a:moveTo>
                  <a:pt x="43687" y="580770"/>
                </a:moveTo>
                <a:lnTo>
                  <a:pt x="12700" y="580770"/>
                </a:lnTo>
                <a:lnTo>
                  <a:pt x="12700" y="587120"/>
                </a:lnTo>
                <a:lnTo>
                  <a:pt x="43687" y="587120"/>
                </a:lnTo>
                <a:lnTo>
                  <a:pt x="43687" y="580770"/>
                </a:lnTo>
                <a:close/>
              </a:path>
              <a:path w="120014" h="625475">
                <a:moveTo>
                  <a:pt x="12700" y="6350"/>
                </a:moveTo>
                <a:lnTo>
                  <a:pt x="6350" y="12700"/>
                </a:lnTo>
                <a:lnTo>
                  <a:pt x="12700" y="12700"/>
                </a:lnTo>
                <a:lnTo>
                  <a:pt x="12700" y="6350"/>
                </a:lnTo>
                <a:close/>
              </a:path>
              <a:path w="120014" h="625475">
                <a:moveTo>
                  <a:pt x="55499" y="6350"/>
                </a:moveTo>
                <a:lnTo>
                  <a:pt x="12700" y="6350"/>
                </a:lnTo>
                <a:lnTo>
                  <a:pt x="12700" y="12700"/>
                </a:lnTo>
                <a:lnTo>
                  <a:pt x="55499" y="12700"/>
                </a:lnTo>
                <a:lnTo>
                  <a:pt x="55499" y="635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0" name="object 40"/>
          <p:cNvSpPr/>
          <p:nvPr/>
        </p:nvSpPr>
        <p:spPr>
          <a:xfrm>
            <a:off x="3433006" y="3329810"/>
            <a:ext cx="91832" cy="674698"/>
          </a:xfrm>
          <a:custGeom>
            <a:avLst/>
            <a:gdLst/>
            <a:ahLst/>
            <a:cxnLst/>
            <a:rect l="l" t="t" r="r" b="b"/>
            <a:pathLst>
              <a:path w="122554" h="900429">
                <a:moveTo>
                  <a:pt x="45847" y="823975"/>
                </a:moveTo>
                <a:lnTo>
                  <a:pt x="45847" y="900175"/>
                </a:lnTo>
                <a:lnTo>
                  <a:pt x="109347" y="868425"/>
                </a:lnTo>
                <a:lnTo>
                  <a:pt x="58547" y="868425"/>
                </a:lnTo>
                <a:lnTo>
                  <a:pt x="58547" y="855725"/>
                </a:lnTo>
                <a:lnTo>
                  <a:pt x="109347" y="855725"/>
                </a:lnTo>
                <a:lnTo>
                  <a:pt x="45847" y="823975"/>
                </a:lnTo>
                <a:close/>
              </a:path>
              <a:path w="122554" h="900429">
                <a:moveTo>
                  <a:pt x="55499" y="0"/>
                </a:moveTo>
                <a:lnTo>
                  <a:pt x="2793" y="0"/>
                </a:lnTo>
                <a:lnTo>
                  <a:pt x="0" y="2793"/>
                </a:lnTo>
                <a:lnTo>
                  <a:pt x="0" y="865631"/>
                </a:lnTo>
                <a:lnTo>
                  <a:pt x="2793" y="868425"/>
                </a:lnTo>
                <a:lnTo>
                  <a:pt x="45847" y="868425"/>
                </a:lnTo>
                <a:lnTo>
                  <a:pt x="45847" y="862075"/>
                </a:lnTo>
                <a:lnTo>
                  <a:pt x="12700" y="862075"/>
                </a:lnTo>
                <a:lnTo>
                  <a:pt x="6350" y="855725"/>
                </a:lnTo>
                <a:lnTo>
                  <a:pt x="12700" y="855725"/>
                </a:lnTo>
                <a:lnTo>
                  <a:pt x="12700" y="12700"/>
                </a:lnTo>
                <a:lnTo>
                  <a:pt x="6350" y="12700"/>
                </a:lnTo>
                <a:lnTo>
                  <a:pt x="12700" y="6350"/>
                </a:lnTo>
                <a:lnTo>
                  <a:pt x="55499" y="6350"/>
                </a:lnTo>
                <a:lnTo>
                  <a:pt x="55499" y="0"/>
                </a:lnTo>
                <a:close/>
              </a:path>
              <a:path w="122554" h="900429">
                <a:moveTo>
                  <a:pt x="109347" y="855725"/>
                </a:moveTo>
                <a:lnTo>
                  <a:pt x="58547" y="855725"/>
                </a:lnTo>
                <a:lnTo>
                  <a:pt x="58547" y="868425"/>
                </a:lnTo>
                <a:lnTo>
                  <a:pt x="109347" y="868425"/>
                </a:lnTo>
                <a:lnTo>
                  <a:pt x="122047" y="862075"/>
                </a:lnTo>
                <a:lnTo>
                  <a:pt x="109347" y="855725"/>
                </a:lnTo>
                <a:close/>
              </a:path>
              <a:path w="122554" h="900429">
                <a:moveTo>
                  <a:pt x="12700" y="855725"/>
                </a:moveTo>
                <a:lnTo>
                  <a:pt x="6350" y="855725"/>
                </a:lnTo>
                <a:lnTo>
                  <a:pt x="12700" y="862075"/>
                </a:lnTo>
                <a:lnTo>
                  <a:pt x="12700" y="855725"/>
                </a:lnTo>
                <a:close/>
              </a:path>
              <a:path w="122554" h="900429">
                <a:moveTo>
                  <a:pt x="45847" y="855725"/>
                </a:moveTo>
                <a:lnTo>
                  <a:pt x="12700" y="855725"/>
                </a:lnTo>
                <a:lnTo>
                  <a:pt x="12700" y="862075"/>
                </a:lnTo>
                <a:lnTo>
                  <a:pt x="45847" y="862075"/>
                </a:lnTo>
                <a:lnTo>
                  <a:pt x="45847" y="855725"/>
                </a:lnTo>
                <a:close/>
              </a:path>
              <a:path w="122554" h="900429">
                <a:moveTo>
                  <a:pt x="12700" y="6350"/>
                </a:moveTo>
                <a:lnTo>
                  <a:pt x="6350" y="12700"/>
                </a:lnTo>
                <a:lnTo>
                  <a:pt x="12700" y="12700"/>
                </a:lnTo>
                <a:lnTo>
                  <a:pt x="12700" y="6350"/>
                </a:lnTo>
                <a:close/>
              </a:path>
              <a:path w="122554" h="900429">
                <a:moveTo>
                  <a:pt x="55499" y="6350"/>
                </a:moveTo>
                <a:lnTo>
                  <a:pt x="12700" y="6350"/>
                </a:lnTo>
                <a:lnTo>
                  <a:pt x="12700" y="12700"/>
                </a:lnTo>
                <a:lnTo>
                  <a:pt x="55499" y="12700"/>
                </a:lnTo>
                <a:lnTo>
                  <a:pt x="55499" y="635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1" name="object 41"/>
          <p:cNvSpPr/>
          <p:nvPr/>
        </p:nvSpPr>
        <p:spPr>
          <a:xfrm>
            <a:off x="3433007" y="3329810"/>
            <a:ext cx="96590" cy="881675"/>
          </a:xfrm>
          <a:custGeom>
            <a:avLst/>
            <a:gdLst/>
            <a:ahLst/>
            <a:cxnLst/>
            <a:rect l="l" t="t" r="r" b="b"/>
            <a:pathLst>
              <a:path w="128904" h="1176654">
                <a:moveTo>
                  <a:pt x="52450" y="1100048"/>
                </a:moveTo>
                <a:lnTo>
                  <a:pt x="52450" y="1176248"/>
                </a:lnTo>
                <a:lnTo>
                  <a:pt x="115950" y="1144498"/>
                </a:lnTo>
                <a:lnTo>
                  <a:pt x="65150" y="1144498"/>
                </a:lnTo>
                <a:lnTo>
                  <a:pt x="65150" y="1131798"/>
                </a:lnTo>
                <a:lnTo>
                  <a:pt x="115950" y="1131798"/>
                </a:lnTo>
                <a:lnTo>
                  <a:pt x="52450" y="1100048"/>
                </a:lnTo>
                <a:close/>
              </a:path>
              <a:path w="128904" h="1176654">
                <a:moveTo>
                  <a:pt x="55499" y="0"/>
                </a:moveTo>
                <a:lnTo>
                  <a:pt x="2793" y="0"/>
                </a:lnTo>
                <a:lnTo>
                  <a:pt x="0" y="2793"/>
                </a:lnTo>
                <a:lnTo>
                  <a:pt x="0" y="1141653"/>
                </a:lnTo>
                <a:lnTo>
                  <a:pt x="2793" y="1144498"/>
                </a:lnTo>
                <a:lnTo>
                  <a:pt x="52450" y="1144498"/>
                </a:lnTo>
                <a:lnTo>
                  <a:pt x="52450" y="1138148"/>
                </a:lnTo>
                <a:lnTo>
                  <a:pt x="12700" y="1138148"/>
                </a:lnTo>
                <a:lnTo>
                  <a:pt x="6350" y="1131798"/>
                </a:lnTo>
                <a:lnTo>
                  <a:pt x="12700" y="1131798"/>
                </a:lnTo>
                <a:lnTo>
                  <a:pt x="12700" y="12700"/>
                </a:lnTo>
                <a:lnTo>
                  <a:pt x="6350" y="12700"/>
                </a:lnTo>
                <a:lnTo>
                  <a:pt x="12700" y="6350"/>
                </a:lnTo>
                <a:lnTo>
                  <a:pt x="55499" y="6350"/>
                </a:lnTo>
                <a:lnTo>
                  <a:pt x="55499" y="0"/>
                </a:lnTo>
                <a:close/>
              </a:path>
              <a:path w="128904" h="1176654">
                <a:moveTo>
                  <a:pt x="115950" y="1131798"/>
                </a:moveTo>
                <a:lnTo>
                  <a:pt x="65150" y="1131798"/>
                </a:lnTo>
                <a:lnTo>
                  <a:pt x="65150" y="1144498"/>
                </a:lnTo>
                <a:lnTo>
                  <a:pt x="115950" y="1144498"/>
                </a:lnTo>
                <a:lnTo>
                  <a:pt x="128650" y="1138148"/>
                </a:lnTo>
                <a:lnTo>
                  <a:pt x="115950" y="1131798"/>
                </a:lnTo>
                <a:close/>
              </a:path>
              <a:path w="128904" h="1176654">
                <a:moveTo>
                  <a:pt x="12700" y="1131798"/>
                </a:moveTo>
                <a:lnTo>
                  <a:pt x="6350" y="1131798"/>
                </a:lnTo>
                <a:lnTo>
                  <a:pt x="12700" y="1138148"/>
                </a:lnTo>
                <a:lnTo>
                  <a:pt x="12700" y="1131798"/>
                </a:lnTo>
                <a:close/>
              </a:path>
              <a:path w="128904" h="1176654">
                <a:moveTo>
                  <a:pt x="52450" y="1131798"/>
                </a:moveTo>
                <a:lnTo>
                  <a:pt x="12700" y="1131798"/>
                </a:lnTo>
                <a:lnTo>
                  <a:pt x="12700" y="1138148"/>
                </a:lnTo>
                <a:lnTo>
                  <a:pt x="52450" y="1138148"/>
                </a:lnTo>
                <a:lnTo>
                  <a:pt x="52450" y="1131798"/>
                </a:lnTo>
                <a:close/>
              </a:path>
              <a:path w="128904" h="1176654">
                <a:moveTo>
                  <a:pt x="12700" y="6350"/>
                </a:moveTo>
                <a:lnTo>
                  <a:pt x="6350" y="12700"/>
                </a:lnTo>
                <a:lnTo>
                  <a:pt x="12700" y="12700"/>
                </a:lnTo>
                <a:lnTo>
                  <a:pt x="12700" y="6350"/>
                </a:lnTo>
                <a:close/>
              </a:path>
              <a:path w="128904" h="1176654">
                <a:moveTo>
                  <a:pt x="55499" y="6350"/>
                </a:moveTo>
                <a:lnTo>
                  <a:pt x="12700" y="6350"/>
                </a:lnTo>
                <a:lnTo>
                  <a:pt x="12700" y="12700"/>
                </a:lnTo>
                <a:lnTo>
                  <a:pt x="55499" y="12700"/>
                </a:lnTo>
                <a:lnTo>
                  <a:pt x="55499" y="635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2" name="object 42"/>
          <p:cNvSpPr/>
          <p:nvPr/>
        </p:nvSpPr>
        <p:spPr>
          <a:xfrm>
            <a:off x="2834154" y="3329810"/>
            <a:ext cx="135130" cy="844562"/>
          </a:xfrm>
          <a:custGeom>
            <a:avLst/>
            <a:gdLst/>
            <a:ahLst/>
            <a:cxnLst/>
            <a:rect l="l" t="t" r="r" b="b"/>
            <a:pathLst>
              <a:path w="180339" h="1127125">
                <a:moveTo>
                  <a:pt x="104012" y="1050543"/>
                </a:moveTo>
                <a:lnTo>
                  <a:pt x="104012" y="1126743"/>
                </a:lnTo>
                <a:lnTo>
                  <a:pt x="167512" y="1094993"/>
                </a:lnTo>
                <a:lnTo>
                  <a:pt x="116712" y="1094993"/>
                </a:lnTo>
                <a:lnTo>
                  <a:pt x="116712" y="1082293"/>
                </a:lnTo>
                <a:lnTo>
                  <a:pt x="167512" y="1082293"/>
                </a:lnTo>
                <a:lnTo>
                  <a:pt x="104012" y="1050543"/>
                </a:lnTo>
                <a:close/>
              </a:path>
              <a:path w="180339" h="1127125">
                <a:moveTo>
                  <a:pt x="65277" y="0"/>
                </a:moveTo>
                <a:lnTo>
                  <a:pt x="2794" y="0"/>
                </a:lnTo>
                <a:lnTo>
                  <a:pt x="0" y="2793"/>
                </a:lnTo>
                <a:lnTo>
                  <a:pt x="0" y="1092149"/>
                </a:lnTo>
                <a:lnTo>
                  <a:pt x="2794" y="1094993"/>
                </a:lnTo>
                <a:lnTo>
                  <a:pt x="104012" y="1094993"/>
                </a:lnTo>
                <a:lnTo>
                  <a:pt x="104012" y="1088643"/>
                </a:lnTo>
                <a:lnTo>
                  <a:pt x="12700" y="1088643"/>
                </a:lnTo>
                <a:lnTo>
                  <a:pt x="6350" y="1082293"/>
                </a:lnTo>
                <a:lnTo>
                  <a:pt x="12700" y="1082293"/>
                </a:lnTo>
                <a:lnTo>
                  <a:pt x="12700" y="12700"/>
                </a:lnTo>
                <a:lnTo>
                  <a:pt x="6350" y="12700"/>
                </a:lnTo>
                <a:lnTo>
                  <a:pt x="12700" y="6350"/>
                </a:lnTo>
                <a:lnTo>
                  <a:pt x="65277" y="6350"/>
                </a:lnTo>
                <a:lnTo>
                  <a:pt x="65277" y="0"/>
                </a:lnTo>
                <a:close/>
              </a:path>
              <a:path w="180339" h="1127125">
                <a:moveTo>
                  <a:pt x="167512" y="1082293"/>
                </a:moveTo>
                <a:lnTo>
                  <a:pt x="116712" y="1082293"/>
                </a:lnTo>
                <a:lnTo>
                  <a:pt x="116712" y="1094993"/>
                </a:lnTo>
                <a:lnTo>
                  <a:pt x="167512" y="1094993"/>
                </a:lnTo>
                <a:lnTo>
                  <a:pt x="180212" y="1088643"/>
                </a:lnTo>
                <a:lnTo>
                  <a:pt x="167512" y="1082293"/>
                </a:lnTo>
                <a:close/>
              </a:path>
              <a:path w="180339" h="1127125">
                <a:moveTo>
                  <a:pt x="12700" y="1082293"/>
                </a:moveTo>
                <a:lnTo>
                  <a:pt x="6350" y="1082293"/>
                </a:lnTo>
                <a:lnTo>
                  <a:pt x="12700" y="1088643"/>
                </a:lnTo>
                <a:lnTo>
                  <a:pt x="12700" y="1082293"/>
                </a:lnTo>
                <a:close/>
              </a:path>
              <a:path w="180339" h="1127125">
                <a:moveTo>
                  <a:pt x="104012" y="1082293"/>
                </a:moveTo>
                <a:lnTo>
                  <a:pt x="12700" y="1082293"/>
                </a:lnTo>
                <a:lnTo>
                  <a:pt x="12700" y="1088643"/>
                </a:lnTo>
                <a:lnTo>
                  <a:pt x="104012" y="1088643"/>
                </a:lnTo>
                <a:lnTo>
                  <a:pt x="104012" y="1082293"/>
                </a:lnTo>
                <a:close/>
              </a:path>
              <a:path w="180339" h="1127125">
                <a:moveTo>
                  <a:pt x="12700" y="6350"/>
                </a:moveTo>
                <a:lnTo>
                  <a:pt x="6350" y="12700"/>
                </a:lnTo>
                <a:lnTo>
                  <a:pt x="12700" y="12700"/>
                </a:lnTo>
                <a:lnTo>
                  <a:pt x="12700" y="6350"/>
                </a:lnTo>
                <a:close/>
              </a:path>
              <a:path w="180339" h="1127125">
                <a:moveTo>
                  <a:pt x="65277" y="6350"/>
                </a:moveTo>
                <a:lnTo>
                  <a:pt x="12700" y="6350"/>
                </a:lnTo>
                <a:lnTo>
                  <a:pt x="12700" y="12700"/>
                </a:lnTo>
                <a:lnTo>
                  <a:pt x="65277" y="12700"/>
                </a:lnTo>
                <a:lnTo>
                  <a:pt x="65277" y="635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3" name="object 43"/>
          <p:cNvSpPr txBox="1"/>
          <p:nvPr/>
        </p:nvSpPr>
        <p:spPr>
          <a:xfrm>
            <a:off x="4108371" y="3495583"/>
            <a:ext cx="436317" cy="80663"/>
          </a:xfrm>
          <a:prstGeom prst="rect">
            <a:avLst/>
          </a:prstGeom>
          <a:solidFill>
            <a:srgbClr val="C5D9F0"/>
          </a:solidFill>
        </p:spPr>
        <p:txBody>
          <a:bodyPr vert="horz" wrap="square" lIns="0" tIns="0" rIns="0" bIns="0" rtlCol="0">
            <a:spAutoFit/>
          </a:bodyPr>
          <a:lstStyle/>
          <a:p>
            <a:pPr marL="88979"/>
            <a:r>
              <a:rPr sz="524" dirty="0">
                <a:latin typeface="微软雅黑"/>
                <a:cs typeface="微软雅黑"/>
              </a:rPr>
              <a:t>d</a:t>
            </a:r>
            <a:r>
              <a:rPr sz="524" spc="-4" dirty="0">
                <a:latin typeface="微软雅黑"/>
                <a:cs typeface="微软雅黑"/>
              </a:rPr>
              <a:t>an</a:t>
            </a:r>
            <a:r>
              <a:rPr sz="524" dirty="0">
                <a:latin typeface="微软雅黑"/>
                <a:cs typeface="微软雅黑"/>
              </a:rPr>
              <a:t>ci</a:t>
            </a:r>
            <a:r>
              <a:rPr sz="524" spc="-4" dirty="0">
                <a:latin typeface="微软雅黑"/>
                <a:cs typeface="微软雅黑"/>
              </a:rPr>
              <a:t>ng</a:t>
            </a:r>
            <a:endParaRPr sz="524">
              <a:latin typeface="微软雅黑"/>
              <a:cs typeface="微软雅黑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4108371" y="3696564"/>
            <a:ext cx="436317" cy="157969"/>
          </a:xfrm>
          <a:custGeom>
            <a:avLst/>
            <a:gdLst/>
            <a:ahLst/>
            <a:cxnLst/>
            <a:rect l="l" t="t" r="r" b="b"/>
            <a:pathLst>
              <a:path w="582295" h="210820">
                <a:moveTo>
                  <a:pt x="0" y="210312"/>
                </a:moveTo>
                <a:lnTo>
                  <a:pt x="582168" y="210312"/>
                </a:lnTo>
                <a:lnTo>
                  <a:pt x="582168" y="0"/>
                </a:lnTo>
                <a:lnTo>
                  <a:pt x="0" y="0"/>
                </a:lnTo>
                <a:lnTo>
                  <a:pt x="0" y="210312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5" name="object 45"/>
          <p:cNvSpPr txBox="1"/>
          <p:nvPr/>
        </p:nvSpPr>
        <p:spPr>
          <a:xfrm>
            <a:off x="4219901" y="3738056"/>
            <a:ext cx="214115" cy="806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524" spc="-15" dirty="0">
                <a:latin typeface="微软雅黑"/>
                <a:cs typeface="微软雅黑"/>
              </a:rPr>
              <a:t>s</a:t>
            </a:r>
            <a:r>
              <a:rPr sz="524" spc="-4" dirty="0">
                <a:latin typeface="微软雅黑"/>
                <a:cs typeface="微软雅黑"/>
              </a:rPr>
              <a:t>h</a:t>
            </a:r>
            <a:r>
              <a:rPr sz="524" spc="-15" dirty="0">
                <a:latin typeface="微软雅黑"/>
                <a:cs typeface="微软雅黑"/>
              </a:rPr>
              <a:t>o</a:t>
            </a:r>
            <a:r>
              <a:rPr sz="524" spc="-4" dirty="0">
                <a:latin typeface="微软雅黑"/>
                <a:cs typeface="微软雅黑"/>
              </a:rPr>
              <a:t>ws</a:t>
            </a:r>
            <a:endParaRPr sz="524">
              <a:latin typeface="微软雅黑"/>
              <a:cs typeface="微软雅黑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4115224" y="3895262"/>
            <a:ext cx="436317" cy="157969"/>
          </a:xfrm>
          <a:custGeom>
            <a:avLst/>
            <a:gdLst/>
            <a:ahLst/>
            <a:cxnLst/>
            <a:rect l="l" t="t" r="r" b="b"/>
            <a:pathLst>
              <a:path w="582295" h="210820">
                <a:moveTo>
                  <a:pt x="0" y="210312"/>
                </a:moveTo>
                <a:lnTo>
                  <a:pt x="582168" y="210312"/>
                </a:lnTo>
                <a:lnTo>
                  <a:pt x="582168" y="0"/>
                </a:lnTo>
                <a:lnTo>
                  <a:pt x="0" y="0"/>
                </a:lnTo>
                <a:lnTo>
                  <a:pt x="0" y="210312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7" name="object 47"/>
          <p:cNvSpPr txBox="1"/>
          <p:nvPr/>
        </p:nvSpPr>
        <p:spPr>
          <a:xfrm>
            <a:off x="4245215" y="3937897"/>
            <a:ext cx="179855" cy="806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524" spc="-4" dirty="0">
                <a:latin typeface="微软雅黑"/>
                <a:cs typeface="微软雅黑"/>
              </a:rPr>
              <a:t>n</a:t>
            </a:r>
            <a:r>
              <a:rPr sz="524" spc="-15" dirty="0">
                <a:latin typeface="微软雅黑"/>
                <a:cs typeface="微软雅黑"/>
              </a:rPr>
              <a:t>e</a:t>
            </a:r>
            <a:r>
              <a:rPr sz="524" spc="-4" dirty="0">
                <a:latin typeface="微软雅黑"/>
                <a:cs typeface="微软雅黑"/>
              </a:rPr>
              <a:t>ws</a:t>
            </a:r>
            <a:endParaRPr sz="524">
              <a:latin typeface="微软雅黑"/>
              <a:cs typeface="微软雅黑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4015399" y="3329809"/>
            <a:ext cx="94685" cy="275018"/>
          </a:xfrm>
          <a:custGeom>
            <a:avLst/>
            <a:gdLst/>
            <a:ahLst/>
            <a:cxnLst/>
            <a:rect l="l" t="t" r="r" b="b"/>
            <a:pathLst>
              <a:path w="126364" h="367029">
                <a:moveTo>
                  <a:pt x="49911" y="290448"/>
                </a:moveTo>
                <a:lnTo>
                  <a:pt x="49911" y="366648"/>
                </a:lnTo>
                <a:lnTo>
                  <a:pt x="113411" y="334898"/>
                </a:lnTo>
                <a:lnTo>
                  <a:pt x="62611" y="334898"/>
                </a:lnTo>
                <a:lnTo>
                  <a:pt x="62611" y="322198"/>
                </a:lnTo>
                <a:lnTo>
                  <a:pt x="113411" y="322198"/>
                </a:lnTo>
                <a:lnTo>
                  <a:pt x="49911" y="290448"/>
                </a:lnTo>
                <a:close/>
              </a:path>
              <a:path w="126364" h="367029">
                <a:moveTo>
                  <a:pt x="55499" y="0"/>
                </a:moveTo>
                <a:lnTo>
                  <a:pt x="2794" y="0"/>
                </a:lnTo>
                <a:lnTo>
                  <a:pt x="0" y="2793"/>
                </a:lnTo>
                <a:lnTo>
                  <a:pt x="0" y="331977"/>
                </a:lnTo>
                <a:lnTo>
                  <a:pt x="2794" y="334898"/>
                </a:lnTo>
                <a:lnTo>
                  <a:pt x="49911" y="334898"/>
                </a:lnTo>
                <a:lnTo>
                  <a:pt x="49911" y="328548"/>
                </a:lnTo>
                <a:lnTo>
                  <a:pt x="12700" y="328548"/>
                </a:lnTo>
                <a:lnTo>
                  <a:pt x="6350" y="322198"/>
                </a:lnTo>
                <a:lnTo>
                  <a:pt x="12700" y="322198"/>
                </a:lnTo>
                <a:lnTo>
                  <a:pt x="12700" y="12700"/>
                </a:lnTo>
                <a:lnTo>
                  <a:pt x="6350" y="12700"/>
                </a:lnTo>
                <a:lnTo>
                  <a:pt x="12700" y="6350"/>
                </a:lnTo>
                <a:lnTo>
                  <a:pt x="55499" y="6350"/>
                </a:lnTo>
                <a:lnTo>
                  <a:pt x="55499" y="0"/>
                </a:lnTo>
                <a:close/>
              </a:path>
              <a:path w="126364" h="367029">
                <a:moveTo>
                  <a:pt x="113411" y="322198"/>
                </a:moveTo>
                <a:lnTo>
                  <a:pt x="62611" y="322198"/>
                </a:lnTo>
                <a:lnTo>
                  <a:pt x="62611" y="334898"/>
                </a:lnTo>
                <a:lnTo>
                  <a:pt x="113411" y="334898"/>
                </a:lnTo>
                <a:lnTo>
                  <a:pt x="126111" y="328548"/>
                </a:lnTo>
                <a:lnTo>
                  <a:pt x="113411" y="322198"/>
                </a:lnTo>
                <a:close/>
              </a:path>
              <a:path w="126364" h="367029">
                <a:moveTo>
                  <a:pt x="12700" y="322198"/>
                </a:moveTo>
                <a:lnTo>
                  <a:pt x="6350" y="322198"/>
                </a:lnTo>
                <a:lnTo>
                  <a:pt x="12700" y="328548"/>
                </a:lnTo>
                <a:lnTo>
                  <a:pt x="12700" y="322198"/>
                </a:lnTo>
                <a:close/>
              </a:path>
              <a:path w="126364" h="367029">
                <a:moveTo>
                  <a:pt x="49911" y="322198"/>
                </a:moveTo>
                <a:lnTo>
                  <a:pt x="12700" y="322198"/>
                </a:lnTo>
                <a:lnTo>
                  <a:pt x="12700" y="328548"/>
                </a:lnTo>
                <a:lnTo>
                  <a:pt x="49911" y="328548"/>
                </a:lnTo>
                <a:lnTo>
                  <a:pt x="49911" y="322198"/>
                </a:lnTo>
                <a:close/>
              </a:path>
              <a:path w="126364" h="367029">
                <a:moveTo>
                  <a:pt x="12700" y="6350"/>
                </a:moveTo>
                <a:lnTo>
                  <a:pt x="6350" y="12700"/>
                </a:lnTo>
                <a:lnTo>
                  <a:pt x="12700" y="12700"/>
                </a:lnTo>
                <a:lnTo>
                  <a:pt x="12700" y="6350"/>
                </a:lnTo>
                <a:close/>
              </a:path>
              <a:path w="126364" h="367029">
                <a:moveTo>
                  <a:pt x="55499" y="6350"/>
                </a:moveTo>
                <a:lnTo>
                  <a:pt x="12700" y="6350"/>
                </a:lnTo>
                <a:lnTo>
                  <a:pt x="12700" y="12700"/>
                </a:lnTo>
                <a:lnTo>
                  <a:pt x="55499" y="12700"/>
                </a:lnTo>
                <a:lnTo>
                  <a:pt x="55499" y="635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9" name="object 49"/>
          <p:cNvSpPr/>
          <p:nvPr/>
        </p:nvSpPr>
        <p:spPr>
          <a:xfrm>
            <a:off x="4015399" y="3329810"/>
            <a:ext cx="94685" cy="474858"/>
          </a:xfrm>
          <a:custGeom>
            <a:avLst/>
            <a:gdLst/>
            <a:ahLst/>
            <a:cxnLst/>
            <a:rect l="l" t="t" r="r" b="b"/>
            <a:pathLst>
              <a:path w="126364" h="633729">
                <a:moveTo>
                  <a:pt x="49911" y="557021"/>
                </a:moveTo>
                <a:lnTo>
                  <a:pt x="49911" y="633221"/>
                </a:lnTo>
                <a:lnTo>
                  <a:pt x="113411" y="601471"/>
                </a:lnTo>
                <a:lnTo>
                  <a:pt x="62611" y="601471"/>
                </a:lnTo>
                <a:lnTo>
                  <a:pt x="62611" y="588771"/>
                </a:lnTo>
                <a:lnTo>
                  <a:pt x="113411" y="588771"/>
                </a:lnTo>
                <a:lnTo>
                  <a:pt x="49911" y="557021"/>
                </a:lnTo>
                <a:close/>
              </a:path>
              <a:path w="126364" h="633729">
                <a:moveTo>
                  <a:pt x="55499" y="0"/>
                </a:moveTo>
                <a:lnTo>
                  <a:pt x="2794" y="0"/>
                </a:lnTo>
                <a:lnTo>
                  <a:pt x="0" y="2793"/>
                </a:lnTo>
                <a:lnTo>
                  <a:pt x="0" y="598677"/>
                </a:lnTo>
                <a:lnTo>
                  <a:pt x="2794" y="601471"/>
                </a:lnTo>
                <a:lnTo>
                  <a:pt x="49911" y="601471"/>
                </a:lnTo>
                <a:lnTo>
                  <a:pt x="49911" y="595121"/>
                </a:lnTo>
                <a:lnTo>
                  <a:pt x="12700" y="595121"/>
                </a:lnTo>
                <a:lnTo>
                  <a:pt x="6350" y="588771"/>
                </a:lnTo>
                <a:lnTo>
                  <a:pt x="12700" y="588771"/>
                </a:lnTo>
                <a:lnTo>
                  <a:pt x="12700" y="12700"/>
                </a:lnTo>
                <a:lnTo>
                  <a:pt x="6350" y="12700"/>
                </a:lnTo>
                <a:lnTo>
                  <a:pt x="12700" y="6350"/>
                </a:lnTo>
                <a:lnTo>
                  <a:pt x="55499" y="6350"/>
                </a:lnTo>
                <a:lnTo>
                  <a:pt x="55499" y="0"/>
                </a:lnTo>
                <a:close/>
              </a:path>
              <a:path w="126364" h="633729">
                <a:moveTo>
                  <a:pt x="113411" y="588771"/>
                </a:moveTo>
                <a:lnTo>
                  <a:pt x="62611" y="588771"/>
                </a:lnTo>
                <a:lnTo>
                  <a:pt x="62611" y="601471"/>
                </a:lnTo>
                <a:lnTo>
                  <a:pt x="113411" y="601471"/>
                </a:lnTo>
                <a:lnTo>
                  <a:pt x="126111" y="595121"/>
                </a:lnTo>
                <a:lnTo>
                  <a:pt x="113411" y="588771"/>
                </a:lnTo>
                <a:close/>
              </a:path>
              <a:path w="126364" h="633729">
                <a:moveTo>
                  <a:pt x="12700" y="588771"/>
                </a:moveTo>
                <a:lnTo>
                  <a:pt x="6350" y="588771"/>
                </a:lnTo>
                <a:lnTo>
                  <a:pt x="12700" y="595121"/>
                </a:lnTo>
                <a:lnTo>
                  <a:pt x="12700" y="588771"/>
                </a:lnTo>
                <a:close/>
              </a:path>
              <a:path w="126364" h="633729">
                <a:moveTo>
                  <a:pt x="49911" y="588771"/>
                </a:moveTo>
                <a:lnTo>
                  <a:pt x="12700" y="588771"/>
                </a:lnTo>
                <a:lnTo>
                  <a:pt x="12700" y="595121"/>
                </a:lnTo>
                <a:lnTo>
                  <a:pt x="49911" y="595121"/>
                </a:lnTo>
                <a:lnTo>
                  <a:pt x="49911" y="588771"/>
                </a:lnTo>
                <a:close/>
              </a:path>
              <a:path w="126364" h="633729">
                <a:moveTo>
                  <a:pt x="12700" y="6350"/>
                </a:moveTo>
                <a:lnTo>
                  <a:pt x="6350" y="12700"/>
                </a:lnTo>
                <a:lnTo>
                  <a:pt x="12700" y="12700"/>
                </a:lnTo>
                <a:lnTo>
                  <a:pt x="12700" y="6350"/>
                </a:lnTo>
                <a:close/>
              </a:path>
              <a:path w="126364" h="633729">
                <a:moveTo>
                  <a:pt x="55499" y="6350"/>
                </a:moveTo>
                <a:lnTo>
                  <a:pt x="12700" y="6350"/>
                </a:lnTo>
                <a:lnTo>
                  <a:pt x="12700" y="12700"/>
                </a:lnTo>
                <a:lnTo>
                  <a:pt x="55499" y="12700"/>
                </a:lnTo>
                <a:lnTo>
                  <a:pt x="55499" y="635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0" name="object 50"/>
          <p:cNvSpPr/>
          <p:nvPr/>
        </p:nvSpPr>
        <p:spPr>
          <a:xfrm>
            <a:off x="4015398" y="3329809"/>
            <a:ext cx="101823" cy="674222"/>
          </a:xfrm>
          <a:custGeom>
            <a:avLst/>
            <a:gdLst/>
            <a:ahLst/>
            <a:cxnLst/>
            <a:rect l="l" t="t" r="r" b="b"/>
            <a:pathLst>
              <a:path w="135889" h="899795">
                <a:moveTo>
                  <a:pt x="59436" y="823594"/>
                </a:moveTo>
                <a:lnTo>
                  <a:pt x="59436" y="899794"/>
                </a:lnTo>
                <a:lnTo>
                  <a:pt x="122936" y="868044"/>
                </a:lnTo>
                <a:lnTo>
                  <a:pt x="72136" y="868044"/>
                </a:lnTo>
                <a:lnTo>
                  <a:pt x="72136" y="855344"/>
                </a:lnTo>
                <a:lnTo>
                  <a:pt x="122936" y="855344"/>
                </a:lnTo>
                <a:lnTo>
                  <a:pt x="59436" y="823594"/>
                </a:lnTo>
                <a:close/>
              </a:path>
              <a:path w="135889" h="899795">
                <a:moveTo>
                  <a:pt x="55499" y="0"/>
                </a:moveTo>
                <a:lnTo>
                  <a:pt x="2794" y="0"/>
                </a:lnTo>
                <a:lnTo>
                  <a:pt x="0" y="2793"/>
                </a:lnTo>
                <a:lnTo>
                  <a:pt x="0" y="865250"/>
                </a:lnTo>
                <a:lnTo>
                  <a:pt x="2794" y="868044"/>
                </a:lnTo>
                <a:lnTo>
                  <a:pt x="59436" y="868044"/>
                </a:lnTo>
                <a:lnTo>
                  <a:pt x="59436" y="861694"/>
                </a:lnTo>
                <a:lnTo>
                  <a:pt x="12700" y="861694"/>
                </a:lnTo>
                <a:lnTo>
                  <a:pt x="6350" y="855344"/>
                </a:lnTo>
                <a:lnTo>
                  <a:pt x="12700" y="855344"/>
                </a:lnTo>
                <a:lnTo>
                  <a:pt x="12700" y="12700"/>
                </a:lnTo>
                <a:lnTo>
                  <a:pt x="6350" y="12700"/>
                </a:lnTo>
                <a:lnTo>
                  <a:pt x="12700" y="6350"/>
                </a:lnTo>
                <a:lnTo>
                  <a:pt x="55499" y="6350"/>
                </a:lnTo>
                <a:lnTo>
                  <a:pt x="55499" y="0"/>
                </a:lnTo>
                <a:close/>
              </a:path>
              <a:path w="135889" h="899795">
                <a:moveTo>
                  <a:pt x="122936" y="855344"/>
                </a:moveTo>
                <a:lnTo>
                  <a:pt x="72136" y="855344"/>
                </a:lnTo>
                <a:lnTo>
                  <a:pt x="72136" y="868044"/>
                </a:lnTo>
                <a:lnTo>
                  <a:pt x="122936" y="868044"/>
                </a:lnTo>
                <a:lnTo>
                  <a:pt x="135636" y="861694"/>
                </a:lnTo>
                <a:lnTo>
                  <a:pt x="122936" y="855344"/>
                </a:lnTo>
                <a:close/>
              </a:path>
              <a:path w="135889" h="899795">
                <a:moveTo>
                  <a:pt x="12700" y="855344"/>
                </a:moveTo>
                <a:lnTo>
                  <a:pt x="6350" y="855344"/>
                </a:lnTo>
                <a:lnTo>
                  <a:pt x="12700" y="861694"/>
                </a:lnTo>
                <a:lnTo>
                  <a:pt x="12700" y="855344"/>
                </a:lnTo>
                <a:close/>
              </a:path>
              <a:path w="135889" h="899795">
                <a:moveTo>
                  <a:pt x="59436" y="855344"/>
                </a:moveTo>
                <a:lnTo>
                  <a:pt x="12700" y="855344"/>
                </a:lnTo>
                <a:lnTo>
                  <a:pt x="12700" y="861694"/>
                </a:lnTo>
                <a:lnTo>
                  <a:pt x="59436" y="861694"/>
                </a:lnTo>
                <a:lnTo>
                  <a:pt x="59436" y="855344"/>
                </a:lnTo>
                <a:close/>
              </a:path>
              <a:path w="135889" h="899795">
                <a:moveTo>
                  <a:pt x="12700" y="6350"/>
                </a:moveTo>
                <a:lnTo>
                  <a:pt x="6350" y="12700"/>
                </a:lnTo>
                <a:lnTo>
                  <a:pt x="12700" y="12700"/>
                </a:lnTo>
                <a:lnTo>
                  <a:pt x="12700" y="6350"/>
                </a:lnTo>
                <a:close/>
              </a:path>
              <a:path w="135889" h="899795">
                <a:moveTo>
                  <a:pt x="55499" y="6350"/>
                </a:moveTo>
                <a:lnTo>
                  <a:pt x="12700" y="6350"/>
                </a:lnTo>
                <a:lnTo>
                  <a:pt x="12700" y="12700"/>
                </a:lnTo>
                <a:lnTo>
                  <a:pt x="55499" y="12700"/>
                </a:lnTo>
                <a:lnTo>
                  <a:pt x="55499" y="635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1" name="object 51"/>
          <p:cNvSpPr/>
          <p:nvPr/>
        </p:nvSpPr>
        <p:spPr>
          <a:xfrm>
            <a:off x="4112939" y="4093960"/>
            <a:ext cx="436317" cy="157969"/>
          </a:xfrm>
          <a:custGeom>
            <a:avLst/>
            <a:gdLst/>
            <a:ahLst/>
            <a:cxnLst/>
            <a:rect l="l" t="t" r="r" b="b"/>
            <a:pathLst>
              <a:path w="582295" h="210820">
                <a:moveTo>
                  <a:pt x="0" y="210312"/>
                </a:moveTo>
                <a:lnTo>
                  <a:pt x="582168" y="210312"/>
                </a:lnTo>
                <a:lnTo>
                  <a:pt x="582168" y="0"/>
                </a:lnTo>
                <a:lnTo>
                  <a:pt x="0" y="0"/>
                </a:lnTo>
                <a:lnTo>
                  <a:pt x="0" y="210312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2" name="object 52"/>
          <p:cNvSpPr txBox="1"/>
          <p:nvPr/>
        </p:nvSpPr>
        <p:spPr>
          <a:xfrm>
            <a:off x="4218950" y="4136404"/>
            <a:ext cx="224106" cy="806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524" spc="-11" dirty="0">
                <a:latin typeface="微软雅黑"/>
                <a:cs typeface="微软雅黑"/>
              </a:rPr>
              <a:t>e</a:t>
            </a:r>
            <a:r>
              <a:rPr sz="524" spc="-8" dirty="0">
                <a:latin typeface="微软雅黑"/>
                <a:cs typeface="微软雅黑"/>
              </a:rPr>
              <a:t>v</a:t>
            </a:r>
            <a:r>
              <a:rPr sz="524" spc="-11" dirty="0">
                <a:latin typeface="微软雅黑"/>
                <a:cs typeface="微软雅黑"/>
              </a:rPr>
              <a:t>e</a:t>
            </a:r>
            <a:r>
              <a:rPr sz="524" spc="-4" dirty="0">
                <a:latin typeface="微软雅黑"/>
                <a:cs typeface="微软雅黑"/>
              </a:rPr>
              <a:t>nts</a:t>
            </a:r>
            <a:endParaRPr sz="524">
              <a:latin typeface="微软雅黑"/>
              <a:cs typeface="微软雅黑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4015399" y="3329811"/>
            <a:ext cx="98492" cy="873110"/>
          </a:xfrm>
          <a:custGeom>
            <a:avLst/>
            <a:gdLst/>
            <a:ahLst/>
            <a:cxnLst/>
            <a:rect l="l" t="t" r="r" b="b"/>
            <a:pathLst>
              <a:path w="131445" h="1165225">
                <a:moveTo>
                  <a:pt x="54990" y="1088466"/>
                </a:moveTo>
                <a:lnTo>
                  <a:pt x="54990" y="1164666"/>
                </a:lnTo>
                <a:lnTo>
                  <a:pt x="118490" y="1132916"/>
                </a:lnTo>
                <a:lnTo>
                  <a:pt x="67690" y="1132916"/>
                </a:lnTo>
                <a:lnTo>
                  <a:pt x="67690" y="1120216"/>
                </a:lnTo>
                <a:lnTo>
                  <a:pt x="118490" y="1120216"/>
                </a:lnTo>
                <a:lnTo>
                  <a:pt x="54990" y="1088466"/>
                </a:lnTo>
                <a:close/>
              </a:path>
              <a:path w="131445" h="1165225">
                <a:moveTo>
                  <a:pt x="55499" y="0"/>
                </a:moveTo>
                <a:lnTo>
                  <a:pt x="2794" y="0"/>
                </a:lnTo>
                <a:lnTo>
                  <a:pt x="0" y="2793"/>
                </a:lnTo>
                <a:lnTo>
                  <a:pt x="0" y="1130071"/>
                </a:lnTo>
                <a:lnTo>
                  <a:pt x="2794" y="1132916"/>
                </a:lnTo>
                <a:lnTo>
                  <a:pt x="54990" y="1132916"/>
                </a:lnTo>
                <a:lnTo>
                  <a:pt x="54990" y="1126566"/>
                </a:lnTo>
                <a:lnTo>
                  <a:pt x="12700" y="1126566"/>
                </a:lnTo>
                <a:lnTo>
                  <a:pt x="6350" y="1120216"/>
                </a:lnTo>
                <a:lnTo>
                  <a:pt x="12700" y="1120216"/>
                </a:lnTo>
                <a:lnTo>
                  <a:pt x="12700" y="12700"/>
                </a:lnTo>
                <a:lnTo>
                  <a:pt x="6350" y="12700"/>
                </a:lnTo>
                <a:lnTo>
                  <a:pt x="12700" y="6350"/>
                </a:lnTo>
                <a:lnTo>
                  <a:pt x="55499" y="6350"/>
                </a:lnTo>
                <a:lnTo>
                  <a:pt x="55499" y="0"/>
                </a:lnTo>
                <a:close/>
              </a:path>
              <a:path w="131445" h="1165225">
                <a:moveTo>
                  <a:pt x="118490" y="1120216"/>
                </a:moveTo>
                <a:lnTo>
                  <a:pt x="67690" y="1120216"/>
                </a:lnTo>
                <a:lnTo>
                  <a:pt x="67690" y="1132916"/>
                </a:lnTo>
                <a:lnTo>
                  <a:pt x="118490" y="1132916"/>
                </a:lnTo>
                <a:lnTo>
                  <a:pt x="131190" y="1126566"/>
                </a:lnTo>
                <a:lnTo>
                  <a:pt x="118490" y="1120216"/>
                </a:lnTo>
                <a:close/>
              </a:path>
              <a:path w="131445" h="1165225">
                <a:moveTo>
                  <a:pt x="12700" y="1120216"/>
                </a:moveTo>
                <a:lnTo>
                  <a:pt x="6350" y="1120216"/>
                </a:lnTo>
                <a:lnTo>
                  <a:pt x="12700" y="1126566"/>
                </a:lnTo>
                <a:lnTo>
                  <a:pt x="12700" y="1120216"/>
                </a:lnTo>
                <a:close/>
              </a:path>
              <a:path w="131445" h="1165225">
                <a:moveTo>
                  <a:pt x="54990" y="1120216"/>
                </a:moveTo>
                <a:lnTo>
                  <a:pt x="12700" y="1120216"/>
                </a:lnTo>
                <a:lnTo>
                  <a:pt x="12700" y="1126566"/>
                </a:lnTo>
                <a:lnTo>
                  <a:pt x="54990" y="1126566"/>
                </a:lnTo>
                <a:lnTo>
                  <a:pt x="54990" y="1120216"/>
                </a:lnTo>
                <a:close/>
              </a:path>
              <a:path w="131445" h="1165225">
                <a:moveTo>
                  <a:pt x="12700" y="6350"/>
                </a:moveTo>
                <a:lnTo>
                  <a:pt x="6350" y="12700"/>
                </a:lnTo>
                <a:lnTo>
                  <a:pt x="12700" y="12700"/>
                </a:lnTo>
                <a:lnTo>
                  <a:pt x="12700" y="6350"/>
                </a:lnTo>
                <a:close/>
              </a:path>
              <a:path w="131445" h="1165225">
                <a:moveTo>
                  <a:pt x="55499" y="6350"/>
                </a:moveTo>
                <a:lnTo>
                  <a:pt x="12700" y="6350"/>
                </a:lnTo>
                <a:lnTo>
                  <a:pt x="12700" y="12700"/>
                </a:lnTo>
                <a:lnTo>
                  <a:pt x="55499" y="12700"/>
                </a:lnTo>
                <a:lnTo>
                  <a:pt x="55499" y="635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4" name="object 54"/>
          <p:cNvSpPr/>
          <p:nvPr/>
        </p:nvSpPr>
        <p:spPr>
          <a:xfrm>
            <a:off x="1586962" y="1428666"/>
            <a:ext cx="1068858" cy="80621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5" name="object 55"/>
          <p:cNvSpPr/>
          <p:nvPr/>
        </p:nvSpPr>
        <p:spPr>
          <a:xfrm>
            <a:off x="634582" y="3851868"/>
            <a:ext cx="835901" cy="3174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6" name="object 56"/>
          <p:cNvSpPr/>
          <p:nvPr/>
        </p:nvSpPr>
        <p:spPr>
          <a:xfrm>
            <a:off x="1618936" y="3851868"/>
            <a:ext cx="856457" cy="31746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7" name="object 57"/>
          <p:cNvSpPr/>
          <p:nvPr/>
        </p:nvSpPr>
        <p:spPr>
          <a:xfrm>
            <a:off x="454154" y="1426382"/>
            <a:ext cx="1064291" cy="80392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8" name="object 58"/>
          <p:cNvSpPr/>
          <p:nvPr/>
        </p:nvSpPr>
        <p:spPr>
          <a:xfrm>
            <a:off x="458722" y="2287406"/>
            <a:ext cx="1064291" cy="80164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9" name="object 59"/>
          <p:cNvSpPr/>
          <p:nvPr/>
        </p:nvSpPr>
        <p:spPr>
          <a:xfrm>
            <a:off x="2829396" y="855411"/>
            <a:ext cx="267214" cy="29918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0" name="object 60"/>
          <p:cNvSpPr txBox="1"/>
          <p:nvPr/>
        </p:nvSpPr>
        <p:spPr>
          <a:xfrm>
            <a:off x="392489" y="855411"/>
            <a:ext cx="2316240" cy="3395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739902" algn="ctr"/>
            <a:r>
              <a:rPr sz="1199" spc="-53" dirty="0">
                <a:latin typeface="微软雅黑"/>
                <a:cs typeface="微软雅黑"/>
              </a:rPr>
              <a:t>B</a:t>
            </a:r>
            <a:r>
              <a:rPr sz="1199" spc="4" dirty="0">
                <a:latin typeface="微软雅黑"/>
                <a:cs typeface="微软雅黑"/>
              </a:rPr>
              <a:t>T</a:t>
            </a:r>
            <a:r>
              <a:rPr sz="1199" spc="-23" dirty="0">
                <a:latin typeface="微软雅黑"/>
                <a:cs typeface="微软雅黑"/>
              </a:rPr>
              <a:t> </a:t>
            </a:r>
            <a:r>
              <a:rPr sz="1199" dirty="0">
                <a:latin typeface="微软雅黑"/>
                <a:cs typeface="微软雅黑"/>
              </a:rPr>
              <a:t>sp</a:t>
            </a:r>
            <a:r>
              <a:rPr sz="1199" spc="8" dirty="0">
                <a:latin typeface="微软雅黑"/>
                <a:cs typeface="微软雅黑"/>
              </a:rPr>
              <a:t>o</a:t>
            </a:r>
            <a:r>
              <a:rPr sz="1199" spc="41" dirty="0">
                <a:latin typeface="微软雅黑"/>
                <a:cs typeface="微软雅黑"/>
              </a:rPr>
              <a:t>r</a:t>
            </a:r>
            <a:r>
              <a:rPr sz="1199" dirty="0">
                <a:latin typeface="微软雅黑"/>
                <a:cs typeface="微软雅黑"/>
              </a:rPr>
              <a:t>ts</a:t>
            </a:r>
            <a:r>
              <a:rPr sz="1199" spc="-34" dirty="0">
                <a:latin typeface="微软雅黑"/>
                <a:cs typeface="微软雅黑"/>
              </a:rPr>
              <a:t> </a:t>
            </a:r>
            <a:r>
              <a:rPr sz="1199" spc="-4" dirty="0">
                <a:latin typeface="微软雅黑"/>
                <a:cs typeface="微软雅黑"/>
              </a:rPr>
              <a:t>V</a:t>
            </a:r>
            <a:r>
              <a:rPr sz="1199" spc="4" dirty="0">
                <a:latin typeface="微软雅黑"/>
                <a:cs typeface="微软雅黑"/>
              </a:rPr>
              <a:t>R</a:t>
            </a:r>
            <a:endParaRPr sz="1199">
              <a:latin typeface="微软雅黑"/>
              <a:cs typeface="微软雅黑"/>
            </a:endParaRPr>
          </a:p>
          <a:p>
            <a:pPr>
              <a:spcBef>
                <a:spcPts val="17"/>
              </a:spcBef>
            </a:pPr>
            <a:endParaRPr sz="974">
              <a:latin typeface="Times New Roman"/>
              <a:cs typeface="Times New Roman"/>
            </a:endParaRPr>
          </a:p>
          <a:p>
            <a:pPr marL="80890" algn="ctr">
              <a:tabLst>
                <a:tab pos="1242370" algn="l"/>
              </a:tabLst>
            </a:pPr>
            <a:r>
              <a:rPr sz="1630" i="1" u="sng" spc="-56" baseline="5747" dirty="0">
                <a:latin typeface="微软雅黑"/>
                <a:cs typeface="微软雅黑"/>
              </a:rPr>
              <a:t>V</a:t>
            </a:r>
            <a:r>
              <a:rPr sz="1630" i="1" u="sng" spc="-23" baseline="5747" dirty="0">
                <a:latin typeface="微软雅黑"/>
                <a:cs typeface="微软雅黑"/>
              </a:rPr>
              <a:t>I</a:t>
            </a:r>
            <a:r>
              <a:rPr sz="1630" i="1" u="sng" spc="-62" baseline="5747" dirty="0">
                <a:latin typeface="微软雅黑"/>
                <a:cs typeface="微软雅黑"/>
              </a:rPr>
              <a:t>P</a:t>
            </a:r>
            <a:r>
              <a:rPr sz="1630" i="1" u="sng" spc="-67" baseline="5747" dirty="0">
                <a:latin typeface="微软雅黑"/>
                <a:cs typeface="微软雅黑"/>
              </a:rPr>
              <a:t>会客室界面</a:t>
            </a:r>
            <a:r>
              <a:rPr sz="1630" i="1" baseline="5747" dirty="0">
                <a:latin typeface="微软雅黑"/>
                <a:cs typeface="微软雅黑"/>
              </a:rPr>
              <a:t>	</a:t>
            </a:r>
            <a:r>
              <a:rPr sz="1087" i="1" u="sng" spc="-30" dirty="0">
                <a:latin typeface="微软雅黑"/>
                <a:cs typeface="微软雅黑"/>
              </a:rPr>
              <a:t>360</a:t>
            </a:r>
            <a:r>
              <a:rPr sz="1087" i="1" u="sng" dirty="0">
                <a:latin typeface="微软雅黑"/>
                <a:cs typeface="微软雅黑"/>
              </a:rPr>
              <a:t> </a:t>
            </a:r>
            <a:r>
              <a:rPr sz="1087" i="1" u="sng" spc="-38" dirty="0">
                <a:latin typeface="微软雅黑"/>
                <a:cs typeface="微软雅黑"/>
              </a:rPr>
              <a:t>V</a:t>
            </a:r>
            <a:r>
              <a:rPr sz="1087" i="1" u="sng" spc="-30" dirty="0">
                <a:latin typeface="微软雅黑"/>
                <a:cs typeface="微软雅黑"/>
              </a:rPr>
              <a:t>R</a:t>
            </a:r>
            <a:r>
              <a:rPr sz="1087" i="1" u="sng" spc="4" dirty="0">
                <a:latin typeface="微软雅黑"/>
                <a:cs typeface="微软雅黑"/>
              </a:rPr>
              <a:t> </a:t>
            </a:r>
            <a:r>
              <a:rPr sz="1087" i="1" u="sng" spc="-45" dirty="0">
                <a:latin typeface="微软雅黑"/>
                <a:cs typeface="微软雅黑"/>
              </a:rPr>
              <a:t>菜单</a:t>
            </a:r>
            <a:endParaRPr sz="1087">
              <a:latin typeface="微软雅黑"/>
              <a:cs typeface="微软雅黑"/>
            </a:endParaRPr>
          </a:p>
          <a:p>
            <a:pPr>
              <a:lnSpc>
                <a:spcPct val="100000"/>
              </a:lnSpc>
            </a:pPr>
            <a:endParaRPr sz="1199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99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99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99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99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99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99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99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99">
              <a:latin typeface="Times New Roman"/>
              <a:cs typeface="Times New Roman"/>
            </a:endParaRPr>
          </a:p>
          <a:p>
            <a:pPr>
              <a:spcBef>
                <a:spcPts val="3"/>
              </a:spcBef>
            </a:pPr>
            <a:endParaRPr sz="1199">
              <a:latin typeface="Times New Roman"/>
              <a:cs typeface="Times New Roman"/>
            </a:endParaRPr>
          </a:p>
          <a:p>
            <a:pPr marL="123238">
              <a:tabLst>
                <a:tab pos="337833" algn="l"/>
              </a:tabLst>
            </a:pPr>
            <a:r>
              <a:rPr sz="1049" spc="-4" dirty="0">
                <a:latin typeface="Arial"/>
                <a:cs typeface="Arial"/>
              </a:rPr>
              <a:t>•	</a:t>
            </a:r>
            <a:r>
              <a:rPr sz="1049" spc="-8" dirty="0">
                <a:latin typeface="微软雅黑"/>
                <a:cs typeface="微软雅黑"/>
              </a:rPr>
              <a:t>从8个角度选择视角</a:t>
            </a:r>
            <a:endParaRPr sz="1049">
              <a:latin typeface="微软雅黑"/>
              <a:cs typeface="微软雅黑"/>
            </a:endParaRPr>
          </a:p>
          <a:p>
            <a:pPr marL="123238">
              <a:tabLst>
                <a:tab pos="337833" algn="l"/>
              </a:tabLst>
            </a:pPr>
            <a:r>
              <a:rPr sz="1049" spc="-4" dirty="0">
                <a:latin typeface="Arial"/>
                <a:cs typeface="Arial"/>
              </a:rPr>
              <a:t>•	</a:t>
            </a:r>
            <a:r>
              <a:rPr sz="1049" spc="-8" dirty="0">
                <a:latin typeface="微软雅黑"/>
                <a:cs typeface="微软雅黑"/>
              </a:rPr>
              <a:t>运动员信息叠加</a:t>
            </a:r>
            <a:endParaRPr sz="1049">
              <a:latin typeface="微软雅黑"/>
              <a:cs typeface="微软雅黑"/>
            </a:endParaRPr>
          </a:p>
          <a:p>
            <a:pPr marL="123238">
              <a:tabLst>
                <a:tab pos="337833" algn="l"/>
              </a:tabLst>
            </a:pPr>
            <a:r>
              <a:rPr sz="1049" spc="-4" dirty="0">
                <a:latin typeface="Arial"/>
                <a:cs typeface="Arial"/>
              </a:rPr>
              <a:t>•	</a:t>
            </a:r>
            <a:r>
              <a:rPr sz="1049" spc="-8" dirty="0">
                <a:latin typeface="微软雅黑"/>
                <a:cs typeface="微软雅黑"/>
              </a:rPr>
              <a:t>比赛场次信息</a:t>
            </a:r>
            <a:endParaRPr sz="1049">
              <a:latin typeface="微软雅黑"/>
              <a:cs typeface="微软雅黑"/>
            </a:endParaRPr>
          </a:p>
          <a:p>
            <a:pPr algn="ctr">
              <a:spcBef>
                <a:spcPts val="19"/>
              </a:spcBef>
            </a:pPr>
            <a:r>
              <a:rPr sz="1087" i="1" u="sng" spc="-45" dirty="0">
                <a:latin typeface="微软雅黑"/>
                <a:cs typeface="微软雅黑"/>
              </a:rPr>
              <a:t>内容场次有待增多</a:t>
            </a:r>
            <a:endParaRPr sz="1087">
              <a:latin typeface="微软雅黑"/>
              <a:cs typeface="微软雅黑"/>
            </a:endParaRPr>
          </a:p>
          <a:p>
            <a:pPr marL="482007">
              <a:spcBef>
                <a:spcPts val="423"/>
              </a:spcBef>
              <a:tabLst>
                <a:tab pos="1532621" algn="l"/>
              </a:tabLst>
            </a:pPr>
            <a:r>
              <a:rPr sz="749" spc="4" dirty="0">
                <a:latin typeface="微软雅黑"/>
                <a:cs typeface="微软雅黑"/>
              </a:rPr>
              <a:t>P</a:t>
            </a:r>
            <a:r>
              <a:rPr sz="749" dirty="0">
                <a:latin typeface="微软雅黑"/>
                <a:cs typeface="微软雅黑"/>
              </a:rPr>
              <a:t>re</a:t>
            </a:r>
            <a:r>
              <a:rPr sz="749" spc="-4" dirty="0">
                <a:latin typeface="微软雅黑"/>
                <a:cs typeface="微软雅黑"/>
              </a:rPr>
              <a:t>mi</a:t>
            </a:r>
            <a:r>
              <a:rPr sz="749" spc="4" dirty="0">
                <a:latin typeface="微软雅黑"/>
                <a:cs typeface="微软雅黑"/>
              </a:rPr>
              <a:t>e</a:t>
            </a:r>
            <a:r>
              <a:rPr sz="749" dirty="0">
                <a:latin typeface="微软雅黑"/>
                <a:cs typeface="微软雅黑"/>
              </a:rPr>
              <a:t>r	</a:t>
            </a:r>
            <a:r>
              <a:rPr sz="749" spc="-4" dirty="0">
                <a:latin typeface="微软雅黑"/>
                <a:cs typeface="微软雅黑"/>
              </a:rPr>
              <a:t>U</a:t>
            </a:r>
            <a:r>
              <a:rPr sz="749" dirty="0">
                <a:latin typeface="微软雅黑"/>
                <a:cs typeface="微软雅黑"/>
              </a:rPr>
              <a:t>E</a:t>
            </a:r>
            <a:r>
              <a:rPr sz="749" spc="-11" dirty="0">
                <a:latin typeface="微软雅黑"/>
                <a:cs typeface="微软雅黑"/>
              </a:rPr>
              <a:t>F</a:t>
            </a:r>
            <a:r>
              <a:rPr sz="749" spc="4" dirty="0">
                <a:latin typeface="微软雅黑"/>
                <a:cs typeface="微软雅黑"/>
              </a:rPr>
              <a:t>A</a:t>
            </a:r>
            <a:endParaRPr sz="749">
              <a:latin typeface="微软雅黑"/>
              <a:cs typeface="微软雅黑"/>
            </a:endParaRPr>
          </a:p>
          <a:p>
            <a:pPr marL="493427">
              <a:tabLst>
                <a:tab pos="1395584" algn="l"/>
              </a:tabLst>
            </a:pPr>
            <a:r>
              <a:rPr sz="749" spc="4" dirty="0">
                <a:latin typeface="微软雅黑"/>
                <a:cs typeface="微软雅黑"/>
              </a:rPr>
              <a:t>Le</a:t>
            </a:r>
            <a:r>
              <a:rPr sz="749" spc="-4" dirty="0">
                <a:latin typeface="微软雅黑"/>
                <a:cs typeface="微软雅黑"/>
              </a:rPr>
              <a:t>a</a:t>
            </a:r>
            <a:r>
              <a:rPr sz="749" spc="4" dirty="0">
                <a:latin typeface="微软雅黑"/>
                <a:cs typeface="微软雅黑"/>
              </a:rPr>
              <a:t>gue</a:t>
            </a:r>
            <a:r>
              <a:rPr sz="749" dirty="0">
                <a:latin typeface="微软雅黑"/>
                <a:cs typeface="微软雅黑"/>
              </a:rPr>
              <a:t>	</a:t>
            </a:r>
            <a:r>
              <a:rPr sz="749" spc="4" dirty="0">
                <a:latin typeface="微软雅黑"/>
                <a:cs typeface="微软雅黑"/>
              </a:rPr>
              <a:t>Ch</a:t>
            </a:r>
            <a:r>
              <a:rPr sz="749" spc="-4" dirty="0">
                <a:latin typeface="微软雅黑"/>
                <a:cs typeface="微软雅黑"/>
              </a:rPr>
              <a:t>am</a:t>
            </a:r>
            <a:r>
              <a:rPr sz="749" dirty="0">
                <a:latin typeface="微软雅黑"/>
                <a:cs typeface="微软雅黑"/>
              </a:rPr>
              <a:t>p</a:t>
            </a:r>
            <a:r>
              <a:rPr sz="749" spc="-4" dirty="0">
                <a:latin typeface="微软雅黑"/>
                <a:cs typeface="微软雅黑"/>
              </a:rPr>
              <a:t>i</a:t>
            </a:r>
            <a:r>
              <a:rPr sz="749" spc="4" dirty="0">
                <a:latin typeface="微软雅黑"/>
                <a:cs typeface="微软雅黑"/>
              </a:rPr>
              <a:t>on</a:t>
            </a:r>
            <a:r>
              <a:rPr sz="749" dirty="0">
                <a:latin typeface="微软雅黑"/>
                <a:cs typeface="微软雅黑"/>
              </a:rPr>
              <a:t>s</a:t>
            </a:r>
            <a:endParaRPr sz="749">
              <a:latin typeface="微软雅黑"/>
              <a:cs typeface="微软雅黑"/>
            </a:endParaRPr>
          </a:p>
          <a:p>
            <a:pPr marL="479628">
              <a:tabLst>
                <a:tab pos="1486942" algn="l"/>
              </a:tabLst>
            </a:pPr>
            <a:r>
              <a:rPr sz="749" spc="4" dirty="0">
                <a:latin typeface="微软雅黑"/>
                <a:cs typeface="微软雅黑"/>
              </a:rPr>
              <a:t>foot</a:t>
            </a:r>
            <a:r>
              <a:rPr sz="749" dirty="0">
                <a:latin typeface="微软雅黑"/>
                <a:cs typeface="微软雅黑"/>
              </a:rPr>
              <a:t>b</a:t>
            </a:r>
            <a:r>
              <a:rPr sz="749" spc="-4" dirty="0">
                <a:latin typeface="微软雅黑"/>
                <a:cs typeface="微软雅黑"/>
              </a:rPr>
              <a:t>al</a:t>
            </a:r>
            <a:r>
              <a:rPr sz="749" dirty="0">
                <a:latin typeface="微软雅黑"/>
                <a:cs typeface="微软雅黑"/>
              </a:rPr>
              <a:t>l	</a:t>
            </a:r>
            <a:r>
              <a:rPr sz="749" spc="4" dirty="0">
                <a:latin typeface="微软雅黑"/>
                <a:cs typeface="微软雅黑"/>
              </a:rPr>
              <a:t>Le</a:t>
            </a:r>
            <a:r>
              <a:rPr sz="749" spc="-4" dirty="0">
                <a:latin typeface="微软雅黑"/>
                <a:cs typeface="微软雅黑"/>
              </a:rPr>
              <a:t>a</a:t>
            </a:r>
            <a:r>
              <a:rPr sz="749" spc="4" dirty="0">
                <a:latin typeface="微软雅黑"/>
                <a:cs typeface="微软雅黑"/>
              </a:rPr>
              <a:t>gue</a:t>
            </a:r>
            <a:endParaRPr sz="749">
              <a:latin typeface="微软雅黑"/>
              <a:cs typeface="微软雅黑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4895170" y="575634"/>
            <a:ext cx="3720830" cy="260744"/>
          </a:xfrm>
          <a:custGeom>
            <a:avLst/>
            <a:gdLst/>
            <a:ahLst/>
            <a:cxnLst/>
            <a:rect l="l" t="t" r="r" b="b"/>
            <a:pathLst>
              <a:path w="4965700" h="347980">
                <a:moveTo>
                  <a:pt x="0" y="347472"/>
                </a:moveTo>
                <a:lnTo>
                  <a:pt x="4965192" y="347472"/>
                </a:lnTo>
                <a:lnTo>
                  <a:pt x="4965192" y="0"/>
                </a:lnTo>
                <a:lnTo>
                  <a:pt x="0" y="0"/>
                </a:lnTo>
                <a:lnTo>
                  <a:pt x="0" y="34747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2" name="object 62"/>
          <p:cNvSpPr/>
          <p:nvPr/>
        </p:nvSpPr>
        <p:spPr>
          <a:xfrm>
            <a:off x="4895170" y="575634"/>
            <a:ext cx="3720830" cy="260744"/>
          </a:xfrm>
          <a:custGeom>
            <a:avLst/>
            <a:gdLst/>
            <a:ahLst/>
            <a:cxnLst/>
            <a:rect l="l" t="t" r="r" b="b"/>
            <a:pathLst>
              <a:path w="4965700" h="347980">
                <a:moveTo>
                  <a:pt x="0" y="347472"/>
                </a:moveTo>
                <a:lnTo>
                  <a:pt x="4965192" y="347472"/>
                </a:lnTo>
                <a:lnTo>
                  <a:pt x="4965192" y="0"/>
                </a:lnTo>
                <a:lnTo>
                  <a:pt x="0" y="0"/>
                </a:lnTo>
                <a:lnTo>
                  <a:pt x="0" y="347472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3" name="object 63"/>
          <p:cNvSpPr/>
          <p:nvPr/>
        </p:nvSpPr>
        <p:spPr>
          <a:xfrm>
            <a:off x="5104145" y="1209413"/>
            <a:ext cx="1434280" cy="11602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4" name="object 64"/>
          <p:cNvSpPr/>
          <p:nvPr/>
        </p:nvSpPr>
        <p:spPr>
          <a:xfrm>
            <a:off x="6842182" y="1296201"/>
            <a:ext cx="810779" cy="87701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5" name="object 65"/>
          <p:cNvSpPr/>
          <p:nvPr/>
        </p:nvSpPr>
        <p:spPr>
          <a:xfrm>
            <a:off x="7682653" y="1293917"/>
            <a:ext cx="810779" cy="87929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6" name="object 66"/>
          <p:cNvSpPr txBox="1"/>
          <p:nvPr/>
        </p:nvSpPr>
        <p:spPr>
          <a:xfrm>
            <a:off x="7064003" y="992828"/>
            <a:ext cx="1275170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spc="-4" dirty="0">
                <a:latin typeface="微软雅黑"/>
                <a:cs typeface="微软雅黑"/>
              </a:rPr>
              <a:t>多角度摄像头转播和观看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5216626" y="943915"/>
            <a:ext cx="1337024" cy="276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dirty="0">
                <a:latin typeface="微软雅黑"/>
                <a:cs typeface="微软雅黑"/>
              </a:rPr>
              <a:t>多</a:t>
            </a:r>
            <a:r>
              <a:rPr sz="899" spc="-4" dirty="0">
                <a:latin typeface="微软雅黑"/>
                <a:cs typeface="微软雅黑"/>
              </a:rPr>
              <a:t>个</a:t>
            </a:r>
            <a:r>
              <a:rPr sz="899" spc="-8" dirty="0">
                <a:latin typeface="微软雅黑"/>
                <a:cs typeface="微软雅黑"/>
              </a:rPr>
              <a:t>4</a:t>
            </a:r>
            <a:r>
              <a:rPr sz="899" dirty="0">
                <a:latin typeface="微软雅黑"/>
                <a:cs typeface="微软雅黑"/>
              </a:rPr>
              <a:t>K</a:t>
            </a:r>
            <a:r>
              <a:rPr sz="899" spc="-4" dirty="0">
                <a:latin typeface="微软雅黑"/>
                <a:cs typeface="微软雅黑"/>
              </a:rPr>
              <a:t>转播摄像头通过</a:t>
            </a:r>
            <a:r>
              <a:rPr sz="899" spc="-8" dirty="0">
                <a:latin typeface="微软雅黑"/>
                <a:cs typeface="微软雅黑"/>
              </a:rPr>
              <a:t>5G</a:t>
            </a:r>
            <a:endParaRPr sz="899">
              <a:latin typeface="微软雅黑"/>
              <a:cs typeface="微软雅黑"/>
            </a:endParaRPr>
          </a:p>
          <a:p>
            <a:pPr marL="41396"/>
            <a:r>
              <a:rPr sz="899" dirty="0">
                <a:latin typeface="微软雅黑"/>
                <a:cs typeface="微软雅黑"/>
              </a:rPr>
              <a:t>技术部署，多视频流合成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5428457" y="1179723"/>
            <a:ext cx="260363" cy="38597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9" name="object 69"/>
          <p:cNvSpPr/>
          <p:nvPr/>
        </p:nvSpPr>
        <p:spPr>
          <a:xfrm>
            <a:off x="5314263" y="1506318"/>
            <a:ext cx="260363" cy="38826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0" name="object 70"/>
          <p:cNvSpPr/>
          <p:nvPr/>
        </p:nvSpPr>
        <p:spPr>
          <a:xfrm>
            <a:off x="5234694" y="1894864"/>
            <a:ext cx="454316" cy="38115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1" name="object 71"/>
          <p:cNvSpPr/>
          <p:nvPr/>
        </p:nvSpPr>
        <p:spPr>
          <a:xfrm>
            <a:off x="6273494" y="1661623"/>
            <a:ext cx="232956" cy="38597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2" name="object 72"/>
          <p:cNvSpPr/>
          <p:nvPr/>
        </p:nvSpPr>
        <p:spPr>
          <a:xfrm>
            <a:off x="6248372" y="1207129"/>
            <a:ext cx="244375" cy="38597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3" name="object 73"/>
          <p:cNvSpPr/>
          <p:nvPr/>
        </p:nvSpPr>
        <p:spPr>
          <a:xfrm>
            <a:off x="5945662" y="2002473"/>
            <a:ext cx="440861" cy="34486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4" name="object 74"/>
          <p:cNvSpPr/>
          <p:nvPr/>
        </p:nvSpPr>
        <p:spPr>
          <a:xfrm>
            <a:off x="8054926" y="1140896"/>
            <a:ext cx="548132" cy="10962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5" name="object 75"/>
          <p:cNvSpPr/>
          <p:nvPr/>
        </p:nvSpPr>
        <p:spPr>
          <a:xfrm>
            <a:off x="8082332" y="2550055"/>
            <a:ext cx="397395" cy="123329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6" name="object 76"/>
          <p:cNvSpPr/>
          <p:nvPr/>
        </p:nvSpPr>
        <p:spPr>
          <a:xfrm>
            <a:off x="4994519" y="3031953"/>
            <a:ext cx="3546874" cy="112595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7" name="object 77"/>
          <p:cNvSpPr/>
          <p:nvPr/>
        </p:nvSpPr>
        <p:spPr>
          <a:xfrm>
            <a:off x="5031061" y="2456414"/>
            <a:ext cx="3528127" cy="0"/>
          </a:xfrm>
          <a:custGeom>
            <a:avLst/>
            <a:gdLst/>
            <a:ahLst/>
            <a:cxnLst/>
            <a:rect l="l" t="t" r="r" b="b"/>
            <a:pathLst>
              <a:path w="4708525">
                <a:moveTo>
                  <a:pt x="0" y="0"/>
                </a:moveTo>
                <a:lnTo>
                  <a:pt x="4708398" y="0"/>
                </a:lnTo>
              </a:path>
            </a:pathLst>
          </a:custGeom>
          <a:ln w="6096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8" name="object 78"/>
          <p:cNvSpPr txBox="1"/>
          <p:nvPr/>
        </p:nvSpPr>
        <p:spPr>
          <a:xfrm>
            <a:off x="5494785" y="2555665"/>
            <a:ext cx="2317192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dirty="0">
                <a:latin typeface="微软雅黑"/>
                <a:cs typeface="微软雅黑"/>
              </a:rPr>
              <a:t>K</a:t>
            </a:r>
            <a:r>
              <a:rPr sz="899" spc="-4" dirty="0">
                <a:latin typeface="微软雅黑"/>
                <a:cs typeface="微软雅黑"/>
              </a:rPr>
              <a:t>D</a:t>
            </a:r>
            <a:r>
              <a:rPr sz="899" spc="-8" dirty="0">
                <a:latin typeface="微软雅黑"/>
                <a:cs typeface="微软雅黑"/>
              </a:rPr>
              <a:t>D</a:t>
            </a:r>
            <a:r>
              <a:rPr sz="899" spc="4" dirty="0">
                <a:latin typeface="微软雅黑"/>
                <a:cs typeface="微软雅黑"/>
              </a:rPr>
              <a:t>I</a:t>
            </a:r>
            <a:r>
              <a:rPr sz="899" dirty="0">
                <a:latin typeface="微软雅黑"/>
                <a:cs typeface="微软雅黑"/>
              </a:rPr>
              <a:t>目标是</a:t>
            </a:r>
            <a:r>
              <a:rPr sz="899" spc="-8" dirty="0">
                <a:latin typeface="微软雅黑"/>
                <a:cs typeface="微软雅黑"/>
              </a:rPr>
              <a:t>2020</a:t>
            </a:r>
            <a:r>
              <a:rPr sz="899" dirty="0">
                <a:latin typeface="微软雅黑"/>
                <a:cs typeface="微软雅黑"/>
              </a:rPr>
              <a:t>年利用V</a:t>
            </a:r>
            <a:r>
              <a:rPr sz="899" spc="4" dirty="0">
                <a:latin typeface="微软雅黑"/>
                <a:cs typeface="微软雅黑"/>
              </a:rPr>
              <a:t>R</a:t>
            </a:r>
            <a:r>
              <a:rPr sz="899" dirty="0">
                <a:latin typeface="微软雅黑"/>
                <a:cs typeface="微软雅黑"/>
              </a:rPr>
              <a:t>技术转播体育比赛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5032964" y="2790722"/>
            <a:ext cx="1085798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spc="-4" dirty="0">
                <a:latin typeface="微软雅黑"/>
                <a:cs typeface="微软雅黑"/>
              </a:rPr>
              <a:t>多视频源</a:t>
            </a:r>
            <a:r>
              <a:rPr sz="899" spc="-8" dirty="0">
                <a:latin typeface="微软雅黑"/>
                <a:cs typeface="微软雅黑"/>
              </a:rPr>
              <a:t>3</a:t>
            </a:r>
            <a:r>
              <a:rPr sz="899" spc="-4" dirty="0">
                <a:latin typeface="微软雅黑"/>
                <a:cs typeface="微软雅黑"/>
              </a:rPr>
              <a:t>D实时合成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7246049" y="2794045"/>
            <a:ext cx="1350822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dirty="0">
                <a:latin typeface="微软雅黑"/>
                <a:cs typeface="微软雅黑"/>
              </a:rPr>
              <a:t>用户利用</a:t>
            </a:r>
            <a:r>
              <a:rPr sz="899" spc="-8" dirty="0">
                <a:latin typeface="微软雅黑"/>
                <a:cs typeface="微软雅黑"/>
              </a:rPr>
              <a:t>5</a:t>
            </a:r>
            <a:r>
              <a:rPr sz="899" spc="-4" dirty="0">
                <a:latin typeface="微软雅黑"/>
                <a:cs typeface="微软雅黑"/>
              </a:rPr>
              <a:t>G</a:t>
            </a:r>
            <a:r>
              <a:rPr sz="899" dirty="0">
                <a:latin typeface="微软雅黑"/>
                <a:cs typeface="微软雅黑"/>
              </a:rPr>
              <a:t>平板或V</a:t>
            </a:r>
            <a:r>
              <a:rPr sz="899" spc="4" dirty="0">
                <a:latin typeface="微软雅黑"/>
                <a:cs typeface="微软雅黑"/>
              </a:rPr>
              <a:t>R</a:t>
            </a:r>
            <a:r>
              <a:rPr sz="899" dirty="0">
                <a:latin typeface="微软雅黑"/>
                <a:cs typeface="微软雅黑"/>
              </a:rPr>
              <a:t>观看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757987" y="4432019"/>
            <a:ext cx="7519217" cy="369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99" spc="4" dirty="0">
                <a:latin typeface="微软雅黑"/>
                <a:cs typeface="微软雅黑"/>
              </a:rPr>
              <a:t>商业模</a:t>
            </a:r>
            <a:r>
              <a:rPr sz="1199" dirty="0">
                <a:latin typeface="微软雅黑"/>
                <a:cs typeface="微软雅黑"/>
              </a:rPr>
              <a:t>式:</a:t>
            </a:r>
            <a:r>
              <a:rPr sz="1199" spc="-19" dirty="0">
                <a:latin typeface="微软雅黑"/>
                <a:cs typeface="微软雅黑"/>
              </a:rPr>
              <a:t> </a:t>
            </a:r>
            <a:r>
              <a:rPr sz="1199" spc="-4" dirty="0">
                <a:latin typeface="微软雅黑"/>
                <a:cs typeface="微软雅黑"/>
              </a:rPr>
              <a:t>V</a:t>
            </a:r>
            <a:r>
              <a:rPr sz="1199" spc="8" dirty="0">
                <a:latin typeface="微软雅黑"/>
                <a:cs typeface="微软雅黑"/>
              </a:rPr>
              <a:t>R</a:t>
            </a:r>
            <a:r>
              <a:rPr sz="1199" spc="4" dirty="0">
                <a:latin typeface="微软雅黑"/>
                <a:cs typeface="微软雅黑"/>
              </a:rPr>
              <a:t>直播带来全新体验，</a:t>
            </a:r>
            <a:r>
              <a:rPr sz="1199" spc="-15" dirty="0">
                <a:latin typeface="微软雅黑"/>
                <a:cs typeface="微软雅黑"/>
              </a:rPr>
              <a:t>可</a:t>
            </a:r>
            <a:r>
              <a:rPr sz="1199" spc="4" dirty="0">
                <a:latin typeface="微软雅黑"/>
                <a:cs typeface="微软雅黑"/>
              </a:rPr>
              <a:t>根据</a:t>
            </a:r>
            <a:r>
              <a:rPr sz="1199" spc="-15" dirty="0">
                <a:latin typeface="微软雅黑"/>
                <a:cs typeface="微软雅黑"/>
              </a:rPr>
              <a:t>内</a:t>
            </a:r>
            <a:r>
              <a:rPr sz="1199" spc="4" dirty="0">
                <a:latin typeface="微软雅黑"/>
                <a:cs typeface="微软雅黑"/>
              </a:rPr>
              <a:t>容及</a:t>
            </a:r>
            <a:r>
              <a:rPr sz="1199" spc="-15" dirty="0">
                <a:latin typeface="微软雅黑"/>
                <a:cs typeface="微软雅黑"/>
              </a:rPr>
              <a:t>体</a:t>
            </a:r>
            <a:r>
              <a:rPr sz="1199" spc="4" dirty="0">
                <a:latin typeface="微软雅黑"/>
                <a:cs typeface="微软雅黑"/>
              </a:rPr>
              <a:t>验分</a:t>
            </a:r>
            <a:r>
              <a:rPr sz="1199" spc="-15" dirty="0">
                <a:latin typeface="微软雅黑"/>
                <a:cs typeface="微软雅黑"/>
              </a:rPr>
              <a:t>级</a:t>
            </a:r>
            <a:r>
              <a:rPr sz="1199" spc="4" dirty="0">
                <a:latin typeface="微软雅黑"/>
                <a:cs typeface="微软雅黑"/>
              </a:rPr>
              <a:t>设计</a:t>
            </a:r>
            <a:r>
              <a:rPr sz="1199" spc="-15" dirty="0">
                <a:latin typeface="微软雅黑"/>
                <a:cs typeface="微软雅黑"/>
              </a:rPr>
              <a:t>新</a:t>
            </a:r>
            <a:r>
              <a:rPr sz="1199" spc="4" dirty="0">
                <a:latin typeface="微软雅黑"/>
                <a:cs typeface="微软雅黑"/>
              </a:rPr>
              <a:t>增值</a:t>
            </a:r>
            <a:r>
              <a:rPr sz="1199" spc="-15" dirty="0">
                <a:latin typeface="微软雅黑"/>
                <a:cs typeface="微软雅黑"/>
              </a:rPr>
              <a:t>服</a:t>
            </a:r>
            <a:r>
              <a:rPr sz="1199" spc="4" dirty="0">
                <a:latin typeface="微软雅黑"/>
                <a:cs typeface="微软雅黑"/>
              </a:rPr>
              <a:t>务</a:t>
            </a:r>
            <a:r>
              <a:rPr sz="1199" spc="-34" dirty="0">
                <a:latin typeface="微软雅黑"/>
                <a:cs typeface="微软雅黑"/>
              </a:rPr>
              <a:t>，</a:t>
            </a:r>
            <a:r>
              <a:rPr sz="1199" spc="-15" dirty="0">
                <a:latin typeface="微软雅黑"/>
                <a:cs typeface="微软雅黑"/>
              </a:rPr>
              <a:t>运</a:t>
            </a:r>
            <a:r>
              <a:rPr sz="1199" spc="4" dirty="0">
                <a:latin typeface="微软雅黑"/>
                <a:cs typeface="微软雅黑"/>
              </a:rPr>
              <a:t>营</a:t>
            </a:r>
            <a:r>
              <a:rPr sz="1199" spc="-15" dirty="0">
                <a:latin typeface="微软雅黑"/>
                <a:cs typeface="微软雅黑"/>
              </a:rPr>
              <a:t>商</a:t>
            </a:r>
            <a:r>
              <a:rPr sz="1199" spc="4" dirty="0">
                <a:latin typeface="微软雅黑"/>
                <a:cs typeface="微软雅黑"/>
              </a:rPr>
              <a:t>参与</a:t>
            </a:r>
            <a:r>
              <a:rPr sz="1199" spc="-11" dirty="0">
                <a:latin typeface="微软雅黑"/>
                <a:cs typeface="微软雅黑"/>
              </a:rPr>
              <a:t>点</a:t>
            </a:r>
            <a:r>
              <a:rPr sz="1199" spc="4" dirty="0">
                <a:latin typeface="微软雅黑"/>
                <a:cs typeface="微软雅黑"/>
              </a:rPr>
              <a:t>：连</a:t>
            </a:r>
            <a:r>
              <a:rPr sz="1199" spc="-11" dirty="0">
                <a:latin typeface="微软雅黑"/>
                <a:cs typeface="微软雅黑"/>
              </a:rPr>
              <a:t>接</a:t>
            </a:r>
            <a:r>
              <a:rPr sz="1199" spc="-8" dirty="0">
                <a:latin typeface="微软雅黑"/>
                <a:cs typeface="微软雅黑"/>
              </a:rPr>
              <a:t>与</a:t>
            </a:r>
            <a:r>
              <a:rPr sz="1199" spc="-4" dirty="0">
                <a:latin typeface="微软雅黑"/>
                <a:cs typeface="微软雅黑"/>
              </a:rPr>
              <a:t>V</a:t>
            </a:r>
            <a:r>
              <a:rPr sz="1199" spc="-11" dirty="0">
                <a:latin typeface="微软雅黑"/>
                <a:cs typeface="微软雅黑"/>
              </a:rPr>
              <a:t>R</a:t>
            </a:r>
            <a:r>
              <a:rPr sz="1199" spc="4" dirty="0">
                <a:latin typeface="微软雅黑"/>
                <a:cs typeface="微软雅黑"/>
              </a:rPr>
              <a:t>直播</a:t>
            </a:r>
            <a:r>
              <a:rPr sz="1199" spc="-15" dirty="0">
                <a:latin typeface="微软雅黑"/>
                <a:cs typeface="微软雅黑"/>
              </a:rPr>
              <a:t>平</a:t>
            </a:r>
            <a:r>
              <a:rPr sz="1199" spc="4" dirty="0">
                <a:latin typeface="微软雅黑"/>
                <a:cs typeface="微软雅黑"/>
              </a:rPr>
              <a:t>台；</a:t>
            </a:r>
            <a:endParaRPr sz="1199">
              <a:latin typeface="微软雅黑"/>
              <a:cs typeface="微软雅黑"/>
            </a:endParaRPr>
          </a:p>
          <a:p>
            <a:pPr marL="6662" algn="ctr"/>
            <a:r>
              <a:rPr sz="1199" spc="4" dirty="0">
                <a:latin typeface="微软雅黑"/>
                <a:cs typeface="微软雅黑"/>
              </a:rPr>
              <a:t>变现模式初期聚焦最终</a:t>
            </a:r>
            <a:r>
              <a:rPr sz="1199" spc="-15" dirty="0">
                <a:latin typeface="微软雅黑"/>
                <a:cs typeface="微软雅黑"/>
              </a:rPr>
              <a:t>用</a:t>
            </a:r>
            <a:r>
              <a:rPr sz="1199" spc="4" dirty="0">
                <a:latin typeface="微软雅黑"/>
                <a:cs typeface="微软雅黑"/>
              </a:rPr>
              <a:t>户收</a:t>
            </a:r>
            <a:r>
              <a:rPr sz="1199" spc="-15" dirty="0">
                <a:latin typeface="微软雅黑"/>
                <a:cs typeface="微软雅黑"/>
              </a:rPr>
              <a:t>费</a:t>
            </a:r>
            <a:r>
              <a:rPr sz="1199" spc="4" dirty="0">
                <a:latin typeface="微软雅黑"/>
                <a:cs typeface="微软雅黑"/>
              </a:rPr>
              <a:t>，后</a:t>
            </a:r>
            <a:r>
              <a:rPr sz="1199" spc="-15" dirty="0">
                <a:latin typeface="微软雅黑"/>
                <a:cs typeface="微软雅黑"/>
              </a:rPr>
              <a:t>期</a:t>
            </a:r>
            <a:r>
              <a:rPr sz="1199" spc="4" dirty="0">
                <a:latin typeface="微软雅黑"/>
                <a:cs typeface="微软雅黑"/>
              </a:rPr>
              <a:t>可</a:t>
            </a:r>
            <a:r>
              <a:rPr sz="1199" spc="11" dirty="0">
                <a:latin typeface="微软雅黑"/>
                <a:cs typeface="微软雅黑"/>
              </a:rPr>
              <a:t>拓</a:t>
            </a:r>
            <a:r>
              <a:rPr sz="1199" spc="4" dirty="0">
                <a:latin typeface="微软雅黑"/>
                <a:cs typeface="微软雅黑"/>
              </a:rPr>
              <a:t>展</a:t>
            </a:r>
            <a:r>
              <a:rPr sz="1199" spc="-19" dirty="0">
                <a:latin typeface="微软雅黑"/>
                <a:cs typeface="微软雅黑"/>
              </a:rPr>
              <a:t>B</a:t>
            </a:r>
            <a:r>
              <a:rPr sz="1199" spc="-4" dirty="0">
                <a:latin typeface="微软雅黑"/>
                <a:cs typeface="微软雅黑"/>
              </a:rPr>
              <a:t>2</a:t>
            </a:r>
            <a:r>
              <a:rPr sz="1199" dirty="0">
                <a:latin typeface="微软雅黑"/>
                <a:cs typeface="微软雅黑"/>
              </a:rPr>
              <a:t>B</a:t>
            </a:r>
            <a:r>
              <a:rPr sz="1199" spc="8" dirty="0">
                <a:latin typeface="微软雅黑"/>
                <a:cs typeface="微软雅黑"/>
              </a:rPr>
              <a:t>，</a:t>
            </a:r>
            <a:r>
              <a:rPr sz="1199" spc="-11" dirty="0">
                <a:latin typeface="微软雅黑"/>
                <a:cs typeface="微软雅黑"/>
              </a:rPr>
              <a:t>广</a:t>
            </a:r>
            <a:r>
              <a:rPr sz="1199" spc="8" dirty="0">
                <a:latin typeface="微软雅黑"/>
                <a:cs typeface="微软雅黑"/>
              </a:rPr>
              <a:t>告，</a:t>
            </a:r>
            <a:r>
              <a:rPr sz="1199" spc="-11" dirty="0">
                <a:latin typeface="微软雅黑"/>
                <a:cs typeface="微软雅黑"/>
              </a:rPr>
              <a:t>数</a:t>
            </a:r>
            <a:r>
              <a:rPr sz="1199" spc="8" dirty="0">
                <a:latin typeface="微软雅黑"/>
                <a:cs typeface="微软雅黑"/>
              </a:rPr>
              <a:t>据等</a:t>
            </a:r>
            <a:r>
              <a:rPr sz="1199" spc="-11" dirty="0">
                <a:latin typeface="微软雅黑"/>
                <a:cs typeface="微软雅黑"/>
              </a:rPr>
              <a:t>后</a:t>
            </a:r>
            <a:r>
              <a:rPr sz="1199" spc="8" dirty="0">
                <a:latin typeface="微软雅黑"/>
                <a:cs typeface="微软雅黑"/>
              </a:rPr>
              <a:t>向模式</a:t>
            </a:r>
            <a:endParaRPr sz="1199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60062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8232" y="1112252"/>
            <a:ext cx="4110994" cy="3021866"/>
          </a:xfrm>
          <a:custGeom>
            <a:avLst/>
            <a:gdLst/>
            <a:ahLst/>
            <a:cxnLst/>
            <a:rect l="l" t="t" r="r" b="b"/>
            <a:pathLst>
              <a:path w="5486400" h="4032885">
                <a:moveTo>
                  <a:pt x="5430139" y="0"/>
                </a:moveTo>
                <a:lnTo>
                  <a:pt x="52351" y="133"/>
                </a:lnTo>
                <a:lnTo>
                  <a:pt x="15205" y="17774"/>
                </a:lnTo>
                <a:lnTo>
                  <a:pt x="0" y="56261"/>
                </a:lnTo>
                <a:lnTo>
                  <a:pt x="133" y="3980157"/>
                </a:lnTo>
                <a:lnTo>
                  <a:pt x="17789" y="4017311"/>
                </a:lnTo>
                <a:lnTo>
                  <a:pt x="56261" y="4032504"/>
                </a:lnTo>
                <a:lnTo>
                  <a:pt x="5434053" y="4032370"/>
                </a:lnTo>
                <a:lnTo>
                  <a:pt x="5471207" y="4014729"/>
                </a:lnTo>
                <a:lnTo>
                  <a:pt x="5486400" y="3976243"/>
                </a:lnTo>
                <a:lnTo>
                  <a:pt x="5486266" y="52346"/>
                </a:lnTo>
                <a:lnTo>
                  <a:pt x="5468625" y="15192"/>
                </a:lnTo>
                <a:lnTo>
                  <a:pt x="54301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" name="object 3"/>
          <p:cNvSpPr/>
          <p:nvPr/>
        </p:nvSpPr>
        <p:spPr>
          <a:xfrm>
            <a:off x="358232" y="1112252"/>
            <a:ext cx="4110994" cy="3021866"/>
          </a:xfrm>
          <a:custGeom>
            <a:avLst/>
            <a:gdLst/>
            <a:ahLst/>
            <a:cxnLst/>
            <a:rect l="l" t="t" r="r" b="b"/>
            <a:pathLst>
              <a:path w="5486400" h="4032885">
                <a:moveTo>
                  <a:pt x="0" y="56261"/>
                </a:moveTo>
                <a:lnTo>
                  <a:pt x="15205" y="17774"/>
                </a:lnTo>
                <a:lnTo>
                  <a:pt x="52351" y="133"/>
                </a:lnTo>
                <a:lnTo>
                  <a:pt x="5430139" y="0"/>
                </a:lnTo>
                <a:lnTo>
                  <a:pt x="5444504" y="1844"/>
                </a:lnTo>
                <a:lnTo>
                  <a:pt x="5477446" y="25760"/>
                </a:lnTo>
                <a:lnTo>
                  <a:pt x="5486400" y="3976243"/>
                </a:lnTo>
                <a:lnTo>
                  <a:pt x="5484555" y="3990608"/>
                </a:lnTo>
                <a:lnTo>
                  <a:pt x="5460639" y="4023550"/>
                </a:lnTo>
                <a:lnTo>
                  <a:pt x="56261" y="4032504"/>
                </a:lnTo>
                <a:lnTo>
                  <a:pt x="41908" y="4030659"/>
                </a:lnTo>
                <a:lnTo>
                  <a:pt x="8963" y="4006743"/>
                </a:lnTo>
                <a:lnTo>
                  <a:pt x="0" y="56261"/>
                </a:lnTo>
                <a:close/>
              </a:path>
            </a:pathLst>
          </a:custGeom>
          <a:ln w="18288">
            <a:solidFill>
              <a:srgbClr val="2980B8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" name="object 5"/>
          <p:cNvSpPr/>
          <p:nvPr/>
        </p:nvSpPr>
        <p:spPr>
          <a:xfrm>
            <a:off x="4704465" y="625597"/>
            <a:ext cx="4110994" cy="415950"/>
          </a:xfrm>
          <a:custGeom>
            <a:avLst/>
            <a:gdLst/>
            <a:ahLst/>
            <a:cxnLst/>
            <a:rect l="l" t="t" r="r" b="b"/>
            <a:pathLst>
              <a:path w="5486400" h="472440">
                <a:moveTo>
                  <a:pt x="5407660" y="0"/>
                </a:moveTo>
                <a:lnTo>
                  <a:pt x="67530" y="794"/>
                </a:lnTo>
                <a:lnTo>
                  <a:pt x="29402" y="17404"/>
                </a:lnTo>
                <a:lnTo>
                  <a:pt x="5188" y="50609"/>
                </a:lnTo>
                <a:lnTo>
                  <a:pt x="0" y="78739"/>
                </a:lnTo>
                <a:lnTo>
                  <a:pt x="794" y="404909"/>
                </a:lnTo>
                <a:lnTo>
                  <a:pt x="17404" y="443037"/>
                </a:lnTo>
                <a:lnTo>
                  <a:pt x="50609" y="467251"/>
                </a:lnTo>
                <a:lnTo>
                  <a:pt x="78739" y="472439"/>
                </a:lnTo>
                <a:lnTo>
                  <a:pt x="5418869" y="471645"/>
                </a:lnTo>
                <a:lnTo>
                  <a:pt x="5456997" y="455035"/>
                </a:lnTo>
                <a:lnTo>
                  <a:pt x="5481211" y="421830"/>
                </a:lnTo>
                <a:lnTo>
                  <a:pt x="5486399" y="393700"/>
                </a:lnTo>
                <a:lnTo>
                  <a:pt x="5485605" y="67530"/>
                </a:lnTo>
                <a:lnTo>
                  <a:pt x="5468995" y="29402"/>
                </a:lnTo>
                <a:lnTo>
                  <a:pt x="5435790" y="5188"/>
                </a:lnTo>
                <a:lnTo>
                  <a:pt x="5407660" y="0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" name="object 6"/>
          <p:cNvSpPr txBox="1"/>
          <p:nvPr/>
        </p:nvSpPr>
        <p:spPr>
          <a:xfrm>
            <a:off x="457885" y="1183754"/>
            <a:ext cx="3930704" cy="6458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3636" indent="-214120">
              <a:spcBef>
                <a:spcPts val="618"/>
              </a:spcBef>
              <a:buFont typeface="Wingdings" panose="05000000000000000000" pitchFamily="2" charset="2"/>
              <a:buChar char="Ø"/>
            </a:pPr>
            <a:r>
              <a:rPr sz="1049" spc="-8">
                <a:cs typeface="微软雅黑"/>
              </a:rPr>
              <a:t>一家每天处理</a:t>
            </a:r>
            <a:r>
              <a:rPr sz="1049" spc="-8" dirty="0">
                <a:cs typeface="微软雅黑"/>
              </a:rPr>
              <a:t>20万桶石油的炼油</a:t>
            </a:r>
            <a:r>
              <a:rPr sz="1049" spc="4" dirty="0">
                <a:cs typeface="微软雅黑"/>
              </a:rPr>
              <a:t>厂</a:t>
            </a:r>
            <a:r>
              <a:rPr sz="1049" spc="-8" dirty="0">
                <a:cs typeface="微软雅黑"/>
              </a:rPr>
              <a:t>停工</a:t>
            </a:r>
            <a:r>
              <a:rPr sz="1049" spc="4" dirty="0">
                <a:cs typeface="微软雅黑"/>
              </a:rPr>
              <a:t>一</a:t>
            </a:r>
            <a:r>
              <a:rPr sz="1049" spc="-8" dirty="0">
                <a:cs typeface="微软雅黑"/>
              </a:rPr>
              <a:t>天将</a:t>
            </a:r>
            <a:r>
              <a:rPr sz="1049" spc="4" dirty="0">
                <a:cs typeface="微软雅黑"/>
              </a:rPr>
              <a:t>损</a:t>
            </a:r>
            <a:r>
              <a:rPr sz="1049" spc="-4" dirty="0">
                <a:cs typeface="微软雅黑"/>
              </a:rPr>
              <a:t>失</a:t>
            </a:r>
            <a:r>
              <a:rPr sz="1049" spc="8" dirty="0">
                <a:cs typeface="微软雅黑"/>
              </a:rPr>
              <a:t>1</a:t>
            </a:r>
            <a:r>
              <a:rPr sz="1049" spc="-8" dirty="0">
                <a:cs typeface="微软雅黑"/>
              </a:rPr>
              <a:t>2</a:t>
            </a:r>
            <a:r>
              <a:rPr sz="1049" spc="-4" dirty="0">
                <a:cs typeface="微软雅黑"/>
              </a:rPr>
              <a:t>0</a:t>
            </a:r>
            <a:r>
              <a:rPr sz="1049" spc="8" dirty="0">
                <a:cs typeface="微软雅黑"/>
              </a:rPr>
              <a:t>0</a:t>
            </a:r>
            <a:r>
              <a:rPr sz="1049" spc="-8" dirty="0">
                <a:cs typeface="微软雅黑"/>
              </a:rPr>
              <a:t>万美元</a:t>
            </a:r>
            <a:endParaRPr sz="1049">
              <a:cs typeface="微软雅黑"/>
            </a:endParaRPr>
          </a:p>
          <a:p>
            <a:pPr marL="223636" indent="-214120">
              <a:buFont typeface="Wingdings" panose="05000000000000000000" pitchFamily="2" charset="2"/>
              <a:buChar char="Ø"/>
            </a:pPr>
            <a:r>
              <a:rPr sz="1049" spc="-8">
                <a:cs typeface="微软雅黑"/>
              </a:rPr>
              <a:t>平均每年停工时间</a:t>
            </a:r>
            <a:r>
              <a:rPr sz="1049" spc="-8" dirty="0">
                <a:cs typeface="微软雅黑"/>
              </a:rPr>
              <a:t>：27天</a:t>
            </a:r>
            <a:endParaRPr sz="1049">
              <a:cs typeface="微软雅黑"/>
            </a:endParaRPr>
          </a:p>
          <a:p>
            <a:pPr marL="223636" indent="-214120">
              <a:buFont typeface="Wingdings" panose="05000000000000000000" pitchFamily="2" charset="2"/>
              <a:buChar char="Ø"/>
            </a:pPr>
            <a:r>
              <a:rPr sz="1049" spc="-11">
                <a:cs typeface="微软雅黑"/>
              </a:rPr>
              <a:t>到</a:t>
            </a:r>
            <a:r>
              <a:rPr sz="1049" spc="-4" dirty="0">
                <a:cs typeface="微软雅黑"/>
              </a:rPr>
              <a:t>202</a:t>
            </a:r>
            <a:r>
              <a:rPr sz="1049" spc="-11" dirty="0">
                <a:cs typeface="微软雅黑"/>
              </a:rPr>
              <a:t>2年，能源和公用事业</a:t>
            </a:r>
            <a:r>
              <a:rPr sz="1049" spc="4" dirty="0">
                <a:cs typeface="微软雅黑"/>
              </a:rPr>
              <a:t>公</a:t>
            </a:r>
            <a:r>
              <a:rPr sz="1049" spc="-11" dirty="0">
                <a:cs typeface="微软雅黑"/>
              </a:rPr>
              <a:t>司</a:t>
            </a:r>
            <a:r>
              <a:rPr sz="1049" spc="-8" dirty="0">
                <a:cs typeface="微软雅黑"/>
              </a:rPr>
              <a:t>在</a:t>
            </a:r>
            <a:r>
              <a:rPr sz="1049" spc="-4" dirty="0">
                <a:cs typeface="微软雅黑"/>
              </a:rPr>
              <a:t>AR</a:t>
            </a:r>
            <a:r>
              <a:rPr sz="1049" dirty="0">
                <a:cs typeface="微软雅黑"/>
              </a:rPr>
              <a:t>眼</a:t>
            </a:r>
            <a:r>
              <a:rPr sz="1049" spc="-8" dirty="0">
                <a:cs typeface="微软雅黑"/>
              </a:rPr>
              <a:t>镜</a:t>
            </a:r>
            <a:r>
              <a:rPr sz="1049" spc="-11" dirty="0">
                <a:cs typeface="微软雅黑"/>
              </a:rPr>
              <a:t>和</a:t>
            </a:r>
            <a:r>
              <a:rPr sz="1049" dirty="0">
                <a:cs typeface="微软雅黑"/>
              </a:rPr>
              <a:t>相</a:t>
            </a:r>
            <a:r>
              <a:rPr sz="1049" spc="-8" dirty="0">
                <a:cs typeface="微软雅黑"/>
              </a:rPr>
              <a:t>关</a:t>
            </a:r>
            <a:r>
              <a:rPr sz="1049" spc="-11" dirty="0">
                <a:cs typeface="微软雅黑"/>
              </a:rPr>
              <a:t>技</a:t>
            </a:r>
            <a:r>
              <a:rPr sz="1049" dirty="0">
                <a:cs typeface="微软雅黑"/>
              </a:rPr>
              <a:t>术</a:t>
            </a:r>
            <a:r>
              <a:rPr sz="1049" spc="-8" dirty="0">
                <a:cs typeface="微软雅黑"/>
              </a:rPr>
              <a:t>上</a:t>
            </a:r>
            <a:r>
              <a:rPr sz="1049" spc="-11" dirty="0">
                <a:cs typeface="微软雅黑"/>
              </a:rPr>
              <a:t>的</a:t>
            </a:r>
            <a:r>
              <a:rPr sz="1049" spc="-8" dirty="0">
                <a:cs typeface="微软雅黑"/>
              </a:rPr>
              <a:t>支</a:t>
            </a:r>
            <a:endParaRPr sz="1049">
              <a:cs typeface="微软雅黑"/>
            </a:endParaRPr>
          </a:p>
          <a:p>
            <a:pPr marL="180812"/>
            <a:r>
              <a:rPr sz="1049" spc="-8" dirty="0">
                <a:cs typeface="微软雅黑"/>
              </a:rPr>
              <a:t>出每年将达到180亿美元</a:t>
            </a:r>
            <a:endParaRPr sz="1049">
              <a:cs typeface="微软雅黑"/>
            </a:endParaRPr>
          </a:p>
        </p:txBody>
      </p:sp>
      <p:sp>
        <p:nvSpPr>
          <p:cNvPr id="6" name="object 7"/>
          <p:cNvSpPr/>
          <p:nvPr/>
        </p:nvSpPr>
        <p:spPr>
          <a:xfrm>
            <a:off x="3411786" y="1907044"/>
            <a:ext cx="879296" cy="36542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" name="object 8"/>
          <p:cNvSpPr/>
          <p:nvPr/>
        </p:nvSpPr>
        <p:spPr>
          <a:xfrm>
            <a:off x="577485" y="1868218"/>
            <a:ext cx="1719766" cy="11533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" name="object 9"/>
          <p:cNvSpPr/>
          <p:nvPr/>
        </p:nvSpPr>
        <p:spPr>
          <a:xfrm>
            <a:off x="3663014" y="3026149"/>
            <a:ext cx="628069" cy="7788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9" name="object 10"/>
          <p:cNvSpPr/>
          <p:nvPr/>
        </p:nvSpPr>
        <p:spPr>
          <a:xfrm>
            <a:off x="566066" y="3055838"/>
            <a:ext cx="1712914" cy="9683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0" name="object 11"/>
          <p:cNvSpPr txBox="1"/>
          <p:nvPr/>
        </p:nvSpPr>
        <p:spPr>
          <a:xfrm>
            <a:off x="5020878" y="675646"/>
            <a:ext cx="3482450" cy="8279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27" algn="ctr"/>
            <a:r>
              <a:rPr sz="1199" b="1" spc="4" dirty="0">
                <a:cs typeface="微软雅黑"/>
              </a:rPr>
              <a:t>日本运营商进行远程控</a:t>
            </a:r>
            <a:r>
              <a:rPr sz="1199" b="1" spc="-15" dirty="0">
                <a:cs typeface="微软雅黑"/>
              </a:rPr>
              <a:t>制</a:t>
            </a:r>
            <a:r>
              <a:rPr sz="1199" b="1" spc="4" dirty="0">
                <a:cs typeface="微软雅黑"/>
              </a:rPr>
              <a:t>实验：</a:t>
            </a:r>
            <a:endParaRPr sz="1199" b="1">
              <a:cs typeface="微软雅黑"/>
            </a:endParaRPr>
          </a:p>
          <a:p>
            <a:pPr algn="ctr">
              <a:lnSpc>
                <a:spcPct val="100000"/>
              </a:lnSpc>
            </a:pPr>
            <a:r>
              <a:rPr sz="1199" b="1" spc="4" dirty="0">
                <a:cs typeface="微软雅黑"/>
              </a:rPr>
              <a:t>通过</a:t>
            </a:r>
            <a:r>
              <a:rPr sz="1199" b="1" dirty="0">
                <a:cs typeface="微软雅黑"/>
              </a:rPr>
              <a:t>A</a:t>
            </a:r>
            <a:r>
              <a:rPr sz="1199" b="1" spc="4" dirty="0">
                <a:cs typeface="微软雅黑"/>
              </a:rPr>
              <a:t>R和</a:t>
            </a:r>
            <a:r>
              <a:rPr sz="1199" b="1" spc="-4" dirty="0">
                <a:cs typeface="微软雅黑"/>
              </a:rPr>
              <a:t>5</a:t>
            </a:r>
            <a:r>
              <a:rPr sz="1199" b="1" spc="4" dirty="0">
                <a:cs typeface="微软雅黑"/>
              </a:rPr>
              <a:t>G</a:t>
            </a:r>
            <a:r>
              <a:rPr sz="1199" b="1" spc="8" dirty="0">
                <a:cs typeface="微软雅黑"/>
              </a:rPr>
              <a:t>远程</a:t>
            </a:r>
            <a:r>
              <a:rPr sz="1199" b="1" dirty="0">
                <a:cs typeface="微软雅黑"/>
              </a:rPr>
              <a:t>控</a:t>
            </a:r>
            <a:r>
              <a:rPr sz="1199" b="1" spc="8" dirty="0">
                <a:cs typeface="微软雅黑"/>
              </a:rPr>
              <a:t>制施</a:t>
            </a:r>
            <a:r>
              <a:rPr sz="1199" b="1" spc="-19" dirty="0">
                <a:cs typeface="微软雅黑"/>
              </a:rPr>
              <a:t>工</a:t>
            </a:r>
            <a:r>
              <a:rPr sz="1199" b="1" spc="8" dirty="0">
                <a:cs typeface="微软雅黑"/>
              </a:rPr>
              <a:t>机械</a:t>
            </a:r>
            <a:r>
              <a:rPr sz="1199" b="1" spc="-19" dirty="0">
                <a:cs typeface="微软雅黑"/>
              </a:rPr>
              <a:t>，</a:t>
            </a:r>
            <a:r>
              <a:rPr sz="1199" b="1" spc="8" dirty="0">
                <a:cs typeface="微软雅黑"/>
              </a:rPr>
              <a:t>节省</a:t>
            </a:r>
            <a:r>
              <a:rPr sz="1199" b="1" spc="-19" dirty="0">
                <a:cs typeface="微软雅黑"/>
              </a:rPr>
              <a:t>成</a:t>
            </a:r>
            <a:r>
              <a:rPr sz="1199" b="1" spc="8" dirty="0">
                <a:cs typeface="微软雅黑"/>
              </a:rPr>
              <a:t>本提</a:t>
            </a:r>
            <a:r>
              <a:rPr sz="1199" b="1" spc="-19" dirty="0">
                <a:cs typeface="微软雅黑"/>
              </a:rPr>
              <a:t>高</a:t>
            </a:r>
            <a:r>
              <a:rPr sz="1199" b="1" spc="8" dirty="0">
                <a:cs typeface="微软雅黑"/>
              </a:rPr>
              <a:t>效率</a:t>
            </a:r>
            <a:endParaRPr sz="1199" b="1">
              <a:cs typeface="微软雅黑"/>
            </a:endParaRPr>
          </a:p>
          <a:p>
            <a:pPr marR="160827" algn="ctr">
              <a:spcBef>
                <a:spcPts val="678"/>
              </a:spcBef>
            </a:pPr>
            <a:r>
              <a:rPr sz="1199" b="1" spc="-4" dirty="0">
                <a:cs typeface="微软雅黑"/>
              </a:rPr>
              <a:t>5G</a:t>
            </a:r>
            <a:r>
              <a:rPr sz="1199" b="1" spc="4" dirty="0">
                <a:cs typeface="微软雅黑"/>
              </a:rPr>
              <a:t>远程施工</a:t>
            </a:r>
            <a:endParaRPr sz="1199">
              <a:cs typeface="微软雅黑"/>
            </a:endParaRPr>
          </a:p>
        </p:txBody>
      </p:sp>
      <p:sp>
        <p:nvSpPr>
          <p:cNvPr id="11" name="object 12"/>
          <p:cNvSpPr txBox="1"/>
          <p:nvPr/>
        </p:nvSpPr>
        <p:spPr>
          <a:xfrm>
            <a:off x="7703777" y="4283521"/>
            <a:ext cx="1047257" cy="1211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787" i="1" spc="-26" dirty="0">
                <a:cs typeface="微软雅黑"/>
              </a:rPr>
              <a:t>S</a:t>
            </a:r>
            <a:r>
              <a:rPr sz="787" i="1" spc="-19" dirty="0">
                <a:cs typeface="微软雅黑"/>
              </a:rPr>
              <a:t>o</a:t>
            </a:r>
            <a:r>
              <a:rPr sz="787" i="1" spc="-15" dirty="0">
                <a:cs typeface="微软雅黑"/>
              </a:rPr>
              <a:t>urce:</a:t>
            </a:r>
            <a:r>
              <a:rPr sz="787" i="1" spc="-38" dirty="0">
                <a:cs typeface="微软雅黑"/>
              </a:rPr>
              <a:t> </a:t>
            </a:r>
            <a:r>
              <a:rPr sz="787" i="1" spc="-19" dirty="0">
                <a:cs typeface="微软雅黑"/>
              </a:rPr>
              <a:t>DT,</a:t>
            </a:r>
            <a:r>
              <a:rPr sz="787" i="1" spc="-23" dirty="0">
                <a:cs typeface="微软雅黑"/>
              </a:rPr>
              <a:t> </a:t>
            </a:r>
            <a:r>
              <a:rPr sz="787" i="1" spc="-38" dirty="0">
                <a:cs typeface="微软雅黑"/>
              </a:rPr>
              <a:t>H</a:t>
            </a:r>
            <a:r>
              <a:rPr sz="787" i="1" spc="-23" dirty="0">
                <a:cs typeface="微软雅黑"/>
              </a:rPr>
              <a:t>u</a:t>
            </a:r>
            <a:r>
              <a:rPr sz="787" i="1" spc="-26" dirty="0">
                <a:cs typeface="微软雅黑"/>
              </a:rPr>
              <a:t>aw</a:t>
            </a:r>
            <a:r>
              <a:rPr sz="787" i="1" spc="-19" dirty="0">
                <a:cs typeface="微软雅黑"/>
              </a:rPr>
              <a:t>e</a:t>
            </a:r>
            <a:r>
              <a:rPr sz="787" i="1" spc="-11" dirty="0">
                <a:cs typeface="微软雅黑"/>
              </a:rPr>
              <a:t>i</a:t>
            </a:r>
            <a:r>
              <a:rPr sz="787" i="1" spc="-41" dirty="0">
                <a:cs typeface="微软雅黑"/>
              </a:rPr>
              <a:t> </a:t>
            </a:r>
            <a:r>
              <a:rPr sz="787" i="1" spc="-23" dirty="0">
                <a:cs typeface="微软雅黑"/>
              </a:rPr>
              <a:t>MI</a:t>
            </a:r>
            <a:endParaRPr sz="787">
              <a:cs typeface="微软雅黑"/>
            </a:endParaRPr>
          </a:p>
        </p:txBody>
      </p:sp>
      <p:sp>
        <p:nvSpPr>
          <p:cNvPr id="12" name="object 13"/>
          <p:cNvSpPr txBox="1"/>
          <p:nvPr/>
        </p:nvSpPr>
        <p:spPr>
          <a:xfrm>
            <a:off x="2472919" y="2336702"/>
            <a:ext cx="1698640" cy="3842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 marR="3806">
              <a:lnSpc>
                <a:spcPct val="118600"/>
              </a:lnSpc>
            </a:pPr>
            <a:r>
              <a:rPr sz="1049" spc="-8" dirty="0">
                <a:cs typeface="微软雅黑"/>
              </a:rPr>
              <a:t>贝克休斯与意大利</a:t>
            </a:r>
            <a:r>
              <a:rPr sz="1049" spc="-11" dirty="0">
                <a:cs typeface="微软雅黑"/>
              </a:rPr>
              <a:t>V</a:t>
            </a:r>
            <a:r>
              <a:rPr sz="1049" spc="-8" dirty="0">
                <a:cs typeface="微软雅黑"/>
              </a:rPr>
              <a:t>R</a:t>
            </a:r>
            <a:r>
              <a:rPr sz="1049" spc="49" dirty="0">
                <a:cs typeface="微软雅黑"/>
              </a:rPr>
              <a:t> </a:t>
            </a:r>
            <a:r>
              <a:rPr sz="1049" spc="-4" dirty="0">
                <a:cs typeface="微软雅黑"/>
              </a:rPr>
              <a:t>M</a:t>
            </a:r>
            <a:r>
              <a:rPr sz="1049" spc="-8" dirty="0">
                <a:cs typeface="微软雅黑"/>
              </a:rPr>
              <a:t>ed</a:t>
            </a:r>
            <a:r>
              <a:rPr sz="1049" spc="-11" dirty="0">
                <a:cs typeface="微软雅黑"/>
              </a:rPr>
              <a:t>i</a:t>
            </a:r>
            <a:r>
              <a:rPr sz="1049" spc="-4" dirty="0">
                <a:cs typeface="微软雅黑"/>
              </a:rPr>
              <a:t>a </a:t>
            </a:r>
            <a:r>
              <a:rPr sz="1049" spc="-15" dirty="0">
                <a:cs typeface="微软雅黑"/>
              </a:rPr>
              <a:t>S</a:t>
            </a:r>
            <a:r>
              <a:rPr sz="1049" spc="-4" dirty="0">
                <a:cs typeface="微软雅黑"/>
              </a:rPr>
              <a:t>.</a:t>
            </a:r>
            <a:r>
              <a:rPr sz="1049" spc="-98" dirty="0">
                <a:cs typeface="微软雅黑"/>
              </a:rPr>
              <a:t>r</a:t>
            </a:r>
            <a:r>
              <a:rPr sz="1049" spc="-4" dirty="0">
                <a:cs typeface="微软雅黑"/>
              </a:rPr>
              <a:t>.</a:t>
            </a:r>
            <a:r>
              <a:rPr sz="1049" spc="-11" dirty="0">
                <a:cs typeface="微软雅黑"/>
              </a:rPr>
              <a:t>l</a:t>
            </a:r>
            <a:r>
              <a:rPr sz="1049" spc="-8" dirty="0">
                <a:cs typeface="微软雅黑"/>
              </a:rPr>
              <a:t>合作：发明AR头盔</a:t>
            </a:r>
            <a:endParaRPr sz="1049">
              <a:cs typeface="微软雅黑"/>
            </a:endParaRPr>
          </a:p>
        </p:txBody>
      </p:sp>
      <p:sp>
        <p:nvSpPr>
          <p:cNvPr id="13" name="object 14"/>
          <p:cNvSpPr txBox="1"/>
          <p:nvPr/>
        </p:nvSpPr>
        <p:spPr>
          <a:xfrm>
            <a:off x="2472919" y="3156427"/>
            <a:ext cx="1259468" cy="3842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 marR="3806">
              <a:lnSpc>
                <a:spcPct val="118700"/>
              </a:lnSpc>
            </a:pPr>
            <a:r>
              <a:rPr sz="1049" spc="-8" dirty="0">
                <a:cs typeface="微软雅黑"/>
              </a:rPr>
              <a:t>利用AR眼镜获得远程 专业知识和维护</a:t>
            </a:r>
            <a:endParaRPr sz="1049">
              <a:cs typeface="微软雅黑"/>
            </a:endParaRPr>
          </a:p>
        </p:txBody>
      </p:sp>
      <p:sp>
        <p:nvSpPr>
          <p:cNvPr id="14" name="object 15"/>
          <p:cNvSpPr txBox="1"/>
          <p:nvPr/>
        </p:nvSpPr>
        <p:spPr>
          <a:xfrm>
            <a:off x="2105405" y="4418575"/>
            <a:ext cx="1726712" cy="322909"/>
          </a:xfrm>
          <a:prstGeom prst="rect">
            <a:avLst/>
          </a:prstGeom>
          <a:solidFill>
            <a:srgbClr val="F7F0E2"/>
          </a:solidFill>
        </p:spPr>
        <p:txBody>
          <a:bodyPr vert="horz" wrap="square" lIns="0" tIns="0" rIns="0" bIns="0" rtlCol="0">
            <a:spAutoFit/>
          </a:bodyPr>
          <a:lstStyle/>
          <a:p>
            <a:pPr marL="665674" marR="127996" indent="-530065"/>
            <a:r>
              <a:rPr sz="1049" spc="-8" dirty="0">
                <a:cs typeface="微软雅黑"/>
              </a:rPr>
              <a:t>定制化的带摄像头的眼镜 等终端</a:t>
            </a:r>
            <a:endParaRPr sz="1049">
              <a:cs typeface="微软雅黑"/>
            </a:endParaRPr>
          </a:p>
        </p:txBody>
      </p:sp>
      <p:sp>
        <p:nvSpPr>
          <p:cNvPr id="15" name="object 16"/>
          <p:cNvSpPr txBox="1"/>
          <p:nvPr/>
        </p:nvSpPr>
        <p:spPr>
          <a:xfrm>
            <a:off x="3964488" y="4455955"/>
            <a:ext cx="1726712" cy="161454"/>
          </a:xfrm>
          <a:prstGeom prst="rect">
            <a:avLst/>
          </a:prstGeom>
          <a:solidFill>
            <a:srgbClr val="F7F0E2"/>
          </a:solidFill>
        </p:spPr>
        <p:txBody>
          <a:bodyPr vert="horz" wrap="square" lIns="0" tIns="0" rIns="0" bIns="0" rtlCol="0">
            <a:spAutoFit/>
          </a:bodyPr>
          <a:lstStyle/>
          <a:p>
            <a:pPr marL="91358"/>
            <a:r>
              <a:rPr sz="1049" spc="-11" dirty="0">
                <a:cs typeface="微软雅黑"/>
              </a:rPr>
              <a:t>可从</a:t>
            </a:r>
            <a:r>
              <a:rPr sz="1049" spc="-4" dirty="0">
                <a:cs typeface="微软雅黑"/>
              </a:rPr>
              <a:t>L</a:t>
            </a:r>
            <a:r>
              <a:rPr sz="1049" spc="-11" dirty="0">
                <a:cs typeface="微软雅黑"/>
              </a:rPr>
              <a:t>T</a:t>
            </a:r>
            <a:r>
              <a:rPr sz="1049" dirty="0">
                <a:cs typeface="微软雅黑"/>
              </a:rPr>
              <a:t>E</a:t>
            </a:r>
            <a:r>
              <a:rPr sz="1049" spc="-11" dirty="0">
                <a:cs typeface="微软雅黑"/>
              </a:rPr>
              <a:t>网络开始运营业务</a:t>
            </a:r>
            <a:endParaRPr sz="1049">
              <a:cs typeface="微软雅黑"/>
            </a:endParaRPr>
          </a:p>
        </p:txBody>
      </p:sp>
      <p:sp>
        <p:nvSpPr>
          <p:cNvPr id="16" name="object 17"/>
          <p:cNvSpPr txBox="1"/>
          <p:nvPr/>
        </p:nvSpPr>
        <p:spPr>
          <a:xfrm>
            <a:off x="1047775" y="4416406"/>
            <a:ext cx="475810" cy="2768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799" spc="-4" dirty="0">
                <a:cs typeface="微软雅黑"/>
              </a:rPr>
              <a:t>优势</a:t>
            </a:r>
            <a:endParaRPr sz="1799">
              <a:cs typeface="微软雅黑"/>
            </a:endParaRPr>
          </a:p>
        </p:txBody>
      </p:sp>
      <p:sp>
        <p:nvSpPr>
          <p:cNvPr id="17" name="object 18"/>
          <p:cNvSpPr/>
          <p:nvPr/>
        </p:nvSpPr>
        <p:spPr>
          <a:xfrm>
            <a:off x="4704465" y="1112252"/>
            <a:ext cx="4110994" cy="3021866"/>
          </a:xfrm>
          <a:custGeom>
            <a:avLst/>
            <a:gdLst/>
            <a:ahLst/>
            <a:cxnLst/>
            <a:rect l="l" t="t" r="r" b="b"/>
            <a:pathLst>
              <a:path w="5486400" h="4032885">
                <a:moveTo>
                  <a:pt x="5430139" y="0"/>
                </a:moveTo>
                <a:lnTo>
                  <a:pt x="52346" y="133"/>
                </a:lnTo>
                <a:lnTo>
                  <a:pt x="15192" y="17774"/>
                </a:lnTo>
                <a:lnTo>
                  <a:pt x="0" y="56261"/>
                </a:lnTo>
                <a:lnTo>
                  <a:pt x="133" y="3980157"/>
                </a:lnTo>
                <a:lnTo>
                  <a:pt x="17774" y="4017311"/>
                </a:lnTo>
                <a:lnTo>
                  <a:pt x="56261" y="4032504"/>
                </a:lnTo>
                <a:lnTo>
                  <a:pt x="5434053" y="4032370"/>
                </a:lnTo>
                <a:lnTo>
                  <a:pt x="5471207" y="4014729"/>
                </a:lnTo>
                <a:lnTo>
                  <a:pt x="5486399" y="3976243"/>
                </a:lnTo>
                <a:lnTo>
                  <a:pt x="5486266" y="52346"/>
                </a:lnTo>
                <a:lnTo>
                  <a:pt x="5468625" y="15192"/>
                </a:lnTo>
                <a:lnTo>
                  <a:pt x="54301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8" name="object 19"/>
          <p:cNvSpPr/>
          <p:nvPr/>
        </p:nvSpPr>
        <p:spPr>
          <a:xfrm>
            <a:off x="4704465" y="1112252"/>
            <a:ext cx="4110994" cy="3021866"/>
          </a:xfrm>
          <a:custGeom>
            <a:avLst/>
            <a:gdLst/>
            <a:ahLst/>
            <a:cxnLst/>
            <a:rect l="l" t="t" r="r" b="b"/>
            <a:pathLst>
              <a:path w="5486400" h="4032885">
                <a:moveTo>
                  <a:pt x="0" y="56261"/>
                </a:moveTo>
                <a:lnTo>
                  <a:pt x="15192" y="17774"/>
                </a:lnTo>
                <a:lnTo>
                  <a:pt x="52346" y="133"/>
                </a:lnTo>
                <a:lnTo>
                  <a:pt x="5430139" y="0"/>
                </a:lnTo>
                <a:lnTo>
                  <a:pt x="5444504" y="1844"/>
                </a:lnTo>
                <a:lnTo>
                  <a:pt x="5477446" y="25760"/>
                </a:lnTo>
                <a:lnTo>
                  <a:pt x="5486399" y="3976243"/>
                </a:lnTo>
                <a:lnTo>
                  <a:pt x="5484555" y="3990608"/>
                </a:lnTo>
                <a:lnTo>
                  <a:pt x="5460639" y="4023550"/>
                </a:lnTo>
                <a:lnTo>
                  <a:pt x="56261" y="4032504"/>
                </a:lnTo>
                <a:lnTo>
                  <a:pt x="41895" y="4030659"/>
                </a:lnTo>
                <a:lnTo>
                  <a:pt x="8953" y="4006743"/>
                </a:lnTo>
                <a:lnTo>
                  <a:pt x="0" y="56261"/>
                </a:lnTo>
                <a:close/>
              </a:path>
            </a:pathLst>
          </a:custGeom>
          <a:ln w="18288">
            <a:solidFill>
              <a:srgbClr val="2980B8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9" name="object 20"/>
          <p:cNvSpPr/>
          <p:nvPr/>
        </p:nvSpPr>
        <p:spPr>
          <a:xfrm>
            <a:off x="6015415" y="1550758"/>
            <a:ext cx="1484525" cy="9637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0" name="object 21"/>
          <p:cNvSpPr/>
          <p:nvPr/>
        </p:nvSpPr>
        <p:spPr>
          <a:xfrm>
            <a:off x="5053900" y="1982412"/>
            <a:ext cx="988922" cy="52529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1" name="object 22"/>
          <p:cNvSpPr/>
          <p:nvPr/>
        </p:nvSpPr>
        <p:spPr>
          <a:xfrm>
            <a:off x="5279699" y="1921816"/>
            <a:ext cx="120589" cy="11350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2" name="object 23"/>
          <p:cNvSpPr/>
          <p:nvPr/>
        </p:nvSpPr>
        <p:spPr>
          <a:xfrm>
            <a:off x="5189947" y="1924547"/>
            <a:ext cx="193179" cy="235050"/>
          </a:xfrm>
          <a:custGeom>
            <a:avLst/>
            <a:gdLst/>
            <a:ahLst/>
            <a:cxnLst/>
            <a:rect l="l" t="t" r="r" b="b"/>
            <a:pathLst>
              <a:path w="257809" h="313689">
                <a:moveTo>
                  <a:pt x="34970" y="99448"/>
                </a:moveTo>
                <a:lnTo>
                  <a:pt x="60778" y="63977"/>
                </a:lnTo>
                <a:lnTo>
                  <a:pt x="90109" y="35556"/>
                </a:lnTo>
                <a:lnTo>
                  <a:pt x="132015" y="9939"/>
                </a:lnTo>
                <a:lnTo>
                  <a:pt x="173743" y="0"/>
                </a:lnTo>
                <a:lnTo>
                  <a:pt x="183716" y="175"/>
                </a:lnTo>
                <a:lnTo>
                  <a:pt x="220574" y="13697"/>
                </a:lnTo>
                <a:lnTo>
                  <a:pt x="246670" y="47036"/>
                </a:lnTo>
                <a:lnTo>
                  <a:pt x="257330" y="91191"/>
                </a:lnTo>
                <a:lnTo>
                  <a:pt x="257612" y="103436"/>
                </a:lnTo>
                <a:lnTo>
                  <a:pt x="256948" y="116036"/>
                </a:lnTo>
                <a:lnTo>
                  <a:pt x="249322" y="155318"/>
                </a:lnTo>
                <a:lnTo>
                  <a:pt x="233322" y="195471"/>
                </a:lnTo>
                <a:lnTo>
                  <a:pt x="208951" y="234052"/>
                </a:lnTo>
                <a:lnTo>
                  <a:pt x="180393" y="265995"/>
                </a:lnTo>
                <a:lnTo>
                  <a:pt x="149739" y="290200"/>
                </a:lnTo>
                <a:lnTo>
                  <a:pt x="107986" y="309420"/>
                </a:lnTo>
                <a:lnTo>
                  <a:pt x="77794" y="313284"/>
                </a:lnTo>
                <a:lnTo>
                  <a:pt x="68216" y="312446"/>
                </a:lnTo>
                <a:lnTo>
                  <a:pt x="25840" y="290462"/>
                </a:lnTo>
                <a:lnTo>
                  <a:pt x="5443" y="254159"/>
                </a:lnTo>
                <a:lnTo>
                  <a:pt x="0" y="219764"/>
                </a:lnTo>
                <a:lnTo>
                  <a:pt x="67" y="207309"/>
                </a:lnTo>
                <a:lnTo>
                  <a:pt x="5931" y="167964"/>
                </a:lnTo>
                <a:lnTo>
                  <a:pt x="20305" y="127126"/>
                </a:lnTo>
                <a:lnTo>
                  <a:pt x="34970" y="99448"/>
                </a:lnTo>
                <a:close/>
              </a:path>
            </a:pathLst>
          </a:custGeom>
          <a:ln w="127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3" name="object 24"/>
          <p:cNvSpPr txBox="1"/>
          <p:nvPr/>
        </p:nvSpPr>
        <p:spPr>
          <a:xfrm>
            <a:off x="4978341" y="1315614"/>
            <a:ext cx="937345" cy="374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b="1" spc="4" dirty="0">
                <a:cs typeface="微软雅黑"/>
              </a:rPr>
              <a:t>建筑工地现场</a:t>
            </a:r>
            <a:endParaRPr sz="1199">
              <a:cs typeface="微软雅黑"/>
            </a:endParaRPr>
          </a:p>
          <a:p>
            <a:pPr marL="14275">
              <a:spcBef>
                <a:spcPts val="353"/>
              </a:spcBef>
            </a:pPr>
            <a:r>
              <a:rPr sz="899" b="1" spc="-4" dirty="0">
                <a:cs typeface="微软雅黑"/>
              </a:rPr>
              <a:t>2 x </a:t>
            </a:r>
            <a:r>
              <a:rPr sz="899" b="1" dirty="0">
                <a:cs typeface="微软雅黑"/>
              </a:rPr>
              <a:t>4</a:t>
            </a:r>
            <a:r>
              <a:rPr sz="899" b="1" spc="-4" dirty="0">
                <a:cs typeface="微软雅黑"/>
              </a:rPr>
              <a:t>K</a:t>
            </a:r>
            <a:r>
              <a:rPr sz="899" b="1" spc="4" dirty="0">
                <a:cs typeface="微软雅黑"/>
              </a:rPr>
              <a:t> </a:t>
            </a:r>
            <a:r>
              <a:rPr sz="899" b="1" dirty="0">
                <a:cs typeface="微软雅黑"/>
              </a:rPr>
              <a:t>3</a:t>
            </a:r>
            <a:r>
              <a:rPr sz="899" b="1" spc="4" dirty="0">
                <a:cs typeface="微软雅黑"/>
              </a:rPr>
              <a:t>D</a:t>
            </a:r>
            <a:r>
              <a:rPr sz="899" b="1" dirty="0">
                <a:cs typeface="微软雅黑"/>
              </a:rPr>
              <a:t>相机</a:t>
            </a:r>
            <a:r>
              <a:rPr sz="899" b="1" spc="-19" dirty="0">
                <a:cs typeface="微软雅黑"/>
              </a:rPr>
              <a:t> </a:t>
            </a:r>
            <a:r>
              <a:rPr sz="899" b="1" dirty="0">
                <a:cs typeface="微软雅黑"/>
              </a:rPr>
              <a:t>+</a:t>
            </a:r>
            <a:endParaRPr sz="899">
              <a:cs typeface="微软雅黑"/>
            </a:endParaRPr>
          </a:p>
        </p:txBody>
      </p:sp>
      <p:sp>
        <p:nvSpPr>
          <p:cNvPr id="24" name="object 25"/>
          <p:cNvSpPr txBox="1"/>
          <p:nvPr/>
        </p:nvSpPr>
        <p:spPr>
          <a:xfrm>
            <a:off x="7487951" y="1479103"/>
            <a:ext cx="1225209" cy="161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b="1" spc="-8" dirty="0">
                <a:cs typeface="微软雅黑"/>
              </a:rPr>
              <a:t>通过5G</a:t>
            </a:r>
            <a:r>
              <a:rPr sz="1049" b="1" spc="19" dirty="0">
                <a:cs typeface="微软雅黑"/>
              </a:rPr>
              <a:t> </a:t>
            </a:r>
            <a:r>
              <a:rPr sz="1049" b="1" spc="-19" dirty="0">
                <a:cs typeface="微软雅黑"/>
              </a:rPr>
              <a:t>VR</a:t>
            </a:r>
            <a:r>
              <a:rPr sz="1049" b="1" spc="-8" dirty="0">
                <a:cs typeface="微软雅黑"/>
              </a:rPr>
              <a:t>远程控制</a:t>
            </a:r>
            <a:endParaRPr sz="1049">
              <a:cs typeface="微软雅黑"/>
            </a:endParaRPr>
          </a:p>
        </p:txBody>
      </p:sp>
      <p:sp>
        <p:nvSpPr>
          <p:cNvPr id="25" name="object 26"/>
          <p:cNvSpPr txBox="1"/>
          <p:nvPr/>
        </p:nvSpPr>
        <p:spPr>
          <a:xfrm>
            <a:off x="6427753" y="1583775"/>
            <a:ext cx="898804" cy="276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178" marR="3806" indent="-7137"/>
            <a:r>
              <a:rPr sz="899" b="1" spc="-4" dirty="0">
                <a:cs typeface="微软雅黑"/>
              </a:rPr>
              <a:t>4K</a:t>
            </a:r>
            <a:r>
              <a:rPr sz="899" b="1" spc="4" dirty="0">
                <a:cs typeface="微软雅黑"/>
              </a:rPr>
              <a:t> </a:t>
            </a:r>
            <a:r>
              <a:rPr sz="899" b="1" dirty="0">
                <a:cs typeface="微软雅黑"/>
              </a:rPr>
              <a:t>3</a:t>
            </a:r>
            <a:r>
              <a:rPr sz="899" b="1" spc="-4" dirty="0">
                <a:cs typeface="微软雅黑"/>
              </a:rPr>
              <a:t>D</a:t>
            </a:r>
            <a:r>
              <a:rPr sz="899" b="1" spc="-11" dirty="0">
                <a:cs typeface="微软雅黑"/>
              </a:rPr>
              <a:t> </a:t>
            </a:r>
            <a:r>
              <a:rPr sz="899" b="1" dirty="0">
                <a:cs typeface="微软雅黑"/>
              </a:rPr>
              <a:t>+</a:t>
            </a:r>
            <a:r>
              <a:rPr sz="899" b="1" spc="-4" dirty="0">
                <a:cs typeface="微软雅黑"/>
              </a:rPr>
              <a:t> 2</a:t>
            </a:r>
            <a:r>
              <a:rPr sz="899" b="1" spc="4" dirty="0">
                <a:cs typeface="微软雅黑"/>
              </a:rPr>
              <a:t>K</a:t>
            </a:r>
            <a:r>
              <a:rPr sz="899" b="1" dirty="0">
                <a:cs typeface="微软雅黑"/>
              </a:rPr>
              <a:t>视频 e</a:t>
            </a:r>
            <a:r>
              <a:rPr sz="899" b="1" spc="-11" dirty="0">
                <a:cs typeface="微软雅黑"/>
              </a:rPr>
              <a:t>M</a:t>
            </a:r>
            <a:r>
              <a:rPr sz="899" b="1" spc="-8" dirty="0">
                <a:cs typeface="微软雅黑"/>
              </a:rPr>
              <a:t>B</a:t>
            </a:r>
            <a:r>
              <a:rPr sz="899" b="1" spc="-4" dirty="0">
                <a:cs typeface="微软雅黑"/>
              </a:rPr>
              <a:t>B</a:t>
            </a:r>
            <a:r>
              <a:rPr sz="899" b="1" spc="34" dirty="0">
                <a:cs typeface="微软雅黑"/>
              </a:rPr>
              <a:t> </a:t>
            </a:r>
            <a:r>
              <a:rPr sz="899" b="1" dirty="0">
                <a:cs typeface="微软雅黑"/>
              </a:rPr>
              <a:t>+</a:t>
            </a:r>
            <a:r>
              <a:rPr sz="899" b="1" spc="-4" dirty="0">
                <a:cs typeface="微软雅黑"/>
              </a:rPr>
              <a:t> </a:t>
            </a:r>
            <a:r>
              <a:rPr sz="899" b="1" dirty="0">
                <a:cs typeface="微软雅黑"/>
              </a:rPr>
              <a:t>U</a:t>
            </a:r>
            <a:r>
              <a:rPr sz="899" b="1" spc="-4" dirty="0">
                <a:cs typeface="微软雅黑"/>
              </a:rPr>
              <a:t>R</a:t>
            </a:r>
            <a:r>
              <a:rPr sz="899" b="1" spc="-8" dirty="0">
                <a:cs typeface="微软雅黑"/>
              </a:rPr>
              <a:t>L</a:t>
            </a:r>
            <a:r>
              <a:rPr sz="899" b="1" spc="-30" dirty="0">
                <a:cs typeface="微软雅黑"/>
              </a:rPr>
              <a:t>L</a:t>
            </a:r>
            <a:r>
              <a:rPr sz="899" b="1" dirty="0">
                <a:cs typeface="微软雅黑"/>
              </a:rPr>
              <a:t>C</a:t>
            </a:r>
            <a:endParaRPr sz="899">
              <a:cs typeface="微软雅黑"/>
            </a:endParaRPr>
          </a:p>
        </p:txBody>
      </p:sp>
      <p:sp>
        <p:nvSpPr>
          <p:cNvPr id="26" name="object 27"/>
          <p:cNvSpPr txBox="1"/>
          <p:nvPr/>
        </p:nvSpPr>
        <p:spPr>
          <a:xfrm>
            <a:off x="5944425" y="2095849"/>
            <a:ext cx="615221" cy="276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4" algn="ctr"/>
            <a:r>
              <a:rPr sz="899" b="1" spc="-4" dirty="0">
                <a:cs typeface="微软雅黑"/>
              </a:rPr>
              <a:t>指令</a:t>
            </a:r>
            <a:endParaRPr sz="899">
              <a:cs typeface="微软雅黑"/>
            </a:endParaRPr>
          </a:p>
          <a:p>
            <a:pPr algn="ctr">
              <a:lnSpc>
                <a:spcPct val="100000"/>
              </a:lnSpc>
            </a:pPr>
            <a:r>
              <a:rPr sz="899" b="1" dirty="0">
                <a:cs typeface="微软雅黑"/>
              </a:rPr>
              <a:t>（U</a:t>
            </a:r>
            <a:r>
              <a:rPr sz="899" b="1" spc="-4" dirty="0">
                <a:cs typeface="微软雅黑"/>
              </a:rPr>
              <a:t>R</a:t>
            </a:r>
            <a:r>
              <a:rPr sz="899" b="1" spc="-8" dirty="0">
                <a:cs typeface="微软雅黑"/>
              </a:rPr>
              <a:t>L</a:t>
            </a:r>
            <a:r>
              <a:rPr sz="899" b="1" spc="-30" dirty="0">
                <a:cs typeface="微软雅黑"/>
              </a:rPr>
              <a:t>L</a:t>
            </a:r>
            <a:r>
              <a:rPr sz="899" b="1" spc="4" dirty="0">
                <a:cs typeface="微软雅黑"/>
              </a:rPr>
              <a:t>C</a:t>
            </a:r>
            <a:r>
              <a:rPr sz="899" b="1" dirty="0">
                <a:cs typeface="微软雅黑"/>
              </a:rPr>
              <a:t>）</a:t>
            </a:r>
            <a:endParaRPr sz="899">
              <a:cs typeface="微软雅黑"/>
            </a:endParaRPr>
          </a:p>
        </p:txBody>
      </p:sp>
      <p:sp>
        <p:nvSpPr>
          <p:cNvPr id="27" name="object 28"/>
          <p:cNvSpPr txBox="1"/>
          <p:nvPr/>
        </p:nvSpPr>
        <p:spPr>
          <a:xfrm>
            <a:off x="4969492" y="1724710"/>
            <a:ext cx="946385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b="1" spc="-4" dirty="0">
                <a:cs typeface="微软雅黑"/>
              </a:rPr>
              <a:t>3</a:t>
            </a:r>
            <a:r>
              <a:rPr sz="899" b="1" spc="4" dirty="0">
                <a:cs typeface="微软雅黑"/>
              </a:rPr>
              <a:t> </a:t>
            </a:r>
            <a:r>
              <a:rPr sz="899" b="1" dirty="0">
                <a:cs typeface="微软雅黑"/>
              </a:rPr>
              <a:t>x</a:t>
            </a:r>
            <a:r>
              <a:rPr sz="899" b="1" spc="-8" dirty="0">
                <a:cs typeface="微软雅黑"/>
              </a:rPr>
              <a:t> </a:t>
            </a:r>
            <a:r>
              <a:rPr sz="899" b="1" dirty="0">
                <a:cs typeface="微软雅黑"/>
              </a:rPr>
              <a:t>2K全方位相机</a:t>
            </a:r>
            <a:endParaRPr sz="899">
              <a:cs typeface="微软雅黑"/>
            </a:endParaRPr>
          </a:p>
        </p:txBody>
      </p:sp>
      <p:sp>
        <p:nvSpPr>
          <p:cNvPr id="28" name="object 29"/>
          <p:cNvSpPr/>
          <p:nvPr/>
        </p:nvSpPr>
        <p:spPr>
          <a:xfrm>
            <a:off x="4882609" y="1532486"/>
            <a:ext cx="1057724" cy="407769"/>
          </a:xfrm>
          <a:custGeom>
            <a:avLst/>
            <a:gdLst/>
            <a:ahLst/>
            <a:cxnLst/>
            <a:rect l="l" t="t" r="r" b="b"/>
            <a:pathLst>
              <a:path w="1411604" h="544194">
                <a:moveTo>
                  <a:pt x="0" y="0"/>
                </a:moveTo>
                <a:lnTo>
                  <a:pt x="235203" y="0"/>
                </a:lnTo>
                <a:lnTo>
                  <a:pt x="588010" y="0"/>
                </a:lnTo>
                <a:lnTo>
                  <a:pt x="1411224" y="0"/>
                </a:lnTo>
                <a:lnTo>
                  <a:pt x="1411224" y="243586"/>
                </a:lnTo>
                <a:lnTo>
                  <a:pt x="1411224" y="347979"/>
                </a:lnTo>
                <a:lnTo>
                  <a:pt x="1411224" y="417575"/>
                </a:lnTo>
                <a:lnTo>
                  <a:pt x="588010" y="417575"/>
                </a:lnTo>
                <a:lnTo>
                  <a:pt x="448945" y="543813"/>
                </a:lnTo>
                <a:lnTo>
                  <a:pt x="235203" y="417575"/>
                </a:lnTo>
                <a:lnTo>
                  <a:pt x="0" y="417575"/>
                </a:lnTo>
                <a:lnTo>
                  <a:pt x="0" y="347979"/>
                </a:lnTo>
                <a:lnTo>
                  <a:pt x="0" y="243586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9" name="object 30"/>
          <p:cNvSpPr/>
          <p:nvPr/>
        </p:nvSpPr>
        <p:spPr>
          <a:xfrm>
            <a:off x="7511360" y="1811120"/>
            <a:ext cx="1064291" cy="59381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0" name="object 31"/>
          <p:cNvSpPr/>
          <p:nvPr/>
        </p:nvSpPr>
        <p:spPr>
          <a:xfrm>
            <a:off x="7449695" y="1722049"/>
            <a:ext cx="1221879" cy="786038"/>
          </a:xfrm>
          <a:custGeom>
            <a:avLst/>
            <a:gdLst/>
            <a:ahLst/>
            <a:cxnLst/>
            <a:rect l="l" t="t" r="r" b="b"/>
            <a:pathLst>
              <a:path w="1630679" h="1049020">
                <a:moveTo>
                  <a:pt x="0" y="65658"/>
                </a:moveTo>
                <a:lnTo>
                  <a:pt x="13273" y="26020"/>
                </a:lnTo>
                <a:lnTo>
                  <a:pt x="46916" y="2702"/>
                </a:lnTo>
                <a:lnTo>
                  <a:pt x="1565021" y="0"/>
                </a:lnTo>
                <a:lnTo>
                  <a:pt x="1579475" y="1589"/>
                </a:lnTo>
                <a:lnTo>
                  <a:pt x="1614702" y="22681"/>
                </a:lnTo>
                <a:lnTo>
                  <a:pt x="1630521" y="61056"/>
                </a:lnTo>
                <a:lnTo>
                  <a:pt x="1630679" y="982852"/>
                </a:lnTo>
                <a:lnTo>
                  <a:pt x="1629090" y="997307"/>
                </a:lnTo>
                <a:lnTo>
                  <a:pt x="1607998" y="1032534"/>
                </a:lnTo>
                <a:lnTo>
                  <a:pt x="1569623" y="1048353"/>
                </a:lnTo>
                <a:lnTo>
                  <a:pt x="65659" y="1048511"/>
                </a:lnTo>
                <a:lnTo>
                  <a:pt x="51204" y="1046922"/>
                </a:lnTo>
                <a:lnTo>
                  <a:pt x="15977" y="1025830"/>
                </a:lnTo>
                <a:lnTo>
                  <a:pt x="158" y="987455"/>
                </a:lnTo>
                <a:lnTo>
                  <a:pt x="0" y="65658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1" name="object 32"/>
          <p:cNvSpPr/>
          <p:nvPr/>
        </p:nvSpPr>
        <p:spPr>
          <a:xfrm>
            <a:off x="8132576" y="1231015"/>
            <a:ext cx="440790" cy="13931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2" name="object 33"/>
          <p:cNvSpPr txBox="1"/>
          <p:nvPr/>
        </p:nvSpPr>
        <p:spPr>
          <a:xfrm>
            <a:off x="5929198" y="2550714"/>
            <a:ext cx="1785237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b="1" spc="4" dirty="0">
                <a:cs typeface="微软雅黑"/>
              </a:rPr>
              <a:t>现场施</a:t>
            </a:r>
            <a:r>
              <a:rPr sz="1199" b="1" spc="8" dirty="0">
                <a:cs typeface="微软雅黑"/>
              </a:rPr>
              <a:t>工</a:t>
            </a:r>
            <a:r>
              <a:rPr sz="1199" b="1" spc="-38" dirty="0">
                <a:cs typeface="微软雅黑"/>
              </a:rPr>
              <a:t> </a:t>
            </a:r>
            <a:r>
              <a:rPr sz="1199" b="1" spc="4" dirty="0">
                <a:cs typeface="微软雅黑"/>
              </a:rPr>
              <a:t>v</a:t>
            </a:r>
            <a:r>
              <a:rPr sz="1199" b="1" dirty="0">
                <a:cs typeface="微软雅黑"/>
              </a:rPr>
              <a:t>s.</a:t>
            </a:r>
            <a:r>
              <a:rPr sz="1199" b="1" spc="-4" dirty="0">
                <a:cs typeface="微软雅黑"/>
              </a:rPr>
              <a:t> </a:t>
            </a:r>
            <a:r>
              <a:rPr sz="1199" b="1" spc="4" dirty="0">
                <a:cs typeface="微软雅黑"/>
              </a:rPr>
              <a:t>W</a:t>
            </a:r>
            <a:r>
              <a:rPr sz="1199" b="1" spc="-15" dirty="0">
                <a:cs typeface="微软雅黑"/>
              </a:rPr>
              <a:t>I</a:t>
            </a:r>
            <a:r>
              <a:rPr sz="1199" b="1" spc="-8" dirty="0">
                <a:cs typeface="微软雅黑"/>
              </a:rPr>
              <a:t>F</a:t>
            </a:r>
            <a:r>
              <a:rPr sz="1199" b="1" dirty="0">
                <a:cs typeface="微软雅黑"/>
              </a:rPr>
              <a:t>I</a:t>
            </a:r>
            <a:r>
              <a:rPr sz="1199" b="1" spc="-8" dirty="0">
                <a:cs typeface="微软雅黑"/>
              </a:rPr>
              <a:t> </a:t>
            </a:r>
            <a:r>
              <a:rPr sz="1199" b="1" spc="4" dirty="0">
                <a:cs typeface="微软雅黑"/>
              </a:rPr>
              <a:t>v</a:t>
            </a:r>
            <a:r>
              <a:rPr sz="1199" b="1" dirty="0">
                <a:cs typeface="微软雅黑"/>
              </a:rPr>
              <a:t>s.</a:t>
            </a:r>
            <a:r>
              <a:rPr sz="1199" b="1" spc="-4" dirty="0">
                <a:cs typeface="微软雅黑"/>
              </a:rPr>
              <a:t> 5</a:t>
            </a:r>
            <a:r>
              <a:rPr sz="1199" b="1" spc="4" dirty="0">
                <a:cs typeface="微软雅黑"/>
              </a:rPr>
              <a:t>G</a:t>
            </a:r>
            <a:endParaRPr sz="1199">
              <a:cs typeface="微软雅黑"/>
            </a:endParaRPr>
          </a:p>
        </p:txBody>
      </p:sp>
      <p:sp>
        <p:nvSpPr>
          <p:cNvPr id="33" name="object 41"/>
          <p:cNvSpPr txBox="1"/>
          <p:nvPr/>
        </p:nvSpPr>
        <p:spPr>
          <a:xfrm>
            <a:off x="138597" y="145296"/>
            <a:ext cx="8364730" cy="322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>
              <a:spcBef>
                <a:spcPts val="686"/>
              </a:spcBef>
            </a:pPr>
            <a:r>
              <a:rPr lang="en-US" altLang="zh-CN" sz="2098" b="1" spc="-4">
                <a:solidFill>
                  <a:schemeClr val="bg1"/>
                </a:solidFill>
                <a:cs typeface="微软雅黑"/>
              </a:rPr>
              <a:t>5G+A</a:t>
            </a:r>
            <a:r>
              <a:rPr lang="en-US" altLang="zh-CN" sz="2098" b="1">
                <a:solidFill>
                  <a:schemeClr val="bg1"/>
                </a:solidFill>
                <a:cs typeface="微软雅黑"/>
              </a:rPr>
              <a:t>R</a:t>
            </a:r>
            <a:endParaRPr lang="zh-CN" altLang="en-US" sz="2098" dirty="0">
              <a:solidFill>
                <a:schemeClr val="bg1"/>
              </a:solidFill>
              <a:cs typeface="微软雅黑"/>
            </a:endParaRPr>
          </a:p>
        </p:txBody>
      </p:sp>
      <p:sp>
        <p:nvSpPr>
          <p:cNvPr id="34" name="object 43"/>
          <p:cNvSpPr txBox="1"/>
          <p:nvPr/>
        </p:nvSpPr>
        <p:spPr>
          <a:xfrm>
            <a:off x="5787027" y="4455955"/>
            <a:ext cx="1724333" cy="161454"/>
          </a:xfrm>
          <a:prstGeom prst="rect">
            <a:avLst/>
          </a:prstGeom>
          <a:solidFill>
            <a:srgbClr val="F7F0E2"/>
          </a:solidFill>
        </p:spPr>
        <p:txBody>
          <a:bodyPr vert="horz" wrap="square" lIns="0" tIns="0" rIns="0" bIns="0" rtlCol="0">
            <a:spAutoFit/>
          </a:bodyPr>
          <a:lstStyle/>
          <a:p>
            <a:pPr marL="400166"/>
            <a:r>
              <a:rPr sz="1049" spc="-11" dirty="0">
                <a:cs typeface="微软雅黑"/>
              </a:rPr>
              <a:t>局部的网络部署</a:t>
            </a:r>
            <a:endParaRPr sz="1049">
              <a:cs typeface="微软雅黑"/>
            </a:endParaRPr>
          </a:p>
        </p:txBody>
      </p:sp>
      <p:graphicFrame>
        <p:nvGraphicFramePr>
          <p:cNvPr id="35" name="object 42"/>
          <p:cNvGraphicFramePr>
            <a:graphicFrameLocks noGrp="1"/>
          </p:cNvGraphicFramePr>
          <p:nvPr>
            <p:extLst/>
          </p:nvPr>
        </p:nvGraphicFramePr>
        <p:xfrm>
          <a:off x="4792490" y="2793763"/>
          <a:ext cx="3988234" cy="14557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56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999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701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5247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lnT w="12700">
                      <a:solidFill>
                        <a:srgbClr val="5B9BD4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94030">
                        <a:lnSpc>
                          <a:spcPct val="100000"/>
                        </a:lnSpc>
                      </a:pPr>
                      <a:r>
                        <a:rPr sz="1100" b="1" spc="-5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现场工作</a:t>
                      </a:r>
                      <a:endParaRPr sz="11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lnT w="12700">
                      <a:solidFill>
                        <a:srgbClr val="5B9BD4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36550">
                        <a:lnSpc>
                          <a:spcPct val="100000"/>
                        </a:lnSpc>
                      </a:pPr>
                      <a:r>
                        <a:rPr sz="1100" b="1" spc="-15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WI</a:t>
                      </a:r>
                      <a:r>
                        <a:rPr sz="1100" b="1" spc="-1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F</a:t>
                      </a:r>
                      <a:r>
                        <a:rPr sz="1100" b="1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I</a:t>
                      </a:r>
                      <a:endParaRPr sz="11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lnT w="12700">
                      <a:solidFill>
                        <a:srgbClr val="5B9BD4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85090" algn="ctr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5G</a:t>
                      </a:r>
                      <a:endParaRPr sz="11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lnT w="12700">
                      <a:solidFill>
                        <a:srgbClr val="5B9BD4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9882">
                <a:tc>
                  <a:txBody>
                    <a:bodyPr/>
                    <a:lstStyle/>
                    <a:p>
                      <a:pPr marL="330200">
                        <a:lnSpc>
                          <a:spcPct val="100000"/>
                        </a:lnSpc>
                      </a:pPr>
                      <a:r>
                        <a:rPr sz="900" b="1" spc="-5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成本</a:t>
                      </a:r>
                      <a:endParaRPr sz="9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•  </a:t>
                      </a:r>
                      <a:r>
                        <a:rPr sz="800" spc="4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旅行费用，住宿费用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  <a:p>
                      <a:pPr marL="11557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•  </a:t>
                      </a:r>
                      <a:r>
                        <a:rPr sz="800" spc="4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有受伤的危险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</a:pPr>
                      <a:r>
                        <a:rPr sz="800" spc="-5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现场系统设置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R="86995" algn="ctr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•  </a:t>
                      </a:r>
                      <a:r>
                        <a:rPr sz="800" spc="4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无现场成本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  <a:p>
                      <a:pPr marR="86995" algn="ctr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•  </a:t>
                      </a:r>
                      <a:r>
                        <a:rPr sz="800" spc="40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dirty="0">
                          <a:solidFill>
                            <a:srgbClr val="C00000"/>
                          </a:solidFill>
                          <a:latin typeface="微软雅黑"/>
                          <a:cs typeface="微软雅黑"/>
                        </a:rPr>
                        <a:t>降低劳工成本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solidFill>
                      <a:srgbClr val="5B9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marL="196215">
                        <a:lnSpc>
                          <a:spcPct val="100000"/>
                        </a:lnSpc>
                      </a:pPr>
                      <a:r>
                        <a:rPr sz="900" b="1" spc="5" dirty="0">
                          <a:solidFill>
                            <a:srgbClr val="C00000"/>
                          </a:solidFill>
                          <a:latin typeface="微软雅黑"/>
                          <a:cs typeface="微软雅黑"/>
                        </a:rPr>
                        <a:t>E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微软雅黑"/>
                          <a:cs typeface="微软雅黑"/>
                        </a:rPr>
                        <a:t>2</a:t>
                      </a:r>
                      <a:r>
                        <a:rPr sz="900" b="1" spc="10" dirty="0">
                          <a:solidFill>
                            <a:srgbClr val="C00000"/>
                          </a:solidFill>
                          <a:latin typeface="微软雅黑"/>
                          <a:cs typeface="微软雅黑"/>
                        </a:rPr>
                        <a:t>E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微软雅黑"/>
                          <a:cs typeface="微软雅黑"/>
                        </a:rPr>
                        <a:t>时延</a:t>
                      </a:r>
                      <a:endParaRPr sz="9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8425" algn="ctr">
                        <a:lnSpc>
                          <a:spcPct val="100000"/>
                        </a:lnSpc>
                      </a:pPr>
                      <a:r>
                        <a:rPr sz="800" spc="-1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N</a:t>
                      </a:r>
                      <a:r>
                        <a:rPr sz="800" spc="5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/</a:t>
                      </a:r>
                      <a:r>
                        <a:rPr sz="80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A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73660" algn="ctr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&gt;</a:t>
                      </a:r>
                      <a:r>
                        <a:rPr sz="800" spc="-2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 </a:t>
                      </a:r>
                      <a:r>
                        <a:rPr sz="800" spc="-5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1s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54965">
                        <a:lnSpc>
                          <a:spcPct val="100000"/>
                        </a:lnSpc>
                      </a:pPr>
                      <a:r>
                        <a:rPr sz="800" spc="-5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当</a:t>
                      </a:r>
                      <a:r>
                        <a:rPr sz="80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前</a:t>
                      </a:r>
                      <a:r>
                        <a:rPr sz="800" spc="-2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 </a:t>
                      </a:r>
                      <a:r>
                        <a:rPr sz="800" spc="-5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&lt;600ms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  <a:p>
                      <a:pPr marL="35496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未来</a:t>
                      </a:r>
                      <a:r>
                        <a:rPr sz="800" spc="-15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 </a:t>
                      </a:r>
                      <a:r>
                        <a:rPr sz="800" dirty="0">
                          <a:solidFill>
                            <a:srgbClr val="C00000"/>
                          </a:solidFill>
                          <a:latin typeface="微软雅黑"/>
                          <a:cs typeface="微软雅黑"/>
                        </a:rPr>
                        <a:t>&lt;15</a:t>
                      </a:r>
                      <a:r>
                        <a:rPr sz="800" spc="-5" dirty="0">
                          <a:solidFill>
                            <a:srgbClr val="C00000"/>
                          </a:solidFill>
                          <a:latin typeface="微软雅黑"/>
                          <a:cs typeface="微软雅黑"/>
                        </a:rPr>
                        <a:t>0</a:t>
                      </a:r>
                      <a:r>
                        <a:rPr sz="800" dirty="0">
                          <a:solidFill>
                            <a:srgbClr val="C00000"/>
                          </a:solidFill>
                          <a:latin typeface="微软雅黑"/>
                          <a:cs typeface="微软雅黑"/>
                        </a:rPr>
                        <a:t>ms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30200">
                        <a:lnSpc>
                          <a:spcPct val="100000"/>
                        </a:lnSpc>
                      </a:pPr>
                      <a:r>
                        <a:rPr sz="900" b="1" dirty="0">
                          <a:solidFill>
                            <a:srgbClr val="C00000"/>
                          </a:solidFill>
                          <a:latin typeface="微软雅黑"/>
                          <a:cs typeface="微软雅黑"/>
                        </a:rPr>
                        <a:t>覆盖</a:t>
                      </a:r>
                      <a:endParaRPr sz="9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98425" algn="ctr">
                        <a:lnSpc>
                          <a:spcPct val="100000"/>
                        </a:lnSpc>
                      </a:pPr>
                      <a:r>
                        <a:rPr sz="800" spc="-1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N</a:t>
                      </a:r>
                      <a:r>
                        <a:rPr sz="800" spc="5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/</a:t>
                      </a:r>
                      <a:r>
                        <a:rPr sz="80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A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28448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&lt;</a:t>
                      </a:r>
                      <a:r>
                        <a:rPr sz="800" spc="-2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 </a:t>
                      </a:r>
                      <a:r>
                        <a:rPr sz="80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2公里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43434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C00000"/>
                          </a:solidFill>
                          <a:latin typeface="微软雅黑"/>
                          <a:cs typeface="微软雅黑"/>
                        </a:rPr>
                        <a:t>~</a:t>
                      </a:r>
                      <a:r>
                        <a:rPr sz="800" spc="-20" dirty="0">
                          <a:solidFill>
                            <a:srgbClr val="C00000"/>
                          </a:solidFill>
                          <a:latin typeface="微软雅黑"/>
                          <a:cs typeface="微软雅黑"/>
                        </a:rPr>
                        <a:t> </a:t>
                      </a:r>
                      <a:r>
                        <a:rPr sz="800" dirty="0">
                          <a:solidFill>
                            <a:srgbClr val="C00000"/>
                          </a:solidFill>
                          <a:latin typeface="微软雅黑"/>
                          <a:cs typeface="微软雅黑"/>
                        </a:rPr>
                        <a:t>全国范围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solidFill>
                      <a:srgbClr val="5B9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marL="330200">
                        <a:lnSpc>
                          <a:spcPct val="100000"/>
                        </a:lnSpc>
                      </a:pPr>
                      <a:r>
                        <a:rPr sz="900" b="1" spc="-5" dirty="0">
                          <a:solidFill>
                            <a:srgbClr val="C00000"/>
                          </a:solidFill>
                          <a:latin typeface="微软雅黑"/>
                          <a:cs typeface="微软雅黑"/>
                        </a:rPr>
                        <a:t>速率</a:t>
                      </a:r>
                      <a:endParaRPr sz="9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8425" algn="ctr">
                        <a:lnSpc>
                          <a:spcPct val="100000"/>
                        </a:lnSpc>
                      </a:pPr>
                      <a:r>
                        <a:rPr sz="800" spc="-15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N</a:t>
                      </a:r>
                      <a:r>
                        <a:rPr sz="800" spc="5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/</a:t>
                      </a:r>
                      <a:r>
                        <a:rPr sz="80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A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78105" algn="ctr">
                        <a:lnSpc>
                          <a:spcPct val="100000"/>
                        </a:lnSpc>
                      </a:pPr>
                      <a:r>
                        <a:rPr sz="800" spc="-5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100~200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  <a:p>
                      <a:pPr marR="76200" algn="ctr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M</a:t>
                      </a:r>
                      <a:r>
                        <a:rPr sz="800" spc="-15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bp</a:t>
                      </a:r>
                      <a:r>
                        <a:rPr sz="80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s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91795">
                        <a:lnSpc>
                          <a:spcPct val="100000"/>
                        </a:lnSpc>
                      </a:pPr>
                      <a:r>
                        <a:rPr sz="800" spc="-5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最大</a:t>
                      </a:r>
                      <a:r>
                        <a:rPr sz="800" spc="-5" dirty="0">
                          <a:solidFill>
                            <a:srgbClr val="C00000"/>
                          </a:solidFill>
                          <a:latin typeface="微软雅黑"/>
                          <a:cs typeface="微软雅黑"/>
                        </a:rPr>
                        <a:t>10</a:t>
                      </a:r>
                      <a:r>
                        <a:rPr sz="800" spc="-10" dirty="0">
                          <a:solidFill>
                            <a:srgbClr val="C00000"/>
                          </a:solidFill>
                          <a:latin typeface="微软雅黑"/>
                          <a:cs typeface="微软雅黑"/>
                        </a:rPr>
                        <a:t>G</a:t>
                      </a:r>
                      <a:r>
                        <a:rPr sz="800" spc="-15" dirty="0">
                          <a:solidFill>
                            <a:srgbClr val="C00000"/>
                          </a:solidFill>
                          <a:latin typeface="微软雅黑"/>
                          <a:cs typeface="微软雅黑"/>
                        </a:rPr>
                        <a:t>bp</a:t>
                      </a:r>
                      <a:r>
                        <a:rPr sz="800" dirty="0">
                          <a:solidFill>
                            <a:srgbClr val="C00000"/>
                          </a:solidFill>
                          <a:latin typeface="微软雅黑"/>
                          <a:cs typeface="微软雅黑"/>
                        </a:rPr>
                        <a:t>s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marL="330200">
                        <a:lnSpc>
                          <a:spcPct val="100000"/>
                        </a:lnSpc>
                      </a:pPr>
                      <a:r>
                        <a:rPr sz="900" b="1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效率</a:t>
                      </a:r>
                      <a:endParaRPr sz="9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93980" algn="ctr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100%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R="74295" algn="ctr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40%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R="85725" algn="ctr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75%</a:t>
                      </a:r>
                      <a:r>
                        <a:rPr sz="800" spc="-15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 </a:t>
                      </a:r>
                      <a:r>
                        <a:rPr sz="800" spc="-1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(</a:t>
                      </a:r>
                      <a:r>
                        <a:rPr sz="80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当前)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  <a:p>
                      <a:pPr marR="89535" algn="ctr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C00000"/>
                          </a:solidFill>
                          <a:latin typeface="微软雅黑"/>
                          <a:cs typeface="微软雅黑"/>
                        </a:rPr>
                        <a:t>&gt;</a:t>
                      </a:r>
                      <a:r>
                        <a:rPr sz="800" spc="-20" dirty="0">
                          <a:solidFill>
                            <a:srgbClr val="C00000"/>
                          </a:solidFill>
                          <a:latin typeface="微软雅黑"/>
                          <a:cs typeface="微软雅黑"/>
                        </a:rPr>
                        <a:t> </a:t>
                      </a:r>
                      <a:r>
                        <a:rPr sz="800" spc="-5" dirty="0">
                          <a:solidFill>
                            <a:srgbClr val="C00000"/>
                          </a:solidFill>
                          <a:latin typeface="微软雅黑"/>
                          <a:cs typeface="微软雅黑"/>
                        </a:rPr>
                        <a:t>100</a:t>
                      </a:r>
                      <a:r>
                        <a:rPr sz="800" dirty="0">
                          <a:solidFill>
                            <a:srgbClr val="C00000"/>
                          </a:solidFill>
                          <a:latin typeface="微软雅黑"/>
                          <a:cs typeface="微软雅黑"/>
                        </a:rPr>
                        <a:t>%</a:t>
                      </a:r>
                      <a:r>
                        <a:rPr sz="800" spc="10" dirty="0">
                          <a:solidFill>
                            <a:srgbClr val="C00000"/>
                          </a:solidFill>
                          <a:latin typeface="微软雅黑"/>
                          <a:cs typeface="微软雅黑"/>
                        </a:rPr>
                        <a:t> </a:t>
                      </a:r>
                      <a:r>
                        <a:rPr sz="800" spc="-10" dirty="0">
                          <a:solidFill>
                            <a:srgbClr val="C00000"/>
                          </a:solidFill>
                          <a:latin typeface="微软雅黑"/>
                          <a:cs typeface="微软雅黑"/>
                        </a:rPr>
                        <a:t>(</a:t>
                      </a:r>
                      <a:r>
                        <a:rPr sz="800" spc="-5" dirty="0">
                          <a:solidFill>
                            <a:srgbClr val="C00000"/>
                          </a:solidFill>
                          <a:latin typeface="微软雅黑"/>
                          <a:cs typeface="微软雅黑"/>
                        </a:rPr>
                        <a:t>P2MP)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solidFill>
                      <a:srgbClr val="5B9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6" name="object 5"/>
          <p:cNvSpPr/>
          <p:nvPr/>
        </p:nvSpPr>
        <p:spPr>
          <a:xfrm>
            <a:off x="381054" y="625597"/>
            <a:ext cx="4110994" cy="415950"/>
          </a:xfrm>
          <a:custGeom>
            <a:avLst/>
            <a:gdLst/>
            <a:ahLst/>
            <a:cxnLst/>
            <a:rect l="l" t="t" r="r" b="b"/>
            <a:pathLst>
              <a:path w="5486400" h="472440">
                <a:moveTo>
                  <a:pt x="5407660" y="0"/>
                </a:moveTo>
                <a:lnTo>
                  <a:pt x="67530" y="794"/>
                </a:lnTo>
                <a:lnTo>
                  <a:pt x="29402" y="17404"/>
                </a:lnTo>
                <a:lnTo>
                  <a:pt x="5188" y="50609"/>
                </a:lnTo>
                <a:lnTo>
                  <a:pt x="0" y="78739"/>
                </a:lnTo>
                <a:lnTo>
                  <a:pt x="794" y="404909"/>
                </a:lnTo>
                <a:lnTo>
                  <a:pt x="17404" y="443037"/>
                </a:lnTo>
                <a:lnTo>
                  <a:pt x="50609" y="467251"/>
                </a:lnTo>
                <a:lnTo>
                  <a:pt x="78739" y="472439"/>
                </a:lnTo>
                <a:lnTo>
                  <a:pt x="5418869" y="471645"/>
                </a:lnTo>
                <a:lnTo>
                  <a:pt x="5456997" y="455035"/>
                </a:lnTo>
                <a:lnTo>
                  <a:pt x="5481211" y="421830"/>
                </a:lnTo>
                <a:lnTo>
                  <a:pt x="5486399" y="393700"/>
                </a:lnTo>
                <a:lnTo>
                  <a:pt x="5485605" y="67530"/>
                </a:lnTo>
                <a:lnTo>
                  <a:pt x="5468995" y="29402"/>
                </a:lnTo>
                <a:lnTo>
                  <a:pt x="5435790" y="5188"/>
                </a:lnTo>
                <a:lnTo>
                  <a:pt x="5407660" y="0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7" name="object 11"/>
          <p:cNvSpPr txBox="1"/>
          <p:nvPr/>
        </p:nvSpPr>
        <p:spPr>
          <a:xfrm>
            <a:off x="697467" y="675647"/>
            <a:ext cx="3482450" cy="369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284" algn="ctr"/>
            <a:r>
              <a:rPr lang="zh-CN" altLang="en-US" sz="1199" b="1" spc="4">
                <a:cs typeface="微软雅黑"/>
              </a:rPr>
              <a:t>石油巨头投资</a:t>
            </a:r>
            <a:r>
              <a:rPr lang="en-US" altLang="zh-CN" sz="1199" b="1">
                <a:cs typeface="微软雅黑"/>
              </a:rPr>
              <a:t>A</a:t>
            </a:r>
            <a:r>
              <a:rPr lang="en-US" altLang="zh-CN" sz="1199" b="1" spc="4">
                <a:cs typeface="微软雅黑"/>
              </a:rPr>
              <a:t>R</a:t>
            </a:r>
            <a:r>
              <a:rPr lang="zh-CN" altLang="en-US" sz="1199" b="1" spc="4">
                <a:cs typeface="微软雅黑"/>
              </a:rPr>
              <a:t>眼镜：</a:t>
            </a:r>
            <a:endParaRPr lang="zh-CN" altLang="en-US" sz="1199" b="1">
              <a:cs typeface="微软雅黑"/>
            </a:endParaRPr>
          </a:p>
          <a:p>
            <a:pPr marL="65663" algn="ctr"/>
            <a:r>
              <a:rPr lang="zh-CN" altLang="en-US" sz="1199" b="1" spc="4">
                <a:cs typeface="微软雅黑"/>
              </a:rPr>
              <a:t>远程维护，提高成本效益</a:t>
            </a:r>
            <a:endParaRPr lang="zh-CN" altLang="en-US" sz="1199" b="1"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97167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3247" y="114765"/>
            <a:ext cx="2343257" cy="322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lang="en-US" sz="2098" b="1" spc="8">
                <a:solidFill>
                  <a:schemeClr val="bg1"/>
                </a:solidFill>
                <a:latin typeface="微软雅黑"/>
                <a:cs typeface="微软雅黑"/>
              </a:rPr>
              <a:t>5G+</a:t>
            </a:r>
            <a:r>
              <a:rPr sz="2098" b="1" spc="8">
                <a:solidFill>
                  <a:schemeClr val="bg1"/>
                </a:solidFill>
                <a:latin typeface="微软雅黑"/>
                <a:cs typeface="微软雅黑"/>
              </a:rPr>
              <a:t>无人机</a:t>
            </a:r>
            <a:endParaRPr sz="2098">
              <a:solidFill>
                <a:schemeClr val="bg1"/>
              </a:solidFill>
              <a:latin typeface="微软雅黑"/>
              <a:cs typeface="微软雅黑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44851" y="4041121"/>
            <a:ext cx="1160975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dirty="0">
                <a:latin typeface="微软雅黑"/>
                <a:cs typeface="微软雅黑"/>
              </a:rPr>
              <a:t>资料来源：中国浙江省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9989" y="3190139"/>
            <a:ext cx="2542726" cy="6971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spc="-4" dirty="0">
                <a:latin typeface="Arial"/>
                <a:cs typeface="Arial"/>
              </a:rPr>
              <a:t>• </a:t>
            </a:r>
            <a:r>
              <a:rPr sz="1049" spc="127" dirty="0">
                <a:latin typeface="Arial"/>
                <a:cs typeface="Arial"/>
              </a:rPr>
              <a:t> </a:t>
            </a:r>
            <a:r>
              <a:rPr sz="1049" spc="-11" dirty="0">
                <a:latin typeface="微软雅黑"/>
                <a:cs typeface="微软雅黑"/>
              </a:rPr>
              <a:t>传统河道巡视：一个人一个工作日</a:t>
            </a:r>
            <a:r>
              <a:rPr sz="1049" spc="4" dirty="0">
                <a:latin typeface="微软雅黑"/>
                <a:cs typeface="微软雅黑"/>
              </a:rPr>
              <a:t>，</a:t>
            </a:r>
            <a:r>
              <a:rPr sz="1049" spc="-11" dirty="0">
                <a:latin typeface="微软雅黑"/>
                <a:cs typeface="微软雅黑"/>
              </a:rPr>
              <a:t>最多</a:t>
            </a:r>
            <a:endParaRPr sz="1049">
              <a:latin typeface="微软雅黑"/>
              <a:cs typeface="微软雅黑"/>
            </a:endParaRPr>
          </a:p>
          <a:p>
            <a:pPr marL="146078"/>
            <a:r>
              <a:rPr sz="1049" spc="-8" dirty="0">
                <a:latin typeface="微软雅黑"/>
                <a:cs typeface="微软雅黑"/>
              </a:rPr>
              <a:t>巡查河道</a:t>
            </a:r>
            <a:r>
              <a:rPr sz="1049" spc="30" dirty="0">
                <a:latin typeface="微软雅黑"/>
                <a:cs typeface="微软雅黑"/>
              </a:rPr>
              <a:t> </a:t>
            </a:r>
            <a:r>
              <a:rPr sz="1049" spc="-8" dirty="0">
                <a:latin typeface="微软雅黑"/>
                <a:cs typeface="微软雅黑"/>
              </a:rPr>
              <a:t>20公里</a:t>
            </a:r>
            <a:endParaRPr sz="1049">
              <a:latin typeface="微软雅黑"/>
              <a:cs typeface="微软雅黑"/>
            </a:endParaRPr>
          </a:p>
          <a:p>
            <a:pPr marL="9517">
              <a:spcBef>
                <a:spcPts val="449"/>
              </a:spcBef>
            </a:pPr>
            <a:r>
              <a:rPr sz="1049" spc="-4" dirty="0">
                <a:latin typeface="Arial"/>
                <a:cs typeface="Arial"/>
              </a:rPr>
              <a:t>• </a:t>
            </a:r>
            <a:r>
              <a:rPr sz="1049" spc="127" dirty="0">
                <a:latin typeface="Arial"/>
                <a:cs typeface="Arial"/>
              </a:rPr>
              <a:t> </a:t>
            </a:r>
            <a:r>
              <a:rPr sz="1049" spc="-8" dirty="0">
                <a:latin typeface="微软雅黑"/>
                <a:cs typeface="微软雅黑"/>
              </a:rPr>
              <a:t>无人机河道巡视：一台无人机一天</a:t>
            </a:r>
            <a:r>
              <a:rPr sz="1049" spc="4" dirty="0">
                <a:latin typeface="微软雅黑"/>
                <a:cs typeface="微软雅黑"/>
              </a:rPr>
              <a:t>能</a:t>
            </a:r>
            <a:r>
              <a:rPr sz="1049" spc="-8" dirty="0">
                <a:latin typeface="微软雅黑"/>
                <a:cs typeface="微软雅黑"/>
              </a:rPr>
              <a:t>巡查</a:t>
            </a:r>
            <a:endParaRPr sz="1049">
              <a:latin typeface="微软雅黑"/>
              <a:cs typeface="微软雅黑"/>
            </a:endParaRPr>
          </a:p>
          <a:p>
            <a:pPr marL="146078"/>
            <a:r>
              <a:rPr sz="1049" spc="-11" dirty="0">
                <a:latin typeface="微软雅黑"/>
                <a:cs typeface="微软雅黑"/>
              </a:rPr>
              <a:t>河道</a:t>
            </a:r>
            <a:r>
              <a:rPr sz="1049" spc="-8" dirty="0">
                <a:latin typeface="微软雅黑"/>
                <a:cs typeface="微软雅黑"/>
              </a:rPr>
              <a:t>600</a:t>
            </a:r>
            <a:r>
              <a:rPr sz="1049" spc="-11" dirty="0">
                <a:latin typeface="微软雅黑"/>
                <a:cs typeface="微软雅黑"/>
              </a:rPr>
              <a:t>公里，</a:t>
            </a:r>
            <a:r>
              <a:rPr sz="1049" spc="-8" dirty="0">
                <a:latin typeface="微软雅黑"/>
                <a:cs typeface="微软雅黑"/>
              </a:rPr>
              <a:t>顶30个</a:t>
            </a:r>
            <a:r>
              <a:rPr sz="1049" spc="-11" dirty="0">
                <a:latin typeface="微软雅黑"/>
                <a:cs typeface="微软雅黑"/>
              </a:rPr>
              <a:t>人</a:t>
            </a:r>
            <a:r>
              <a:rPr sz="1049" spc="-8" dirty="0">
                <a:latin typeface="微软雅黑"/>
                <a:cs typeface="微软雅黑"/>
              </a:rPr>
              <a:t>巡</a:t>
            </a:r>
            <a:r>
              <a:rPr sz="1049" dirty="0">
                <a:latin typeface="微软雅黑"/>
                <a:cs typeface="微软雅黑"/>
              </a:rPr>
              <a:t>查</a:t>
            </a:r>
            <a:r>
              <a:rPr sz="1049" spc="-8" dirty="0">
                <a:latin typeface="微软雅黑"/>
                <a:cs typeface="微软雅黑"/>
              </a:rPr>
              <a:t>工</a:t>
            </a:r>
            <a:r>
              <a:rPr sz="1049" spc="-11" dirty="0">
                <a:latin typeface="微软雅黑"/>
                <a:cs typeface="微软雅黑"/>
              </a:rPr>
              <a:t>作</a:t>
            </a:r>
            <a:r>
              <a:rPr sz="1049" spc="-8" dirty="0">
                <a:latin typeface="微软雅黑"/>
                <a:cs typeface="微软雅黑"/>
              </a:rPr>
              <a:t>量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60515" y="821646"/>
            <a:ext cx="2777300" cy="3382529"/>
          </a:xfrm>
          <a:custGeom>
            <a:avLst/>
            <a:gdLst/>
            <a:ahLst/>
            <a:cxnLst/>
            <a:rect l="l" t="t" r="r" b="b"/>
            <a:pathLst>
              <a:path w="3706495" h="4514215">
                <a:moveTo>
                  <a:pt x="0" y="4514088"/>
                </a:moveTo>
                <a:lnTo>
                  <a:pt x="3706367" y="4514088"/>
                </a:lnTo>
                <a:lnTo>
                  <a:pt x="3706367" y="0"/>
                </a:lnTo>
                <a:lnTo>
                  <a:pt x="0" y="0"/>
                </a:lnTo>
                <a:lnTo>
                  <a:pt x="0" y="4514088"/>
                </a:lnTo>
                <a:close/>
              </a:path>
            </a:pathLst>
          </a:custGeom>
          <a:ln w="24384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" name="object 6"/>
          <p:cNvSpPr/>
          <p:nvPr/>
        </p:nvSpPr>
        <p:spPr>
          <a:xfrm>
            <a:off x="799021" y="696031"/>
            <a:ext cx="1914182" cy="253607"/>
          </a:xfrm>
          <a:custGeom>
            <a:avLst/>
            <a:gdLst/>
            <a:ahLst/>
            <a:cxnLst/>
            <a:rect l="l" t="t" r="r" b="b"/>
            <a:pathLst>
              <a:path w="2554604" h="338455">
                <a:moveTo>
                  <a:pt x="0" y="338327"/>
                </a:moveTo>
                <a:lnTo>
                  <a:pt x="2554224" y="338327"/>
                </a:lnTo>
                <a:lnTo>
                  <a:pt x="2554224" y="0"/>
                </a:lnTo>
                <a:lnTo>
                  <a:pt x="0" y="0"/>
                </a:lnTo>
                <a:lnTo>
                  <a:pt x="0" y="3383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" name="object 7"/>
          <p:cNvSpPr/>
          <p:nvPr/>
        </p:nvSpPr>
        <p:spPr>
          <a:xfrm>
            <a:off x="705382" y="584121"/>
            <a:ext cx="1148795" cy="5207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" name="object 8"/>
          <p:cNvSpPr txBox="1"/>
          <p:nvPr/>
        </p:nvSpPr>
        <p:spPr>
          <a:xfrm>
            <a:off x="888398" y="744076"/>
            <a:ext cx="1737180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b="1" spc="4" dirty="0">
                <a:latin typeface="微软雅黑"/>
                <a:cs typeface="微软雅黑"/>
              </a:rPr>
              <a:t>河道巡视：效率提高</a:t>
            </a:r>
            <a:r>
              <a:rPr sz="1199" b="1" spc="-8" dirty="0">
                <a:solidFill>
                  <a:srgbClr val="C00000"/>
                </a:solidFill>
                <a:latin typeface="微软雅黑"/>
                <a:cs typeface="微软雅黑"/>
              </a:rPr>
              <a:t>30</a:t>
            </a:r>
            <a:r>
              <a:rPr sz="1199" b="1" spc="4" dirty="0">
                <a:solidFill>
                  <a:srgbClr val="C00000"/>
                </a:solidFill>
                <a:latin typeface="微软雅黑"/>
                <a:cs typeface="微软雅黑"/>
              </a:rPr>
              <a:t>倍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10762" y="1004356"/>
            <a:ext cx="2694984" cy="20029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0" name="object 10"/>
          <p:cNvSpPr/>
          <p:nvPr/>
        </p:nvSpPr>
        <p:spPr>
          <a:xfrm>
            <a:off x="1805074" y="1336661"/>
            <a:ext cx="229816" cy="594762"/>
          </a:xfrm>
          <a:custGeom>
            <a:avLst/>
            <a:gdLst/>
            <a:ahLst/>
            <a:cxnLst/>
            <a:rect l="l" t="t" r="r" b="b"/>
            <a:pathLst>
              <a:path w="306705" h="793750">
                <a:moveTo>
                  <a:pt x="0" y="793750"/>
                </a:moveTo>
                <a:lnTo>
                  <a:pt x="306196" y="0"/>
                </a:lnTo>
              </a:path>
            </a:pathLst>
          </a:custGeom>
          <a:ln w="9144">
            <a:solidFill>
              <a:srgbClr val="F1F1F1"/>
            </a:solidFill>
            <a:prstDash val="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1" name="object 11"/>
          <p:cNvSpPr txBox="1"/>
          <p:nvPr/>
        </p:nvSpPr>
        <p:spPr>
          <a:xfrm>
            <a:off x="1988545" y="1296211"/>
            <a:ext cx="302615" cy="541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8955"/>
            <a:r>
              <a:rPr sz="674" spc="4" dirty="0">
                <a:latin typeface="微软雅黑"/>
                <a:cs typeface="微软雅黑"/>
              </a:rPr>
              <a:t>实时</a:t>
            </a:r>
            <a:endParaRPr sz="674">
              <a:latin typeface="微软雅黑"/>
              <a:cs typeface="微软雅黑"/>
            </a:endParaRPr>
          </a:p>
          <a:p>
            <a:pPr marL="118955"/>
            <a:r>
              <a:rPr sz="674" spc="8" dirty="0">
                <a:latin typeface="微软雅黑"/>
                <a:cs typeface="微软雅黑"/>
              </a:rPr>
              <a:t>视频</a:t>
            </a:r>
            <a:endParaRPr sz="674">
              <a:latin typeface="微软雅黑"/>
              <a:cs typeface="微软雅黑"/>
            </a:endParaRPr>
          </a:p>
          <a:p>
            <a:pPr>
              <a:spcBef>
                <a:spcPts val="20"/>
              </a:spcBef>
            </a:pPr>
            <a:endParaRPr sz="824">
              <a:latin typeface="Times New Roman"/>
              <a:cs typeface="Times New Roman"/>
            </a:endParaRPr>
          </a:p>
          <a:p>
            <a:pPr marR="39969" algn="ctr"/>
            <a:r>
              <a:rPr sz="674" dirty="0">
                <a:latin typeface="Arial"/>
                <a:cs typeface="Arial"/>
              </a:rPr>
              <a:t>•</a:t>
            </a:r>
            <a:r>
              <a:rPr sz="674" spc="75" dirty="0">
                <a:latin typeface="Arial"/>
                <a:cs typeface="Arial"/>
              </a:rPr>
              <a:t> </a:t>
            </a:r>
            <a:r>
              <a:rPr sz="674" spc="8" dirty="0">
                <a:latin typeface="微软雅黑"/>
                <a:cs typeface="微软雅黑"/>
              </a:rPr>
              <a:t>河道</a:t>
            </a:r>
            <a:endParaRPr sz="674">
              <a:latin typeface="微软雅黑"/>
              <a:cs typeface="微软雅黑"/>
            </a:endParaRPr>
          </a:p>
          <a:p>
            <a:pPr marL="18081" algn="ctr"/>
            <a:r>
              <a:rPr sz="674" spc="4" dirty="0">
                <a:latin typeface="微软雅黑"/>
                <a:cs typeface="微软雅黑"/>
              </a:rPr>
              <a:t>监控</a:t>
            </a:r>
            <a:endParaRPr sz="674">
              <a:latin typeface="微软雅黑"/>
              <a:cs typeface="微软雅黑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330026" y="2140589"/>
            <a:ext cx="370655" cy="415382"/>
          </a:xfrm>
          <a:custGeom>
            <a:avLst/>
            <a:gdLst/>
            <a:ahLst/>
            <a:cxnLst/>
            <a:rect l="l" t="t" r="r" b="b"/>
            <a:pathLst>
              <a:path w="494664" h="554354">
                <a:moveTo>
                  <a:pt x="0" y="554227"/>
                </a:moveTo>
                <a:lnTo>
                  <a:pt x="494538" y="0"/>
                </a:lnTo>
              </a:path>
            </a:pathLst>
          </a:custGeom>
          <a:ln w="9144">
            <a:solidFill>
              <a:srgbClr val="F1F1F1"/>
            </a:solidFill>
            <a:prstDash val="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3" name="object 13"/>
          <p:cNvSpPr txBox="1"/>
          <p:nvPr/>
        </p:nvSpPr>
        <p:spPr>
          <a:xfrm>
            <a:off x="1201080" y="2616955"/>
            <a:ext cx="279776" cy="1037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674" spc="8" dirty="0">
                <a:latin typeface="微软雅黑"/>
                <a:cs typeface="微软雅黑"/>
              </a:rPr>
              <a:t>传感器</a:t>
            </a:r>
            <a:endParaRPr sz="674">
              <a:latin typeface="微软雅黑"/>
              <a:cs typeface="微软雅黑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23774" y="2364980"/>
            <a:ext cx="256937" cy="2074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3277" marR="3806" indent="-64236"/>
            <a:r>
              <a:rPr sz="674" dirty="0">
                <a:latin typeface="Arial"/>
                <a:cs typeface="Arial"/>
              </a:rPr>
              <a:t>•</a:t>
            </a:r>
            <a:r>
              <a:rPr sz="674" spc="75" dirty="0">
                <a:latin typeface="Arial"/>
                <a:cs typeface="Arial"/>
              </a:rPr>
              <a:t> </a:t>
            </a:r>
            <a:r>
              <a:rPr sz="674" spc="8" dirty="0">
                <a:latin typeface="微软雅黑"/>
                <a:cs typeface="微软雅黑"/>
              </a:rPr>
              <a:t>污染 监控</a:t>
            </a:r>
            <a:endParaRPr sz="674">
              <a:latin typeface="微软雅黑"/>
              <a:cs typeface="微软雅黑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215372" y="821646"/>
            <a:ext cx="2777300" cy="3382529"/>
          </a:xfrm>
          <a:custGeom>
            <a:avLst/>
            <a:gdLst/>
            <a:ahLst/>
            <a:cxnLst/>
            <a:rect l="l" t="t" r="r" b="b"/>
            <a:pathLst>
              <a:path w="3706495" h="4514215">
                <a:moveTo>
                  <a:pt x="0" y="4514088"/>
                </a:moveTo>
                <a:lnTo>
                  <a:pt x="3706367" y="4514088"/>
                </a:lnTo>
                <a:lnTo>
                  <a:pt x="3706367" y="0"/>
                </a:lnTo>
                <a:lnTo>
                  <a:pt x="0" y="0"/>
                </a:lnTo>
                <a:lnTo>
                  <a:pt x="0" y="4514088"/>
                </a:lnTo>
                <a:close/>
              </a:path>
            </a:pathLst>
          </a:custGeom>
          <a:ln w="24384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6" name="object 16"/>
          <p:cNvSpPr/>
          <p:nvPr/>
        </p:nvSpPr>
        <p:spPr>
          <a:xfrm>
            <a:off x="3713259" y="682328"/>
            <a:ext cx="1907045" cy="253607"/>
          </a:xfrm>
          <a:custGeom>
            <a:avLst/>
            <a:gdLst/>
            <a:ahLst/>
            <a:cxnLst/>
            <a:rect l="l" t="t" r="r" b="b"/>
            <a:pathLst>
              <a:path w="2545079" h="338455">
                <a:moveTo>
                  <a:pt x="0" y="338327"/>
                </a:moveTo>
                <a:lnTo>
                  <a:pt x="2545079" y="338327"/>
                </a:lnTo>
                <a:lnTo>
                  <a:pt x="2545079" y="0"/>
                </a:lnTo>
                <a:lnTo>
                  <a:pt x="0" y="0"/>
                </a:lnTo>
                <a:lnTo>
                  <a:pt x="0" y="3383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7" name="object 17"/>
          <p:cNvSpPr/>
          <p:nvPr/>
        </p:nvSpPr>
        <p:spPr>
          <a:xfrm>
            <a:off x="3615053" y="570418"/>
            <a:ext cx="1148794" cy="5207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8" name="object 18"/>
          <p:cNvSpPr/>
          <p:nvPr/>
        </p:nvSpPr>
        <p:spPr>
          <a:xfrm>
            <a:off x="3242779" y="1022626"/>
            <a:ext cx="2681281" cy="97065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9" name="object 19"/>
          <p:cNvSpPr txBox="1"/>
          <p:nvPr/>
        </p:nvSpPr>
        <p:spPr>
          <a:xfrm>
            <a:off x="4244357" y="2170371"/>
            <a:ext cx="818393" cy="276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dirty="0">
                <a:latin typeface="微软雅黑"/>
                <a:cs typeface="微软雅黑"/>
              </a:rPr>
              <a:t>水星一号无人机</a:t>
            </a:r>
            <a:endParaRPr sz="899">
              <a:latin typeface="微软雅黑"/>
              <a:cs typeface="微软雅黑"/>
            </a:endParaRPr>
          </a:p>
          <a:p>
            <a:pPr marL="9517"/>
            <a:r>
              <a:rPr sz="899" b="1" dirty="0">
                <a:latin typeface="微软雅黑"/>
                <a:cs typeface="微软雅黑"/>
              </a:rPr>
              <a:t>载重大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244358" y="2443739"/>
            <a:ext cx="1620607" cy="4151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dirty="0">
                <a:latin typeface="Arial"/>
                <a:cs typeface="Arial"/>
              </a:rPr>
              <a:t>•  </a:t>
            </a:r>
            <a:r>
              <a:rPr sz="899" spc="-60" dirty="0">
                <a:latin typeface="Arial"/>
                <a:cs typeface="Arial"/>
              </a:rPr>
              <a:t> </a:t>
            </a:r>
            <a:r>
              <a:rPr sz="899" spc="-8" dirty="0">
                <a:latin typeface="微软雅黑"/>
                <a:cs typeface="微软雅黑"/>
              </a:rPr>
              <a:t>25</a:t>
            </a:r>
            <a:r>
              <a:rPr sz="899" dirty="0">
                <a:latin typeface="微软雅黑"/>
                <a:cs typeface="微软雅黑"/>
              </a:rPr>
              <a:t>公斤载荷设计</a:t>
            </a:r>
            <a:endParaRPr sz="899">
              <a:latin typeface="微软雅黑"/>
              <a:cs typeface="微软雅黑"/>
            </a:endParaRPr>
          </a:p>
          <a:p>
            <a:pPr marL="9517"/>
            <a:r>
              <a:rPr sz="899" dirty="0">
                <a:latin typeface="Arial"/>
                <a:cs typeface="Arial"/>
              </a:rPr>
              <a:t>•  </a:t>
            </a:r>
            <a:r>
              <a:rPr sz="899" spc="-60" dirty="0">
                <a:latin typeface="Arial"/>
                <a:cs typeface="Arial"/>
              </a:rPr>
              <a:t> </a:t>
            </a:r>
            <a:r>
              <a:rPr sz="899" dirty="0">
                <a:latin typeface="微软雅黑"/>
                <a:cs typeface="微软雅黑"/>
              </a:rPr>
              <a:t>作业标准载</a:t>
            </a:r>
            <a:r>
              <a:rPr sz="899" spc="-8" dirty="0">
                <a:latin typeface="微软雅黑"/>
                <a:cs typeface="微软雅黑"/>
              </a:rPr>
              <a:t>重20</a:t>
            </a:r>
            <a:r>
              <a:rPr sz="899" dirty="0">
                <a:latin typeface="微软雅黑"/>
                <a:cs typeface="微软雅黑"/>
              </a:rPr>
              <a:t>公斤</a:t>
            </a:r>
            <a:endParaRPr sz="899">
              <a:latin typeface="微软雅黑"/>
              <a:cs typeface="微软雅黑"/>
            </a:endParaRPr>
          </a:p>
          <a:p>
            <a:pPr marL="9517"/>
            <a:r>
              <a:rPr sz="899" dirty="0">
                <a:latin typeface="Arial"/>
                <a:cs typeface="Arial"/>
              </a:rPr>
              <a:t>•  </a:t>
            </a:r>
            <a:r>
              <a:rPr sz="899" spc="-60" dirty="0">
                <a:latin typeface="Arial"/>
                <a:cs typeface="Arial"/>
              </a:rPr>
              <a:t> </a:t>
            </a:r>
            <a:r>
              <a:rPr sz="899" dirty="0">
                <a:latin typeface="微软雅黑"/>
                <a:cs typeface="微软雅黑"/>
              </a:rPr>
              <a:t>高于市场主流机型载</a:t>
            </a:r>
            <a:r>
              <a:rPr sz="899" spc="-15" dirty="0">
                <a:latin typeface="微软雅黑"/>
                <a:cs typeface="微软雅黑"/>
              </a:rPr>
              <a:t>重</a:t>
            </a:r>
            <a:r>
              <a:rPr sz="899" spc="-8" dirty="0">
                <a:latin typeface="微软雅黑"/>
                <a:cs typeface="微软雅黑"/>
              </a:rPr>
              <a:t>2</a:t>
            </a:r>
            <a:r>
              <a:rPr sz="899" dirty="0">
                <a:latin typeface="微软雅黑"/>
                <a:cs typeface="微软雅黑"/>
              </a:rPr>
              <a:t>~</a:t>
            </a:r>
            <a:r>
              <a:rPr sz="899" spc="-11" dirty="0">
                <a:latin typeface="微软雅黑"/>
                <a:cs typeface="微软雅黑"/>
              </a:rPr>
              <a:t>3</a:t>
            </a:r>
            <a:r>
              <a:rPr sz="899" dirty="0">
                <a:latin typeface="微软雅黑"/>
                <a:cs typeface="微软雅黑"/>
              </a:rPr>
              <a:t>倍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285792" y="3189847"/>
            <a:ext cx="2586976" cy="535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b="1" spc="-8" dirty="0">
                <a:latin typeface="微软雅黑"/>
                <a:cs typeface="微软雅黑"/>
              </a:rPr>
              <a:t>效率提升</a:t>
            </a:r>
            <a:endParaRPr sz="1049">
              <a:latin typeface="微软雅黑"/>
              <a:cs typeface="微软雅黑"/>
            </a:endParaRPr>
          </a:p>
          <a:p>
            <a:pPr marL="146553" marR="3806" indent="-137036">
              <a:spcBef>
                <a:spcPts val="449"/>
              </a:spcBef>
              <a:tabLst>
                <a:tab pos="146078" algn="l"/>
              </a:tabLst>
            </a:pPr>
            <a:r>
              <a:rPr sz="824" spc="4" dirty="0">
                <a:solidFill>
                  <a:srgbClr val="7E7E7E"/>
                </a:solidFill>
                <a:latin typeface="Arial"/>
                <a:cs typeface="Arial"/>
              </a:rPr>
              <a:t>•	</a:t>
            </a:r>
            <a:r>
              <a:rPr sz="1049" spc="-8" dirty="0">
                <a:latin typeface="微软雅黑"/>
                <a:cs typeface="微软雅黑"/>
              </a:rPr>
              <a:t>药物喷</a:t>
            </a:r>
            <a:r>
              <a:rPr sz="1049" spc="4" dirty="0">
                <a:latin typeface="微软雅黑"/>
                <a:cs typeface="微软雅黑"/>
              </a:rPr>
              <a:t>洒</a:t>
            </a:r>
            <a:r>
              <a:rPr sz="1049" spc="-8" dirty="0">
                <a:latin typeface="微软雅黑"/>
                <a:cs typeface="微软雅黑"/>
              </a:rPr>
              <a:t>提升</a:t>
            </a:r>
            <a:r>
              <a:rPr sz="1049" spc="4" dirty="0">
                <a:latin typeface="微软雅黑"/>
                <a:cs typeface="微软雅黑"/>
              </a:rPr>
              <a:t>效</a:t>
            </a:r>
            <a:r>
              <a:rPr sz="1049" spc="-4" dirty="0">
                <a:latin typeface="微软雅黑"/>
                <a:cs typeface="微软雅黑"/>
              </a:rPr>
              <a:t>率</a:t>
            </a:r>
            <a:r>
              <a:rPr sz="1049" spc="-8" dirty="0">
                <a:latin typeface="微软雅黑"/>
                <a:cs typeface="微软雅黑"/>
              </a:rPr>
              <a:t>2</a:t>
            </a:r>
            <a:r>
              <a:rPr sz="1049" spc="8" dirty="0">
                <a:latin typeface="微软雅黑"/>
                <a:cs typeface="微软雅黑"/>
              </a:rPr>
              <a:t>0</a:t>
            </a:r>
            <a:r>
              <a:rPr sz="1049" spc="-8" dirty="0">
                <a:latin typeface="微软雅黑"/>
                <a:cs typeface="微软雅黑"/>
              </a:rPr>
              <a:t>倍，</a:t>
            </a:r>
            <a:r>
              <a:rPr sz="1049" spc="11" dirty="0">
                <a:latin typeface="微软雅黑"/>
                <a:cs typeface="微软雅黑"/>
              </a:rPr>
              <a:t>成</a:t>
            </a:r>
            <a:r>
              <a:rPr sz="1049" spc="-8" dirty="0">
                <a:latin typeface="微软雅黑"/>
                <a:cs typeface="微软雅黑"/>
              </a:rPr>
              <a:t>本降</a:t>
            </a:r>
            <a:r>
              <a:rPr sz="1049" spc="4" dirty="0">
                <a:latin typeface="微软雅黑"/>
                <a:cs typeface="微软雅黑"/>
              </a:rPr>
              <a:t>低</a:t>
            </a:r>
            <a:r>
              <a:rPr sz="1049" spc="-8" dirty="0">
                <a:latin typeface="微软雅黑"/>
                <a:cs typeface="微软雅黑"/>
              </a:rPr>
              <a:t>30</a:t>
            </a:r>
            <a:r>
              <a:rPr sz="1049" spc="19" dirty="0">
                <a:latin typeface="微软雅黑"/>
                <a:cs typeface="微软雅黑"/>
              </a:rPr>
              <a:t>%</a:t>
            </a:r>
            <a:r>
              <a:rPr sz="1049" spc="-8" dirty="0">
                <a:latin typeface="微软雅黑"/>
                <a:cs typeface="微软雅黑"/>
              </a:rPr>
              <a:t>。 10-2</a:t>
            </a:r>
            <a:r>
              <a:rPr sz="1049" spc="-4" dirty="0">
                <a:latin typeface="微软雅黑"/>
                <a:cs typeface="微软雅黑"/>
              </a:rPr>
              <a:t>0</a:t>
            </a:r>
            <a:r>
              <a:rPr sz="1049" spc="-8" dirty="0">
                <a:latin typeface="微软雅黑"/>
                <a:cs typeface="微软雅黑"/>
              </a:rPr>
              <a:t>亩</a:t>
            </a:r>
            <a:r>
              <a:rPr sz="1049" dirty="0">
                <a:latin typeface="微软雅黑"/>
                <a:cs typeface="微软雅黑"/>
              </a:rPr>
              <a:t>/</a:t>
            </a:r>
            <a:r>
              <a:rPr sz="1049" spc="-8" dirty="0">
                <a:latin typeface="微软雅黑"/>
                <a:cs typeface="微软雅黑"/>
              </a:rPr>
              <a:t>天</a:t>
            </a:r>
            <a:r>
              <a:rPr sz="1049" dirty="0">
                <a:latin typeface="微软雅黑"/>
                <a:cs typeface="微软雅黑"/>
              </a:rPr>
              <a:t>/</a:t>
            </a:r>
            <a:r>
              <a:rPr sz="1049" spc="-8" dirty="0">
                <a:latin typeface="微软雅黑"/>
                <a:cs typeface="微软雅黑"/>
              </a:rPr>
              <a:t>人</a:t>
            </a:r>
            <a:r>
              <a:rPr sz="1049" spc="-4" dirty="0">
                <a:latin typeface="Wingdings"/>
                <a:cs typeface="Wingdings"/>
              </a:rPr>
              <a:t></a:t>
            </a:r>
            <a:r>
              <a:rPr sz="1049" spc="-8" dirty="0">
                <a:latin typeface="微软雅黑"/>
                <a:cs typeface="微软雅黑"/>
              </a:rPr>
              <a:t>300</a:t>
            </a:r>
            <a:r>
              <a:rPr sz="1049" spc="-4" dirty="0">
                <a:latin typeface="微软雅黑"/>
                <a:cs typeface="微软雅黑"/>
              </a:rPr>
              <a:t>-</a:t>
            </a:r>
            <a:r>
              <a:rPr sz="1049" spc="-8" dirty="0">
                <a:latin typeface="微软雅黑"/>
                <a:cs typeface="微软雅黑"/>
              </a:rPr>
              <a:t>400</a:t>
            </a:r>
            <a:r>
              <a:rPr sz="1049" dirty="0">
                <a:latin typeface="微软雅黑"/>
                <a:cs typeface="微软雅黑"/>
              </a:rPr>
              <a:t>/</a:t>
            </a:r>
            <a:r>
              <a:rPr sz="1049" spc="-8" dirty="0">
                <a:latin typeface="微软雅黑"/>
                <a:cs typeface="微软雅黑"/>
              </a:rPr>
              <a:t>亩</a:t>
            </a:r>
            <a:r>
              <a:rPr sz="1049" spc="15" dirty="0">
                <a:latin typeface="微软雅黑"/>
                <a:cs typeface="微软雅黑"/>
              </a:rPr>
              <a:t>/</a:t>
            </a:r>
            <a:r>
              <a:rPr sz="1049" spc="-8" dirty="0">
                <a:latin typeface="微软雅黑"/>
                <a:cs typeface="微软雅黑"/>
              </a:rPr>
              <a:t>天</a:t>
            </a:r>
            <a:r>
              <a:rPr sz="1049" dirty="0">
                <a:latin typeface="微软雅黑"/>
                <a:cs typeface="微软雅黑"/>
              </a:rPr>
              <a:t>/</a:t>
            </a:r>
            <a:r>
              <a:rPr sz="1049" spc="-8" dirty="0">
                <a:latin typeface="微软雅黑"/>
                <a:cs typeface="微软雅黑"/>
              </a:rPr>
              <a:t>机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258767" y="2034388"/>
            <a:ext cx="854173" cy="97293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3" name="object 23"/>
          <p:cNvSpPr txBox="1"/>
          <p:nvPr/>
        </p:nvSpPr>
        <p:spPr>
          <a:xfrm>
            <a:off x="3398369" y="3890239"/>
            <a:ext cx="2417112" cy="276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spc="-4" dirty="0">
                <a:latin typeface="微软雅黑"/>
                <a:cs typeface="微软雅黑"/>
              </a:rPr>
              <a:t>资料来源：无锡汉和航空，国内第一家农药喷洒</a:t>
            </a:r>
            <a:endParaRPr sz="899">
              <a:latin typeface="微软雅黑"/>
              <a:cs typeface="微软雅黑"/>
            </a:endParaRPr>
          </a:p>
          <a:p>
            <a:pPr marL="9517"/>
            <a:r>
              <a:rPr sz="899" dirty="0">
                <a:latin typeface="微软雅黑"/>
                <a:cs typeface="微软雅黑"/>
              </a:rPr>
              <a:t>无人机企业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077080" y="814794"/>
            <a:ext cx="2777300" cy="3389666"/>
          </a:xfrm>
          <a:custGeom>
            <a:avLst/>
            <a:gdLst/>
            <a:ahLst/>
            <a:cxnLst/>
            <a:rect l="l" t="t" r="r" b="b"/>
            <a:pathLst>
              <a:path w="3706495" h="4523740">
                <a:moveTo>
                  <a:pt x="0" y="4523232"/>
                </a:moveTo>
                <a:lnTo>
                  <a:pt x="3706368" y="4523232"/>
                </a:lnTo>
                <a:lnTo>
                  <a:pt x="3706368" y="0"/>
                </a:lnTo>
                <a:lnTo>
                  <a:pt x="0" y="0"/>
                </a:lnTo>
                <a:lnTo>
                  <a:pt x="0" y="4523232"/>
                </a:lnTo>
                <a:close/>
              </a:path>
            </a:pathLst>
          </a:custGeom>
          <a:ln w="24384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5" name="object 25"/>
          <p:cNvSpPr/>
          <p:nvPr/>
        </p:nvSpPr>
        <p:spPr>
          <a:xfrm>
            <a:off x="6408244" y="682328"/>
            <a:ext cx="1946060" cy="253607"/>
          </a:xfrm>
          <a:custGeom>
            <a:avLst/>
            <a:gdLst/>
            <a:ahLst/>
            <a:cxnLst/>
            <a:rect l="l" t="t" r="r" b="b"/>
            <a:pathLst>
              <a:path w="2597150" h="338455">
                <a:moveTo>
                  <a:pt x="0" y="338327"/>
                </a:moveTo>
                <a:lnTo>
                  <a:pt x="2596896" y="338327"/>
                </a:lnTo>
                <a:lnTo>
                  <a:pt x="2596896" y="0"/>
                </a:lnTo>
                <a:lnTo>
                  <a:pt x="0" y="0"/>
                </a:lnTo>
                <a:lnTo>
                  <a:pt x="0" y="3383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6" name="object 26"/>
          <p:cNvSpPr/>
          <p:nvPr/>
        </p:nvSpPr>
        <p:spPr>
          <a:xfrm>
            <a:off x="6348863" y="570418"/>
            <a:ext cx="1301814" cy="52072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7" name="object 27"/>
          <p:cNvSpPr/>
          <p:nvPr/>
        </p:nvSpPr>
        <p:spPr>
          <a:xfrm>
            <a:off x="7266986" y="570418"/>
            <a:ext cx="536712" cy="52072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8" name="object 28"/>
          <p:cNvSpPr txBox="1"/>
          <p:nvPr/>
        </p:nvSpPr>
        <p:spPr>
          <a:xfrm>
            <a:off x="3798334" y="730372"/>
            <a:ext cx="4437399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>
              <a:tabLst>
                <a:tab pos="2743110" algn="l"/>
              </a:tabLst>
            </a:pPr>
            <a:r>
              <a:rPr sz="1199" b="1" spc="4" dirty="0">
                <a:latin typeface="微软雅黑"/>
                <a:cs typeface="微软雅黑"/>
              </a:rPr>
              <a:t>喷洒农药：效率提高</a:t>
            </a:r>
            <a:r>
              <a:rPr sz="1199" b="1" spc="-8" dirty="0">
                <a:solidFill>
                  <a:srgbClr val="C00000"/>
                </a:solidFill>
                <a:latin typeface="微软雅黑"/>
                <a:cs typeface="微软雅黑"/>
              </a:rPr>
              <a:t>20</a:t>
            </a:r>
            <a:r>
              <a:rPr sz="1199" b="1" spc="4" dirty="0">
                <a:solidFill>
                  <a:srgbClr val="C00000"/>
                </a:solidFill>
                <a:latin typeface="微软雅黑"/>
                <a:cs typeface="微软雅黑"/>
              </a:rPr>
              <a:t>倍</a:t>
            </a:r>
            <a:r>
              <a:rPr sz="1199" b="1" dirty="0">
                <a:solidFill>
                  <a:srgbClr val="C00000"/>
                </a:solidFill>
                <a:latin typeface="微软雅黑"/>
                <a:cs typeface="微软雅黑"/>
              </a:rPr>
              <a:t>	</a:t>
            </a:r>
            <a:r>
              <a:rPr sz="1199" b="1" spc="4" dirty="0">
                <a:latin typeface="微软雅黑"/>
                <a:cs typeface="微软雅黑"/>
              </a:rPr>
              <a:t>国土资源巡视：效率提高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209546" y="1022628"/>
            <a:ext cx="2478015" cy="159643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0" name="object 30"/>
          <p:cNvSpPr txBox="1"/>
          <p:nvPr/>
        </p:nvSpPr>
        <p:spPr>
          <a:xfrm>
            <a:off x="6259411" y="2651992"/>
            <a:ext cx="2177304" cy="3229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spc="-15" dirty="0">
                <a:latin typeface="微软雅黑"/>
                <a:cs typeface="微软雅黑"/>
              </a:rPr>
              <a:t>XX</a:t>
            </a:r>
            <a:r>
              <a:rPr sz="1049" spc="-8" dirty="0">
                <a:latin typeface="微软雅黑"/>
                <a:cs typeface="微软雅黑"/>
              </a:rPr>
              <a:t>市国土资源局为监察大队和</a:t>
            </a:r>
            <a:r>
              <a:rPr sz="1049" spc="4" dirty="0">
                <a:latin typeface="微软雅黑"/>
                <a:cs typeface="微软雅黑"/>
              </a:rPr>
              <a:t>基</a:t>
            </a:r>
            <a:r>
              <a:rPr sz="1049" spc="-8" dirty="0">
                <a:latin typeface="微软雅黑"/>
                <a:cs typeface="微软雅黑"/>
              </a:rPr>
              <a:t>层国</a:t>
            </a:r>
            <a:endParaRPr sz="1049">
              <a:latin typeface="微软雅黑"/>
              <a:cs typeface="微软雅黑"/>
            </a:endParaRPr>
          </a:p>
          <a:p>
            <a:pPr marL="9517"/>
            <a:r>
              <a:rPr sz="1049" spc="-11" dirty="0">
                <a:latin typeface="微软雅黑"/>
                <a:cs typeface="微软雅黑"/>
              </a:rPr>
              <a:t>土资源所（分局）购置了</a:t>
            </a:r>
            <a:r>
              <a:rPr sz="1049" spc="-8" dirty="0">
                <a:latin typeface="微软雅黑"/>
                <a:cs typeface="微软雅黑"/>
              </a:rPr>
              <a:t>18台无</a:t>
            </a:r>
            <a:r>
              <a:rPr sz="1049" spc="4" dirty="0">
                <a:latin typeface="微软雅黑"/>
                <a:cs typeface="微软雅黑"/>
              </a:rPr>
              <a:t>人</a:t>
            </a:r>
            <a:r>
              <a:rPr sz="1049" spc="-8" dirty="0">
                <a:latin typeface="微软雅黑"/>
                <a:cs typeface="微软雅黑"/>
              </a:rPr>
              <a:t>机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180806" y="3213448"/>
            <a:ext cx="2553669" cy="8585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6553" marR="146553" indent="-137513" algn="just"/>
            <a:r>
              <a:rPr sz="1049" spc="-4" dirty="0">
                <a:latin typeface="Arial"/>
                <a:cs typeface="Arial"/>
              </a:rPr>
              <a:t>• </a:t>
            </a:r>
            <a:r>
              <a:rPr sz="1049" spc="131" dirty="0">
                <a:latin typeface="Arial"/>
                <a:cs typeface="Arial"/>
              </a:rPr>
              <a:t> </a:t>
            </a:r>
            <a:r>
              <a:rPr sz="1049" b="1" spc="-8" dirty="0">
                <a:latin typeface="微软雅黑"/>
                <a:cs typeface="微软雅黑"/>
              </a:rPr>
              <a:t>缓解问题</a:t>
            </a:r>
            <a:r>
              <a:rPr sz="1049" spc="-8" dirty="0">
                <a:latin typeface="微软雅黑"/>
                <a:cs typeface="微软雅黑"/>
              </a:rPr>
              <a:t>：缓解执法监察动态巡查</a:t>
            </a:r>
            <a:r>
              <a:rPr sz="1049" spc="4" dirty="0">
                <a:latin typeface="微软雅黑"/>
                <a:cs typeface="微软雅黑"/>
              </a:rPr>
              <a:t>人</a:t>
            </a:r>
            <a:r>
              <a:rPr sz="1049" spc="-8" dirty="0">
                <a:latin typeface="微软雅黑"/>
                <a:cs typeface="微软雅黑"/>
              </a:rPr>
              <a:t>员 少、管理区域大、执法车辆配备不</a:t>
            </a:r>
            <a:r>
              <a:rPr sz="1049" spc="4" dirty="0">
                <a:latin typeface="微软雅黑"/>
                <a:cs typeface="微软雅黑"/>
              </a:rPr>
              <a:t>足</a:t>
            </a:r>
            <a:r>
              <a:rPr sz="1049" spc="-8" dirty="0">
                <a:latin typeface="微软雅黑"/>
                <a:cs typeface="微软雅黑"/>
              </a:rPr>
              <a:t>的 问题</a:t>
            </a:r>
            <a:endParaRPr sz="1049">
              <a:latin typeface="微软雅黑"/>
              <a:cs typeface="微软雅黑"/>
            </a:endParaRPr>
          </a:p>
          <a:p>
            <a:pPr marL="146553" marR="3806" indent="-137513">
              <a:spcBef>
                <a:spcPts val="449"/>
              </a:spcBef>
            </a:pPr>
            <a:r>
              <a:rPr sz="1049" spc="-4" dirty="0">
                <a:latin typeface="Arial"/>
                <a:cs typeface="Arial"/>
              </a:rPr>
              <a:t>• </a:t>
            </a:r>
            <a:r>
              <a:rPr sz="1049" spc="131" dirty="0">
                <a:latin typeface="Arial"/>
                <a:cs typeface="Arial"/>
              </a:rPr>
              <a:t> </a:t>
            </a:r>
            <a:r>
              <a:rPr sz="1049" b="1" spc="-8" dirty="0">
                <a:latin typeface="微软雅黑"/>
                <a:cs typeface="微软雅黑"/>
              </a:rPr>
              <a:t>优点：</a:t>
            </a:r>
            <a:r>
              <a:rPr sz="1049" spc="4" dirty="0">
                <a:latin typeface="微软雅黑"/>
                <a:cs typeface="微软雅黑"/>
              </a:rPr>
              <a:t>机</a:t>
            </a:r>
            <a:r>
              <a:rPr sz="1049" spc="-8" dirty="0">
                <a:latin typeface="微软雅黑"/>
                <a:cs typeface="微软雅黑"/>
              </a:rPr>
              <a:t>动灵</a:t>
            </a:r>
            <a:r>
              <a:rPr sz="1049" spc="4" dirty="0">
                <a:latin typeface="微软雅黑"/>
                <a:cs typeface="微软雅黑"/>
              </a:rPr>
              <a:t>活</a:t>
            </a:r>
            <a:r>
              <a:rPr sz="1049" spc="-8" dirty="0">
                <a:latin typeface="微软雅黑"/>
                <a:cs typeface="微软雅黑"/>
              </a:rPr>
              <a:t>、高</a:t>
            </a:r>
            <a:r>
              <a:rPr sz="1049" spc="4" dirty="0">
                <a:latin typeface="微软雅黑"/>
                <a:cs typeface="微软雅黑"/>
              </a:rPr>
              <a:t>效</a:t>
            </a:r>
            <a:r>
              <a:rPr sz="1049" spc="-8" dirty="0">
                <a:latin typeface="微软雅黑"/>
                <a:cs typeface="微软雅黑"/>
              </a:rPr>
              <a:t>快速</a:t>
            </a:r>
            <a:r>
              <a:rPr sz="1049" spc="4" dirty="0">
                <a:latin typeface="微软雅黑"/>
                <a:cs typeface="微软雅黑"/>
              </a:rPr>
              <a:t>、</a:t>
            </a:r>
            <a:r>
              <a:rPr sz="1049" spc="-8" dirty="0">
                <a:latin typeface="微软雅黑"/>
                <a:cs typeface="微软雅黑"/>
              </a:rPr>
              <a:t>精细</a:t>
            </a:r>
            <a:r>
              <a:rPr sz="1049" spc="4" dirty="0">
                <a:latin typeface="微软雅黑"/>
                <a:cs typeface="微软雅黑"/>
              </a:rPr>
              <a:t>准确</a:t>
            </a:r>
            <a:r>
              <a:rPr sz="1049" spc="-8" dirty="0">
                <a:latin typeface="微软雅黑"/>
                <a:cs typeface="微软雅黑"/>
              </a:rPr>
              <a:t>、 作业成本低、适用范围广、生产周</a:t>
            </a:r>
            <a:r>
              <a:rPr sz="1049" spc="4" dirty="0">
                <a:latin typeface="微软雅黑"/>
                <a:cs typeface="微软雅黑"/>
              </a:rPr>
              <a:t>期</a:t>
            </a:r>
            <a:r>
              <a:rPr sz="1049" spc="-8" dirty="0">
                <a:latin typeface="微软雅黑"/>
                <a:cs typeface="微软雅黑"/>
              </a:rPr>
              <a:t>短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48979" y="4327963"/>
            <a:ext cx="8259576" cy="420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dirty="0">
                <a:latin typeface="Arial"/>
                <a:cs typeface="Arial"/>
              </a:rPr>
              <a:t>• </a:t>
            </a:r>
            <a:r>
              <a:rPr sz="1199" spc="-11" dirty="0">
                <a:latin typeface="Arial"/>
                <a:cs typeface="Arial"/>
              </a:rPr>
              <a:t> </a:t>
            </a:r>
            <a:r>
              <a:rPr sz="1199" spc="-4" dirty="0">
                <a:latin typeface="微软雅黑"/>
                <a:cs typeface="微软雅黑"/>
              </a:rPr>
              <a:t>3</a:t>
            </a:r>
            <a:r>
              <a:rPr sz="1199" spc="4" dirty="0">
                <a:latin typeface="微软雅黑"/>
                <a:cs typeface="微软雅黑"/>
              </a:rPr>
              <a:t>月</a:t>
            </a:r>
            <a:r>
              <a:rPr sz="1199" dirty="0">
                <a:latin typeface="微软雅黑"/>
                <a:cs typeface="微软雅黑"/>
              </a:rPr>
              <a:t>3</a:t>
            </a:r>
            <a:r>
              <a:rPr sz="1199" spc="4" dirty="0">
                <a:latin typeface="微软雅黑"/>
                <a:cs typeface="微软雅黑"/>
              </a:rPr>
              <a:t>日，交通运输部长李</a:t>
            </a:r>
            <a:r>
              <a:rPr sz="1199" spc="-15" dirty="0">
                <a:latin typeface="微软雅黑"/>
                <a:cs typeface="微软雅黑"/>
              </a:rPr>
              <a:t>小</a:t>
            </a:r>
            <a:r>
              <a:rPr sz="1199" spc="4" dirty="0">
                <a:latin typeface="微软雅黑"/>
                <a:cs typeface="微软雅黑"/>
              </a:rPr>
              <a:t>鹏，</a:t>
            </a:r>
            <a:r>
              <a:rPr sz="1199" spc="-15" dirty="0">
                <a:latin typeface="微软雅黑"/>
                <a:cs typeface="微软雅黑"/>
              </a:rPr>
              <a:t>表</a:t>
            </a:r>
            <a:r>
              <a:rPr sz="1199" spc="4" dirty="0">
                <a:latin typeface="微软雅黑"/>
                <a:cs typeface="微软雅黑"/>
              </a:rPr>
              <a:t>示将</a:t>
            </a:r>
            <a:r>
              <a:rPr sz="1199" spc="-15" dirty="0">
                <a:latin typeface="微软雅黑"/>
                <a:cs typeface="微软雅黑"/>
              </a:rPr>
              <a:t>提</a:t>
            </a:r>
            <a:r>
              <a:rPr sz="1199" spc="4" dirty="0">
                <a:latin typeface="微软雅黑"/>
                <a:cs typeface="微软雅黑"/>
              </a:rPr>
              <a:t>高交</a:t>
            </a:r>
            <a:r>
              <a:rPr sz="1199" spc="-15" dirty="0">
                <a:latin typeface="微软雅黑"/>
                <a:cs typeface="微软雅黑"/>
              </a:rPr>
              <a:t>通</a:t>
            </a:r>
            <a:r>
              <a:rPr sz="1199" spc="4" dirty="0">
                <a:latin typeface="微软雅黑"/>
                <a:cs typeface="微软雅黑"/>
              </a:rPr>
              <a:t>运输</a:t>
            </a:r>
            <a:r>
              <a:rPr sz="1199" spc="-15" dirty="0">
                <a:latin typeface="微软雅黑"/>
                <a:cs typeface="微软雅黑"/>
              </a:rPr>
              <a:t>与</a:t>
            </a:r>
            <a:r>
              <a:rPr sz="1199" spc="4" dirty="0">
                <a:latin typeface="微软雅黑"/>
                <a:cs typeface="微软雅黑"/>
              </a:rPr>
              <a:t>新科</a:t>
            </a:r>
            <a:r>
              <a:rPr sz="1199" spc="-15" dirty="0">
                <a:latin typeface="微软雅黑"/>
                <a:cs typeface="微软雅黑"/>
              </a:rPr>
              <a:t>技</a:t>
            </a:r>
            <a:r>
              <a:rPr sz="1199" spc="4" dirty="0">
                <a:latin typeface="微软雅黑"/>
                <a:cs typeface="微软雅黑"/>
              </a:rPr>
              <a:t>融合</a:t>
            </a:r>
            <a:r>
              <a:rPr sz="1199" spc="-15" dirty="0">
                <a:latin typeface="微软雅黑"/>
                <a:cs typeface="微软雅黑"/>
              </a:rPr>
              <a:t>能</a:t>
            </a:r>
            <a:r>
              <a:rPr sz="1199" spc="4" dirty="0">
                <a:latin typeface="微软雅黑"/>
                <a:cs typeface="微软雅黑"/>
              </a:rPr>
              <a:t>力，</a:t>
            </a:r>
            <a:r>
              <a:rPr sz="1199" spc="-15" dirty="0">
                <a:latin typeface="微软雅黑"/>
                <a:cs typeface="微软雅黑"/>
              </a:rPr>
              <a:t>加</a:t>
            </a:r>
            <a:r>
              <a:rPr sz="1199" spc="4" dirty="0">
                <a:latin typeface="微软雅黑"/>
                <a:cs typeface="微软雅黑"/>
              </a:rPr>
              <a:t>快无</a:t>
            </a:r>
            <a:r>
              <a:rPr sz="1199" spc="-15" dirty="0">
                <a:latin typeface="微软雅黑"/>
                <a:cs typeface="微软雅黑"/>
              </a:rPr>
              <a:t>人</a:t>
            </a:r>
            <a:r>
              <a:rPr sz="1199" spc="4" dirty="0">
                <a:latin typeface="微软雅黑"/>
                <a:cs typeface="微软雅黑"/>
              </a:rPr>
              <a:t>机领</a:t>
            </a:r>
            <a:r>
              <a:rPr sz="1199" spc="-15" dirty="0">
                <a:latin typeface="微软雅黑"/>
                <a:cs typeface="微软雅黑"/>
              </a:rPr>
              <a:t>域</a:t>
            </a:r>
            <a:r>
              <a:rPr sz="1199" spc="4" dirty="0">
                <a:latin typeface="微软雅黑"/>
                <a:cs typeface="微软雅黑"/>
              </a:rPr>
              <a:t>立法</a:t>
            </a:r>
            <a:r>
              <a:rPr sz="1199" spc="-15" dirty="0">
                <a:latin typeface="微软雅黑"/>
                <a:cs typeface="微软雅黑"/>
              </a:rPr>
              <a:t>工</a:t>
            </a:r>
            <a:r>
              <a:rPr sz="1199" spc="4" dirty="0">
                <a:latin typeface="微软雅黑"/>
                <a:cs typeface="微软雅黑"/>
              </a:rPr>
              <a:t>作，</a:t>
            </a:r>
            <a:r>
              <a:rPr sz="1199" spc="-15" dirty="0">
                <a:latin typeface="微软雅黑"/>
                <a:cs typeface="微软雅黑"/>
              </a:rPr>
              <a:t>鼓</a:t>
            </a:r>
            <a:r>
              <a:rPr sz="1199" spc="4" dirty="0">
                <a:latin typeface="微软雅黑"/>
                <a:cs typeface="微软雅黑"/>
              </a:rPr>
              <a:t>励新</a:t>
            </a:r>
            <a:r>
              <a:rPr sz="1199" spc="-15" dirty="0">
                <a:latin typeface="微软雅黑"/>
                <a:cs typeface="微软雅黑"/>
              </a:rPr>
              <a:t>业</a:t>
            </a:r>
            <a:r>
              <a:rPr sz="1199" spc="4" dirty="0">
                <a:latin typeface="微软雅黑"/>
                <a:cs typeface="微软雅黑"/>
              </a:rPr>
              <a:t>态协</a:t>
            </a:r>
            <a:r>
              <a:rPr sz="1199" spc="-15" dirty="0">
                <a:latin typeface="微软雅黑"/>
                <a:cs typeface="微软雅黑"/>
              </a:rPr>
              <a:t>同</a:t>
            </a:r>
            <a:r>
              <a:rPr sz="1199" spc="4" dirty="0">
                <a:latin typeface="微软雅黑"/>
                <a:cs typeface="微软雅黑"/>
              </a:rPr>
              <a:t>监管</a:t>
            </a:r>
            <a:endParaRPr sz="1199">
              <a:latin typeface="微软雅黑"/>
              <a:cs typeface="微软雅黑"/>
            </a:endParaRPr>
          </a:p>
          <a:p>
            <a:pPr marL="9517">
              <a:spcBef>
                <a:spcPts val="449"/>
              </a:spcBef>
            </a:pPr>
            <a:r>
              <a:rPr sz="1199" dirty="0">
                <a:latin typeface="Arial"/>
                <a:cs typeface="Arial"/>
              </a:rPr>
              <a:t>• </a:t>
            </a:r>
            <a:r>
              <a:rPr sz="1199" spc="-11" dirty="0">
                <a:latin typeface="Arial"/>
                <a:cs typeface="Arial"/>
              </a:rPr>
              <a:t> </a:t>
            </a:r>
            <a:r>
              <a:rPr sz="1199" spc="4" dirty="0">
                <a:latin typeface="微软雅黑"/>
                <a:cs typeface="微软雅黑"/>
              </a:rPr>
              <a:t>发改</a:t>
            </a:r>
            <a:r>
              <a:rPr sz="1199" spc="8" dirty="0">
                <a:latin typeface="微软雅黑"/>
                <a:cs typeface="微软雅黑"/>
              </a:rPr>
              <a:t>委</a:t>
            </a:r>
            <a:r>
              <a:rPr sz="1199" spc="-4" dirty="0">
                <a:latin typeface="微软雅黑"/>
                <a:cs typeface="微软雅黑"/>
              </a:rPr>
              <a:t>2019</a:t>
            </a:r>
            <a:r>
              <a:rPr sz="1199" spc="4" dirty="0">
                <a:latin typeface="微软雅黑"/>
                <a:cs typeface="微软雅黑"/>
              </a:rPr>
              <a:t>年</a:t>
            </a:r>
            <a:r>
              <a:rPr sz="1199" spc="-4" dirty="0">
                <a:latin typeface="微软雅黑"/>
                <a:cs typeface="微软雅黑"/>
              </a:rPr>
              <a:t>352</a:t>
            </a:r>
            <a:r>
              <a:rPr sz="1199" spc="4" dirty="0">
                <a:latin typeface="微软雅黑"/>
                <a:cs typeface="微软雅黑"/>
              </a:rPr>
              <a:t>号文件，《</a:t>
            </a:r>
            <a:r>
              <a:rPr sz="1199" spc="8" dirty="0">
                <a:latin typeface="微软雅黑"/>
                <a:cs typeface="微软雅黑"/>
              </a:rPr>
              <a:t>推动</a:t>
            </a:r>
            <a:r>
              <a:rPr sz="1199" spc="-11" dirty="0">
                <a:latin typeface="微软雅黑"/>
                <a:cs typeface="微软雅黑"/>
              </a:rPr>
              <a:t>物</a:t>
            </a:r>
            <a:r>
              <a:rPr sz="1199" spc="8" dirty="0">
                <a:latin typeface="微软雅黑"/>
                <a:cs typeface="微软雅黑"/>
              </a:rPr>
              <a:t>流高</a:t>
            </a:r>
            <a:r>
              <a:rPr sz="1199" spc="-11" dirty="0">
                <a:latin typeface="微软雅黑"/>
                <a:cs typeface="微软雅黑"/>
              </a:rPr>
              <a:t>质</a:t>
            </a:r>
            <a:r>
              <a:rPr sz="1199" spc="8" dirty="0">
                <a:latin typeface="微软雅黑"/>
                <a:cs typeface="微软雅黑"/>
              </a:rPr>
              <a:t>量发</a:t>
            </a:r>
            <a:r>
              <a:rPr sz="1199" spc="-26" dirty="0">
                <a:latin typeface="微软雅黑"/>
                <a:cs typeface="微软雅黑"/>
              </a:rPr>
              <a:t>展</a:t>
            </a:r>
            <a:r>
              <a:rPr sz="1199" spc="4" dirty="0">
                <a:latin typeface="微软雅黑"/>
                <a:cs typeface="微软雅黑"/>
              </a:rPr>
              <a:t>》，</a:t>
            </a:r>
            <a:r>
              <a:rPr sz="1199" spc="-4" dirty="0">
                <a:latin typeface="微软雅黑"/>
                <a:cs typeface="微软雅黑"/>
              </a:rPr>
              <a:t>24</a:t>
            </a:r>
            <a:r>
              <a:rPr sz="1199" spc="8" dirty="0">
                <a:latin typeface="微软雅黑"/>
                <a:cs typeface="微软雅黑"/>
              </a:rPr>
              <a:t>部</a:t>
            </a:r>
            <a:r>
              <a:rPr sz="1199" spc="-11" dirty="0">
                <a:latin typeface="微软雅黑"/>
                <a:cs typeface="微软雅黑"/>
              </a:rPr>
              <a:t>委</a:t>
            </a:r>
            <a:r>
              <a:rPr sz="1199" spc="8" dirty="0">
                <a:latin typeface="微软雅黑"/>
                <a:cs typeface="微软雅黑"/>
              </a:rPr>
              <a:t>联合</a:t>
            </a:r>
            <a:r>
              <a:rPr sz="1199" spc="-11" dirty="0">
                <a:latin typeface="微软雅黑"/>
                <a:cs typeface="微软雅黑"/>
              </a:rPr>
              <a:t>印</a:t>
            </a:r>
            <a:r>
              <a:rPr sz="1199" spc="8" dirty="0">
                <a:latin typeface="微软雅黑"/>
                <a:cs typeface="微软雅黑"/>
              </a:rPr>
              <a:t>发：</a:t>
            </a:r>
            <a:r>
              <a:rPr sz="1199" spc="-11" dirty="0">
                <a:latin typeface="微软雅黑"/>
                <a:cs typeface="微软雅黑"/>
              </a:rPr>
              <a:t>在</a:t>
            </a:r>
            <a:r>
              <a:rPr sz="1199" spc="8" dirty="0">
                <a:latin typeface="微软雅黑"/>
                <a:cs typeface="微软雅黑"/>
              </a:rPr>
              <a:t>有条</a:t>
            </a:r>
            <a:r>
              <a:rPr sz="1199" spc="-11" dirty="0">
                <a:latin typeface="微软雅黑"/>
                <a:cs typeface="微软雅黑"/>
              </a:rPr>
              <a:t>件</a:t>
            </a:r>
            <a:r>
              <a:rPr sz="1199" spc="8" dirty="0">
                <a:latin typeface="微软雅黑"/>
                <a:cs typeface="微软雅黑"/>
              </a:rPr>
              <a:t>区域</a:t>
            </a:r>
            <a:r>
              <a:rPr sz="1199" spc="-11" dirty="0">
                <a:latin typeface="微软雅黑"/>
                <a:cs typeface="微软雅黑"/>
              </a:rPr>
              <a:t>探</a:t>
            </a:r>
            <a:r>
              <a:rPr sz="1199" spc="8" dirty="0">
                <a:latin typeface="微软雅黑"/>
                <a:cs typeface="微软雅黑"/>
              </a:rPr>
              <a:t>索发</a:t>
            </a:r>
            <a:r>
              <a:rPr sz="1199" spc="-11" dirty="0">
                <a:latin typeface="微软雅黑"/>
                <a:cs typeface="微软雅黑"/>
              </a:rPr>
              <a:t>展</a:t>
            </a:r>
            <a:r>
              <a:rPr sz="1199" spc="8" dirty="0">
                <a:latin typeface="微软雅黑"/>
                <a:cs typeface="微软雅黑"/>
              </a:rPr>
              <a:t>无人</a:t>
            </a:r>
            <a:r>
              <a:rPr sz="1199" spc="-11" dirty="0">
                <a:latin typeface="微软雅黑"/>
                <a:cs typeface="微软雅黑"/>
              </a:rPr>
              <a:t>机</a:t>
            </a:r>
            <a:r>
              <a:rPr sz="1199" spc="8" dirty="0">
                <a:latin typeface="微软雅黑"/>
                <a:cs typeface="微软雅黑"/>
              </a:rPr>
              <a:t>配送</a:t>
            </a:r>
            <a:r>
              <a:rPr sz="1199" spc="-11" dirty="0">
                <a:latin typeface="微软雅黑"/>
                <a:cs typeface="微软雅黑"/>
              </a:rPr>
              <a:t>等</a:t>
            </a:r>
            <a:r>
              <a:rPr sz="1199" spc="8" dirty="0">
                <a:latin typeface="微软雅黑"/>
                <a:cs typeface="微软雅黑"/>
              </a:rPr>
              <a:t>创新</a:t>
            </a:r>
            <a:r>
              <a:rPr sz="1199" spc="-11" dirty="0">
                <a:latin typeface="微软雅黑"/>
                <a:cs typeface="微软雅黑"/>
              </a:rPr>
              <a:t>模</a:t>
            </a:r>
            <a:r>
              <a:rPr sz="1199" spc="8" dirty="0">
                <a:latin typeface="微软雅黑"/>
                <a:cs typeface="微软雅黑"/>
              </a:rPr>
              <a:t>式</a:t>
            </a:r>
            <a:endParaRPr sz="1199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46059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5083" y="744546"/>
            <a:ext cx="2763500" cy="17768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" name="object 3"/>
          <p:cNvSpPr txBox="1"/>
          <p:nvPr/>
        </p:nvSpPr>
        <p:spPr>
          <a:xfrm>
            <a:off x="3365252" y="1206184"/>
            <a:ext cx="3609966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dirty="0">
                <a:solidFill>
                  <a:srgbClr val="252525"/>
                </a:solidFill>
                <a:latin typeface="Wingdings"/>
                <a:cs typeface="Wingdings"/>
              </a:rPr>
              <a:t></a:t>
            </a:r>
            <a:r>
              <a:rPr sz="899" spc="-23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899" spc="-8" dirty="0">
                <a:solidFill>
                  <a:srgbClr val="252525"/>
                </a:solidFill>
                <a:latin typeface="微软雅黑"/>
                <a:cs typeface="微软雅黑"/>
              </a:rPr>
              <a:t>5</a:t>
            </a:r>
            <a:r>
              <a:rPr sz="899" spc="-4" dirty="0">
                <a:solidFill>
                  <a:srgbClr val="252525"/>
                </a:solidFill>
                <a:latin typeface="微软雅黑"/>
                <a:cs typeface="微软雅黑"/>
              </a:rPr>
              <a:t>G</a:t>
            </a:r>
            <a:r>
              <a:rPr sz="899" dirty="0">
                <a:solidFill>
                  <a:srgbClr val="252525"/>
                </a:solidFill>
                <a:latin typeface="微软雅黑"/>
                <a:cs typeface="微软雅黑"/>
              </a:rPr>
              <a:t>网络能够支撑多个用户连接，能够满足即时定位和重构图像的需求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65252" y="1411733"/>
            <a:ext cx="4071026" cy="820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7036" marR="80890" indent="-127996">
              <a:lnSpc>
                <a:spcPct val="150200"/>
              </a:lnSpc>
            </a:pPr>
            <a:r>
              <a:rPr sz="899" dirty="0">
                <a:solidFill>
                  <a:srgbClr val="252525"/>
                </a:solidFill>
                <a:latin typeface="Wingdings"/>
                <a:cs typeface="Wingdings"/>
              </a:rPr>
              <a:t></a:t>
            </a:r>
            <a:r>
              <a:rPr sz="899" spc="-23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899" dirty="0">
                <a:solidFill>
                  <a:srgbClr val="252525"/>
                </a:solidFill>
                <a:latin typeface="微软雅黑"/>
                <a:cs typeface="微软雅黑"/>
              </a:rPr>
              <a:t>通过</a:t>
            </a:r>
            <a:r>
              <a:rPr sz="899" spc="-8" dirty="0">
                <a:solidFill>
                  <a:srgbClr val="252525"/>
                </a:solidFill>
                <a:latin typeface="微软雅黑"/>
                <a:cs typeface="微软雅黑"/>
              </a:rPr>
              <a:t>5</a:t>
            </a:r>
            <a:r>
              <a:rPr sz="899" spc="-4" dirty="0">
                <a:solidFill>
                  <a:srgbClr val="252525"/>
                </a:solidFill>
                <a:latin typeface="微软雅黑"/>
                <a:cs typeface="微软雅黑"/>
              </a:rPr>
              <a:t>G</a:t>
            </a:r>
            <a:r>
              <a:rPr sz="899" dirty="0">
                <a:solidFill>
                  <a:srgbClr val="252525"/>
                </a:solidFill>
                <a:latin typeface="微软雅黑"/>
                <a:cs typeface="微软雅黑"/>
              </a:rPr>
              <a:t>和云网协同，使得</a:t>
            </a:r>
            <a:r>
              <a:rPr sz="899" spc="-8" dirty="0">
                <a:solidFill>
                  <a:srgbClr val="252525"/>
                </a:solidFill>
                <a:latin typeface="微软雅黑"/>
                <a:cs typeface="微软雅黑"/>
              </a:rPr>
              <a:t>A</a:t>
            </a:r>
            <a:r>
              <a:rPr sz="899" dirty="0">
                <a:solidFill>
                  <a:srgbClr val="252525"/>
                </a:solidFill>
                <a:latin typeface="微软雅黑"/>
                <a:cs typeface="微软雅黑"/>
              </a:rPr>
              <a:t>R赖以依存的移动端的计算能力和资源能够在云端 得到支撑，从而实现超</a:t>
            </a:r>
            <a:r>
              <a:rPr sz="899" spc="-15" dirty="0">
                <a:solidFill>
                  <a:srgbClr val="252525"/>
                </a:solidFill>
                <a:latin typeface="微软雅黑"/>
                <a:cs typeface="微软雅黑"/>
              </a:rPr>
              <a:t>级</a:t>
            </a:r>
            <a:r>
              <a:rPr sz="899" spc="-8" dirty="0">
                <a:solidFill>
                  <a:srgbClr val="252525"/>
                </a:solidFill>
                <a:latin typeface="微软雅黑"/>
                <a:cs typeface="微软雅黑"/>
              </a:rPr>
              <a:t>A</a:t>
            </a:r>
            <a:r>
              <a:rPr sz="899" dirty="0">
                <a:solidFill>
                  <a:srgbClr val="252525"/>
                </a:solidFill>
                <a:latin typeface="微软雅黑"/>
                <a:cs typeface="微软雅黑"/>
              </a:rPr>
              <a:t>R智能导引的应用场景</a:t>
            </a:r>
            <a:endParaRPr sz="899">
              <a:latin typeface="微软雅黑"/>
              <a:cs typeface="微软雅黑"/>
            </a:endParaRPr>
          </a:p>
          <a:p>
            <a:pPr marL="9517">
              <a:spcBef>
                <a:spcPts val="539"/>
              </a:spcBef>
            </a:pPr>
            <a:r>
              <a:rPr sz="899" dirty="0">
                <a:solidFill>
                  <a:srgbClr val="252525"/>
                </a:solidFill>
                <a:latin typeface="Wingdings"/>
                <a:cs typeface="Wingdings"/>
              </a:rPr>
              <a:t></a:t>
            </a:r>
            <a:r>
              <a:rPr sz="899" spc="-23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899" spc="-8" dirty="0">
                <a:solidFill>
                  <a:srgbClr val="252525"/>
                </a:solidFill>
                <a:latin typeface="微软雅黑"/>
                <a:cs typeface="微软雅黑"/>
              </a:rPr>
              <a:t>A</a:t>
            </a:r>
            <a:r>
              <a:rPr sz="899" dirty="0">
                <a:solidFill>
                  <a:srgbClr val="252525"/>
                </a:solidFill>
                <a:latin typeface="微软雅黑"/>
                <a:cs typeface="微软雅黑"/>
              </a:rPr>
              <a:t>R的内容将覆盖建筑、藏品等；内容存储于云端，通过云平台对其进行调度和</a:t>
            </a:r>
            <a:endParaRPr sz="899">
              <a:latin typeface="微软雅黑"/>
              <a:cs typeface="微软雅黑"/>
            </a:endParaRPr>
          </a:p>
          <a:p>
            <a:pPr marL="137036">
              <a:spcBef>
                <a:spcPts val="539"/>
              </a:spcBef>
            </a:pPr>
            <a:r>
              <a:rPr sz="899" dirty="0">
                <a:solidFill>
                  <a:srgbClr val="252525"/>
                </a:solidFill>
                <a:latin typeface="微软雅黑"/>
                <a:cs typeface="微软雅黑"/>
              </a:rPr>
              <a:t>使用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87607" y="3018915"/>
            <a:ext cx="697346" cy="6821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" name="object 6"/>
          <p:cNvSpPr txBox="1"/>
          <p:nvPr/>
        </p:nvSpPr>
        <p:spPr>
          <a:xfrm>
            <a:off x="4633285" y="2829633"/>
            <a:ext cx="631398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b="1" spc="4" dirty="0">
                <a:latin typeface="微软雅黑"/>
                <a:cs typeface="微软雅黑"/>
              </a:rPr>
              <a:t>人流定位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816717" y="3688379"/>
            <a:ext cx="683262" cy="0"/>
          </a:xfrm>
          <a:custGeom>
            <a:avLst/>
            <a:gdLst/>
            <a:ahLst/>
            <a:cxnLst/>
            <a:rect l="l" t="t" r="r" b="b"/>
            <a:pathLst>
              <a:path w="911859">
                <a:moveTo>
                  <a:pt x="0" y="0"/>
                </a:moveTo>
                <a:lnTo>
                  <a:pt x="911351" y="0"/>
                </a:lnTo>
              </a:path>
            </a:pathLst>
          </a:custGeom>
          <a:ln w="2413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" name="object 8"/>
          <p:cNvSpPr/>
          <p:nvPr/>
        </p:nvSpPr>
        <p:spPr>
          <a:xfrm>
            <a:off x="5826091" y="3033189"/>
            <a:ext cx="0" cy="646149"/>
          </a:xfrm>
          <a:custGeom>
            <a:avLst/>
            <a:gdLst/>
            <a:ahLst/>
            <a:cxnLst/>
            <a:rect l="l" t="t" r="r" b="b"/>
            <a:pathLst>
              <a:path h="862329">
                <a:moveTo>
                  <a:pt x="0" y="0"/>
                </a:moveTo>
                <a:lnTo>
                  <a:pt x="0" y="862329"/>
                </a:lnTo>
              </a:path>
            </a:pathLst>
          </a:custGeom>
          <a:ln w="25019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9" name="object 9"/>
          <p:cNvSpPr/>
          <p:nvPr/>
        </p:nvSpPr>
        <p:spPr>
          <a:xfrm>
            <a:off x="5816717" y="3024149"/>
            <a:ext cx="683262" cy="0"/>
          </a:xfrm>
          <a:custGeom>
            <a:avLst/>
            <a:gdLst/>
            <a:ahLst/>
            <a:cxnLst/>
            <a:rect l="l" t="t" r="r" b="b"/>
            <a:pathLst>
              <a:path w="911859">
                <a:moveTo>
                  <a:pt x="0" y="0"/>
                </a:moveTo>
                <a:lnTo>
                  <a:pt x="911351" y="0"/>
                </a:lnTo>
              </a:path>
            </a:pathLst>
          </a:custGeom>
          <a:ln w="2413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0" name="object 10"/>
          <p:cNvSpPr/>
          <p:nvPr/>
        </p:nvSpPr>
        <p:spPr>
          <a:xfrm>
            <a:off x="6490226" y="3033475"/>
            <a:ext cx="0" cy="645673"/>
          </a:xfrm>
          <a:custGeom>
            <a:avLst/>
            <a:gdLst/>
            <a:ahLst/>
            <a:cxnLst/>
            <a:rect l="l" t="t" r="r" b="b"/>
            <a:pathLst>
              <a:path h="861695">
                <a:moveTo>
                  <a:pt x="0" y="0"/>
                </a:moveTo>
                <a:lnTo>
                  <a:pt x="0" y="861314"/>
                </a:lnTo>
              </a:path>
            </a:pathLst>
          </a:custGeom>
          <a:ln w="25018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1" name="object 11"/>
          <p:cNvSpPr/>
          <p:nvPr/>
        </p:nvSpPr>
        <p:spPr>
          <a:xfrm>
            <a:off x="5876098" y="3352743"/>
            <a:ext cx="209832" cy="176050"/>
          </a:xfrm>
          <a:custGeom>
            <a:avLst/>
            <a:gdLst/>
            <a:ahLst/>
            <a:cxnLst/>
            <a:rect l="l" t="t" r="r" b="b"/>
            <a:pathLst>
              <a:path w="280034" h="234950">
                <a:moveTo>
                  <a:pt x="51816" y="69722"/>
                </a:moveTo>
                <a:lnTo>
                  <a:pt x="12721" y="82261"/>
                </a:lnTo>
                <a:lnTo>
                  <a:pt x="0" y="96646"/>
                </a:lnTo>
                <a:lnTo>
                  <a:pt x="0" y="138048"/>
                </a:lnTo>
                <a:lnTo>
                  <a:pt x="37775" y="163565"/>
                </a:lnTo>
                <a:lnTo>
                  <a:pt x="51816" y="164972"/>
                </a:lnTo>
                <a:lnTo>
                  <a:pt x="51816" y="69722"/>
                </a:lnTo>
                <a:close/>
              </a:path>
              <a:path w="280034" h="234950">
                <a:moveTo>
                  <a:pt x="228726" y="126"/>
                </a:moveTo>
                <a:lnTo>
                  <a:pt x="207645" y="24002"/>
                </a:lnTo>
                <a:lnTo>
                  <a:pt x="218308" y="31913"/>
                </a:lnTo>
                <a:lnTo>
                  <a:pt x="225578" y="40144"/>
                </a:lnTo>
                <a:lnTo>
                  <a:pt x="245520" y="88129"/>
                </a:lnTo>
                <a:lnTo>
                  <a:pt x="248550" y="119052"/>
                </a:lnTo>
                <a:lnTo>
                  <a:pt x="247860" y="134542"/>
                </a:lnTo>
                <a:lnTo>
                  <a:pt x="237981" y="176014"/>
                </a:lnTo>
                <a:lnTo>
                  <a:pt x="210439" y="212597"/>
                </a:lnTo>
                <a:lnTo>
                  <a:pt x="209423" y="213105"/>
                </a:lnTo>
                <a:lnTo>
                  <a:pt x="233172" y="234568"/>
                </a:lnTo>
                <a:lnTo>
                  <a:pt x="260593" y="200586"/>
                </a:lnTo>
                <a:lnTo>
                  <a:pt x="276634" y="151416"/>
                </a:lnTo>
                <a:lnTo>
                  <a:pt x="279896" y="104594"/>
                </a:lnTo>
                <a:lnTo>
                  <a:pt x="278221" y="90008"/>
                </a:lnTo>
                <a:lnTo>
                  <a:pt x="266937" y="50032"/>
                </a:lnTo>
                <a:lnTo>
                  <a:pt x="239989" y="9494"/>
                </a:lnTo>
                <a:lnTo>
                  <a:pt x="231521" y="2158"/>
                </a:lnTo>
                <a:lnTo>
                  <a:pt x="228726" y="126"/>
                </a:lnTo>
                <a:close/>
              </a:path>
              <a:path w="280034" h="234950">
                <a:moveTo>
                  <a:pt x="188722" y="41909"/>
                </a:moveTo>
                <a:lnTo>
                  <a:pt x="167259" y="66166"/>
                </a:lnTo>
                <a:lnTo>
                  <a:pt x="176903" y="83018"/>
                </a:lnTo>
                <a:lnTo>
                  <a:pt x="180507" y="94143"/>
                </a:lnTo>
                <a:lnTo>
                  <a:pt x="182817" y="107102"/>
                </a:lnTo>
                <a:lnTo>
                  <a:pt x="183524" y="119052"/>
                </a:lnTo>
                <a:lnTo>
                  <a:pt x="183608" y="123353"/>
                </a:lnTo>
                <a:lnTo>
                  <a:pt x="182279" y="135727"/>
                </a:lnTo>
                <a:lnTo>
                  <a:pt x="179081" y="148311"/>
                </a:lnTo>
                <a:lnTo>
                  <a:pt x="174277" y="159867"/>
                </a:lnTo>
                <a:lnTo>
                  <a:pt x="168021" y="170179"/>
                </a:lnTo>
                <a:lnTo>
                  <a:pt x="166877" y="171449"/>
                </a:lnTo>
                <a:lnTo>
                  <a:pt x="190626" y="192785"/>
                </a:lnTo>
                <a:lnTo>
                  <a:pt x="211034" y="150695"/>
                </a:lnTo>
                <a:lnTo>
                  <a:pt x="215129" y="107102"/>
                </a:lnTo>
                <a:lnTo>
                  <a:pt x="213419" y="94563"/>
                </a:lnTo>
                <a:lnTo>
                  <a:pt x="210282" y="81871"/>
                </a:lnTo>
                <a:lnTo>
                  <a:pt x="205909" y="69877"/>
                </a:lnTo>
                <a:lnTo>
                  <a:pt x="200386" y="58682"/>
                </a:lnTo>
                <a:lnTo>
                  <a:pt x="193801" y="48386"/>
                </a:lnTo>
                <a:lnTo>
                  <a:pt x="188722" y="41909"/>
                </a:lnTo>
                <a:close/>
              </a:path>
              <a:path w="280034" h="234950">
                <a:moveTo>
                  <a:pt x="140081" y="0"/>
                </a:moveTo>
                <a:lnTo>
                  <a:pt x="93299" y="18296"/>
                </a:lnTo>
                <a:lnTo>
                  <a:pt x="67691" y="51688"/>
                </a:lnTo>
                <a:lnTo>
                  <a:pt x="61722" y="66547"/>
                </a:lnTo>
                <a:lnTo>
                  <a:pt x="61722" y="168147"/>
                </a:lnTo>
                <a:lnTo>
                  <a:pt x="83689" y="206890"/>
                </a:lnTo>
                <a:lnTo>
                  <a:pt x="115334" y="229896"/>
                </a:lnTo>
                <a:lnTo>
                  <a:pt x="140081" y="234695"/>
                </a:lnTo>
                <a:lnTo>
                  <a:pt x="14008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2" name="object 12"/>
          <p:cNvSpPr/>
          <p:nvPr/>
        </p:nvSpPr>
        <p:spPr>
          <a:xfrm>
            <a:off x="5965171" y="3549158"/>
            <a:ext cx="99920" cy="84694"/>
          </a:xfrm>
          <a:custGeom>
            <a:avLst/>
            <a:gdLst/>
            <a:ahLst/>
            <a:cxnLst/>
            <a:rect l="l" t="t" r="r" b="b"/>
            <a:pathLst>
              <a:path w="133350" h="113029">
                <a:moveTo>
                  <a:pt x="24765" y="33527"/>
                </a:moveTo>
                <a:lnTo>
                  <a:pt x="15240" y="33527"/>
                </a:lnTo>
                <a:lnTo>
                  <a:pt x="6858" y="37464"/>
                </a:lnTo>
                <a:lnTo>
                  <a:pt x="1904" y="43560"/>
                </a:lnTo>
                <a:lnTo>
                  <a:pt x="0" y="46481"/>
                </a:lnTo>
                <a:lnTo>
                  <a:pt x="0" y="66293"/>
                </a:lnTo>
                <a:lnTo>
                  <a:pt x="1904" y="69214"/>
                </a:lnTo>
                <a:lnTo>
                  <a:pt x="6858" y="75310"/>
                </a:lnTo>
                <a:lnTo>
                  <a:pt x="15240" y="79247"/>
                </a:lnTo>
                <a:lnTo>
                  <a:pt x="24765" y="79247"/>
                </a:lnTo>
                <a:lnTo>
                  <a:pt x="24765" y="33527"/>
                </a:lnTo>
                <a:close/>
              </a:path>
              <a:path w="133350" h="113029">
                <a:moveTo>
                  <a:pt x="109347" y="126"/>
                </a:moveTo>
                <a:lnTo>
                  <a:pt x="99314" y="11556"/>
                </a:lnTo>
                <a:lnTo>
                  <a:pt x="105740" y="16760"/>
                </a:lnTo>
                <a:lnTo>
                  <a:pt x="111015" y="24829"/>
                </a:lnTo>
                <a:lnTo>
                  <a:pt x="114991" y="36129"/>
                </a:lnTo>
                <a:lnTo>
                  <a:pt x="117372" y="51060"/>
                </a:lnTo>
                <a:lnTo>
                  <a:pt x="117860" y="70021"/>
                </a:lnTo>
                <a:lnTo>
                  <a:pt x="114184" y="83584"/>
                </a:lnTo>
                <a:lnTo>
                  <a:pt x="108270" y="94551"/>
                </a:lnTo>
                <a:lnTo>
                  <a:pt x="100584" y="102107"/>
                </a:lnTo>
                <a:lnTo>
                  <a:pt x="100202" y="102361"/>
                </a:lnTo>
                <a:lnTo>
                  <a:pt x="111505" y="112648"/>
                </a:lnTo>
                <a:lnTo>
                  <a:pt x="130967" y="77430"/>
                </a:lnTo>
                <a:lnTo>
                  <a:pt x="133357" y="45522"/>
                </a:lnTo>
                <a:lnTo>
                  <a:pt x="130407" y="31673"/>
                </a:lnTo>
                <a:lnTo>
                  <a:pt x="125484" y="19381"/>
                </a:lnTo>
                <a:lnTo>
                  <a:pt x="118844" y="9032"/>
                </a:lnTo>
                <a:lnTo>
                  <a:pt x="110744" y="1015"/>
                </a:lnTo>
                <a:lnTo>
                  <a:pt x="109347" y="126"/>
                </a:lnTo>
                <a:close/>
              </a:path>
              <a:path w="133350" h="113029">
                <a:moveTo>
                  <a:pt x="90297" y="20192"/>
                </a:moveTo>
                <a:lnTo>
                  <a:pt x="80010" y="31749"/>
                </a:lnTo>
                <a:lnTo>
                  <a:pt x="82803" y="35940"/>
                </a:lnTo>
                <a:lnTo>
                  <a:pt x="85851" y="41655"/>
                </a:lnTo>
                <a:lnTo>
                  <a:pt x="87756" y="48640"/>
                </a:lnTo>
                <a:lnTo>
                  <a:pt x="87897" y="57735"/>
                </a:lnTo>
                <a:lnTo>
                  <a:pt x="85822" y="70815"/>
                </a:lnTo>
                <a:lnTo>
                  <a:pt x="80391" y="81787"/>
                </a:lnTo>
                <a:lnTo>
                  <a:pt x="79883" y="82295"/>
                </a:lnTo>
                <a:lnTo>
                  <a:pt x="91186" y="92582"/>
                </a:lnTo>
                <a:lnTo>
                  <a:pt x="95594" y="86008"/>
                </a:lnTo>
                <a:lnTo>
                  <a:pt x="99690" y="75906"/>
                </a:lnTo>
                <a:lnTo>
                  <a:pt x="102003" y="62995"/>
                </a:lnTo>
                <a:lnTo>
                  <a:pt x="102228" y="46443"/>
                </a:lnTo>
                <a:lnTo>
                  <a:pt x="98634" y="34003"/>
                </a:lnTo>
                <a:lnTo>
                  <a:pt x="92710" y="23240"/>
                </a:lnTo>
                <a:lnTo>
                  <a:pt x="90297" y="20192"/>
                </a:lnTo>
                <a:close/>
              </a:path>
              <a:path w="133350" h="113029">
                <a:moveTo>
                  <a:pt x="67055" y="0"/>
                </a:moveTo>
                <a:lnTo>
                  <a:pt x="32385" y="24891"/>
                </a:lnTo>
                <a:lnTo>
                  <a:pt x="29591" y="32003"/>
                </a:lnTo>
                <a:lnTo>
                  <a:pt x="29591" y="80771"/>
                </a:lnTo>
                <a:lnTo>
                  <a:pt x="34973" y="92528"/>
                </a:lnTo>
                <a:lnTo>
                  <a:pt x="43819" y="103268"/>
                </a:lnTo>
                <a:lnTo>
                  <a:pt x="54694" y="110271"/>
                </a:lnTo>
                <a:lnTo>
                  <a:pt x="67055" y="112775"/>
                </a:lnTo>
                <a:lnTo>
                  <a:pt x="67055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3" name="object 13"/>
          <p:cNvSpPr/>
          <p:nvPr/>
        </p:nvSpPr>
        <p:spPr>
          <a:xfrm>
            <a:off x="5841841" y="3549158"/>
            <a:ext cx="99920" cy="84694"/>
          </a:xfrm>
          <a:custGeom>
            <a:avLst/>
            <a:gdLst/>
            <a:ahLst/>
            <a:cxnLst/>
            <a:rect l="l" t="t" r="r" b="b"/>
            <a:pathLst>
              <a:path w="133350" h="113029">
                <a:moveTo>
                  <a:pt x="24764" y="33527"/>
                </a:moveTo>
                <a:lnTo>
                  <a:pt x="15239" y="33527"/>
                </a:lnTo>
                <a:lnTo>
                  <a:pt x="6857" y="37464"/>
                </a:lnTo>
                <a:lnTo>
                  <a:pt x="1904" y="43560"/>
                </a:lnTo>
                <a:lnTo>
                  <a:pt x="0" y="46481"/>
                </a:lnTo>
                <a:lnTo>
                  <a:pt x="0" y="66293"/>
                </a:lnTo>
                <a:lnTo>
                  <a:pt x="1904" y="69214"/>
                </a:lnTo>
                <a:lnTo>
                  <a:pt x="6857" y="75310"/>
                </a:lnTo>
                <a:lnTo>
                  <a:pt x="15239" y="79247"/>
                </a:lnTo>
                <a:lnTo>
                  <a:pt x="24764" y="79247"/>
                </a:lnTo>
                <a:lnTo>
                  <a:pt x="24764" y="33527"/>
                </a:lnTo>
                <a:close/>
              </a:path>
              <a:path w="133350" h="113029">
                <a:moveTo>
                  <a:pt x="109346" y="126"/>
                </a:moveTo>
                <a:lnTo>
                  <a:pt x="99313" y="11556"/>
                </a:lnTo>
                <a:lnTo>
                  <a:pt x="105740" y="16760"/>
                </a:lnTo>
                <a:lnTo>
                  <a:pt x="111015" y="24829"/>
                </a:lnTo>
                <a:lnTo>
                  <a:pt x="114991" y="36129"/>
                </a:lnTo>
                <a:lnTo>
                  <a:pt x="117372" y="51060"/>
                </a:lnTo>
                <a:lnTo>
                  <a:pt x="117860" y="70021"/>
                </a:lnTo>
                <a:lnTo>
                  <a:pt x="114184" y="83584"/>
                </a:lnTo>
                <a:lnTo>
                  <a:pt x="108270" y="94551"/>
                </a:lnTo>
                <a:lnTo>
                  <a:pt x="100583" y="102107"/>
                </a:lnTo>
                <a:lnTo>
                  <a:pt x="100202" y="102361"/>
                </a:lnTo>
                <a:lnTo>
                  <a:pt x="111505" y="112648"/>
                </a:lnTo>
                <a:lnTo>
                  <a:pt x="130967" y="77430"/>
                </a:lnTo>
                <a:lnTo>
                  <a:pt x="133357" y="45522"/>
                </a:lnTo>
                <a:lnTo>
                  <a:pt x="130407" y="31673"/>
                </a:lnTo>
                <a:lnTo>
                  <a:pt x="125484" y="19381"/>
                </a:lnTo>
                <a:lnTo>
                  <a:pt x="118844" y="9032"/>
                </a:lnTo>
                <a:lnTo>
                  <a:pt x="110743" y="1015"/>
                </a:lnTo>
                <a:lnTo>
                  <a:pt x="109346" y="126"/>
                </a:lnTo>
                <a:close/>
              </a:path>
              <a:path w="133350" h="113029">
                <a:moveTo>
                  <a:pt x="90296" y="20192"/>
                </a:moveTo>
                <a:lnTo>
                  <a:pt x="80009" y="31749"/>
                </a:lnTo>
                <a:lnTo>
                  <a:pt x="82803" y="35940"/>
                </a:lnTo>
                <a:lnTo>
                  <a:pt x="85851" y="41655"/>
                </a:lnTo>
                <a:lnTo>
                  <a:pt x="87756" y="48640"/>
                </a:lnTo>
                <a:lnTo>
                  <a:pt x="87897" y="57735"/>
                </a:lnTo>
                <a:lnTo>
                  <a:pt x="85822" y="70815"/>
                </a:lnTo>
                <a:lnTo>
                  <a:pt x="80390" y="81787"/>
                </a:lnTo>
                <a:lnTo>
                  <a:pt x="79882" y="82295"/>
                </a:lnTo>
                <a:lnTo>
                  <a:pt x="91185" y="92582"/>
                </a:lnTo>
                <a:lnTo>
                  <a:pt x="95594" y="86008"/>
                </a:lnTo>
                <a:lnTo>
                  <a:pt x="99690" y="75906"/>
                </a:lnTo>
                <a:lnTo>
                  <a:pt x="102003" y="62995"/>
                </a:lnTo>
                <a:lnTo>
                  <a:pt x="102228" y="46443"/>
                </a:lnTo>
                <a:lnTo>
                  <a:pt x="98634" y="34003"/>
                </a:lnTo>
                <a:lnTo>
                  <a:pt x="92709" y="23240"/>
                </a:lnTo>
                <a:lnTo>
                  <a:pt x="90296" y="20192"/>
                </a:lnTo>
                <a:close/>
              </a:path>
              <a:path w="133350" h="113029">
                <a:moveTo>
                  <a:pt x="67055" y="0"/>
                </a:moveTo>
                <a:lnTo>
                  <a:pt x="32384" y="24891"/>
                </a:lnTo>
                <a:lnTo>
                  <a:pt x="29590" y="32003"/>
                </a:lnTo>
                <a:lnTo>
                  <a:pt x="29590" y="80771"/>
                </a:lnTo>
                <a:lnTo>
                  <a:pt x="34973" y="92528"/>
                </a:lnTo>
                <a:lnTo>
                  <a:pt x="43819" y="103268"/>
                </a:lnTo>
                <a:lnTo>
                  <a:pt x="54694" y="110271"/>
                </a:lnTo>
                <a:lnTo>
                  <a:pt x="67055" y="112775"/>
                </a:lnTo>
                <a:lnTo>
                  <a:pt x="67055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4" name="object 14"/>
          <p:cNvSpPr/>
          <p:nvPr/>
        </p:nvSpPr>
        <p:spPr>
          <a:xfrm>
            <a:off x="6115906" y="3144910"/>
            <a:ext cx="342583" cy="379220"/>
          </a:xfrm>
          <a:custGeom>
            <a:avLst/>
            <a:gdLst/>
            <a:ahLst/>
            <a:cxnLst/>
            <a:rect l="l" t="t" r="r" b="b"/>
            <a:pathLst>
              <a:path w="457200" h="506095">
                <a:moveTo>
                  <a:pt x="283591" y="353568"/>
                </a:moveTo>
                <a:lnTo>
                  <a:pt x="175386" y="353568"/>
                </a:lnTo>
                <a:lnTo>
                  <a:pt x="175386" y="505968"/>
                </a:lnTo>
                <a:lnTo>
                  <a:pt x="283591" y="505968"/>
                </a:lnTo>
                <a:lnTo>
                  <a:pt x="283591" y="353568"/>
                </a:lnTo>
                <a:close/>
              </a:path>
              <a:path w="457200" h="506095">
                <a:moveTo>
                  <a:pt x="308482" y="352298"/>
                </a:moveTo>
                <a:lnTo>
                  <a:pt x="149225" y="352298"/>
                </a:lnTo>
                <a:lnTo>
                  <a:pt x="150622" y="353568"/>
                </a:lnTo>
                <a:lnTo>
                  <a:pt x="307085" y="353568"/>
                </a:lnTo>
                <a:lnTo>
                  <a:pt x="308482" y="352298"/>
                </a:lnTo>
                <a:close/>
              </a:path>
              <a:path w="457200" h="506095">
                <a:moveTo>
                  <a:pt x="172084" y="144018"/>
                </a:moveTo>
                <a:lnTo>
                  <a:pt x="168148" y="146557"/>
                </a:lnTo>
                <a:lnTo>
                  <a:pt x="164846" y="147828"/>
                </a:lnTo>
                <a:lnTo>
                  <a:pt x="161671" y="149098"/>
                </a:lnTo>
                <a:lnTo>
                  <a:pt x="158623" y="150368"/>
                </a:lnTo>
                <a:lnTo>
                  <a:pt x="153034" y="154178"/>
                </a:lnTo>
                <a:lnTo>
                  <a:pt x="148462" y="156718"/>
                </a:lnTo>
                <a:lnTo>
                  <a:pt x="144779" y="159257"/>
                </a:lnTo>
                <a:lnTo>
                  <a:pt x="141985" y="160528"/>
                </a:lnTo>
                <a:lnTo>
                  <a:pt x="139700" y="161798"/>
                </a:lnTo>
                <a:lnTo>
                  <a:pt x="139700" y="339598"/>
                </a:lnTo>
                <a:lnTo>
                  <a:pt x="139953" y="340868"/>
                </a:lnTo>
                <a:lnTo>
                  <a:pt x="140334" y="342138"/>
                </a:lnTo>
                <a:lnTo>
                  <a:pt x="140970" y="344678"/>
                </a:lnTo>
                <a:lnTo>
                  <a:pt x="146557" y="351028"/>
                </a:lnTo>
                <a:lnTo>
                  <a:pt x="147827" y="352298"/>
                </a:lnTo>
                <a:lnTo>
                  <a:pt x="309879" y="352298"/>
                </a:lnTo>
                <a:lnTo>
                  <a:pt x="311150" y="351028"/>
                </a:lnTo>
                <a:lnTo>
                  <a:pt x="312293" y="349757"/>
                </a:lnTo>
                <a:lnTo>
                  <a:pt x="313308" y="349757"/>
                </a:lnTo>
                <a:lnTo>
                  <a:pt x="317119" y="342138"/>
                </a:lnTo>
                <a:lnTo>
                  <a:pt x="317500" y="340868"/>
                </a:lnTo>
                <a:lnTo>
                  <a:pt x="317753" y="339598"/>
                </a:lnTo>
                <a:lnTo>
                  <a:pt x="317865" y="183387"/>
                </a:lnTo>
                <a:lnTo>
                  <a:pt x="223520" y="183387"/>
                </a:lnTo>
                <a:lnTo>
                  <a:pt x="222376" y="182118"/>
                </a:lnTo>
                <a:lnTo>
                  <a:pt x="219963" y="182118"/>
                </a:lnTo>
                <a:lnTo>
                  <a:pt x="206248" y="174498"/>
                </a:lnTo>
                <a:lnTo>
                  <a:pt x="204088" y="171957"/>
                </a:lnTo>
                <a:lnTo>
                  <a:pt x="202056" y="170687"/>
                </a:lnTo>
                <a:lnTo>
                  <a:pt x="199898" y="169418"/>
                </a:lnTo>
                <a:lnTo>
                  <a:pt x="197866" y="166878"/>
                </a:lnTo>
                <a:lnTo>
                  <a:pt x="193928" y="163068"/>
                </a:lnTo>
                <a:lnTo>
                  <a:pt x="190119" y="159257"/>
                </a:lnTo>
                <a:lnTo>
                  <a:pt x="186690" y="155448"/>
                </a:lnTo>
                <a:lnTo>
                  <a:pt x="183387" y="152907"/>
                </a:lnTo>
                <a:lnTo>
                  <a:pt x="180340" y="149098"/>
                </a:lnTo>
                <a:lnTo>
                  <a:pt x="179070" y="147828"/>
                </a:lnTo>
                <a:lnTo>
                  <a:pt x="177673" y="146557"/>
                </a:lnTo>
                <a:lnTo>
                  <a:pt x="176529" y="146557"/>
                </a:lnTo>
                <a:lnTo>
                  <a:pt x="175386" y="145287"/>
                </a:lnTo>
                <a:lnTo>
                  <a:pt x="173862" y="145287"/>
                </a:lnTo>
                <a:lnTo>
                  <a:pt x="172084" y="144018"/>
                </a:lnTo>
                <a:close/>
              </a:path>
              <a:path w="457200" h="506095">
                <a:moveTo>
                  <a:pt x="289686" y="146557"/>
                </a:moveTo>
                <a:lnTo>
                  <a:pt x="286003" y="146557"/>
                </a:lnTo>
                <a:lnTo>
                  <a:pt x="283463" y="149098"/>
                </a:lnTo>
                <a:lnTo>
                  <a:pt x="282067" y="149098"/>
                </a:lnTo>
                <a:lnTo>
                  <a:pt x="280670" y="150368"/>
                </a:lnTo>
                <a:lnTo>
                  <a:pt x="277495" y="154178"/>
                </a:lnTo>
                <a:lnTo>
                  <a:pt x="273938" y="156718"/>
                </a:lnTo>
                <a:lnTo>
                  <a:pt x="266319" y="164337"/>
                </a:lnTo>
                <a:lnTo>
                  <a:pt x="262000" y="166878"/>
                </a:lnTo>
                <a:lnTo>
                  <a:pt x="259969" y="169418"/>
                </a:lnTo>
                <a:lnTo>
                  <a:pt x="257682" y="170687"/>
                </a:lnTo>
                <a:lnTo>
                  <a:pt x="255524" y="173228"/>
                </a:lnTo>
                <a:lnTo>
                  <a:pt x="250951" y="175768"/>
                </a:lnTo>
                <a:lnTo>
                  <a:pt x="248538" y="177037"/>
                </a:lnTo>
                <a:lnTo>
                  <a:pt x="246252" y="178307"/>
                </a:lnTo>
                <a:lnTo>
                  <a:pt x="243840" y="179578"/>
                </a:lnTo>
                <a:lnTo>
                  <a:pt x="241553" y="180848"/>
                </a:lnTo>
                <a:lnTo>
                  <a:pt x="239141" y="182118"/>
                </a:lnTo>
                <a:lnTo>
                  <a:pt x="235457" y="183387"/>
                </a:lnTo>
                <a:lnTo>
                  <a:pt x="317865" y="183387"/>
                </a:lnTo>
                <a:lnTo>
                  <a:pt x="317880" y="161798"/>
                </a:lnTo>
                <a:lnTo>
                  <a:pt x="315975" y="160528"/>
                </a:lnTo>
                <a:lnTo>
                  <a:pt x="313435" y="159257"/>
                </a:lnTo>
                <a:lnTo>
                  <a:pt x="310260" y="156718"/>
                </a:lnTo>
                <a:lnTo>
                  <a:pt x="292988" y="147828"/>
                </a:lnTo>
                <a:lnTo>
                  <a:pt x="289686" y="146557"/>
                </a:lnTo>
                <a:close/>
              </a:path>
              <a:path w="457200" h="506095">
                <a:moveTo>
                  <a:pt x="232155" y="169418"/>
                </a:moveTo>
                <a:lnTo>
                  <a:pt x="228219" y="169418"/>
                </a:lnTo>
                <a:lnTo>
                  <a:pt x="230885" y="170687"/>
                </a:lnTo>
                <a:lnTo>
                  <a:pt x="232155" y="169418"/>
                </a:lnTo>
                <a:close/>
              </a:path>
              <a:path w="457200" h="506095">
                <a:moveTo>
                  <a:pt x="234315" y="168148"/>
                </a:moveTo>
                <a:lnTo>
                  <a:pt x="225425" y="168148"/>
                </a:lnTo>
                <a:lnTo>
                  <a:pt x="226949" y="169418"/>
                </a:lnTo>
                <a:lnTo>
                  <a:pt x="233933" y="169418"/>
                </a:lnTo>
                <a:lnTo>
                  <a:pt x="234315" y="168148"/>
                </a:lnTo>
                <a:close/>
              </a:path>
              <a:path w="457200" h="506095">
                <a:moveTo>
                  <a:pt x="232791" y="156718"/>
                </a:moveTo>
                <a:lnTo>
                  <a:pt x="227583" y="156718"/>
                </a:lnTo>
                <a:lnTo>
                  <a:pt x="226949" y="157987"/>
                </a:lnTo>
                <a:lnTo>
                  <a:pt x="225425" y="159257"/>
                </a:lnTo>
                <a:lnTo>
                  <a:pt x="224535" y="159257"/>
                </a:lnTo>
                <a:lnTo>
                  <a:pt x="224281" y="160528"/>
                </a:lnTo>
                <a:lnTo>
                  <a:pt x="223774" y="161798"/>
                </a:lnTo>
                <a:lnTo>
                  <a:pt x="223520" y="164337"/>
                </a:lnTo>
                <a:lnTo>
                  <a:pt x="223774" y="165607"/>
                </a:lnTo>
                <a:lnTo>
                  <a:pt x="224281" y="166878"/>
                </a:lnTo>
                <a:lnTo>
                  <a:pt x="224535" y="166878"/>
                </a:lnTo>
                <a:lnTo>
                  <a:pt x="225044" y="168148"/>
                </a:lnTo>
                <a:lnTo>
                  <a:pt x="234950" y="168148"/>
                </a:lnTo>
                <a:lnTo>
                  <a:pt x="236093" y="166878"/>
                </a:lnTo>
                <a:lnTo>
                  <a:pt x="236347" y="165607"/>
                </a:lnTo>
                <a:lnTo>
                  <a:pt x="236727" y="164337"/>
                </a:lnTo>
                <a:lnTo>
                  <a:pt x="236727" y="161798"/>
                </a:lnTo>
                <a:lnTo>
                  <a:pt x="236474" y="161798"/>
                </a:lnTo>
                <a:lnTo>
                  <a:pt x="236347" y="160528"/>
                </a:lnTo>
                <a:lnTo>
                  <a:pt x="236093" y="160528"/>
                </a:lnTo>
                <a:lnTo>
                  <a:pt x="234950" y="159257"/>
                </a:lnTo>
                <a:lnTo>
                  <a:pt x="234315" y="157987"/>
                </a:lnTo>
                <a:lnTo>
                  <a:pt x="233299" y="157987"/>
                </a:lnTo>
                <a:lnTo>
                  <a:pt x="232791" y="156718"/>
                </a:lnTo>
                <a:close/>
              </a:path>
              <a:path w="457200" h="506095">
                <a:moveTo>
                  <a:pt x="216788" y="156718"/>
                </a:moveTo>
                <a:lnTo>
                  <a:pt x="204977" y="156718"/>
                </a:lnTo>
                <a:lnTo>
                  <a:pt x="206121" y="159257"/>
                </a:lnTo>
                <a:lnTo>
                  <a:pt x="207645" y="160528"/>
                </a:lnTo>
                <a:lnTo>
                  <a:pt x="213995" y="160528"/>
                </a:lnTo>
                <a:lnTo>
                  <a:pt x="214629" y="159257"/>
                </a:lnTo>
                <a:lnTo>
                  <a:pt x="215137" y="159257"/>
                </a:lnTo>
                <a:lnTo>
                  <a:pt x="216026" y="157987"/>
                </a:lnTo>
                <a:lnTo>
                  <a:pt x="216788" y="156718"/>
                </a:lnTo>
                <a:close/>
              </a:path>
              <a:path w="457200" h="506095">
                <a:moveTo>
                  <a:pt x="253619" y="159257"/>
                </a:moveTo>
                <a:lnTo>
                  <a:pt x="245999" y="159257"/>
                </a:lnTo>
                <a:lnTo>
                  <a:pt x="246633" y="160528"/>
                </a:lnTo>
                <a:lnTo>
                  <a:pt x="252983" y="160528"/>
                </a:lnTo>
                <a:lnTo>
                  <a:pt x="253619" y="159257"/>
                </a:lnTo>
                <a:close/>
              </a:path>
              <a:path w="457200" h="506095">
                <a:moveTo>
                  <a:pt x="255016" y="157987"/>
                </a:moveTo>
                <a:lnTo>
                  <a:pt x="244728" y="157987"/>
                </a:lnTo>
                <a:lnTo>
                  <a:pt x="245109" y="159257"/>
                </a:lnTo>
                <a:lnTo>
                  <a:pt x="254126" y="159257"/>
                </a:lnTo>
                <a:lnTo>
                  <a:pt x="255016" y="157987"/>
                </a:lnTo>
                <a:close/>
              </a:path>
              <a:path w="457200" h="506095">
                <a:moveTo>
                  <a:pt x="255650" y="156718"/>
                </a:moveTo>
                <a:lnTo>
                  <a:pt x="243967" y="156718"/>
                </a:lnTo>
                <a:lnTo>
                  <a:pt x="244221" y="157987"/>
                </a:lnTo>
                <a:lnTo>
                  <a:pt x="255397" y="157987"/>
                </a:lnTo>
                <a:lnTo>
                  <a:pt x="255650" y="156718"/>
                </a:lnTo>
                <a:close/>
              </a:path>
              <a:path w="457200" h="506095">
                <a:moveTo>
                  <a:pt x="213995" y="147828"/>
                </a:moveTo>
                <a:lnTo>
                  <a:pt x="207645" y="147828"/>
                </a:lnTo>
                <a:lnTo>
                  <a:pt x="206121" y="149098"/>
                </a:lnTo>
                <a:lnTo>
                  <a:pt x="204977" y="150368"/>
                </a:lnTo>
                <a:lnTo>
                  <a:pt x="204470" y="151637"/>
                </a:lnTo>
                <a:lnTo>
                  <a:pt x="204216" y="154178"/>
                </a:lnTo>
                <a:lnTo>
                  <a:pt x="204724" y="156718"/>
                </a:lnTo>
                <a:lnTo>
                  <a:pt x="217043" y="156718"/>
                </a:lnTo>
                <a:lnTo>
                  <a:pt x="217297" y="155448"/>
                </a:lnTo>
                <a:lnTo>
                  <a:pt x="217550" y="152907"/>
                </a:lnTo>
                <a:lnTo>
                  <a:pt x="217297" y="151637"/>
                </a:lnTo>
                <a:lnTo>
                  <a:pt x="216788" y="150368"/>
                </a:lnTo>
                <a:lnTo>
                  <a:pt x="216026" y="150368"/>
                </a:lnTo>
                <a:lnTo>
                  <a:pt x="215137" y="149098"/>
                </a:lnTo>
                <a:lnTo>
                  <a:pt x="214629" y="149098"/>
                </a:lnTo>
                <a:lnTo>
                  <a:pt x="213995" y="147828"/>
                </a:lnTo>
                <a:close/>
              </a:path>
              <a:path w="457200" h="506095">
                <a:moveTo>
                  <a:pt x="256158" y="155448"/>
                </a:moveTo>
                <a:lnTo>
                  <a:pt x="243458" y="155448"/>
                </a:lnTo>
                <a:lnTo>
                  <a:pt x="243585" y="156718"/>
                </a:lnTo>
                <a:lnTo>
                  <a:pt x="256031" y="156718"/>
                </a:lnTo>
                <a:lnTo>
                  <a:pt x="256158" y="155448"/>
                </a:lnTo>
                <a:close/>
              </a:path>
              <a:path w="457200" h="506095">
                <a:moveTo>
                  <a:pt x="256158" y="151637"/>
                </a:moveTo>
                <a:lnTo>
                  <a:pt x="243458" y="151637"/>
                </a:lnTo>
                <a:lnTo>
                  <a:pt x="243204" y="152907"/>
                </a:lnTo>
                <a:lnTo>
                  <a:pt x="243204" y="155448"/>
                </a:lnTo>
                <a:lnTo>
                  <a:pt x="256412" y="155448"/>
                </a:lnTo>
                <a:lnTo>
                  <a:pt x="256412" y="154178"/>
                </a:lnTo>
                <a:lnTo>
                  <a:pt x="256540" y="154178"/>
                </a:lnTo>
                <a:lnTo>
                  <a:pt x="256412" y="152907"/>
                </a:lnTo>
                <a:lnTo>
                  <a:pt x="256158" y="151637"/>
                </a:lnTo>
                <a:close/>
              </a:path>
              <a:path w="457200" h="506095">
                <a:moveTo>
                  <a:pt x="194436" y="150368"/>
                </a:moveTo>
                <a:lnTo>
                  <a:pt x="188086" y="150368"/>
                </a:lnTo>
                <a:lnTo>
                  <a:pt x="188595" y="151637"/>
                </a:lnTo>
                <a:lnTo>
                  <a:pt x="193928" y="151637"/>
                </a:lnTo>
                <a:lnTo>
                  <a:pt x="194436" y="150368"/>
                </a:lnTo>
                <a:close/>
              </a:path>
              <a:path w="457200" h="506095">
                <a:moveTo>
                  <a:pt x="255650" y="150368"/>
                </a:moveTo>
                <a:lnTo>
                  <a:pt x="243967" y="150368"/>
                </a:lnTo>
                <a:lnTo>
                  <a:pt x="243585" y="151637"/>
                </a:lnTo>
                <a:lnTo>
                  <a:pt x="256031" y="151637"/>
                </a:lnTo>
                <a:lnTo>
                  <a:pt x="255650" y="150368"/>
                </a:lnTo>
                <a:close/>
              </a:path>
              <a:path w="457200" h="506095">
                <a:moveTo>
                  <a:pt x="272415" y="150368"/>
                </a:moveTo>
                <a:lnTo>
                  <a:pt x="266319" y="150368"/>
                </a:lnTo>
                <a:lnTo>
                  <a:pt x="267334" y="151637"/>
                </a:lnTo>
                <a:lnTo>
                  <a:pt x="271906" y="151637"/>
                </a:lnTo>
                <a:lnTo>
                  <a:pt x="272415" y="150368"/>
                </a:lnTo>
                <a:close/>
              </a:path>
              <a:path w="457200" h="506095">
                <a:moveTo>
                  <a:pt x="197103" y="147828"/>
                </a:moveTo>
                <a:lnTo>
                  <a:pt x="185293" y="147828"/>
                </a:lnTo>
                <a:lnTo>
                  <a:pt x="185674" y="149098"/>
                </a:lnTo>
                <a:lnTo>
                  <a:pt x="186435" y="150368"/>
                </a:lnTo>
                <a:lnTo>
                  <a:pt x="195960" y="150368"/>
                </a:lnTo>
                <a:lnTo>
                  <a:pt x="196342" y="149098"/>
                </a:lnTo>
                <a:lnTo>
                  <a:pt x="196850" y="149098"/>
                </a:lnTo>
                <a:lnTo>
                  <a:pt x="197103" y="147828"/>
                </a:lnTo>
                <a:close/>
              </a:path>
              <a:path w="457200" h="506095">
                <a:moveTo>
                  <a:pt x="254126" y="149098"/>
                </a:moveTo>
                <a:lnTo>
                  <a:pt x="245109" y="149098"/>
                </a:lnTo>
                <a:lnTo>
                  <a:pt x="244728" y="150368"/>
                </a:lnTo>
                <a:lnTo>
                  <a:pt x="255016" y="150368"/>
                </a:lnTo>
                <a:lnTo>
                  <a:pt x="254126" y="149098"/>
                </a:lnTo>
                <a:close/>
              </a:path>
              <a:path w="457200" h="506095">
                <a:moveTo>
                  <a:pt x="275081" y="147828"/>
                </a:moveTo>
                <a:lnTo>
                  <a:pt x="263651" y="147828"/>
                </a:lnTo>
                <a:lnTo>
                  <a:pt x="264032" y="149098"/>
                </a:lnTo>
                <a:lnTo>
                  <a:pt x="264286" y="149098"/>
                </a:lnTo>
                <a:lnTo>
                  <a:pt x="265175" y="150368"/>
                </a:lnTo>
                <a:lnTo>
                  <a:pt x="273938" y="150368"/>
                </a:lnTo>
                <a:lnTo>
                  <a:pt x="274700" y="149098"/>
                </a:lnTo>
                <a:lnTo>
                  <a:pt x="275081" y="147828"/>
                </a:lnTo>
                <a:close/>
              </a:path>
              <a:path w="457200" h="506095">
                <a:moveTo>
                  <a:pt x="252983" y="147828"/>
                </a:moveTo>
                <a:lnTo>
                  <a:pt x="246633" y="147828"/>
                </a:lnTo>
                <a:lnTo>
                  <a:pt x="245999" y="149098"/>
                </a:lnTo>
                <a:lnTo>
                  <a:pt x="253619" y="149098"/>
                </a:lnTo>
                <a:lnTo>
                  <a:pt x="252983" y="147828"/>
                </a:lnTo>
                <a:close/>
              </a:path>
              <a:path w="457200" h="506095">
                <a:moveTo>
                  <a:pt x="196342" y="140207"/>
                </a:moveTo>
                <a:lnTo>
                  <a:pt x="186435" y="140207"/>
                </a:lnTo>
                <a:lnTo>
                  <a:pt x="185293" y="141478"/>
                </a:lnTo>
                <a:lnTo>
                  <a:pt x="184784" y="142748"/>
                </a:lnTo>
                <a:lnTo>
                  <a:pt x="184530" y="145287"/>
                </a:lnTo>
                <a:lnTo>
                  <a:pt x="185038" y="147828"/>
                </a:lnTo>
                <a:lnTo>
                  <a:pt x="197357" y="147828"/>
                </a:lnTo>
                <a:lnTo>
                  <a:pt x="197866" y="145287"/>
                </a:lnTo>
                <a:lnTo>
                  <a:pt x="197866" y="144018"/>
                </a:lnTo>
                <a:lnTo>
                  <a:pt x="197738" y="144018"/>
                </a:lnTo>
                <a:lnTo>
                  <a:pt x="197611" y="142748"/>
                </a:lnTo>
                <a:lnTo>
                  <a:pt x="197103" y="141478"/>
                </a:lnTo>
                <a:lnTo>
                  <a:pt x="196850" y="141478"/>
                </a:lnTo>
                <a:lnTo>
                  <a:pt x="196342" y="140207"/>
                </a:lnTo>
                <a:close/>
              </a:path>
              <a:path w="457200" h="506095">
                <a:moveTo>
                  <a:pt x="273050" y="138937"/>
                </a:moveTo>
                <a:lnTo>
                  <a:pt x="265683" y="138937"/>
                </a:lnTo>
                <a:lnTo>
                  <a:pt x="265175" y="140207"/>
                </a:lnTo>
                <a:lnTo>
                  <a:pt x="264286" y="140207"/>
                </a:lnTo>
                <a:lnTo>
                  <a:pt x="264032" y="141478"/>
                </a:lnTo>
                <a:lnTo>
                  <a:pt x="263651" y="141478"/>
                </a:lnTo>
                <a:lnTo>
                  <a:pt x="263144" y="142748"/>
                </a:lnTo>
                <a:lnTo>
                  <a:pt x="262890" y="145287"/>
                </a:lnTo>
                <a:lnTo>
                  <a:pt x="263398" y="147828"/>
                </a:lnTo>
                <a:lnTo>
                  <a:pt x="275335" y="147828"/>
                </a:lnTo>
                <a:lnTo>
                  <a:pt x="275462" y="146557"/>
                </a:lnTo>
                <a:lnTo>
                  <a:pt x="275717" y="146557"/>
                </a:lnTo>
                <a:lnTo>
                  <a:pt x="275717" y="144018"/>
                </a:lnTo>
                <a:lnTo>
                  <a:pt x="275462" y="142748"/>
                </a:lnTo>
                <a:lnTo>
                  <a:pt x="275081" y="141478"/>
                </a:lnTo>
                <a:lnTo>
                  <a:pt x="273938" y="140207"/>
                </a:lnTo>
                <a:lnTo>
                  <a:pt x="273050" y="138937"/>
                </a:lnTo>
                <a:close/>
              </a:path>
              <a:path w="457200" h="506095">
                <a:moveTo>
                  <a:pt x="194945" y="138937"/>
                </a:moveTo>
                <a:lnTo>
                  <a:pt x="187451" y="138937"/>
                </a:lnTo>
                <a:lnTo>
                  <a:pt x="186944" y="140207"/>
                </a:lnTo>
                <a:lnTo>
                  <a:pt x="195452" y="140207"/>
                </a:lnTo>
                <a:lnTo>
                  <a:pt x="194945" y="138937"/>
                </a:lnTo>
                <a:close/>
              </a:path>
              <a:path w="457200" h="506095">
                <a:moveTo>
                  <a:pt x="347979" y="95884"/>
                </a:moveTo>
                <a:lnTo>
                  <a:pt x="346455" y="96393"/>
                </a:lnTo>
                <a:lnTo>
                  <a:pt x="345694" y="96774"/>
                </a:lnTo>
                <a:lnTo>
                  <a:pt x="344931" y="97027"/>
                </a:lnTo>
                <a:lnTo>
                  <a:pt x="344297" y="97535"/>
                </a:lnTo>
                <a:lnTo>
                  <a:pt x="343661" y="97916"/>
                </a:lnTo>
                <a:lnTo>
                  <a:pt x="342646" y="98932"/>
                </a:lnTo>
                <a:lnTo>
                  <a:pt x="342137" y="99568"/>
                </a:lnTo>
                <a:lnTo>
                  <a:pt x="341629" y="100075"/>
                </a:lnTo>
                <a:lnTo>
                  <a:pt x="341375" y="100710"/>
                </a:lnTo>
                <a:lnTo>
                  <a:pt x="339725" y="110870"/>
                </a:lnTo>
                <a:lnTo>
                  <a:pt x="340232" y="114553"/>
                </a:lnTo>
                <a:lnTo>
                  <a:pt x="357377" y="143890"/>
                </a:lnTo>
                <a:lnTo>
                  <a:pt x="357377" y="344550"/>
                </a:lnTo>
                <a:lnTo>
                  <a:pt x="357124" y="347852"/>
                </a:lnTo>
                <a:lnTo>
                  <a:pt x="356870" y="349503"/>
                </a:lnTo>
                <a:lnTo>
                  <a:pt x="355726" y="354075"/>
                </a:lnTo>
                <a:lnTo>
                  <a:pt x="355092" y="355600"/>
                </a:lnTo>
                <a:lnTo>
                  <a:pt x="354583" y="357124"/>
                </a:lnTo>
                <a:lnTo>
                  <a:pt x="353949" y="358520"/>
                </a:lnTo>
                <a:lnTo>
                  <a:pt x="353186" y="359918"/>
                </a:lnTo>
                <a:lnTo>
                  <a:pt x="352551" y="361314"/>
                </a:lnTo>
                <a:lnTo>
                  <a:pt x="351662" y="362712"/>
                </a:lnTo>
                <a:lnTo>
                  <a:pt x="350900" y="363981"/>
                </a:lnTo>
                <a:lnTo>
                  <a:pt x="349884" y="365251"/>
                </a:lnTo>
                <a:lnTo>
                  <a:pt x="348996" y="366521"/>
                </a:lnTo>
                <a:lnTo>
                  <a:pt x="345948" y="369950"/>
                </a:lnTo>
                <a:lnTo>
                  <a:pt x="344804" y="370966"/>
                </a:lnTo>
                <a:lnTo>
                  <a:pt x="343534" y="371982"/>
                </a:lnTo>
                <a:lnTo>
                  <a:pt x="342392" y="372999"/>
                </a:lnTo>
                <a:lnTo>
                  <a:pt x="340995" y="373888"/>
                </a:lnTo>
                <a:lnTo>
                  <a:pt x="339725" y="374776"/>
                </a:lnTo>
                <a:lnTo>
                  <a:pt x="338454" y="375538"/>
                </a:lnTo>
                <a:lnTo>
                  <a:pt x="337057" y="376300"/>
                </a:lnTo>
                <a:lnTo>
                  <a:pt x="335660" y="376935"/>
                </a:lnTo>
                <a:lnTo>
                  <a:pt x="334136" y="377570"/>
                </a:lnTo>
                <a:lnTo>
                  <a:pt x="332740" y="378206"/>
                </a:lnTo>
                <a:lnTo>
                  <a:pt x="331343" y="378713"/>
                </a:lnTo>
                <a:lnTo>
                  <a:pt x="329819" y="379221"/>
                </a:lnTo>
                <a:lnTo>
                  <a:pt x="328168" y="379602"/>
                </a:lnTo>
                <a:lnTo>
                  <a:pt x="328168" y="432181"/>
                </a:lnTo>
                <a:lnTo>
                  <a:pt x="426084" y="432181"/>
                </a:lnTo>
                <a:lnTo>
                  <a:pt x="426084" y="293369"/>
                </a:lnTo>
                <a:lnTo>
                  <a:pt x="444753" y="293243"/>
                </a:lnTo>
                <a:lnTo>
                  <a:pt x="446024" y="292988"/>
                </a:lnTo>
                <a:lnTo>
                  <a:pt x="447421" y="292607"/>
                </a:lnTo>
                <a:lnTo>
                  <a:pt x="448691" y="292226"/>
                </a:lnTo>
                <a:lnTo>
                  <a:pt x="449833" y="291591"/>
                </a:lnTo>
                <a:lnTo>
                  <a:pt x="451103" y="290956"/>
                </a:lnTo>
                <a:lnTo>
                  <a:pt x="457147" y="153034"/>
                </a:lnTo>
                <a:lnTo>
                  <a:pt x="377190" y="153034"/>
                </a:lnTo>
                <a:lnTo>
                  <a:pt x="364362" y="128015"/>
                </a:lnTo>
                <a:lnTo>
                  <a:pt x="347979" y="95884"/>
                </a:lnTo>
                <a:close/>
              </a:path>
              <a:path w="457200" h="506095">
                <a:moveTo>
                  <a:pt x="407288" y="96393"/>
                </a:moveTo>
                <a:lnTo>
                  <a:pt x="388111" y="134493"/>
                </a:lnTo>
                <a:lnTo>
                  <a:pt x="383667" y="142494"/>
                </a:lnTo>
                <a:lnTo>
                  <a:pt x="381761" y="145922"/>
                </a:lnTo>
                <a:lnTo>
                  <a:pt x="379983" y="148844"/>
                </a:lnTo>
                <a:lnTo>
                  <a:pt x="378459" y="151256"/>
                </a:lnTo>
                <a:lnTo>
                  <a:pt x="377190" y="153034"/>
                </a:lnTo>
                <a:lnTo>
                  <a:pt x="457147" y="153034"/>
                </a:lnTo>
                <a:lnTo>
                  <a:pt x="457200" y="119506"/>
                </a:lnTo>
                <a:lnTo>
                  <a:pt x="456183" y="118744"/>
                </a:lnTo>
                <a:lnTo>
                  <a:pt x="453517" y="116966"/>
                </a:lnTo>
                <a:lnTo>
                  <a:pt x="451484" y="115569"/>
                </a:lnTo>
                <a:lnTo>
                  <a:pt x="449072" y="114172"/>
                </a:lnTo>
                <a:lnTo>
                  <a:pt x="446277" y="112649"/>
                </a:lnTo>
                <a:lnTo>
                  <a:pt x="439674" y="108965"/>
                </a:lnTo>
                <a:lnTo>
                  <a:pt x="409955" y="97281"/>
                </a:lnTo>
                <a:lnTo>
                  <a:pt x="407288" y="96393"/>
                </a:lnTo>
                <a:close/>
              </a:path>
              <a:path w="457200" h="506095">
                <a:moveTo>
                  <a:pt x="376427" y="762"/>
                </a:moveTo>
                <a:lnTo>
                  <a:pt x="357885" y="6603"/>
                </a:lnTo>
                <a:lnTo>
                  <a:pt x="356361" y="7619"/>
                </a:lnTo>
                <a:lnTo>
                  <a:pt x="355092" y="8635"/>
                </a:lnTo>
                <a:lnTo>
                  <a:pt x="353822" y="9778"/>
                </a:lnTo>
                <a:lnTo>
                  <a:pt x="352425" y="10921"/>
                </a:lnTo>
                <a:lnTo>
                  <a:pt x="341629" y="42799"/>
                </a:lnTo>
                <a:lnTo>
                  <a:pt x="340868" y="43052"/>
                </a:lnTo>
                <a:lnTo>
                  <a:pt x="340232" y="43306"/>
                </a:lnTo>
                <a:lnTo>
                  <a:pt x="339471" y="43560"/>
                </a:lnTo>
                <a:lnTo>
                  <a:pt x="338835" y="43941"/>
                </a:lnTo>
                <a:lnTo>
                  <a:pt x="337693" y="45084"/>
                </a:lnTo>
                <a:lnTo>
                  <a:pt x="336803" y="46227"/>
                </a:lnTo>
                <a:lnTo>
                  <a:pt x="336296" y="46989"/>
                </a:lnTo>
                <a:lnTo>
                  <a:pt x="336042" y="47751"/>
                </a:lnTo>
                <a:lnTo>
                  <a:pt x="335660" y="48513"/>
                </a:lnTo>
                <a:lnTo>
                  <a:pt x="335225" y="50037"/>
                </a:lnTo>
                <a:lnTo>
                  <a:pt x="335102" y="51053"/>
                </a:lnTo>
                <a:lnTo>
                  <a:pt x="334899" y="54101"/>
                </a:lnTo>
                <a:lnTo>
                  <a:pt x="335189" y="55244"/>
                </a:lnTo>
                <a:lnTo>
                  <a:pt x="345440" y="63372"/>
                </a:lnTo>
                <a:lnTo>
                  <a:pt x="346763" y="66928"/>
                </a:lnTo>
                <a:lnTo>
                  <a:pt x="363981" y="91820"/>
                </a:lnTo>
                <a:lnTo>
                  <a:pt x="364998" y="92582"/>
                </a:lnTo>
                <a:lnTo>
                  <a:pt x="374142" y="96393"/>
                </a:lnTo>
                <a:lnTo>
                  <a:pt x="375157" y="96646"/>
                </a:lnTo>
                <a:lnTo>
                  <a:pt x="377444" y="96646"/>
                </a:lnTo>
                <a:lnTo>
                  <a:pt x="378713" y="96393"/>
                </a:lnTo>
                <a:lnTo>
                  <a:pt x="379729" y="96265"/>
                </a:lnTo>
                <a:lnTo>
                  <a:pt x="387603" y="92582"/>
                </a:lnTo>
                <a:lnTo>
                  <a:pt x="389890" y="91058"/>
                </a:lnTo>
                <a:lnTo>
                  <a:pt x="390905" y="90043"/>
                </a:lnTo>
                <a:lnTo>
                  <a:pt x="392049" y="89026"/>
                </a:lnTo>
                <a:lnTo>
                  <a:pt x="394080" y="86994"/>
                </a:lnTo>
                <a:lnTo>
                  <a:pt x="396081" y="84454"/>
                </a:lnTo>
                <a:lnTo>
                  <a:pt x="397977" y="81914"/>
                </a:lnTo>
                <a:lnTo>
                  <a:pt x="399796" y="79247"/>
                </a:lnTo>
                <a:lnTo>
                  <a:pt x="401447" y="76326"/>
                </a:lnTo>
                <a:lnTo>
                  <a:pt x="403225" y="73406"/>
                </a:lnTo>
                <a:lnTo>
                  <a:pt x="404675" y="70103"/>
                </a:lnTo>
                <a:lnTo>
                  <a:pt x="406062" y="66801"/>
                </a:lnTo>
                <a:lnTo>
                  <a:pt x="407161" y="63626"/>
                </a:lnTo>
                <a:lnTo>
                  <a:pt x="408177" y="63626"/>
                </a:lnTo>
                <a:lnTo>
                  <a:pt x="409067" y="63372"/>
                </a:lnTo>
                <a:lnTo>
                  <a:pt x="410082" y="63118"/>
                </a:lnTo>
                <a:lnTo>
                  <a:pt x="410972" y="62864"/>
                </a:lnTo>
                <a:lnTo>
                  <a:pt x="418846" y="51053"/>
                </a:lnTo>
                <a:lnTo>
                  <a:pt x="418592" y="50037"/>
                </a:lnTo>
                <a:lnTo>
                  <a:pt x="418465" y="49021"/>
                </a:lnTo>
                <a:lnTo>
                  <a:pt x="411225" y="42671"/>
                </a:lnTo>
                <a:lnTo>
                  <a:pt x="411099" y="36068"/>
                </a:lnTo>
                <a:lnTo>
                  <a:pt x="402462" y="13588"/>
                </a:lnTo>
                <a:lnTo>
                  <a:pt x="401447" y="12191"/>
                </a:lnTo>
                <a:lnTo>
                  <a:pt x="399033" y="9778"/>
                </a:lnTo>
                <a:lnTo>
                  <a:pt x="397636" y="8635"/>
                </a:lnTo>
                <a:lnTo>
                  <a:pt x="396240" y="7619"/>
                </a:lnTo>
                <a:lnTo>
                  <a:pt x="394970" y="6603"/>
                </a:lnTo>
                <a:lnTo>
                  <a:pt x="393446" y="5714"/>
                </a:lnTo>
                <a:lnTo>
                  <a:pt x="392049" y="4825"/>
                </a:lnTo>
                <a:lnTo>
                  <a:pt x="389000" y="3301"/>
                </a:lnTo>
                <a:lnTo>
                  <a:pt x="387476" y="2793"/>
                </a:lnTo>
                <a:lnTo>
                  <a:pt x="385825" y="2285"/>
                </a:lnTo>
                <a:lnTo>
                  <a:pt x="384428" y="1777"/>
                </a:lnTo>
                <a:lnTo>
                  <a:pt x="382777" y="1396"/>
                </a:lnTo>
                <a:lnTo>
                  <a:pt x="381126" y="1143"/>
                </a:lnTo>
                <a:lnTo>
                  <a:pt x="376427" y="762"/>
                </a:lnTo>
                <a:close/>
              </a:path>
              <a:path w="457200" h="506095">
                <a:moveTo>
                  <a:pt x="52197" y="95884"/>
                </a:moveTo>
                <a:lnTo>
                  <a:pt x="49402" y="96519"/>
                </a:lnTo>
                <a:lnTo>
                  <a:pt x="46608" y="97408"/>
                </a:lnTo>
                <a:lnTo>
                  <a:pt x="41275" y="98932"/>
                </a:lnTo>
                <a:lnTo>
                  <a:pt x="38734" y="99821"/>
                </a:lnTo>
                <a:lnTo>
                  <a:pt x="36068" y="100710"/>
                </a:lnTo>
                <a:lnTo>
                  <a:pt x="31369" y="102615"/>
                </a:lnTo>
                <a:lnTo>
                  <a:pt x="26670" y="104647"/>
                </a:lnTo>
                <a:lnTo>
                  <a:pt x="22478" y="106679"/>
                </a:lnTo>
                <a:lnTo>
                  <a:pt x="18415" y="108584"/>
                </a:lnTo>
                <a:lnTo>
                  <a:pt x="14731" y="110489"/>
                </a:lnTo>
                <a:lnTo>
                  <a:pt x="11556" y="112268"/>
                </a:lnTo>
                <a:lnTo>
                  <a:pt x="8508" y="114045"/>
                </a:lnTo>
                <a:lnTo>
                  <a:pt x="5969" y="115443"/>
                </a:lnTo>
                <a:lnTo>
                  <a:pt x="3809" y="116839"/>
                </a:lnTo>
                <a:lnTo>
                  <a:pt x="1016" y="118744"/>
                </a:lnTo>
                <a:lnTo>
                  <a:pt x="0" y="119506"/>
                </a:lnTo>
                <a:lnTo>
                  <a:pt x="0" y="279272"/>
                </a:lnTo>
                <a:lnTo>
                  <a:pt x="7366" y="291591"/>
                </a:lnTo>
                <a:lnTo>
                  <a:pt x="8508" y="292226"/>
                </a:lnTo>
                <a:lnTo>
                  <a:pt x="9778" y="292607"/>
                </a:lnTo>
                <a:lnTo>
                  <a:pt x="11175" y="292988"/>
                </a:lnTo>
                <a:lnTo>
                  <a:pt x="12446" y="293243"/>
                </a:lnTo>
                <a:lnTo>
                  <a:pt x="32257" y="293369"/>
                </a:lnTo>
                <a:lnTo>
                  <a:pt x="32257" y="432181"/>
                </a:lnTo>
                <a:lnTo>
                  <a:pt x="130175" y="432181"/>
                </a:lnTo>
                <a:lnTo>
                  <a:pt x="130175" y="378713"/>
                </a:lnTo>
                <a:lnTo>
                  <a:pt x="128904" y="378332"/>
                </a:lnTo>
                <a:lnTo>
                  <a:pt x="127380" y="377825"/>
                </a:lnTo>
                <a:lnTo>
                  <a:pt x="125983" y="377189"/>
                </a:lnTo>
                <a:lnTo>
                  <a:pt x="124713" y="376554"/>
                </a:lnTo>
                <a:lnTo>
                  <a:pt x="123317" y="375919"/>
                </a:lnTo>
                <a:lnTo>
                  <a:pt x="122047" y="375284"/>
                </a:lnTo>
                <a:lnTo>
                  <a:pt x="120776" y="374395"/>
                </a:lnTo>
                <a:lnTo>
                  <a:pt x="119506" y="373633"/>
                </a:lnTo>
                <a:lnTo>
                  <a:pt x="117221" y="371856"/>
                </a:lnTo>
                <a:lnTo>
                  <a:pt x="116077" y="370839"/>
                </a:lnTo>
                <a:lnTo>
                  <a:pt x="114934" y="369950"/>
                </a:lnTo>
                <a:lnTo>
                  <a:pt x="112902" y="367664"/>
                </a:lnTo>
                <a:lnTo>
                  <a:pt x="111886" y="366649"/>
                </a:lnTo>
                <a:lnTo>
                  <a:pt x="110108" y="364363"/>
                </a:lnTo>
                <a:lnTo>
                  <a:pt x="109347" y="363093"/>
                </a:lnTo>
                <a:lnTo>
                  <a:pt x="108457" y="361822"/>
                </a:lnTo>
                <a:lnTo>
                  <a:pt x="107823" y="360552"/>
                </a:lnTo>
                <a:lnTo>
                  <a:pt x="107187" y="359156"/>
                </a:lnTo>
                <a:lnTo>
                  <a:pt x="106425" y="357885"/>
                </a:lnTo>
                <a:lnTo>
                  <a:pt x="105409" y="355091"/>
                </a:lnTo>
                <a:lnTo>
                  <a:pt x="104901" y="353568"/>
                </a:lnTo>
                <a:lnTo>
                  <a:pt x="104521" y="352044"/>
                </a:lnTo>
                <a:lnTo>
                  <a:pt x="104140" y="350646"/>
                </a:lnTo>
                <a:lnTo>
                  <a:pt x="103631" y="347599"/>
                </a:lnTo>
                <a:lnTo>
                  <a:pt x="103389" y="153034"/>
                </a:lnTo>
                <a:lnTo>
                  <a:pt x="81279" y="153034"/>
                </a:lnTo>
                <a:lnTo>
                  <a:pt x="67223" y="125602"/>
                </a:lnTo>
                <a:lnTo>
                  <a:pt x="54736" y="101091"/>
                </a:lnTo>
                <a:lnTo>
                  <a:pt x="52197" y="95884"/>
                </a:lnTo>
                <a:close/>
              </a:path>
              <a:path w="457200" h="506095">
                <a:moveTo>
                  <a:pt x="111505" y="96393"/>
                </a:moveTo>
                <a:lnTo>
                  <a:pt x="109093" y="101472"/>
                </a:lnTo>
                <a:lnTo>
                  <a:pt x="96774" y="125729"/>
                </a:lnTo>
                <a:lnTo>
                  <a:pt x="92201" y="134493"/>
                </a:lnTo>
                <a:lnTo>
                  <a:pt x="90043" y="138683"/>
                </a:lnTo>
                <a:lnTo>
                  <a:pt x="87883" y="142494"/>
                </a:lnTo>
                <a:lnTo>
                  <a:pt x="85851" y="145922"/>
                </a:lnTo>
                <a:lnTo>
                  <a:pt x="84074" y="148844"/>
                </a:lnTo>
                <a:lnTo>
                  <a:pt x="82423" y="151256"/>
                </a:lnTo>
                <a:lnTo>
                  <a:pt x="81279" y="153034"/>
                </a:lnTo>
                <a:lnTo>
                  <a:pt x="103389" y="153034"/>
                </a:lnTo>
                <a:lnTo>
                  <a:pt x="103377" y="143890"/>
                </a:lnTo>
                <a:lnTo>
                  <a:pt x="112013" y="137413"/>
                </a:lnTo>
                <a:lnTo>
                  <a:pt x="112395" y="136906"/>
                </a:lnTo>
                <a:lnTo>
                  <a:pt x="112902" y="135635"/>
                </a:lnTo>
                <a:lnTo>
                  <a:pt x="113919" y="133857"/>
                </a:lnTo>
                <a:lnTo>
                  <a:pt x="120181" y="108584"/>
                </a:lnTo>
                <a:lnTo>
                  <a:pt x="120015" y="106425"/>
                </a:lnTo>
                <a:lnTo>
                  <a:pt x="119760" y="104901"/>
                </a:lnTo>
                <a:lnTo>
                  <a:pt x="119252" y="103377"/>
                </a:lnTo>
                <a:lnTo>
                  <a:pt x="118618" y="101981"/>
                </a:lnTo>
                <a:lnTo>
                  <a:pt x="118236" y="101472"/>
                </a:lnTo>
                <a:lnTo>
                  <a:pt x="117855" y="100710"/>
                </a:lnTo>
                <a:lnTo>
                  <a:pt x="117475" y="100202"/>
                </a:lnTo>
                <a:lnTo>
                  <a:pt x="116458" y="99187"/>
                </a:lnTo>
                <a:lnTo>
                  <a:pt x="115950" y="98551"/>
                </a:lnTo>
                <a:lnTo>
                  <a:pt x="115188" y="98170"/>
                </a:lnTo>
                <a:lnTo>
                  <a:pt x="113919" y="97408"/>
                </a:lnTo>
                <a:lnTo>
                  <a:pt x="113156" y="97027"/>
                </a:lnTo>
                <a:lnTo>
                  <a:pt x="112268" y="96774"/>
                </a:lnTo>
                <a:lnTo>
                  <a:pt x="111505" y="96393"/>
                </a:lnTo>
                <a:close/>
              </a:path>
              <a:path w="457200" h="506095">
                <a:moveTo>
                  <a:pt x="80899" y="762"/>
                </a:moveTo>
                <a:lnTo>
                  <a:pt x="75946" y="1143"/>
                </a:lnTo>
                <a:lnTo>
                  <a:pt x="74422" y="1396"/>
                </a:lnTo>
                <a:lnTo>
                  <a:pt x="72771" y="1777"/>
                </a:lnTo>
                <a:lnTo>
                  <a:pt x="71247" y="2285"/>
                </a:lnTo>
                <a:lnTo>
                  <a:pt x="69596" y="2793"/>
                </a:lnTo>
                <a:lnTo>
                  <a:pt x="68072" y="3301"/>
                </a:lnTo>
                <a:lnTo>
                  <a:pt x="66675" y="4063"/>
                </a:lnTo>
                <a:lnTo>
                  <a:pt x="65150" y="4825"/>
                </a:lnTo>
                <a:lnTo>
                  <a:pt x="58293" y="9778"/>
                </a:lnTo>
                <a:lnTo>
                  <a:pt x="56896" y="10921"/>
                </a:lnTo>
                <a:lnTo>
                  <a:pt x="49022" y="23494"/>
                </a:lnTo>
                <a:lnTo>
                  <a:pt x="48259" y="25400"/>
                </a:lnTo>
                <a:lnTo>
                  <a:pt x="47625" y="27431"/>
                </a:lnTo>
                <a:lnTo>
                  <a:pt x="47117" y="29463"/>
                </a:lnTo>
                <a:lnTo>
                  <a:pt x="46354" y="33781"/>
                </a:lnTo>
                <a:lnTo>
                  <a:pt x="46227" y="36068"/>
                </a:lnTo>
                <a:lnTo>
                  <a:pt x="45974" y="38481"/>
                </a:lnTo>
                <a:lnTo>
                  <a:pt x="45974" y="42799"/>
                </a:lnTo>
                <a:lnTo>
                  <a:pt x="45338" y="43052"/>
                </a:lnTo>
                <a:lnTo>
                  <a:pt x="44576" y="43306"/>
                </a:lnTo>
                <a:lnTo>
                  <a:pt x="43942" y="43560"/>
                </a:lnTo>
                <a:lnTo>
                  <a:pt x="42799" y="44450"/>
                </a:lnTo>
                <a:lnTo>
                  <a:pt x="42291" y="45084"/>
                </a:lnTo>
                <a:lnTo>
                  <a:pt x="41655" y="45593"/>
                </a:lnTo>
                <a:lnTo>
                  <a:pt x="41275" y="46227"/>
                </a:lnTo>
                <a:lnTo>
                  <a:pt x="40767" y="46989"/>
                </a:lnTo>
                <a:lnTo>
                  <a:pt x="40385" y="47751"/>
                </a:lnTo>
                <a:lnTo>
                  <a:pt x="40131" y="48513"/>
                </a:lnTo>
                <a:lnTo>
                  <a:pt x="39750" y="49402"/>
                </a:lnTo>
                <a:lnTo>
                  <a:pt x="39624" y="50291"/>
                </a:lnTo>
                <a:lnTo>
                  <a:pt x="39406" y="51053"/>
                </a:lnTo>
                <a:lnTo>
                  <a:pt x="39464" y="54101"/>
                </a:lnTo>
                <a:lnTo>
                  <a:pt x="39551" y="55244"/>
                </a:lnTo>
                <a:lnTo>
                  <a:pt x="43815" y="60706"/>
                </a:lnTo>
                <a:lnTo>
                  <a:pt x="44576" y="61340"/>
                </a:lnTo>
                <a:lnTo>
                  <a:pt x="46354" y="62356"/>
                </a:lnTo>
                <a:lnTo>
                  <a:pt x="47244" y="62737"/>
                </a:lnTo>
                <a:lnTo>
                  <a:pt x="49022" y="63245"/>
                </a:lnTo>
                <a:lnTo>
                  <a:pt x="49783" y="63372"/>
                </a:lnTo>
                <a:lnTo>
                  <a:pt x="51107" y="66928"/>
                </a:lnTo>
                <a:lnTo>
                  <a:pt x="61175" y="84581"/>
                </a:lnTo>
                <a:lnTo>
                  <a:pt x="61975" y="85725"/>
                </a:lnTo>
                <a:lnTo>
                  <a:pt x="64007" y="88010"/>
                </a:lnTo>
                <a:lnTo>
                  <a:pt x="65150" y="89026"/>
                </a:lnTo>
                <a:lnTo>
                  <a:pt x="66167" y="90043"/>
                </a:lnTo>
                <a:lnTo>
                  <a:pt x="67182" y="90931"/>
                </a:lnTo>
                <a:lnTo>
                  <a:pt x="68452" y="91820"/>
                </a:lnTo>
                <a:lnTo>
                  <a:pt x="70484" y="93344"/>
                </a:lnTo>
                <a:lnTo>
                  <a:pt x="78612" y="96393"/>
                </a:lnTo>
                <a:lnTo>
                  <a:pt x="79628" y="96646"/>
                </a:lnTo>
                <a:lnTo>
                  <a:pt x="81915" y="96646"/>
                </a:lnTo>
                <a:lnTo>
                  <a:pt x="83057" y="96393"/>
                </a:lnTo>
                <a:lnTo>
                  <a:pt x="84327" y="96265"/>
                </a:lnTo>
                <a:lnTo>
                  <a:pt x="85344" y="96012"/>
                </a:lnTo>
                <a:lnTo>
                  <a:pt x="86613" y="95631"/>
                </a:lnTo>
                <a:lnTo>
                  <a:pt x="87629" y="95122"/>
                </a:lnTo>
                <a:lnTo>
                  <a:pt x="88773" y="94614"/>
                </a:lnTo>
                <a:lnTo>
                  <a:pt x="91058" y="93344"/>
                </a:lnTo>
                <a:lnTo>
                  <a:pt x="92075" y="92582"/>
                </a:lnTo>
                <a:lnTo>
                  <a:pt x="94360" y="91058"/>
                </a:lnTo>
                <a:lnTo>
                  <a:pt x="95376" y="90043"/>
                </a:lnTo>
                <a:lnTo>
                  <a:pt x="96520" y="89026"/>
                </a:lnTo>
                <a:lnTo>
                  <a:pt x="97408" y="88010"/>
                </a:lnTo>
                <a:lnTo>
                  <a:pt x="98551" y="86994"/>
                </a:lnTo>
                <a:lnTo>
                  <a:pt x="99568" y="85725"/>
                </a:lnTo>
                <a:lnTo>
                  <a:pt x="100679" y="84454"/>
                </a:lnTo>
                <a:lnTo>
                  <a:pt x="111759" y="63626"/>
                </a:lnTo>
                <a:lnTo>
                  <a:pt x="112649" y="63626"/>
                </a:lnTo>
                <a:lnTo>
                  <a:pt x="113537" y="63372"/>
                </a:lnTo>
                <a:lnTo>
                  <a:pt x="114553" y="63118"/>
                </a:lnTo>
                <a:lnTo>
                  <a:pt x="115443" y="62864"/>
                </a:lnTo>
                <a:lnTo>
                  <a:pt x="120142" y="59816"/>
                </a:lnTo>
                <a:lnTo>
                  <a:pt x="121030" y="59054"/>
                </a:lnTo>
                <a:lnTo>
                  <a:pt x="123571" y="52069"/>
                </a:lnTo>
                <a:lnTo>
                  <a:pt x="123317" y="51053"/>
                </a:lnTo>
                <a:lnTo>
                  <a:pt x="123190" y="50037"/>
                </a:lnTo>
                <a:lnTo>
                  <a:pt x="122681" y="48132"/>
                </a:lnTo>
                <a:lnTo>
                  <a:pt x="122047" y="46989"/>
                </a:lnTo>
                <a:lnTo>
                  <a:pt x="121793" y="46481"/>
                </a:lnTo>
                <a:lnTo>
                  <a:pt x="121183" y="45593"/>
                </a:lnTo>
                <a:lnTo>
                  <a:pt x="120776" y="45084"/>
                </a:lnTo>
                <a:lnTo>
                  <a:pt x="120015" y="44450"/>
                </a:lnTo>
                <a:lnTo>
                  <a:pt x="119506" y="43941"/>
                </a:lnTo>
                <a:lnTo>
                  <a:pt x="117982" y="43179"/>
                </a:lnTo>
                <a:lnTo>
                  <a:pt x="117221" y="42925"/>
                </a:lnTo>
                <a:lnTo>
                  <a:pt x="116585" y="42799"/>
                </a:lnTo>
                <a:lnTo>
                  <a:pt x="115697" y="42671"/>
                </a:lnTo>
                <a:lnTo>
                  <a:pt x="115697" y="38481"/>
                </a:lnTo>
                <a:lnTo>
                  <a:pt x="115443" y="36068"/>
                </a:lnTo>
                <a:lnTo>
                  <a:pt x="115316" y="33781"/>
                </a:lnTo>
                <a:lnTo>
                  <a:pt x="114553" y="29463"/>
                </a:lnTo>
                <a:lnTo>
                  <a:pt x="113919" y="27431"/>
                </a:lnTo>
                <a:lnTo>
                  <a:pt x="113410" y="25400"/>
                </a:lnTo>
                <a:lnTo>
                  <a:pt x="112649" y="23494"/>
                </a:lnTo>
                <a:lnTo>
                  <a:pt x="111886" y="21716"/>
                </a:lnTo>
                <a:lnTo>
                  <a:pt x="111125" y="19812"/>
                </a:lnTo>
                <a:lnTo>
                  <a:pt x="110108" y="18160"/>
                </a:lnTo>
                <a:lnTo>
                  <a:pt x="97917" y="5714"/>
                </a:lnTo>
                <a:lnTo>
                  <a:pt x="96520" y="4825"/>
                </a:lnTo>
                <a:lnTo>
                  <a:pt x="85598" y="1143"/>
                </a:lnTo>
                <a:lnTo>
                  <a:pt x="80899" y="762"/>
                </a:lnTo>
                <a:close/>
              </a:path>
              <a:path w="457200" h="506095">
                <a:moveTo>
                  <a:pt x="218328" y="115188"/>
                </a:moveTo>
                <a:lnTo>
                  <a:pt x="202437" y="115188"/>
                </a:lnTo>
                <a:lnTo>
                  <a:pt x="205867" y="119125"/>
                </a:lnTo>
                <a:lnTo>
                  <a:pt x="208025" y="121031"/>
                </a:lnTo>
                <a:lnTo>
                  <a:pt x="209550" y="122554"/>
                </a:lnTo>
                <a:lnTo>
                  <a:pt x="211454" y="124078"/>
                </a:lnTo>
                <a:lnTo>
                  <a:pt x="213232" y="125602"/>
                </a:lnTo>
                <a:lnTo>
                  <a:pt x="215137" y="126872"/>
                </a:lnTo>
                <a:lnTo>
                  <a:pt x="217170" y="128015"/>
                </a:lnTo>
                <a:lnTo>
                  <a:pt x="219075" y="129031"/>
                </a:lnTo>
                <a:lnTo>
                  <a:pt x="222884" y="130809"/>
                </a:lnTo>
                <a:lnTo>
                  <a:pt x="224917" y="131318"/>
                </a:lnTo>
                <a:lnTo>
                  <a:pt x="226822" y="131825"/>
                </a:lnTo>
                <a:lnTo>
                  <a:pt x="228853" y="132333"/>
                </a:lnTo>
                <a:lnTo>
                  <a:pt x="230758" y="132587"/>
                </a:lnTo>
                <a:lnTo>
                  <a:pt x="234569" y="132587"/>
                </a:lnTo>
                <a:lnTo>
                  <a:pt x="248284" y="127762"/>
                </a:lnTo>
                <a:lnTo>
                  <a:pt x="250317" y="126745"/>
                </a:lnTo>
                <a:lnTo>
                  <a:pt x="252222" y="125349"/>
                </a:lnTo>
                <a:lnTo>
                  <a:pt x="256031" y="122300"/>
                </a:lnTo>
                <a:lnTo>
                  <a:pt x="257301" y="121031"/>
                </a:lnTo>
                <a:lnTo>
                  <a:pt x="232663" y="121031"/>
                </a:lnTo>
                <a:lnTo>
                  <a:pt x="231140" y="120903"/>
                </a:lnTo>
                <a:lnTo>
                  <a:pt x="229743" y="120650"/>
                </a:lnTo>
                <a:lnTo>
                  <a:pt x="228092" y="120395"/>
                </a:lnTo>
                <a:lnTo>
                  <a:pt x="226695" y="120014"/>
                </a:lnTo>
                <a:lnTo>
                  <a:pt x="223647" y="118744"/>
                </a:lnTo>
                <a:lnTo>
                  <a:pt x="222250" y="117856"/>
                </a:lnTo>
                <a:lnTo>
                  <a:pt x="220599" y="116966"/>
                </a:lnTo>
                <a:lnTo>
                  <a:pt x="219201" y="115824"/>
                </a:lnTo>
                <a:lnTo>
                  <a:pt x="218328" y="115188"/>
                </a:lnTo>
                <a:close/>
              </a:path>
              <a:path w="457200" h="506095">
                <a:moveTo>
                  <a:pt x="287443" y="43306"/>
                </a:moveTo>
                <a:lnTo>
                  <a:pt x="205104" y="43306"/>
                </a:lnTo>
                <a:lnTo>
                  <a:pt x="207009" y="43433"/>
                </a:lnTo>
                <a:lnTo>
                  <a:pt x="207899" y="43814"/>
                </a:lnTo>
                <a:lnTo>
                  <a:pt x="212978" y="48513"/>
                </a:lnTo>
                <a:lnTo>
                  <a:pt x="213995" y="49783"/>
                </a:lnTo>
                <a:lnTo>
                  <a:pt x="214629" y="50672"/>
                </a:lnTo>
                <a:lnTo>
                  <a:pt x="215519" y="51434"/>
                </a:lnTo>
                <a:lnTo>
                  <a:pt x="216407" y="52324"/>
                </a:lnTo>
                <a:lnTo>
                  <a:pt x="218567" y="53975"/>
                </a:lnTo>
                <a:lnTo>
                  <a:pt x="219836" y="54863"/>
                </a:lnTo>
                <a:lnTo>
                  <a:pt x="222376" y="56260"/>
                </a:lnTo>
                <a:lnTo>
                  <a:pt x="223900" y="56895"/>
                </a:lnTo>
                <a:lnTo>
                  <a:pt x="225298" y="57657"/>
                </a:lnTo>
                <a:lnTo>
                  <a:pt x="263017" y="66420"/>
                </a:lnTo>
                <a:lnTo>
                  <a:pt x="266826" y="66675"/>
                </a:lnTo>
                <a:lnTo>
                  <a:pt x="266867" y="71881"/>
                </a:lnTo>
                <a:lnTo>
                  <a:pt x="263651" y="89788"/>
                </a:lnTo>
                <a:lnTo>
                  <a:pt x="263017" y="91947"/>
                </a:lnTo>
                <a:lnTo>
                  <a:pt x="262000" y="94106"/>
                </a:lnTo>
                <a:lnTo>
                  <a:pt x="260223" y="98425"/>
                </a:lnTo>
                <a:lnTo>
                  <a:pt x="259079" y="100329"/>
                </a:lnTo>
                <a:lnTo>
                  <a:pt x="257936" y="102362"/>
                </a:lnTo>
                <a:lnTo>
                  <a:pt x="256794" y="104139"/>
                </a:lnTo>
                <a:lnTo>
                  <a:pt x="255524" y="105918"/>
                </a:lnTo>
                <a:lnTo>
                  <a:pt x="254380" y="107568"/>
                </a:lnTo>
                <a:lnTo>
                  <a:pt x="245999" y="115824"/>
                </a:lnTo>
                <a:lnTo>
                  <a:pt x="244601" y="116966"/>
                </a:lnTo>
                <a:lnTo>
                  <a:pt x="241553" y="118744"/>
                </a:lnTo>
                <a:lnTo>
                  <a:pt x="238505" y="120014"/>
                </a:lnTo>
                <a:lnTo>
                  <a:pt x="237108" y="120395"/>
                </a:lnTo>
                <a:lnTo>
                  <a:pt x="235457" y="120650"/>
                </a:lnTo>
                <a:lnTo>
                  <a:pt x="234060" y="120903"/>
                </a:lnTo>
                <a:lnTo>
                  <a:pt x="232663" y="121031"/>
                </a:lnTo>
                <a:lnTo>
                  <a:pt x="257301" y="121031"/>
                </a:lnTo>
                <a:lnTo>
                  <a:pt x="259587" y="118744"/>
                </a:lnTo>
                <a:lnTo>
                  <a:pt x="263144" y="114934"/>
                </a:lnTo>
                <a:lnTo>
                  <a:pt x="303072" y="114934"/>
                </a:lnTo>
                <a:lnTo>
                  <a:pt x="308013" y="102362"/>
                </a:lnTo>
                <a:lnTo>
                  <a:pt x="307848" y="100710"/>
                </a:lnTo>
                <a:lnTo>
                  <a:pt x="307594" y="99568"/>
                </a:lnTo>
                <a:lnTo>
                  <a:pt x="307467" y="98297"/>
                </a:lnTo>
                <a:lnTo>
                  <a:pt x="306324" y="94614"/>
                </a:lnTo>
                <a:lnTo>
                  <a:pt x="305259" y="91947"/>
                </a:lnTo>
                <a:lnTo>
                  <a:pt x="304292" y="89407"/>
                </a:lnTo>
                <a:lnTo>
                  <a:pt x="289051" y="49402"/>
                </a:lnTo>
                <a:lnTo>
                  <a:pt x="288035" y="45846"/>
                </a:lnTo>
                <a:lnTo>
                  <a:pt x="287443" y="43306"/>
                </a:lnTo>
                <a:close/>
              </a:path>
              <a:path w="457200" h="506095">
                <a:moveTo>
                  <a:pt x="233679" y="0"/>
                </a:moveTo>
                <a:lnTo>
                  <a:pt x="227329" y="126"/>
                </a:lnTo>
                <a:lnTo>
                  <a:pt x="223900" y="381"/>
                </a:lnTo>
                <a:lnTo>
                  <a:pt x="221996" y="634"/>
                </a:lnTo>
                <a:lnTo>
                  <a:pt x="220218" y="762"/>
                </a:lnTo>
                <a:lnTo>
                  <a:pt x="187832" y="22987"/>
                </a:lnTo>
                <a:lnTo>
                  <a:pt x="181482" y="38353"/>
                </a:lnTo>
                <a:lnTo>
                  <a:pt x="180340" y="42037"/>
                </a:lnTo>
                <a:lnTo>
                  <a:pt x="179228" y="46227"/>
                </a:lnTo>
                <a:lnTo>
                  <a:pt x="178434" y="49402"/>
                </a:lnTo>
                <a:lnTo>
                  <a:pt x="176113" y="56895"/>
                </a:lnTo>
                <a:lnTo>
                  <a:pt x="174498" y="61849"/>
                </a:lnTo>
                <a:lnTo>
                  <a:pt x="172593" y="67056"/>
                </a:lnTo>
                <a:lnTo>
                  <a:pt x="170942" y="71881"/>
                </a:lnTo>
                <a:lnTo>
                  <a:pt x="169163" y="76072"/>
                </a:lnTo>
                <a:lnTo>
                  <a:pt x="167385" y="79882"/>
                </a:lnTo>
                <a:lnTo>
                  <a:pt x="165861" y="83312"/>
                </a:lnTo>
                <a:lnTo>
                  <a:pt x="160108" y="98425"/>
                </a:lnTo>
                <a:lnTo>
                  <a:pt x="159766" y="99568"/>
                </a:lnTo>
                <a:lnTo>
                  <a:pt x="159638" y="100710"/>
                </a:lnTo>
                <a:lnTo>
                  <a:pt x="159511" y="106933"/>
                </a:lnTo>
                <a:lnTo>
                  <a:pt x="159766" y="108076"/>
                </a:lnTo>
                <a:lnTo>
                  <a:pt x="165353" y="115443"/>
                </a:lnTo>
                <a:lnTo>
                  <a:pt x="166370" y="116077"/>
                </a:lnTo>
                <a:lnTo>
                  <a:pt x="167385" y="116585"/>
                </a:lnTo>
                <a:lnTo>
                  <a:pt x="169925" y="117347"/>
                </a:lnTo>
                <a:lnTo>
                  <a:pt x="171323" y="117728"/>
                </a:lnTo>
                <a:lnTo>
                  <a:pt x="174371" y="118237"/>
                </a:lnTo>
                <a:lnTo>
                  <a:pt x="183387" y="118237"/>
                </a:lnTo>
                <a:lnTo>
                  <a:pt x="185547" y="118109"/>
                </a:lnTo>
                <a:lnTo>
                  <a:pt x="189865" y="117601"/>
                </a:lnTo>
                <a:lnTo>
                  <a:pt x="197230" y="116458"/>
                </a:lnTo>
                <a:lnTo>
                  <a:pt x="202437" y="115188"/>
                </a:lnTo>
                <a:lnTo>
                  <a:pt x="218328" y="115188"/>
                </a:lnTo>
                <a:lnTo>
                  <a:pt x="208406" y="104139"/>
                </a:lnTo>
                <a:lnTo>
                  <a:pt x="207136" y="102362"/>
                </a:lnTo>
                <a:lnTo>
                  <a:pt x="206121" y="100329"/>
                </a:lnTo>
                <a:lnTo>
                  <a:pt x="205045" y="98297"/>
                </a:lnTo>
                <a:lnTo>
                  <a:pt x="203073" y="94106"/>
                </a:lnTo>
                <a:lnTo>
                  <a:pt x="201549" y="89788"/>
                </a:lnTo>
                <a:lnTo>
                  <a:pt x="200659" y="87502"/>
                </a:lnTo>
                <a:lnTo>
                  <a:pt x="199644" y="82803"/>
                </a:lnTo>
                <a:lnTo>
                  <a:pt x="199135" y="80263"/>
                </a:lnTo>
                <a:lnTo>
                  <a:pt x="198754" y="77850"/>
                </a:lnTo>
                <a:lnTo>
                  <a:pt x="198500" y="75310"/>
                </a:lnTo>
                <a:lnTo>
                  <a:pt x="198333" y="71881"/>
                </a:lnTo>
                <a:lnTo>
                  <a:pt x="198448" y="64769"/>
                </a:lnTo>
                <a:lnTo>
                  <a:pt x="203326" y="43941"/>
                </a:lnTo>
                <a:lnTo>
                  <a:pt x="203834" y="43560"/>
                </a:lnTo>
                <a:lnTo>
                  <a:pt x="205104" y="43306"/>
                </a:lnTo>
                <a:lnTo>
                  <a:pt x="287443" y="43306"/>
                </a:lnTo>
                <a:lnTo>
                  <a:pt x="287147" y="42037"/>
                </a:lnTo>
                <a:lnTo>
                  <a:pt x="266192" y="8000"/>
                </a:lnTo>
                <a:lnTo>
                  <a:pt x="252856" y="2031"/>
                </a:lnTo>
                <a:lnTo>
                  <a:pt x="251078" y="1524"/>
                </a:lnTo>
                <a:lnTo>
                  <a:pt x="247269" y="762"/>
                </a:lnTo>
                <a:lnTo>
                  <a:pt x="245491" y="634"/>
                </a:lnTo>
                <a:lnTo>
                  <a:pt x="243585" y="381"/>
                </a:lnTo>
                <a:lnTo>
                  <a:pt x="240156" y="126"/>
                </a:lnTo>
                <a:lnTo>
                  <a:pt x="233679" y="0"/>
                </a:lnTo>
                <a:close/>
              </a:path>
              <a:path w="457200" h="506095">
                <a:moveTo>
                  <a:pt x="303072" y="114934"/>
                </a:moveTo>
                <a:lnTo>
                  <a:pt x="263144" y="114934"/>
                </a:lnTo>
                <a:lnTo>
                  <a:pt x="271145" y="116585"/>
                </a:lnTo>
                <a:lnTo>
                  <a:pt x="273811" y="116966"/>
                </a:lnTo>
                <a:lnTo>
                  <a:pt x="278510" y="117728"/>
                </a:lnTo>
                <a:lnTo>
                  <a:pt x="282955" y="118237"/>
                </a:lnTo>
                <a:lnTo>
                  <a:pt x="292353" y="118237"/>
                </a:lnTo>
                <a:lnTo>
                  <a:pt x="294004" y="117982"/>
                </a:lnTo>
                <a:lnTo>
                  <a:pt x="295528" y="117856"/>
                </a:lnTo>
                <a:lnTo>
                  <a:pt x="297052" y="117475"/>
                </a:lnTo>
                <a:lnTo>
                  <a:pt x="298323" y="117093"/>
                </a:lnTo>
                <a:lnTo>
                  <a:pt x="299720" y="116585"/>
                </a:lnTo>
                <a:lnTo>
                  <a:pt x="300862" y="116204"/>
                </a:lnTo>
                <a:lnTo>
                  <a:pt x="301878" y="115569"/>
                </a:lnTo>
                <a:lnTo>
                  <a:pt x="302895" y="115062"/>
                </a:lnTo>
                <a:lnTo>
                  <a:pt x="303072" y="114934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5" name="object 15"/>
          <p:cNvSpPr txBox="1"/>
          <p:nvPr/>
        </p:nvSpPr>
        <p:spPr>
          <a:xfrm>
            <a:off x="5843268" y="2841901"/>
            <a:ext cx="631398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b="1" spc="4" dirty="0">
                <a:latin typeface="微软雅黑"/>
                <a:cs typeface="微软雅黑"/>
              </a:rPr>
              <a:t>信息发布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841802" y="2994172"/>
            <a:ext cx="722469" cy="7032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7" name="object 17"/>
          <p:cNvSpPr txBox="1"/>
          <p:nvPr/>
        </p:nvSpPr>
        <p:spPr>
          <a:xfrm>
            <a:off x="7313900" y="3321930"/>
            <a:ext cx="146549" cy="2305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749" b="1" spc="-23" dirty="0">
                <a:latin typeface="Arial"/>
                <a:cs typeface="Arial"/>
              </a:rPr>
              <a:t>AP</a:t>
            </a:r>
            <a:endParaRPr sz="749">
              <a:latin typeface="Arial"/>
              <a:cs typeface="Arial"/>
            </a:endParaRPr>
          </a:p>
          <a:p>
            <a:pPr marL="43775"/>
            <a:r>
              <a:rPr sz="749" b="1" spc="4" dirty="0">
                <a:latin typeface="Arial"/>
                <a:cs typeface="Arial"/>
              </a:rPr>
              <a:t>P</a:t>
            </a:r>
            <a:endParaRPr sz="749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922403" y="2825446"/>
            <a:ext cx="631398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b="1" spc="4" dirty="0">
                <a:latin typeface="微软雅黑"/>
                <a:cs typeface="微软雅黑"/>
              </a:rPr>
              <a:t>智能导游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446728" y="4369073"/>
            <a:ext cx="176050" cy="196509"/>
          </a:xfrm>
          <a:custGeom>
            <a:avLst/>
            <a:gdLst/>
            <a:ahLst/>
            <a:cxnLst/>
            <a:rect l="l" t="t" r="r" b="b"/>
            <a:pathLst>
              <a:path w="234950" h="262254">
                <a:moveTo>
                  <a:pt x="117348" y="0"/>
                </a:moveTo>
                <a:lnTo>
                  <a:pt x="117348" y="65532"/>
                </a:lnTo>
                <a:lnTo>
                  <a:pt x="0" y="65532"/>
                </a:lnTo>
                <a:lnTo>
                  <a:pt x="0" y="196596"/>
                </a:lnTo>
                <a:lnTo>
                  <a:pt x="117348" y="196596"/>
                </a:lnTo>
                <a:lnTo>
                  <a:pt x="117348" y="262128"/>
                </a:lnTo>
                <a:lnTo>
                  <a:pt x="234696" y="131064"/>
                </a:lnTo>
                <a:lnTo>
                  <a:pt x="117348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0" name="object 20"/>
          <p:cNvSpPr/>
          <p:nvPr/>
        </p:nvSpPr>
        <p:spPr>
          <a:xfrm>
            <a:off x="6568116" y="3224846"/>
            <a:ext cx="176050" cy="196509"/>
          </a:xfrm>
          <a:custGeom>
            <a:avLst/>
            <a:gdLst/>
            <a:ahLst/>
            <a:cxnLst/>
            <a:rect l="l" t="t" r="r" b="b"/>
            <a:pathLst>
              <a:path w="234950" h="262254">
                <a:moveTo>
                  <a:pt x="117348" y="0"/>
                </a:moveTo>
                <a:lnTo>
                  <a:pt x="117348" y="65532"/>
                </a:lnTo>
                <a:lnTo>
                  <a:pt x="0" y="65532"/>
                </a:lnTo>
                <a:lnTo>
                  <a:pt x="0" y="196596"/>
                </a:lnTo>
                <a:lnTo>
                  <a:pt x="117348" y="196596"/>
                </a:lnTo>
                <a:lnTo>
                  <a:pt x="117348" y="262128"/>
                </a:lnTo>
                <a:lnTo>
                  <a:pt x="234696" y="131064"/>
                </a:lnTo>
                <a:lnTo>
                  <a:pt x="117348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1" name="object 21"/>
          <p:cNvSpPr/>
          <p:nvPr/>
        </p:nvSpPr>
        <p:spPr>
          <a:xfrm>
            <a:off x="7986408" y="3687903"/>
            <a:ext cx="703722" cy="0"/>
          </a:xfrm>
          <a:custGeom>
            <a:avLst/>
            <a:gdLst/>
            <a:ahLst/>
            <a:cxnLst/>
            <a:rect l="l" t="t" r="r" b="b"/>
            <a:pathLst>
              <a:path w="939165">
                <a:moveTo>
                  <a:pt x="0" y="0"/>
                </a:moveTo>
                <a:lnTo>
                  <a:pt x="938784" y="0"/>
                </a:lnTo>
              </a:path>
            </a:pathLst>
          </a:custGeom>
          <a:ln w="25400">
            <a:solidFill>
              <a:srgbClr val="9412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2" name="object 22"/>
          <p:cNvSpPr/>
          <p:nvPr/>
        </p:nvSpPr>
        <p:spPr>
          <a:xfrm>
            <a:off x="7996067" y="3013206"/>
            <a:ext cx="0" cy="665182"/>
          </a:xfrm>
          <a:custGeom>
            <a:avLst/>
            <a:gdLst/>
            <a:ahLst/>
            <a:cxnLst/>
            <a:rect l="l" t="t" r="r" b="b"/>
            <a:pathLst>
              <a:path h="887729">
                <a:moveTo>
                  <a:pt x="0" y="0"/>
                </a:moveTo>
                <a:lnTo>
                  <a:pt x="0" y="887730"/>
                </a:lnTo>
              </a:path>
            </a:pathLst>
          </a:custGeom>
          <a:ln w="25781">
            <a:solidFill>
              <a:srgbClr val="9412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3" name="object 23"/>
          <p:cNvSpPr/>
          <p:nvPr/>
        </p:nvSpPr>
        <p:spPr>
          <a:xfrm>
            <a:off x="7986408" y="3003689"/>
            <a:ext cx="703722" cy="0"/>
          </a:xfrm>
          <a:custGeom>
            <a:avLst/>
            <a:gdLst/>
            <a:ahLst/>
            <a:cxnLst/>
            <a:rect l="l" t="t" r="r" b="b"/>
            <a:pathLst>
              <a:path w="939165">
                <a:moveTo>
                  <a:pt x="0" y="0"/>
                </a:moveTo>
                <a:lnTo>
                  <a:pt x="938784" y="0"/>
                </a:lnTo>
              </a:path>
            </a:pathLst>
          </a:custGeom>
          <a:ln w="25400">
            <a:solidFill>
              <a:srgbClr val="9412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4" name="object 24"/>
          <p:cNvSpPr/>
          <p:nvPr/>
        </p:nvSpPr>
        <p:spPr>
          <a:xfrm>
            <a:off x="8680186" y="3013491"/>
            <a:ext cx="0" cy="665182"/>
          </a:xfrm>
          <a:custGeom>
            <a:avLst/>
            <a:gdLst/>
            <a:ahLst/>
            <a:cxnLst/>
            <a:rect l="l" t="t" r="r" b="b"/>
            <a:pathLst>
              <a:path h="887729">
                <a:moveTo>
                  <a:pt x="0" y="0"/>
                </a:moveTo>
                <a:lnTo>
                  <a:pt x="0" y="887221"/>
                </a:lnTo>
              </a:path>
            </a:pathLst>
          </a:custGeom>
          <a:ln w="25780">
            <a:solidFill>
              <a:srgbClr val="9412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5" name="object 25"/>
          <p:cNvSpPr txBox="1"/>
          <p:nvPr/>
        </p:nvSpPr>
        <p:spPr>
          <a:xfrm>
            <a:off x="8058161" y="2825446"/>
            <a:ext cx="631398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b="1" spc="4" dirty="0">
                <a:latin typeface="微软雅黑"/>
                <a:cs typeface="微软雅黑"/>
              </a:rPr>
              <a:t>体验中心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8123442" y="3130440"/>
            <a:ext cx="408720" cy="443930"/>
          </a:xfrm>
          <a:custGeom>
            <a:avLst/>
            <a:gdLst/>
            <a:ahLst/>
            <a:cxnLst/>
            <a:rect l="l" t="t" r="r" b="b"/>
            <a:pathLst>
              <a:path w="545465" h="592454">
                <a:moveTo>
                  <a:pt x="439900" y="526135"/>
                </a:moveTo>
                <a:lnTo>
                  <a:pt x="219087" y="526135"/>
                </a:lnTo>
                <a:lnTo>
                  <a:pt x="234695" y="592336"/>
                </a:lnTo>
                <a:lnTo>
                  <a:pt x="443102" y="592336"/>
                </a:lnTo>
                <a:lnTo>
                  <a:pt x="439900" y="526135"/>
                </a:lnTo>
                <a:close/>
              </a:path>
              <a:path w="545465" h="592454">
                <a:moveTo>
                  <a:pt x="318321" y="198001"/>
                </a:moveTo>
                <a:lnTo>
                  <a:pt x="76326" y="198001"/>
                </a:lnTo>
                <a:lnTo>
                  <a:pt x="76398" y="209050"/>
                </a:lnTo>
                <a:lnTo>
                  <a:pt x="76725" y="221038"/>
                </a:lnTo>
                <a:lnTo>
                  <a:pt x="77671" y="234962"/>
                </a:lnTo>
                <a:lnTo>
                  <a:pt x="79513" y="248632"/>
                </a:lnTo>
                <a:lnTo>
                  <a:pt x="78215" y="259640"/>
                </a:lnTo>
                <a:lnTo>
                  <a:pt x="60887" y="294724"/>
                </a:lnTo>
                <a:lnTo>
                  <a:pt x="44896" y="317596"/>
                </a:lnTo>
                <a:lnTo>
                  <a:pt x="37595" y="328208"/>
                </a:lnTo>
                <a:lnTo>
                  <a:pt x="31658" y="337972"/>
                </a:lnTo>
                <a:lnTo>
                  <a:pt x="27759" y="346664"/>
                </a:lnTo>
                <a:lnTo>
                  <a:pt x="26576" y="354063"/>
                </a:lnTo>
                <a:lnTo>
                  <a:pt x="28782" y="359944"/>
                </a:lnTo>
                <a:lnTo>
                  <a:pt x="43513" y="371153"/>
                </a:lnTo>
                <a:lnTo>
                  <a:pt x="58556" y="377119"/>
                </a:lnTo>
                <a:lnTo>
                  <a:pt x="69905" y="379478"/>
                </a:lnTo>
                <a:lnTo>
                  <a:pt x="69554" y="384650"/>
                </a:lnTo>
                <a:lnTo>
                  <a:pt x="65718" y="396563"/>
                </a:lnTo>
                <a:lnTo>
                  <a:pt x="62157" y="410627"/>
                </a:lnTo>
                <a:lnTo>
                  <a:pt x="62628" y="422252"/>
                </a:lnTo>
                <a:lnTo>
                  <a:pt x="75518" y="429717"/>
                </a:lnTo>
                <a:lnTo>
                  <a:pt x="89546" y="430462"/>
                </a:lnTo>
                <a:lnTo>
                  <a:pt x="87454" y="434615"/>
                </a:lnTo>
                <a:lnTo>
                  <a:pt x="78466" y="445041"/>
                </a:lnTo>
                <a:lnTo>
                  <a:pt x="80483" y="459922"/>
                </a:lnTo>
                <a:lnTo>
                  <a:pt x="89578" y="471647"/>
                </a:lnTo>
                <a:lnTo>
                  <a:pt x="100409" y="479730"/>
                </a:lnTo>
                <a:lnTo>
                  <a:pt x="107638" y="483685"/>
                </a:lnTo>
                <a:lnTo>
                  <a:pt x="107737" y="487216"/>
                </a:lnTo>
                <a:lnTo>
                  <a:pt x="121652" y="533300"/>
                </a:lnTo>
                <a:lnTo>
                  <a:pt x="151276" y="545284"/>
                </a:lnTo>
                <a:lnTo>
                  <a:pt x="178285" y="542013"/>
                </a:lnTo>
                <a:lnTo>
                  <a:pt x="197087" y="537599"/>
                </a:lnTo>
                <a:lnTo>
                  <a:pt x="209312" y="532871"/>
                </a:lnTo>
                <a:lnTo>
                  <a:pt x="216200" y="528750"/>
                </a:lnTo>
                <a:lnTo>
                  <a:pt x="219087" y="526135"/>
                </a:lnTo>
                <a:lnTo>
                  <a:pt x="439900" y="526135"/>
                </a:lnTo>
                <a:lnTo>
                  <a:pt x="436117" y="447937"/>
                </a:lnTo>
                <a:lnTo>
                  <a:pt x="437041" y="446914"/>
                </a:lnTo>
                <a:lnTo>
                  <a:pt x="439674" y="443923"/>
                </a:lnTo>
                <a:lnTo>
                  <a:pt x="471221" y="403493"/>
                </a:lnTo>
                <a:lnTo>
                  <a:pt x="497395" y="363022"/>
                </a:lnTo>
                <a:lnTo>
                  <a:pt x="522163" y="314209"/>
                </a:lnTo>
                <a:lnTo>
                  <a:pt x="539928" y="260180"/>
                </a:lnTo>
                <a:lnTo>
                  <a:pt x="543598" y="238720"/>
                </a:lnTo>
                <a:lnTo>
                  <a:pt x="414843" y="238720"/>
                </a:lnTo>
                <a:lnTo>
                  <a:pt x="398390" y="238421"/>
                </a:lnTo>
                <a:lnTo>
                  <a:pt x="361060" y="236863"/>
                </a:lnTo>
                <a:lnTo>
                  <a:pt x="354046" y="233330"/>
                </a:lnTo>
                <a:lnTo>
                  <a:pt x="344589" y="224476"/>
                </a:lnTo>
                <a:lnTo>
                  <a:pt x="333668" y="212921"/>
                </a:lnTo>
                <a:lnTo>
                  <a:pt x="322259" y="201284"/>
                </a:lnTo>
                <a:lnTo>
                  <a:pt x="318321" y="198001"/>
                </a:lnTo>
                <a:close/>
              </a:path>
              <a:path w="545465" h="592454">
                <a:moveTo>
                  <a:pt x="541183" y="174123"/>
                </a:moveTo>
                <a:lnTo>
                  <a:pt x="340477" y="174123"/>
                </a:lnTo>
                <a:lnTo>
                  <a:pt x="358000" y="174272"/>
                </a:lnTo>
                <a:lnTo>
                  <a:pt x="376474" y="174647"/>
                </a:lnTo>
                <a:lnTo>
                  <a:pt x="426866" y="177832"/>
                </a:lnTo>
                <a:lnTo>
                  <a:pt x="451923" y="208252"/>
                </a:lnTo>
                <a:lnTo>
                  <a:pt x="451980" y="213241"/>
                </a:lnTo>
                <a:lnTo>
                  <a:pt x="451726" y="223738"/>
                </a:lnTo>
                <a:lnTo>
                  <a:pt x="449113" y="234241"/>
                </a:lnTo>
                <a:lnTo>
                  <a:pt x="442148" y="236966"/>
                </a:lnTo>
                <a:lnTo>
                  <a:pt x="430077" y="238347"/>
                </a:lnTo>
                <a:lnTo>
                  <a:pt x="414843" y="238720"/>
                </a:lnTo>
                <a:lnTo>
                  <a:pt x="543598" y="238720"/>
                </a:lnTo>
                <a:lnTo>
                  <a:pt x="545030" y="223738"/>
                </a:lnTo>
                <a:lnTo>
                  <a:pt x="545030" y="203462"/>
                </a:lnTo>
                <a:lnTo>
                  <a:pt x="543051" y="185428"/>
                </a:lnTo>
                <a:lnTo>
                  <a:pt x="541630" y="177173"/>
                </a:lnTo>
                <a:lnTo>
                  <a:pt x="541183" y="174123"/>
                </a:lnTo>
                <a:close/>
              </a:path>
              <a:path w="545465" h="592454">
                <a:moveTo>
                  <a:pt x="306596" y="0"/>
                </a:moveTo>
                <a:lnTo>
                  <a:pt x="267412" y="2258"/>
                </a:lnTo>
                <a:lnTo>
                  <a:pt x="212723" y="13916"/>
                </a:lnTo>
                <a:lnTo>
                  <a:pt x="164639" y="35401"/>
                </a:lnTo>
                <a:lnTo>
                  <a:pt x="125070" y="66606"/>
                </a:lnTo>
                <a:lnTo>
                  <a:pt x="95927" y="107422"/>
                </a:lnTo>
                <a:lnTo>
                  <a:pt x="79120" y="157742"/>
                </a:lnTo>
                <a:lnTo>
                  <a:pt x="38861" y="157742"/>
                </a:lnTo>
                <a:lnTo>
                  <a:pt x="29209" y="159139"/>
                </a:lnTo>
                <a:lnTo>
                  <a:pt x="15640" y="166030"/>
                </a:lnTo>
                <a:lnTo>
                  <a:pt x="4579" y="174406"/>
                </a:lnTo>
                <a:lnTo>
                  <a:pt x="0" y="178570"/>
                </a:lnTo>
                <a:lnTo>
                  <a:pt x="0" y="213241"/>
                </a:lnTo>
                <a:lnTo>
                  <a:pt x="37464" y="213241"/>
                </a:lnTo>
                <a:lnTo>
                  <a:pt x="40258" y="210447"/>
                </a:lnTo>
                <a:lnTo>
                  <a:pt x="2793" y="210447"/>
                </a:lnTo>
                <a:lnTo>
                  <a:pt x="2793" y="181364"/>
                </a:lnTo>
                <a:lnTo>
                  <a:pt x="37464" y="181364"/>
                </a:lnTo>
                <a:lnTo>
                  <a:pt x="37541" y="179815"/>
                </a:lnTo>
                <a:lnTo>
                  <a:pt x="38163" y="178570"/>
                </a:lnTo>
                <a:lnTo>
                  <a:pt x="4190" y="178570"/>
                </a:lnTo>
                <a:lnTo>
                  <a:pt x="13245" y="171545"/>
                </a:lnTo>
                <a:lnTo>
                  <a:pt x="24997" y="164041"/>
                </a:lnTo>
                <a:lnTo>
                  <a:pt x="40258" y="160536"/>
                </a:lnTo>
                <a:lnTo>
                  <a:pt x="539232" y="160536"/>
                </a:lnTo>
                <a:lnTo>
                  <a:pt x="537628" y="150030"/>
                </a:lnTo>
                <a:lnTo>
                  <a:pt x="526822" y="107950"/>
                </a:lnTo>
                <a:lnTo>
                  <a:pt x="501227" y="65523"/>
                </a:lnTo>
                <a:lnTo>
                  <a:pt x="466667" y="37284"/>
                </a:lnTo>
                <a:lnTo>
                  <a:pt x="414529" y="15086"/>
                </a:lnTo>
                <a:lnTo>
                  <a:pt x="368045" y="4961"/>
                </a:lnTo>
                <a:lnTo>
                  <a:pt x="326794" y="536"/>
                </a:lnTo>
                <a:lnTo>
                  <a:pt x="306596" y="0"/>
                </a:lnTo>
                <a:close/>
              </a:path>
              <a:path w="545465" h="592454">
                <a:moveTo>
                  <a:pt x="37464" y="181364"/>
                </a:moveTo>
                <a:lnTo>
                  <a:pt x="33274" y="181364"/>
                </a:lnTo>
                <a:lnTo>
                  <a:pt x="33274" y="210447"/>
                </a:lnTo>
                <a:lnTo>
                  <a:pt x="40258" y="210447"/>
                </a:lnTo>
                <a:lnTo>
                  <a:pt x="41655" y="209050"/>
                </a:lnTo>
                <a:lnTo>
                  <a:pt x="42587" y="207653"/>
                </a:lnTo>
                <a:lnTo>
                  <a:pt x="37464" y="207653"/>
                </a:lnTo>
                <a:lnTo>
                  <a:pt x="37464" y="181364"/>
                </a:lnTo>
                <a:close/>
              </a:path>
              <a:path w="545465" h="592454">
                <a:moveTo>
                  <a:pt x="541015" y="172982"/>
                </a:moveTo>
                <a:lnTo>
                  <a:pt x="47243" y="172982"/>
                </a:lnTo>
                <a:lnTo>
                  <a:pt x="48444" y="186648"/>
                </a:lnTo>
                <a:lnTo>
                  <a:pt x="48640" y="199398"/>
                </a:lnTo>
                <a:lnTo>
                  <a:pt x="44450" y="200795"/>
                </a:lnTo>
                <a:lnTo>
                  <a:pt x="38861" y="206256"/>
                </a:lnTo>
                <a:lnTo>
                  <a:pt x="37464" y="207653"/>
                </a:lnTo>
                <a:lnTo>
                  <a:pt x="42587" y="207653"/>
                </a:lnTo>
                <a:lnTo>
                  <a:pt x="44450" y="204859"/>
                </a:lnTo>
                <a:lnTo>
                  <a:pt x="45846" y="204859"/>
                </a:lnTo>
                <a:lnTo>
                  <a:pt x="48640" y="203462"/>
                </a:lnTo>
                <a:lnTo>
                  <a:pt x="63041" y="198972"/>
                </a:lnTo>
                <a:lnTo>
                  <a:pt x="74759" y="198972"/>
                </a:lnTo>
                <a:lnTo>
                  <a:pt x="76326" y="198001"/>
                </a:lnTo>
                <a:lnTo>
                  <a:pt x="318321" y="198001"/>
                </a:lnTo>
                <a:lnTo>
                  <a:pt x="311342" y="192183"/>
                </a:lnTo>
                <a:lnTo>
                  <a:pt x="301893" y="188238"/>
                </a:lnTo>
                <a:lnTo>
                  <a:pt x="76326" y="188222"/>
                </a:lnTo>
                <a:lnTo>
                  <a:pt x="76326" y="174379"/>
                </a:lnTo>
                <a:lnTo>
                  <a:pt x="541183" y="174123"/>
                </a:lnTo>
                <a:lnTo>
                  <a:pt x="541015" y="172982"/>
                </a:lnTo>
                <a:close/>
              </a:path>
              <a:path w="545465" h="592454">
                <a:moveTo>
                  <a:pt x="74759" y="198972"/>
                </a:moveTo>
                <a:lnTo>
                  <a:pt x="63041" y="198972"/>
                </a:lnTo>
                <a:lnTo>
                  <a:pt x="74264" y="199278"/>
                </a:lnTo>
                <a:lnTo>
                  <a:pt x="74759" y="198972"/>
                </a:lnTo>
                <a:close/>
              </a:path>
              <a:path w="545465" h="592454">
                <a:moveTo>
                  <a:pt x="539232" y="160536"/>
                </a:moveTo>
                <a:lnTo>
                  <a:pt x="47243" y="160536"/>
                </a:lnTo>
                <a:lnTo>
                  <a:pt x="47243" y="170188"/>
                </a:lnTo>
                <a:lnTo>
                  <a:pt x="40258" y="170188"/>
                </a:lnTo>
                <a:lnTo>
                  <a:pt x="34670" y="175776"/>
                </a:lnTo>
                <a:lnTo>
                  <a:pt x="33274" y="178570"/>
                </a:lnTo>
                <a:lnTo>
                  <a:pt x="38163" y="178570"/>
                </a:lnTo>
                <a:lnTo>
                  <a:pt x="38861" y="177173"/>
                </a:lnTo>
                <a:lnTo>
                  <a:pt x="43052" y="172982"/>
                </a:lnTo>
                <a:lnTo>
                  <a:pt x="541015" y="172982"/>
                </a:lnTo>
                <a:lnTo>
                  <a:pt x="540425" y="168960"/>
                </a:lnTo>
                <a:lnTo>
                  <a:pt x="539232" y="160536"/>
                </a:lnTo>
                <a:close/>
              </a:path>
              <a:path w="545465" h="592454">
                <a:moveTo>
                  <a:pt x="66237" y="155882"/>
                </a:moveTo>
                <a:lnTo>
                  <a:pt x="52081" y="156695"/>
                </a:lnTo>
                <a:lnTo>
                  <a:pt x="45646" y="157721"/>
                </a:lnTo>
                <a:lnTo>
                  <a:pt x="45846" y="157742"/>
                </a:lnTo>
                <a:lnTo>
                  <a:pt x="79120" y="157742"/>
                </a:lnTo>
                <a:lnTo>
                  <a:pt x="66237" y="155882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7" name="object 27"/>
          <p:cNvSpPr/>
          <p:nvPr/>
        </p:nvSpPr>
        <p:spPr>
          <a:xfrm>
            <a:off x="8112031" y="3229501"/>
            <a:ext cx="82315" cy="141791"/>
          </a:xfrm>
          <a:custGeom>
            <a:avLst/>
            <a:gdLst/>
            <a:ahLst/>
            <a:cxnLst/>
            <a:rect l="l" t="t" r="r" b="b"/>
            <a:pathLst>
              <a:path w="109854" h="189229">
                <a:moveTo>
                  <a:pt x="83274" y="0"/>
                </a:moveTo>
                <a:lnTo>
                  <a:pt x="45881" y="11893"/>
                </a:lnTo>
                <a:lnTo>
                  <a:pt x="14786" y="35934"/>
                </a:lnTo>
                <a:lnTo>
                  <a:pt x="0" y="75607"/>
                </a:lnTo>
                <a:lnTo>
                  <a:pt x="1639" y="92721"/>
                </a:lnTo>
                <a:lnTo>
                  <a:pt x="19054" y="140971"/>
                </a:lnTo>
                <a:lnTo>
                  <a:pt x="46143" y="174021"/>
                </a:lnTo>
                <a:lnTo>
                  <a:pt x="78269" y="188742"/>
                </a:lnTo>
                <a:lnTo>
                  <a:pt x="84027" y="186655"/>
                </a:lnTo>
                <a:lnTo>
                  <a:pt x="104702" y="153533"/>
                </a:lnTo>
                <a:lnTo>
                  <a:pt x="108898" y="123106"/>
                </a:lnTo>
                <a:lnTo>
                  <a:pt x="108279" y="104675"/>
                </a:lnTo>
                <a:lnTo>
                  <a:pt x="105399" y="84193"/>
                </a:lnTo>
                <a:lnTo>
                  <a:pt x="108682" y="66691"/>
                </a:lnTo>
                <a:lnTo>
                  <a:pt x="105716" y="24003"/>
                </a:lnTo>
                <a:lnTo>
                  <a:pt x="89949" y="1670"/>
                </a:lnTo>
                <a:lnTo>
                  <a:pt x="83274" y="0"/>
                </a:lnTo>
                <a:close/>
              </a:path>
            </a:pathLst>
          </a:custGeom>
          <a:solidFill>
            <a:srgbClr val="8063A1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8" name="object 28"/>
          <p:cNvSpPr/>
          <p:nvPr/>
        </p:nvSpPr>
        <p:spPr>
          <a:xfrm>
            <a:off x="8175970" y="3259103"/>
            <a:ext cx="285486" cy="73275"/>
          </a:xfrm>
          <a:custGeom>
            <a:avLst/>
            <a:gdLst/>
            <a:ahLst/>
            <a:cxnLst/>
            <a:rect l="l" t="t" r="r" b="b"/>
            <a:pathLst>
              <a:path w="381000" h="97789">
                <a:moveTo>
                  <a:pt x="373760" y="0"/>
                </a:moveTo>
                <a:lnTo>
                  <a:pt x="7238" y="0"/>
                </a:lnTo>
                <a:lnTo>
                  <a:pt x="0" y="7238"/>
                </a:lnTo>
                <a:lnTo>
                  <a:pt x="0" y="90296"/>
                </a:lnTo>
                <a:lnTo>
                  <a:pt x="7238" y="97535"/>
                </a:lnTo>
                <a:lnTo>
                  <a:pt x="373760" y="97535"/>
                </a:lnTo>
                <a:lnTo>
                  <a:pt x="381000" y="90296"/>
                </a:lnTo>
                <a:lnTo>
                  <a:pt x="381000" y="7238"/>
                </a:lnTo>
                <a:lnTo>
                  <a:pt x="373760" y="0"/>
                </a:lnTo>
                <a:close/>
              </a:path>
            </a:pathLst>
          </a:custGeom>
          <a:solidFill>
            <a:srgbClr val="8063A1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9" name="object 29"/>
          <p:cNvSpPr/>
          <p:nvPr/>
        </p:nvSpPr>
        <p:spPr>
          <a:xfrm>
            <a:off x="7538767" y="897566"/>
            <a:ext cx="835902" cy="55270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0" name="object 30"/>
          <p:cNvSpPr/>
          <p:nvPr/>
        </p:nvSpPr>
        <p:spPr>
          <a:xfrm>
            <a:off x="5140688" y="3888314"/>
            <a:ext cx="833618" cy="0"/>
          </a:xfrm>
          <a:custGeom>
            <a:avLst/>
            <a:gdLst/>
            <a:ahLst/>
            <a:cxnLst/>
            <a:rect l="l" t="t" r="r" b="b"/>
            <a:pathLst>
              <a:path w="1112520">
                <a:moveTo>
                  <a:pt x="0" y="0"/>
                </a:moveTo>
                <a:lnTo>
                  <a:pt x="1112520" y="0"/>
                </a:lnTo>
              </a:path>
            </a:pathLst>
          </a:custGeom>
          <a:ln w="45719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1" name="object 31"/>
          <p:cNvSpPr/>
          <p:nvPr/>
        </p:nvSpPr>
        <p:spPr>
          <a:xfrm>
            <a:off x="4998492" y="3875183"/>
            <a:ext cx="162150" cy="26292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2" name="object 32"/>
          <p:cNvSpPr/>
          <p:nvPr/>
        </p:nvSpPr>
        <p:spPr>
          <a:xfrm>
            <a:off x="4998493" y="3875182"/>
            <a:ext cx="162251" cy="263123"/>
          </a:xfrm>
          <a:custGeom>
            <a:avLst/>
            <a:gdLst/>
            <a:ahLst/>
            <a:cxnLst/>
            <a:rect l="l" t="t" r="r" b="b"/>
            <a:pathLst>
              <a:path w="216534" h="351154">
                <a:moveTo>
                  <a:pt x="205390" y="0"/>
                </a:moveTo>
                <a:lnTo>
                  <a:pt x="211911" y="46051"/>
                </a:lnTo>
                <a:lnTo>
                  <a:pt x="215545" y="91383"/>
                </a:lnTo>
                <a:lnTo>
                  <a:pt x="216400" y="135287"/>
                </a:lnTo>
                <a:lnTo>
                  <a:pt x="215819" y="156484"/>
                </a:lnTo>
                <a:lnTo>
                  <a:pt x="212705" y="196926"/>
                </a:lnTo>
                <a:lnTo>
                  <a:pt x="203360" y="251386"/>
                </a:lnTo>
                <a:lnTo>
                  <a:pt x="188727" y="296287"/>
                </a:lnTo>
                <a:lnTo>
                  <a:pt x="169169" y="329245"/>
                </a:lnTo>
                <a:lnTo>
                  <a:pt x="136719" y="350278"/>
                </a:lnTo>
                <a:lnTo>
                  <a:pt x="128139" y="350891"/>
                </a:lnTo>
                <a:lnTo>
                  <a:pt x="119507" y="349696"/>
                </a:lnTo>
                <a:lnTo>
                  <a:pt x="85227" y="327936"/>
                </a:lnTo>
                <a:lnTo>
                  <a:pt x="60844" y="295333"/>
                </a:lnTo>
                <a:lnTo>
                  <a:pt x="38741" y="250428"/>
                </a:lnTo>
                <a:lnTo>
                  <a:pt x="25781" y="214392"/>
                </a:lnTo>
                <a:lnTo>
                  <a:pt x="14596" y="173991"/>
                </a:lnTo>
                <a:lnTo>
                  <a:pt x="5492" y="129666"/>
                </a:lnTo>
                <a:lnTo>
                  <a:pt x="0" y="91977"/>
                </a:lnTo>
                <a:lnTo>
                  <a:pt x="205390" y="0"/>
                </a:lnTo>
                <a:close/>
              </a:path>
            </a:pathLst>
          </a:custGeom>
          <a:ln w="254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3" name="object 33"/>
          <p:cNvSpPr/>
          <p:nvPr/>
        </p:nvSpPr>
        <p:spPr>
          <a:xfrm>
            <a:off x="4831887" y="3934217"/>
            <a:ext cx="174324" cy="4045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4" name="object 34"/>
          <p:cNvSpPr/>
          <p:nvPr/>
        </p:nvSpPr>
        <p:spPr>
          <a:xfrm>
            <a:off x="4831887" y="3934218"/>
            <a:ext cx="174622" cy="404914"/>
          </a:xfrm>
          <a:custGeom>
            <a:avLst/>
            <a:gdLst/>
            <a:ahLst/>
            <a:cxnLst/>
            <a:rect l="l" t="t" r="r" b="b"/>
            <a:pathLst>
              <a:path w="233045" h="540385">
                <a:moveTo>
                  <a:pt x="0" y="192104"/>
                </a:moveTo>
                <a:lnTo>
                  <a:pt x="4533" y="249709"/>
                </a:lnTo>
                <a:lnTo>
                  <a:pt x="11778" y="304151"/>
                </a:lnTo>
                <a:lnTo>
                  <a:pt x="21458" y="354713"/>
                </a:lnTo>
                <a:lnTo>
                  <a:pt x="33298" y="400680"/>
                </a:lnTo>
                <a:lnTo>
                  <a:pt x="47021" y="441337"/>
                </a:lnTo>
                <a:lnTo>
                  <a:pt x="70535" y="490796"/>
                </a:lnTo>
                <a:lnTo>
                  <a:pt x="96735" y="524279"/>
                </a:lnTo>
                <a:lnTo>
                  <a:pt x="134238" y="539893"/>
                </a:lnTo>
                <a:lnTo>
                  <a:pt x="143645" y="538061"/>
                </a:lnTo>
                <a:lnTo>
                  <a:pt x="177722" y="508840"/>
                </a:lnTo>
                <a:lnTo>
                  <a:pt x="198852" y="466557"/>
                </a:lnTo>
                <a:lnTo>
                  <a:pt x="210454" y="430075"/>
                </a:lnTo>
                <a:lnTo>
                  <a:pt x="219835" y="387831"/>
                </a:lnTo>
                <a:lnTo>
                  <a:pt x="226795" y="340576"/>
                </a:lnTo>
                <a:lnTo>
                  <a:pt x="231132" y="289057"/>
                </a:lnTo>
                <a:lnTo>
                  <a:pt x="232647" y="234025"/>
                </a:lnTo>
                <a:lnTo>
                  <a:pt x="232284" y="205426"/>
                </a:lnTo>
                <a:lnTo>
                  <a:pt x="230359" y="162914"/>
                </a:lnTo>
                <a:lnTo>
                  <a:pt x="227076" y="123377"/>
                </a:lnTo>
                <a:lnTo>
                  <a:pt x="222420" y="84727"/>
                </a:lnTo>
                <a:lnTo>
                  <a:pt x="214164" y="35191"/>
                </a:lnTo>
                <a:lnTo>
                  <a:pt x="206502" y="0"/>
                </a:lnTo>
                <a:lnTo>
                  <a:pt x="0" y="192104"/>
                </a:lnTo>
                <a:close/>
              </a:path>
            </a:pathLst>
          </a:custGeom>
          <a:ln w="254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5" name="object 35"/>
          <p:cNvSpPr/>
          <p:nvPr/>
        </p:nvSpPr>
        <p:spPr>
          <a:xfrm>
            <a:off x="4939707" y="3933421"/>
            <a:ext cx="56621" cy="75178"/>
          </a:xfrm>
          <a:custGeom>
            <a:avLst/>
            <a:gdLst/>
            <a:ahLst/>
            <a:cxnLst/>
            <a:rect l="l" t="t" r="r" b="b"/>
            <a:pathLst>
              <a:path w="75565" h="100329">
                <a:moveTo>
                  <a:pt x="0" y="99821"/>
                </a:moveTo>
                <a:lnTo>
                  <a:pt x="75438" y="99821"/>
                </a:lnTo>
                <a:lnTo>
                  <a:pt x="75438" y="0"/>
                </a:lnTo>
                <a:lnTo>
                  <a:pt x="0" y="0"/>
                </a:lnTo>
                <a:lnTo>
                  <a:pt x="0" y="99821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6" name="object 36"/>
          <p:cNvSpPr/>
          <p:nvPr/>
        </p:nvSpPr>
        <p:spPr>
          <a:xfrm>
            <a:off x="4996232" y="3914580"/>
            <a:ext cx="19033" cy="93734"/>
          </a:xfrm>
          <a:custGeom>
            <a:avLst/>
            <a:gdLst/>
            <a:ahLst/>
            <a:cxnLst/>
            <a:rect l="l" t="t" r="r" b="b"/>
            <a:pathLst>
              <a:path w="25400" h="125095">
                <a:moveTo>
                  <a:pt x="25145" y="0"/>
                </a:moveTo>
                <a:lnTo>
                  <a:pt x="0" y="25145"/>
                </a:lnTo>
                <a:lnTo>
                  <a:pt x="0" y="124967"/>
                </a:lnTo>
                <a:lnTo>
                  <a:pt x="25145" y="99822"/>
                </a:lnTo>
                <a:lnTo>
                  <a:pt x="25145" y="0"/>
                </a:lnTo>
                <a:close/>
              </a:path>
            </a:pathLst>
          </a:custGeom>
          <a:solidFill>
            <a:srgbClr val="C3C3C3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7" name="object 37"/>
          <p:cNvSpPr/>
          <p:nvPr/>
        </p:nvSpPr>
        <p:spPr>
          <a:xfrm>
            <a:off x="4939706" y="3914579"/>
            <a:ext cx="75654" cy="19033"/>
          </a:xfrm>
          <a:custGeom>
            <a:avLst/>
            <a:gdLst/>
            <a:ahLst/>
            <a:cxnLst/>
            <a:rect l="l" t="t" r="r" b="b"/>
            <a:pathLst>
              <a:path w="100965" h="25400">
                <a:moveTo>
                  <a:pt x="100583" y="0"/>
                </a:moveTo>
                <a:lnTo>
                  <a:pt x="25146" y="0"/>
                </a:lnTo>
                <a:lnTo>
                  <a:pt x="0" y="25145"/>
                </a:lnTo>
                <a:lnTo>
                  <a:pt x="75438" y="25145"/>
                </a:lnTo>
                <a:lnTo>
                  <a:pt x="100583" y="0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8" name="object 38"/>
          <p:cNvSpPr/>
          <p:nvPr/>
        </p:nvSpPr>
        <p:spPr>
          <a:xfrm>
            <a:off x="4939706" y="3914580"/>
            <a:ext cx="75654" cy="93734"/>
          </a:xfrm>
          <a:custGeom>
            <a:avLst/>
            <a:gdLst/>
            <a:ahLst/>
            <a:cxnLst/>
            <a:rect l="l" t="t" r="r" b="b"/>
            <a:pathLst>
              <a:path w="100965" h="125095">
                <a:moveTo>
                  <a:pt x="0" y="25145"/>
                </a:moveTo>
                <a:lnTo>
                  <a:pt x="25146" y="0"/>
                </a:lnTo>
                <a:lnTo>
                  <a:pt x="100583" y="0"/>
                </a:lnTo>
                <a:lnTo>
                  <a:pt x="100583" y="99822"/>
                </a:lnTo>
                <a:lnTo>
                  <a:pt x="75438" y="124967"/>
                </a:lnTo>
                <a:lnTo>
                  <a:pt x="0" y="124967"/>
                </a:lnTo>
                <a:lnTo>
                  <a:pt x="0" y="25145"/>
                </a:lnTo>
                <a:close/>
              </a:path>
            </a:pathLst>
          </a:custGeom>
          <a:ln w="24383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9" name="object 39"/>
          <p:cNvSpPr/>
          <p:nvPr/>
        </p:nvSpPr>
        <p:spPr>
          <a:xfrm>
            <a:off x="4939706" y="3914579"/>
            <a:ext cx="75654" cy="19033"/>
          </a:xfrm>
          <a:custGeom>
            <a:avLst/>
            <a:gdLst/>
            <a:ahLst/>
            <a:cxnLst/>
            <a:rect l="l" t="t" r="r" b="b"/>
            <a:pathLst>
              <a:path w="100965" h="25400">
                <a:moveTo>
                  <a:pt x="0" y="25145"/>
                </a:moveTo>
                <a:lnTo>
                  <a:pt x="75438" y="25145"/>
                </a:lnTo>
                <a:lnTo>
                  <a:pt x="100583" y="0"/>
                </a:lnTo>
              </a:path>
            </a:pathLst>
          </a:custGeom>
          <a:ln w="24383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0" name="object 40"/>
          <p:cNvSpPr/>
          <p:nvPr/>
        </p:nvSpPr>
        <p:spPr>
          <a:xfrm>
            <a:off x="4996232" y="3933421"/>
            <a:ext cx="0" cy="75178"/>
          </a:xfrm>
          <a:custGeom>
            <a:avLst/>
            <a:gdLst/>
            <a:ahLst/>
            <a:cxnLst/>
            <a:rect l="l" t="t" r="r" b="b"/>
            <a:pathLst>
              <a:path h="100329">
                <a:moveTo>
                  <a:pt x="0" y="0"/>
                </a:moveTo>
                <a:lnTo>
                  <a:pt x="0" y="99821"/>
                </a:lnTo>
              </a:path>
            </a:pathLst>
          </a:custGeom>
          <a:ln w="2438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1" name="object 41"/>
          <p:cNvSpPr/>
          <p:nvPr/>
        </p:nvSpPr>
        <p:spPr>
          <a:xfrm>
            <a:off x="4836930" y="4074452"/>
            <a:ext cx="1087225" cy="0"/>
          </a:xfrm>
          <a:custGeom>
            <a:avLst/>
            <a:gdLst/>
            <a:ahLst/>
            <a:cxnLst/>
            <a:rect l="l" t="t" r="r" b="b"/>
            <a:pathLst>
              <a:path w="1450975">
                <a:moveTo>
                  <a:pt x="0" y="0"/>
                </a:moveTo>
                <a:lnTo>
                  <a:pt x="1450847" y="0"/>
                </a:lnTo>
              </a:path>
            </a:pathLst>
          </a:custGeom>
          <a:ln w="36575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2" name="object 42"/>
          <p:cNvSpPr/>
          <p:nvPr/>
        </p:nvSpPr>
        <p:spPr>
          <a:xfrm>
            <a:off x="5469567" y="4060748"/>
            <a:ext cx="491036" cy="198888"/>
          </a:xfrm>
          <a:custGeom>
            <a:avLst/>
            <a:gdLst/>
            <a:ahLst/>
            <a:cxnLst/>
            <a:rect l="l" t="t" r="r" b="b"/>
            <a:pathLst>
              <a:path w="655320" h="265429">
                <a:moveTo>
                  <a:pt x="611124" y="0"/>
                </a:moveTo>
                <a:lnTo>
                  <a:pt x="31080" y="1983"/>
                </a:lnTo>
                <a:lnTo>
                  <a:pt x="2326" y="30026"/>
                </a:lnTo>
                <a:lnTo>
                  <a:pt x="0" y="44195"/>
                </a:lnTo>
                <a:lnTo>
                  <a:pt x="119684" y="195535"/>
                </a:lnTo>
                <a:lnTo>
                  <a:pt x="123923" y="202841"/>
                </a:lnTo>
                <a:lnTo>
                  <a:pt x="155231" y="227605"/>
                </a:lnTo>
                <a:lnTo>
                  <a:pt x="199516" y="250613"/>
                </a:lnTo>
                <a:lnTo>
                  <a:pt x="237609" y="264122"/>
                </a:lnTo>
                <a:lnTo>
                  <a:pt x="245617" y="265175"/>
                </a:lnTo>
                <a:lnTo>
                  <a:pt x="624239" y="263194"/>
                </a:lnTo>
                <a:lnTo>
                  <a:pt x="636686" y="257030"/>
                </a:lnTo>
                <a:lnTo>
                  <a:pt x="646527" y="247430"/>
                </a:lnTo>
                <a:lnTo>
                  <a:pt x="652993" y="235159"/>
                </a:lnTo>
                <a:lnTo>
                  <a:pt x="655319" y="220979"/>
                </a:lnTo>
                <a:lnTo>
                  <a:pt x="653336" y="31080"/>
                </a:lnTo>
                <a:lnTo>
                  <a:pt x="647167" y="18633"/>
                </a:lnTo>
                <a:lnTo>
                  <a:pt x="637563" y="8792"/>
                </a:lnTo>
                <a:lnTo>
                  <a:pt x="625293" y="2326"/>
                </a:lnTo>
                <a:lnTo>
                  <a:pt x="611124" y="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3" name="object 43"/>
          <p:cNvSpPr/>
          <p:nvPr/>
        </p:nvSpPr>
        <p:spPr>
          <a:xfrm>
            <a:off x="5019641" y="3925998"/>
            <a:ext cx="0" cy="48057"/>
          </a:xfrm>
          <a:custGeom>
            <a:avLst/>
            <a:gdLst/>
            <a:ahLst/>
            <a:cxnLst/>
            <a:rect l="l" t="t" r="r" b="b"/>
            <a:pathLst>
              <a:path h="64135">
                <a:moveTo>
                  <a:pt x="0" y="0"/>
                </a:moveTo>
                <a:lnTo>
                  <a:pt x="0" y="64008"/>
                </a:lnTo>
              </a:path>
            </a:pathLst>
          </a:custGeom>
          <a:ln w="36575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4" name="object 44"/>
          <p:cNvSpPr/>
          <p:nvPr/>
        </p:nvSpPr>
        <p:spPr>
          <a:xfrm>
            <a:off x="5556355" y="3871185"/>
            <a:ext cx="491036" cy="198888"/>
          </a:xfrm>
          <a:custGeom>
            <a:avLst/>
            <a:gdLst/>
            <a:ahLst/>
            <a:cxnLst/>
            <a:rect l="l" t="t" r="r" b="b"/>
            <a:pathLst>
              <a:path w="655320" h="265429">
                <a:moveTo>
                  <a:pt x="611123" y="0"/>
                </a:moveTo>
                <a:lnTo>
                  <a:pt x="31080" y="1983"/>
                </a:lnTo>
                <a:lnTo>
                  <a:pt x="2326" y="30026"/>
                </a:lnTo>
                <a:lnTo>
                  <a:pt x="0" y="44195"/>
                </a:lnTo>
                <a:lnTo>
                  <a:pt x="119680" y="195560"/>
                </a:lnTo>
                <a:lnTo>
                  <a:pt x="123915" y="202860"/>
                </a:lnTo>
                <a:lnTo>
                  <a:pt x="155218" y="227612"/>
                </a:lnTo>
                <a:lnTo>
                  <a:pt x="199508" y="250614"/>
                </a:lnTo>
                <a:lnTo>
                  <a:pt x="237608" y="264122"/>
                </a:lnTo>
                <a:lnTo>
                  <a:pt x="245617" y="265175"/>
                </a:lnTo>
                <a:lnTo>
                  <a:pt x="624239" y="263192"/>
                </a:lnTo>
                <a:lnTo>
                  <a:pt x="636686" y="257023"/>
                </a:lnTo>
                <a:lnTo>
                  <a:pt x="646527" y="247419"/>
                </a:lnTo>
                <a:lnTo>
                  <a:pt x="652993" y="235149"/>
                </a:lnTo>
                <a:lnTo>
                  <a:pt x="655319" y="220979"/>
                </a:lnTo>
                <a:lnTo>
                  <a:pt x="653336" y="31080"/>
                </a:lnTo>
                <a:lnTo>
                  <a:pt x="647167" y="18633"/>
                </a:lnTo>
                <a:lnTo>
                  <a:pt x="637563" y="8792"/>
                </a:lnTo>
                <a:lnTo>
                  <a:pt x="625293" y="2326"/>
                </a:lnTo>
                <a:lnTo>
                  <a:pt x="611123" y="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5" name="object 45"/>
          <p:cNvSpPr/>
          <p:nvPr/>
        </p:nvSpPr>
        <p:spPr>
          <a:xfrm>
            <a:off x="4926003" y="3846119"/>
            <a:ext cx="82315" cy="84218"/>
          </a:xfrm>
          <a:custGeom>
            <a:avLst/>
            <a:gdLst/>
            <a:ahLst/>
            <a:cxnLst/>
            <a:rect l="l" t="t" r="r" b="b"/>
            <a:pathLst>
              <a:path w="109854" h="112395">
                <a:moveTo>
                  <a:pt x="52017" y="0"/>
                </a:moveTo>
                <a:lnTo>
                  <a:pt x="15124" y="17426"/>
                </a:lnTo>
                <a:lnTo>
                  <a:pt x="0" y="56313"/>
                </a:lnTo>
                <a:lnTo>
                  <a:pt x="622" y="64800"/>
                </a:lnTo>
                <a:lnTo>
                  <a:pt x="20040" y="98838"/>
                </a:lnTo>
                <a:lnTo>
                  <a:pt x="61828" y="112249"/>
                </a:lnTo>
                <a:lnTo>
                  <a:pt x="74767" y="108816"/>
                </a:lnTo>
                <a:lnTo>
                  <a:pt x="103244" y="81065"/>
                </a:lnTo>
                <a:lnTo>
                  <a:pt x="109498" y="51127"/>
                </a:lnTo>
                <a:lnTo>
                  <a:pt x="106530" y="37373"/>
                </a:lnTo>
                <a:lnTo>
                  <a:pt x="80279" y="6848"/>
                </a:lnTo>
                <a:lnTo>
                  <a:pt x="52017" y="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6" name="object 46"/>
          <p:cNvSpPr/>
          <p:nvPr/>
        </p:nvSpPr>
        <p:spPr>
          <a:xfrm>
            <a:off x="4931764" y="3664493"/>
            <a:ext cx="3530982" cy="170816"/>
          </a:xfrm>
          <a:custGeom>
            <a:avLst/>
            <a:gdLst/>
            <a:ahLst/>
            <a:cxnLst/>
            <a:rect l="l" t="t" r="r" b="b"/>
            <a:pathLst>
              <a:path w="4712334" h="227964">
                <a:moveTo>
                  <a:pt x="4712138" y="0"/>
                </a:moveTo>
                <a:lnTo>
                  <a:pt x="4711017" y="39476"/>
                </a:lnTo>
                <a:lnTo>
                  <a:pt x="4705736" y="87460"/>
                </a:lnTo>
                <a:lnTo>
                  <a:pt x="2375846" y="118871"/>
                </a:lnTo>
                <a:lnTo>
                  <a:pt x="2372468" y="120597"/>
                </a:lnTo>
                <a:lnTo>
                  <a:pt x="2361276" y="157230"/>
                </a:lnTo>
                <a:lnTo>
                  <a:pt x="2356664" y="207909"/>
                </a:lnTo>
                <a:lnTo>
                  <a:pt x="2356104" y="227695"/>
                </a:lnTo>
                <a:lnTo>
                  <a:pt x="2355741" y="208714"/>
                </a:lnTo>
                <a:lnTo>
                  <a:pt x="2351085" y="157522"/>
                </a:lnTo>
                <a:lnTo>
                  <a:pt x="2338850" y="119906"/>
                </a:lnTo>
                <a:lnTo>
                  <a:pt x="19742" y="118871"/>
                </a:lnTo>
                <a:lnTo>
                  <a:pt x="16364" y="117146"/>
                </a:lnTo>
                <a:lnTo>
                  <a:pt x="5172" y="80513"/>
                </a:lnTo>
                <a:lnTo>
                  <a:pt x="560" y="29834"/>
                </a:lnTo>
                <a:lnTo>
                  <a:pt x="0" y="10048"/>
                </a:lnTo>
              </a:path>
            </a:pathLst>
          </a:custGeom>
          <a:ln w="9144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7" name="object 47"/>
          <p:cNvSpPr txBox="1"/>
          <p:nvPr/>
        </p:nvSpPr>
        <p:spPr>
          <a:xfrm>
            <a:off x="5168380" y="4240534"/>
            <a:ext cx="852650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b="1" spc="-4" dirty="0">
                <a:solidFill>
                  <a:srgbClr val="252525"/>
                </a:solidFill>
                <a:latin typeface="微软雅黑"/>
                <a:cs typeface="微软雅黑"/>
              </a:rPr>
              <a:t>A</a:t>
            </a:r>
            <a:r>
              <a:rPr sz="1199" b="1" spc="8" dirty="0">
                <a:solidFill>
                  <a:srgbClr val="252525"/>
                </a:solidFill>
                <a:latin typeface="微软雅黑"/>
                <a:cs typeface="微软雅黑"/>
              </a:rPr>
              <a:t>R</a:t>
            </a:r>
            <a:r>
              <a:rPr sz="1199" b="1" spc="4" dirty="0">
                <a:solidFill>
                  <a:srgbClr val="252525"/>
                </a:solidFill>
                <a:latin typeface="微软雅黑"/>
                <a:cs typeface="微软雅黑"/>
              </a:rPr>
              <a:t>穿戴设备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6271210" y="3921431"/>
            <a:ext cx="970652" cy="242187"/>
          </a:xfrm>
          <a:custGeom>
            <a:avLst/>
            <a:gdLst/>
            <a:ahLst/>
            <a:cxnLst/>
            <a:rect l="l" t="t" r="r" b="b"/>
            <a:pathLst>
              <a:path w="1295400" h="323214">
                <a:moveTo>
                  <a:pt x="0" y="323087"/>
                </a:moveTo>
                <a:lnTo>
                  <a:pt x="1295400" y="323087"/>
                </a:lnTo>
                <a:lnTo>
                  <a:pt x="1295400" y="0"/>
                </a:lnTo>
                <a:lnTo>
                  <a:pt x="0" y="0"/>
                </a:lnTo>
                <a:lnTo>
                  <a:pt x="0" y="323087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9" name="object 49"/>
          <p:cNvSpPr txBox="1"/>
          <p:nvPr/>
        </p:nvSpPr>
        <p:spPr>
          <a:xfrm>
            <a:off x="6518822" y="3984329"/>
            <a:ext cx="475810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b="1" dirty="0">
                <a:solidFill>
                  <a:srgbClr val="FFFFFF"/>
                </a:solidFill>
                <a:latin typeface="微软雅黑"/>
                <a:cs typeface="微软雅黑"/>
              </a:rPr>
              <a:t>音频播放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7394882" y="3921431"/>
            <a:ext cx="970652" cy="242187"/>
          </a:xfrm>
          <a:custGeom>
            <a:avLst/>
            <a:gdLst/>
            <a:ahLst/>
            <a:cxnLst/>
            <a:rect l="l" t="t" r="r" b="b"/>
            <a:pathLst>
              <a:path w="1295400" h="323214">
                <a:moveTo>
                  <a:pt x="0" y="323087"/>
                </a:moveTo>
                <a:lnTo>
                  <a:pt x="1295400" y="323087"/>
                </a:lnTo>
                <a:lnTo>
                  <a:pt x="1295400" y="0"/>
                </a:lnTo>
                <a:lnTo>
                  <a:pt x="0" y="0"/>
                </a:lnTo>
                <a:lnTo>
                  <a:pt x="0" y="323087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1" name="object 51"/>
          <p:cNvSpPr txBox="1"/>
          <p:nvPr/>
        </p:nvSpPr>
        <p:spPr>
          <a:xfrm>
            <a:off x="7642969" y="3984329"/>
            <a:ext cx="475810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b="1" dirty="0">
                <a:solidFill>
                  <a:srgbClr val="FFFFFF"/>
                </a:solidFill>
                <a:latin typeface="微软雅黑"/>
                <a:cs typeface="微软雅黑"/>
              </a:rPr>
              <a:t>视频播放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6271210" y="4181795"/>
            <a:ext cx="970652" cy="242187"/>
          </a:xfrm>
          <a:custGeom>
            <a:avLst/>
            <a:gdLst/>
            <a:ahLst/>
            <a:cxnLst/>
            <a:rect l="l" t="t" r="r" b="b"/>
            <a:pathLst>
              <a:path w="1295400" h="323214">
                <a:moveTo>
                  <a:pt x="0" y="323088"/>
                </a:moveTo>
                <a:lnTo>
                  <a:pt x="1295400" y="323088"/>
                </a:lnTo>
                <a:lnTo>
                  <a:pt x="1295400" y="0"/>
                </a:lnTo>
                <a:lnTo>
                  <a:pt x="0" y="0"/>
                </a:lnTo>
                <a:lnTo>
                  <a:pt x="0" y="323088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3" name="object 53"/>
          <p:cNvSpPr txBox="1"/>
          <p:nvPr/>
        </p:nvSpPr>
        <p:spPr>
          <a:xfrm>
            <a:off x="6518822" y="4245670"/>
            <a:ext cx="475810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b="1" spc="-4" dirty="0">
                <a:solidFill>
                  <a:srgbClr val="FFFFFF"/>
                </a:solidFill>
                <a:latin typeface="微软雅黑"/>
                <a:cs typeface="微软雅黑"/>
              </a:rPr>
              <a:t>位置信息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7394882" y="4181795"/>
            <a:ext cx="970652" cy="242187"/>
          </a:xfrm>
          <a:custGeom>
            <a:avLst/>
            <a:gdLst/>
            <a:ahLst/>
            <a:cxnLst/>
            <a:rect l="l" t="t" r="r" b="b"/>
            <a:pathLst>
              <a:path w="1295400" h="323214">
                <a:moveTo>
                  <a:pt x="0" y="323088"/>
                </a:moveTo>
                <a:lnTo>
                  <a:pt x="1295400" y="323088"/>
                </a:lnTo>
                <a:lnTo>
                  <a:pt x="1295400" y="0"/>
                </a:lnTo>
                <a:lnTo>
                  <a:pt x="0" y="0"/>
                </a:lnTo>
                <a:lnTo>
                  <a:pt x="0" y="323088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5" name="object 55"/>
          <p:cNvSpPr txBox="1"/>
          <p:nvPr/>
        </p:nvSpPr>
        <p:spPr>
          <a:xfrm>
            <a:off x="7761732" y="4245670"/>
            <a:ext cx="238381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b="1" spc="-8" dirty="0">
                <a:solidFill>
                  <a:srgbClr val="FFFFFF"/>
                </a:solidFill>
                <a:latin typeface="微软雅黑"/>
                <a:cs typeface="微软雅黑"/>
              </a:rPr>
              <a:t>……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5211488" y="1452551"/>
            <a:ext cx="2517032" cy="1315613"/>
          </a:xfrm>
          <a:custGeom>
            <a:avLst/>
            <a:gdLst/>
            <a:ahLst/>
            <a:cxnLst/>
            <a:rect l="l" t="t" r="r" b="b"/>
            <a:pathLst>
              <a:path w="3359150" h="1755775">
                <a:moveTo>
                  <a:pt x="3318890" y="0"/>
                </a:moveTo>
                <a:lnTo>
                  <a:pt x="3328223" y="54398"/>
                </a:lnTo>
                <a:lnTo>
                  <a:pt x="3337093" y="108743"/>
                </a:lnTo>
                <a:lnTo>
                  <a:pt x="3345036" y="162983"/>
                </a:lnTo>
                <a:lnTo>
                  <a:pt x="3351594" y="217066"/>
                </a:lnTo>
                <a:lnTo>
                  <a:pt x="3356302" y="270938"/>
                </a:lnTo>
                <a:lnTo>
                  <a:pt x="3358700" y="324547"/>
                </a:lnTo>
                <a:lnTo>
                  <a:pt x="3358326" y="377841"/>
                </a:lnTo>
                <a:lnTo>
                  <a:pt x="3354719" y="430767"/>
                </a:lnTo>
                <a:lnTo>
                  <a:pt x="3347416" y="483272"/>
                </a:lnTo>
                <a:lnTo>
                  <a:pt x="3335956" y="535304"/>
                </a:lnTo>
                <a:lnTo>
                  <a:pt x="3319878" y="586811"/>
                </a:lnTo>
                <a:lnTo>
                  <a:pt x="3298719" y="637739"/>
                </a:lnTo>
                <a:lnTo>
                  <a:pt x="3272018" y="688036"/>
                </a:lnTo>
                <a:lnTo>
                  <a:pt x="3239313" y="737649"/>
                </a:lnTo>
                <a:lnTo>
                  <a:pt x="3200144" y="786526"/>
                </a:lnTo>
                <a:lnTo>
                  <a:pt x="3154047" y="834615"/>
                </a:lnTo>
                <a:lnTo>
                  <a:pt x="3100561" y="881862"/>
                </a:lnTo>
                <a:lnTo>
                  <a:pt x="3039225" y="928216"/>
                </a:lnTo>
                <a:lnTo>
                  <a:pt x="2969576" y="973623"/>
                </a:lnTo>
                <a:lnTo>
                  <a:pt x="2891154" y="1018032"/>
                </a:lnTo>
                <a:lnTo>
                  <a:pt x="2803632" y="1061406"/>
                </a:lnTo>
                <a:lnTo>
                  <a:pt x="2707336" y="1103781"/>
                </a:lnTo>
                <a:lnTo>
                  <a:pt x="2602727" y="1145210"/>
                </a:lnTo>
                <a:lnTo>
                  <a:pt x="2490268" y="1185745"/>
                </a:lnTo>
                <a:lnTo>
                  <a:pt x="2370421" y="1225438"/>
                </a:lnTo>
                <a:lnTo>
                  <a:pt x="2243646" y="1264343"/>
                </a:lnTo>
                <a:lnTo>
                  <a:pt x="2110406" y="1302512"/>
                </a:lnTo>
                <a:lnTo>
                  <a:pt x="1971162" y="1339998"/>
                </a:lnTo>
                <a:lnTo>
                  <a:pt x="1826377" y="1376852"/>
                </a:lnTo>
                <a:lnTo>
                  <a:pt x="1676511" y="1413129"/>
                </a:lnTo>
                <a:lnTo>
                  <a:pt x="1522026" y="1448879"/>
                </a:lnTo>
                <a:lnTo>
                  <a:pt x="1363384" y="1484156"/>
                </a:lnTo>
                <a:lnTo>
                  <a:pt x="1201047" y="1519013"/>
                </a:lnTo>
                <a:lnTo>
                  <a:pt x="1035476" y="1553501"/>
                </a:lnTo>
                <a:lnTo>
                  <a:pt x="867134" y="1587674"/>
                </a:lnTo>
                <a:lnTo>
                  <a:pt x="696481" y="1621584"/>
                </a:lnTo>
                <a:lnTo>
                  <a:pt x="523979" y="1655284"/>
                </a:lnTo>
                <a:lnTo>
                  <a:pt x="350091" y="1688826"/>
                </a:lnTo>
                <a:lnTo>
                  <a:pt x="175277" y="1722263"/>
                </a:lnTo>
                <a:lnTo>
                  <a:pt x="0" y="1755648"/>
                </a:lnTo>
              </a:path>
            </a:pathLst>
          </a:custGeom>
          <a:ln w="24384">
            <a:solidFill>
              <a:srgbClr val="404040"/>
            </a:solidFill>
            <a:prstDash val="lg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7" name="object 57"/>
          <p:cNvSpPr/>
          <p:nvPr/>
        </p:nvSpPr>
        <p:spPr>
          <a:xfrm>
            <a:off x="6083933" y="1473106"/>
            <a:ext cx="1733849" cy="1338452"/>
          </a:xfrm>
          <a:custGeom>
            <a:avLst/>
            <a:gdLst/>
            <a:ahLst/>
            <a:cxnLst/>
            <a:rect l="l" t="t" r="r" b="b"/>
            <a:pathLst>
              <a:path w="2313940" h="1786254">
                <a:moveTo>
                  <a:pt x="2286634" y="0"/>
                </a:moveTo>
                <a:lnTo>
                  <a:pt x="2294639" y="67521"/>
                </a:lnTo>
                <a:lnTo>
                  <a:pt x="2301980" y="134882"/>
                </a:lnTo>
                <a:lnTo>
                  <a:pt x="2307994" y="201926"/>
                </a:lnTo>
                <a:lnTo>
                  <a:pt x="2312016" y="268502"/>
                </a:lnTo>
                <a:lnTo>
                  <a:pt x="2313384" y="334454"/>
                </a:lnTo>
                <a:lnTo>
                  <a:pt x="2312865" y="367148"/>
                </a:lnTo>
                <a:lnTo>
                  <a:pt x="2309006" y="431877"/>
                </a:lnTo>
                <a:lnTo>
                  <a:pt x="2300833" y="495597"/>
                </a:lnTo>
                <a:lnTo>
                  <a:pt x="2287682" y="558156"/>
                </a:lnTo>
                <a:lnTo>
                  <a:pt x="2268890" y="619398"/>
                </a:lnTo>
                <a:lnTo>
                  <a:pt x="2245116" y="679063"/>
                </a:lnTo>
                <a:lnTo>
                  <a:pt x="2233803" y="708077"/>
                </a:lnTo>
                <a:lnTo>
                  <a:pt x="2212100" y="764612"/>
                </a:lnTo>
                <a:lnTo>
                  <a:pt x="2189450" y="819525"/>
                </a:lnTo>
                <a:lnTo>
                  <a:pt x="2163243" y="873260"/>
                </a:lnTo>
                <a:lnTo>
                  <a:pt x="2130869" y="926258"/>
                </a:lnTo>
                <a:lnTo>
                  <a:pt x="2089716" y="978963"/>
                </a:lnTo>
                <a:lnTo>
                  <a:pt x="2037175" y="1031818"/>
                </a:lnTo>
                <a:lnTo>
                  <a:pt x="2005818" y="1058439"/>
                </a:lnTo>
                <a:lnTo>
                  <a:pt x="1970634" y="1085264"/>
                </a:lnTo>
                <a:lnTo>
                  <a:pt x="1931298" y="1112348"/>
                </a:lnTo>
                <a:lnTo>
                  <a:pt x="1887483" y="1139746"/>
                </a:lnTo>
                <a:lnTo>
                  <a:pt x="1838863" y="1167513"/>
                </a:lnTo>
                <a:lnTo>
                  <a:pt x="1785112" y="1195704"/>
                </a:lnTo>
                <a:lnTo>
                  <a:pt x="1726264" y="1224190"/>
                </a:lnTo>
                <a:lnTo>
                  <a:pt x="1662739" y="1252836"/>
                </a:lnTo>
                <a:lnTo>
                  <a:pt x="1594781" y="1281632"/>
                </a:lnTo>
                <a:lnTo>
                  <a:pt x="1522638" y="1310570"/>
                </a:lnTo>
                <a:lnTo>
                  <a:pt x="1446555" y="1339643"/>
                </a:lnTo>
                <a:lnTo>
                  <a:pt x="1366779" y="1368842"/>
                </a:lnTo>
                <a:lnTo>
                  <a:pt x="1283556" y="1398157"/>
                </a:lnTo>
                <a:lnTo>
                  <a:pt x="1197132" y="1427582"/>
                </a:lnTo>
                <a:lnTo>
                  <a:pt x="1107753" y="1457107"/>
                </a:lnTo>
                <a:lnTo>
                  <a:pt x="1015666" y="1486725"/>
                </a:lnTo>
                <a:lnTo>
                  <a:pt x="921117" y="1516426"/>
                </a:lnTo>
                <a:lnTo>
                  <a:pt x="824351" y="1546203"/>
                </a:lnTo>
                <a:lnTo>
                  <a:pt x="725616" y="1576047"/>
                </a:lnTo>
                <a:lnTo>
                  <a:pt x="625158" y="1605950"/>
                </a:lnTo>
                <a:lnTo>
                  <a:pt x="523222" y="1635902"/>
                </a:lnTo>
                <a:lnTo>
                  <a:pt x="420055" y="1665897"/>
                </a:lnTo>
                <a:lnTo>
                  <a:pt x="315903" y="1695925"/>
                </a:lnTo>
                <a:lnTo>
                  <a:pt x="211012" y="1725979"/>
                </a:lnTo>
                <a:lnTo>
                  <a:pt x="105629" y="1756049"/>
                </a:lnTo>
                <a:lnTo>
                  <a:pt x="0" y="1786127"/>
                </a:lnTo>
              </a:path>
            </a:pathLst>
          </a:custGeom>
          <a:ln w="24384">
            <a:solidFill>
              <a:srgbClr val="404040"/>
            </a:solidFill>
            <a:prstDash val="lg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8" name="object 58"/>
          <p:cNvSpPr/>
          <p:nvPr/>
        </p:nvSpPr>
        <p:spPr>
          <a:xfrm>
            <a:off x="7212172" y="1484525"/>
            <a:ext cx="737981" cy="1327032"/>
          </a:xfrm>
          <a:custGeom>
            <a:avLst/>
            <a:gdLst/>
            <a:ahLst/>
            <a:cxnLst/>
            <a:rect l="l" t="t" r="r" b="b"/>
            <a:pathLst>
              <a:path w="984884" h="1771014">
                <a:moveTo>
                  <a:pt x="898143" y="0"/>
                </a:moveTo>
                <a:lnTo>
                  <a:pt x="909336" y="41893"/>
                </a:lnTo>
                <a:lnTo>
                  <a:pt x="920360" y="83801"/>
                </a:lnTo>
                <a:lnTo>
                  <a:pt x="931047" y="125734"/>
                </a:lnTo>
                <a:lnTo>
                  <a:pt x="941230" y="167704"/>
                </a:lnTo>
                <a:lnTo>
                  <a:pt x="950739" y="209722"/>
                </a:lnTo>
                <a:lnTo>
                  <a:pt x="959407" y="251801"/>
                </a:lnTo>
                <a:lnTo>
                  <a:pt x="967065" y="293953"/>
                </a:lnTo>
                <a:lnTo>
                  <a:pt x="973545" y="336188"/>
                </a:lnTo>
                <a:lnTo>
                  <a:pt x="978678" y="378519"/>
                </a:lnTo>
                <a:lnTo>
                  <a:pt x="982297" y="420957"/>
                </a:lnTo>
                <a:lnTo>
                  <a:pt x="984232" y="463514"/>
                </a:lnTo>
                <a:lnTo>
                  <a:pt x="984317" y="506202"/>
                </a:lnTo>
                <a:lnTo>
                  <a:pt x="982381" y="549033"/>
                </a:lnTo>
                <a:lnTo>
                  <a:pt x="978258" y="592017"/>
                </a:lnTo>
                <a:lnTo>
                  <a:pt x="971778" y="635168"/>
                </a:lnTo>
                <a:lnTo>
                  <a:pt x="962773" y="678496"/>
                </a:lnTo>
                <a:lnTo>
                  <a:pt x="951076" y="722014"/>
                </a:lnTo>
                <a:lnTo>
                  <a:pt x="936517" y="765733"/>
                </a:lnTo>
                <a:lnTo>
                  <a:pt x="918929" y="809664"/>
                </a:lnTo>
                <a:lnTo>
                  <a:pt x="898143" y="853821"/>
                </a:lnTo>
                <a:lnTo>
                  <a:pt x="874028" y="898209"/>
                </a:lnTo>
                <a:lnTo>
                  <a:pt x="846712" y="942822"/>
                </a:lnTo>
                <a:lnTo>
                  <a:pt x="816366" y="987647"/>
                </a:lnTo>
                <a:lnTo>
                  <a:pt x="783157" y="1032674"/>
                </a:lnTo>
                <a:lnTo>
                  <a:pt x="747254" y="1077890"/>
                </a:lnTo>
                <a:lnTo>
                  <a:pt x="708825" y="1123284"/>
                </a:lnTo>
                <a:lnTo>
                  <a:pt x="668039" y="1168844"/>
                </a:lnTo>
                <a:lnTo>
                  <a:pt x="625065" y="1214557"/>
                </a:lnTo>
                <a:lnTo>
                  <a:pt x="580071" y="1260414"/>
                </a:lnTo>
                <a:lnTo>
                  <a:pt x="533225" y="1306401"/>
                </a:lnTo>
                <a:lnTo>
                  <a:pt x="484696" y="1352507"/>
                </a:lnTo>
                <a:lnTo>
                  <a:pt x="434652" y="1398721"/>
                </a:lnTo>
                <a:lnTo>
                  <a:pt x="383263" y="1445030"/>
                </a:lnTo>
                <a:lnTo>
                  <a:pt x="330696" y="1491423"/>
                </a:lnTo>
                <a:lnTo>
                  <a:pt x="277119" y="1537888"/>
                </a:lnTo>
                <a:lnTo>
                  <a:pt x="222703" y="1584414"/>
                </a:lnTo>
                <a:lnTo>
                  <a:pt x="167614" y="1630988"/>
                </a:lnTo>
                <a:lnTo>
                  <a:pt x="112021" y="1677600"/>
                </a:lnTo>
                <a:lnTo>
                  <a:pt x="56094" y="1724237"/>
                </a:lnTo>
                <a:lnTo>
                  <a:pt x="0" y="1770888"/>
                </a:lnTo>
              </a:path>
            </a:pathLst>
          </a:custGeom>
          <a:ln w="24384">
            <a:solidFill>
              <a:srgbClr val="404040"/>
            </a:solidFill>
            <a:prstDash val="lg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9" name="object 59"/>
          <p:cNvSpPr/>
          <p:nvPr/>
        </p:nvSpPr>
        <p:spPr>
          <a:xfrm>
            <a:off x="8006950" y="1484525"/>
            <a:ext cx="432035" cy="1260895"/>
          </a:xfrm>
          <a:custGeom>
            <a:avLst/>
            <a:gdLst/>
            <a:ahLst/>
            <a:cxnLst/>
            <a:rect l="l" t="t" r="r" b="b"/>
            <a:pathLst>
              <a:path w="576579" h="1682750">
                <a:moveTo>
                  <a:pt x="1414" y="0"/>
                </a:moveTo>
                <a:lnTo>
                  <a:pt x="874" y="32107"/>
                </a:lnTo>
                <a:lnTo>
                  <a:pt x="408" y="64264"/>
                </a:lnTo>
                <a:lnTo>
                  <a:pt x="92" y="96521"/>
                </a:lnTo>
                <a:lnTo>
                  <a:pt x="0" y="128928"/>
                </a:lnTo>
                <a:lnTo>
                  <a:pt x="205" y="161534"/>
                </a:lnTo>
                <a:lnTo>
                  <a:pt x="1810" y="227542"/>
                </a:lnTo>
                <a:lnTo>
                  <a:pt x="5503" y="294945"/>
                </a:lnTo>
                <a:lnTo>
                  <a:pt x="11881" y="364142"/>
                </a:lnTo>
                <a:lnTo>
                  <a:pt x="21541" y="435531"/>
                </a:lnTo>
                <a:lnTo>
                  <a:pt x="35079" y="509510"/>
                </a:lnTo>
                <a:lnTo>
                  <a:pt x="43488" y="547595"/>
                </a:lnTo>
                <a:lnTo>
                  <a:pt x="53091" y="586478"/>
                </a:lnTo>
                <a:lnTo>
                  <a:pt x="63962" y="626207"/>
                </a:lnTo>
                <a:lnTo>
                  <a:pt x="76175" y="666833"/>
                </a:lnTo>
                <a:lnTo>
                  <a:pt x="89806" y="708406"/>
                </a:lnTo>
                <a:lnTo>
                  <a:pt x="106295" y="753429"/>
                </a:lnTo>
                <a:lnTo>
                  <a:pt x="126691" y="803821"/>
                </a:lnTo>
                <a:lnTo>
                  <a:pt x="150481" y="858752"/>
                </a:lnTo>
                <a:lnTo>
                  <a:pt x="177150" y="917391"/>
                </a:lnTo>
                <a:lnTo>
                  <a:pt x="206185" y="978908"/>
                </a:lnTo>
                <a:lnTo>
                  <a:pt x="237072" y="1042472"/>
                </a:lnTo>
                <a:lnTo>
                  <a:pt x="269297" y="1107255"/>
                </a:lnTo>
                <a:lnTo>
                  <a:pt x="302345" y="1172425"/>
                </a:lnTo>
                <a:lnTo>
                  <a:pt x="335703" y="1237152"/>
                </a:lnTo>
                <a:lnTo>
                  <a:pt x="368857" y="1300607"/>
                </a:lnTo>
                <a:lnTo>
                  <a:pt x="401292" y="1361958"/>
                </a:lnTo>
                <a:lnTo>
                  <a:pt x="432495" y="1420376"/>
                </a:lnTo>
                <a:lnTo>
                  <a:pt x="461953" y="1475030"/>
                </a:lnTo>
                <a:lnTo>
                  <a:pt x="489150" y="1525091"/>
                </a:lnTo>
                <a:lnTo>
                  <a:pt x="513573" y="1569727"/>
                </a:lnTo>
                <a:lnTo>
                  <a:pt x="534708" y="1608110"/>
                </a:lnTo>
                <a:lnTo>
                  <a:pt x="565058" y="1662792"/>
                </a:lnTo>
                <a:lnTo>
                  <a:pt x="573245" y="1677431"/>
                </a:lnTo>
                <a:lnTo>
                  <a:pt x="576089" y="1682496"/>
                </a:lnTo>
              </a:path>
            </a:pathLst>
          </a:custGeom>
          <a:ln w="24384">
            <a:solidFill>
              <a:srgbClr val="404040"/>
            </a:solidFill>
            <a:prstDash val="lg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0" name="object 60"/>
          <p:cNvSpPr/>
          <p:nvPr/>
        </p:nvSpPr>
        <p:spPr>
          <a:xfrm>
            <a:off x="7584485" y="1914276"/>
            <a:ext cx="518633" cy="572875"/>
          </a:xfrm>
          <a:custGeom>
            <a:avLst/>
            <a:gdLst/>
            <a:ahLst/>
            <a:cxnLst/>
            <a:rect l="l" t="t" r="r" b="b"/>
            <a:pathLst>
              <a:path w="692150" h="764539">
                <a:moveTo>
                  <a:pt x="411679" y="440689"/>
                </a:moveTo>
                <a:lnTo>
                  <a:pt x="280107" y="440689"/>
                </a:lnTo>
                <a:lnTo>
                  <a:pt x="212289" y="764539"/>
                </a:lnTo>
                <a:lnTo>
                  <a:pt x="249627" y="764539"/>
                </a:lnTo>
                <a:lnTo>
                  <a:pt x="260422" y="709929"/>
                </a:lnTo>
                <a:lnTo>
                  <a:pt x="468061" y="709929"/>
                </a:lnTo>
                <a:lnTo>
                  <a:pt x="460615" y="674369"/>
                </a:lnTo>
                <a:lnTo>
                  <a:pt x="268296" y="674369"/>
                </a:lnTo>
                <a:lnTo>
                  <a:pt x="285949" y="588010"/>
                </a:lnTo>
                <a:lnTo>
                  <a:pt x="442530" y="588010"/>
                </a:lnTo>
                <a:lnTo>
                  <a:pt x="434817" y="551179"/>
                </a:lnTo>
                <a:lnTo>
                  <a:pt x="293823" y="551179"/>
                </a:lnTo>
                <a:lnTo>
                  <a:pt x="309571" y="476250"/>
                </a:lnTo>
                <a:lnTo>
                  <a:pt x="419126" y="476250"/>
                </a:lnTo>
                <a:lnTo>
                  <a:pt x="411679" y="440689"/>
                </a:lnTo>
                <a:close/>
              </a:path>
              <a:path w="692150" h="764539">
                <a:moveTo>
                  <a:pt x="468061" y="709929"/>
                </a:moveTo>
                <a:lnTo>
                  <a:pt x="430475" y="709929"/>
                </a:lnTo>
                <a:lnTo>
                  <a:pt x="442159" y="764539"/>
                </a:lnTo>
                <a:lnTo>
                  <a:pt x="479497" y="764539"/>
                </a:lnTo>
                <a:lnTo>
                  <a:pt x="468061" y="709929"/>
                </a:lnTo>
                <a:close/>
              </a:path>
              <a:path w="692150" h="764539">
                <a:moveTo>
                  <a:pt x="442530" y="588010"/>
                </a:moveTo>
                <a:lnTo>
                  <a:pt x="404821" y="588010"/>
                </a:lnTo>
                <a:lnTo>
                  <a:pt x="423490" y="674369"/>
                </a:lnTo>
                <a:lnTo>
                  <a:pt x="460615" y="674369"/>
                </a:lnTo>
                <a:lnTo>
                  <a:pt x="442530" y="588010"/>
                </a:lnTo>
                <a:close/>
              </a:path>
              <a:path w="692150" h="764539">
                <a:moveTo>
                  <a:pt x="419126" y="476250"/>
                </a:moveTo>
                <a:lnTo>
                  <a:pt x="382215" y="476250"/>
                </a:lnTo>
                <a:lnTo>
                  <a:pt x="396947" y="551179"/>
                </a:lnTo>
                <a:lnTo>
                  <a:pt x="434817" y="551179"/>
                </a:lnTo>
                <a:lnTo>
                  <a:pt x="419126" y="476250"/>
                </a:lnTo>
                <a:close/>
              </a:path>
              <a:path w="692150" h="764539">
                <a:moveTo>
                  <a:pt x="345893" y="0"/>
                </a:moveTo>
                <a:lnTo>
                  <a:pt x="289638" y="5079"/>
                </a:lnTo>
                <a:lnTo>
                  <a:pt x="236324" y="17779"/>
                </a:lnTo>
                <a:lnTo>
                  <a:pt x="186654" y="39369"/>
                </a:lnTo>
                <a:lnTo>
                  <a:pt x="141330" y="67310"/>
                </a:lnTo>
                <a:lnTo>
                  <a:pt x="101053" y="101600"/>
                </a:lnTo>
                <a:lnTo>
                  <a:pt x="66526" y="142239"/>
                </a:lnTo>
                <a:lnTo>
                  <a:pt x="38450" y="187960"/>
                </a:lnTo>
                <a:lnTo>
                  <a:pt x="17527" y="237489"/>
                </a:lnTo>
                <a:lnTo>
                  <a:pt x="4459" y="290829"/>
                </a:lnTo>
                <a:lnTo>
                  <a:pt x="0" y="345439"/>
                </a:lnTo>
                <a:lnTo>
                  <a:pt x="32" y="350519"/>
                </a:lnTo>
                <a:lnTo>
                  <a:pt x="4219" y="400050"/>
                </a:lnTo>
                <a:lnTo>
                  <a:pt x="12532" y="438150"/>
                </a:lnTo>
                <a:lnTo>
                  <a:pt x="24928" y="473710"/>
                </a:lnTo>
                <a:lnTo>
                  <a:pt x="29922" y="486410"/>
                </a:lnTo>
                <a:lnTo>
                  <a:pt x="35329" y="497839"/>
                </a:lnTo>
                <a:lnTo>
                  <a:pt x="41142" y="508000"/>
                </a:lnTo>
                <a:lnTo>
                  <a:pt x="47348" y="519429"/>
                </a:lnTo>
                <a:lnTo>
                  <a:pt x="53939" y="529589"/>
                </a:lnTo>
                <a:lnTo>
                  <a:pt x="60905" y="541019"/>
                </a:lnTo>
                <a:lnTo>
                  <a:pt x="60363" y="539750"/>
                </a:lnTo>
                <a:lnTo>
                  <a:pt x="40473" y="494029"/>
                </a:lnTo>
                <a:lnTo>
                  <a:pt x="30333" y="457200"/>
                </a:lnTo>
                <a:lnTo>
                  <a:pt x="24676" y="417829"/>
                </a:lnTo>
                <a:lnTo>
                  <a:pt x="23567" y="391160"/>
                </a:lnTo>
                <a:lnTo>
                  <a:pt x="24636" y="365760"/>
                </a:lnTo>
                <a:lnTo>
                  <a:pt x="32940" y="314960"/>
                </a:lnTo>
                <a:lnTo>
                  <a:pt x="48910" y="266700"/>
                </a:lnTo>
                <a:lnTo>
                  <a:pt x="71880" y="222250"/>
                </a:lnTo>
                <a:lnTo>
                  <a:pt x="101187" y="182879"/>
                </a:lnTo>
                <a:lnTo>
                  <a:pt x="136163" y="147319"/>
                </a:lnTo>
                <a:lnTo>
                  <a:pt x="176145" y="118110"/>
                </a:lnTo>
                <a:lnTo>
                  <a:pt x="220467" y="96519"/>
                </a:lnTo>
                <a:lnTo>
                  <a:pt x="268464" y="80010"/>
                </a:lnTo>
                <a:lnTo>
                  <a:pt x="319470" y="72389"/>
                </a:lnTo>
                <a:lnTo>
                  <a:pt x="345893" y="71119"/>
                </a:lnTo>
                <a:lnTo>
                  <a:pt x="554826" y="71119"/>
                </a:lnTo>
                <a:lnTo>
                  <a:pt x="550018" y="67310"/>
                </a:lnTo>
                <a:lnTo>
                  <a:pt x="504685" y="38100"/>
                </a:lnTo>
                <a:lnTo>
                  <a:pt x="455073" y="17779"/>
                </a:lnTo>
                <a:lnTo>
                  <a:pt x="401902" y="5079"/>
                </a:lnTo>
                <a:lnTo>
                  <a:pt x="374208" y="1269"/>
                </a:lnTo>
                <a:lnTo>
                  <a:pt x="345893" y="0"/>
                </a:lnTo>
                <a:close/>
              </a:path>
              <a:path w="692150" h="764539">
                <a:moveTo>
                  <a:pt x="554826" y="71119"/>
                </a:moveTo>
                <a:lnTo>
                  <a:pt x="345893" y="71119"/>
                </a:lnTo>
                <a:lnTo>
                  <a:pt x="372311" y="72389"/>
                </a:lnTo>
                <a:lnTo>
                  <a:pt x="398130" y="74929"/>
                </a:lnTo>
                <a:lnTo>
                  <a:pt x="447645" y="87629"/>
                </a:lnTo>
                <a:lnTo>
                  <a:pt x="493782" y="106679"/>
                </a:lnTo>
                <a:lnTo>
                  <a:pt x="535887" y="133350"/>
                </a:lnTo>
                <a:lnTo>
                  <a:pt x="573302" y="166369"/>
                </a:lnTo>
                <a:lnTo>
                  <a:pt x="605371" y="204469"/>
                </a:lnTo>
                <a:lnTo>
                  <a:pt x="631438" y="248919"/>
                </a:lnTo>
                <a:lnTo>
                  <a:pt x="650848" y="297179"/>
                </a:lnTo>
                <a:lnTo>
                  <a:pt x="662944" y="349250"/>
                </a:lnTo>
                <a:lnTo>
                  <a:pt x="666882" y="400050"/>
                </a:lnTo>
                <a:lnTo>
                  <a:pt x="666990" y="406400"/>
                </a:lnTo>
                <a:lnTo>
                  <a:pt x="666282" y="417829"/>
                </a:lnTo>
                <a:lnTo>
                  <a:pt x="660857" y="457200"/>
                </a:lnTo>
                <a:lnTo>
                  <a:pt x="651037" y="494029"/>
                </a:lnTo>
                <a:lnTo>
                  <a:pt x="631541" y="539750"/>
                </a:lnTo>
                <a:lnTo>
                  <a:pt x="638473" y="529589"/>
                </a:lnTo>
                <a:lnTo>
                  <a:pt x="645029" y="518160"/>
                </a:lnTo>
                <a:lnTo>
                  <a:pt x="651200" y="508000"/>
                </a:lnTo>
                <a:lnTo>
                  <a:pt x="656975" y="496569"/>
                </a:lnTo>
                <a:lnTo>
                  <a:pt x="675924" y="449579"/>
                </a:lnTo>
                <a:lnTo>
                  <a:pt x="685500" y="411479"/>
                </a:lnTo>
                <a:lnTo>
                  <a:pt x="690807" y="372110"/>
                </a:lnTo>
                <a:lnTo>
                  <a:pt x="691841" y="345439"/>
                </a:lnTo>
                <a:lnTo>
                  <a:pt x="690691" y="317500"/>
                </a:lnTo>
                <a:lnTo>
                  <a:pt x="681762" y="262889"/>
                </a:lnTo>
                <a:lnTo>
                  <a:pt x="664594" y="210819"/>
                </a:lnTo>
                <a:lnTo>
                  <a:pt x="639907" y="163829"/>
                </a:lnTo>
                <a:lnTo>
                  <a:pt x="608420" y="120650"/>
                </a:lnTo>
                <a:lnTo>
                  <a:pt x="570855" y="83819"/>
                </a:lnTo>
                <a:lnTo>
                  <a:pt x="554826" y="71119"/>
                </a:lnTo>
                <a:close/>
              </a:path>
              <a:path w="692150" h="764539">
                <a:moveTo>
                  <a:pt x="473991" y="217169"/>
                </a:moveTo>
                <a:lnTo>
                  <a:pt x="353049" y="217169"/>
                </a:lnTo>
                <a:lnTo>
                  <a:pt x="382791" y="222250"/>
                </a:lnTo>
                <a:lnTo>
                  <a:pt x="396914" y="226060"/>
                </a:lnTo>
                <a:lnTo>
                  <a:pt x="435811" y="242569"/>
                </a:lnTo>
                <a:lnTo>
                  <a:pt x="468667" y="267969"/>
                </a:lnTo>
                <a:lnTo>
                  <a:pt x="494408" y="299719"/>
                </a:lnTo>
                <a:lnTo>
                  <a:pt x="511961" y="336550"/>
                </a:lnTo>
                <a:lnTo>
                  <a:pt x="520112" y="377189"/>
                </a:lnTo>
                <a:lnTo>
                  <a:pt x="520167" y="394969"/>
                </a:lnTo>
                <a:lnTo>
                  <a:pt x="519344" y="408939"/>
                </a:lnTo>
                <a:lnTo>
                  <a:pt x="517854" y="420369"/>
                </a:lnTo>
                <a:lnTo>
                  <a:pt x="515767" y="430529"/>
                </a:lnTo>
                <a:lnTo>
                  <a:pt x="513157" y="440689"/>
                </a:lnTo>
                <a:lnTo>
                  <a:pt x="518651" y="429260"/>
                </a:lnTo>
                <a:lnTo>
                  <a:pt x="532787" y="381000"/>
                </a:lnTo>
                <a:lnTo>
                  <a:pt x="534615" y="355600"/>
                </a:lnTo>
                <a:lnTo>
                  <a:pt x="533989" y="340360"/>
                </a:lnTo>
                <a:lnTo>
                  <a:pt x="524986" y="295910"/>
                </a:lnTo>
                <a:lnTo>
                  <a:pt x="506319" y="256539"/>
                </a:lnTo>
                <a:lnTo>
                  <a:pt x="479307" y="222250"/>
                </a:lnTo>
                <a:lnTo>
                  <a:pt x="473991" y="217169"/>
                </a:lnTo>
                <a:close/>
              </a:path>
              <a:path w="692150" h="764539">
                <a:moveTo>
                  <a:pt x="345893" y="166369"/>
                </a:moveTo>
                <a:lnTo>
                  <a:pt x="286276" y="176529"/>
                </a:lnTo>
                <a:lnTo>
                  <a:pt x="246522" y="195579"/>
                </a:lnTo>
                <a:lnTo>
                  <a:pt x="212480" y="222250"/>
                </a:lnTo>
                <a:lnTo>
                  <a:pt x="185467" y="256539"/>
                </a:lnTo>
                <a:lnTo>
                  <a:pt x="166801" y="295910"/>
                </a:lnTo>
                <a:lnTo>
                  <a:pt x="157798" y="340360"/>
                </a:lnTo>
                <a:lnTo>
                  <a:pt x="157171" y="355600"/>
                </a:lnTo>
                <a:lnTo>
                  <a:pt x="157648" y="368300"/>
                </a:lnTo>
                <a:lnTo>
                  <a:pt x="164506" y="406400"/>
                </a:lnTo>
                <a:lnTo>
                  <a:pt x="173249" y="430529"/>
                </a:lnTo>
                <a:lnTo>
                  <a:pt x="172735" y="421639"/>
                </a:lnTo>
                <a:lnTo>
                  <a:pt x="171050" y="408939"/>
                </a:lnTo>
                <a:lnTo>
                  <a:pt x="170082" y="393700"/>
                </a:lnTo>
                <a:lnTo>
                  <a:pt x="175329" y="349250"/>
                </a:lnTo>
                <a:lnTo>
                  <a:pt x="190450" y="309879"/>
                </a:lnTo>
                <a:lnTo>
                  <a:pt x="214068" y="275589"/>
                </a:lnTo>
                <a:lnTo>
                  <a:pt x="244885" y="248919"/>
                </a:lnTo>
                <a:lnTo>
                  <a:pt x="281606" y="228600"/>
                </a:lnTo>
                <a:lnTo>
                  <a:pt x="322934" y="218439"/>
                </a:lnTo>
                <a:lnTo>
                  <a:pt x="337510" y="217169"/>
                </a:lnTo>
                <a:lnTo>
                  <a:pt x="473991" y="217169"/>
                </a:lnTo>
                <a:lnTo>
                  <a:pt x="468676" y="212089"/>
                </a:lnTo>
                <a:lnTo>
                  <a:pt x="432583" y="187960"/>
                </a:lnTo>
                <a:lnTo>
                  <a:pt x="376484" y="168910"/>
                </a:lnTo>
                <a:lnTo>
                  <a:pt x="345893" y="166369"/>
                </a:lnTo>
                <a:close/>
              </a:path>
              <a:path w="692150" h="764539">
                <a:moveTo>
                  <a:pt x="348088" y="298450"/>
                </a:moveTo>
                <a:lnTo>
                  <a:pt x="345893" y="298450"/>
                </a:lnTo>
                <a:lnTo>
                  <a:pt x="331574" y="299719"/>
                </a:lnTo>
                <a:lnTo>
                  <a:pt x="297912" y="323850"/>
                </a:lnTo>
                <a:lnTo>
                  <a:pt x="288160" y="349250"/>
                </a:lnTo>
                <a:lnTo>
                  <a:pt x="289723" y="365760"/>
                </a:lnTo>
                <a:lnTo>
                  <a:pt x="311384" y="400050"/>
                </a:lnTo>
                <a:lnTo>
                  <a:pt x="335682" y="411479"/>
                </a:lnTo>
                <a:lnTo>
                  <a:pt x="352580" y="410210"/>
                </a:lnTo>
                <a:lnTo>
                  <a:pt x="389676" y="391160"/>
                </a:lnTo>
                <a:lnTo>
                  <a:pt x="401428" y="368300"/>
                </a:lnTo>
                <a:lnTo>
                  <a:pt x="400530" y="350519"/>
                </a:lnTo>
                <a:lnTo>
                  <a:pt x="382335" y="312419"/>
                </a:lnTo>
                <a:lnTo>
                  <a:pt x="348088" y="29845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1" name="object 61"/>
          <p:cNvSpPr txBox="1"/>
          <p:nvPr/>
        </p:nvSpPr>
        <p:spPr>
          <a:xfrm>
            <a:off x="7597102" y="2586598"/>
            <a:ext cx="466769" cy="161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b="1" dirty="0">
                <a:solidFill>
                  <a:srgbClr val="252525"/>
                </a:solidFill>
                <a:latin typeface="微软雅黑"/>
                <a:cs typeface="微软雅黑"/>
              </a:rPr>
              <a:t>5</a:t>
            </a:r>
            <a:r>
              <a:rPr sz="1049" b="1" spc="-15" dirty="0">
                <a:solidFill>
                  <a:srgbClr val="252525"/>
                </a:solidFill>
                <a:latin typeface="微软雅黑"/>
                <a:cs typeface="微软雅黑"/>
              </a:rPr>
              <a:t>G</a:t>
            </a:r>
            <a:r>
              <a:rPr sz="1049" b="1" spc="-8" dirty="0">
                <a:solidFill>
                  <a:srgbClr val="252525"/>
                </a:solidFill>
                <a:latin typeface="微软雅黑"/>
                <a:cs typeface="微软雅黑"/>
              </a:rPr>
              <a:t>基站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8103457" y="1456059"/>
            <a:ext cx="478189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b="1" spc="4" dirty="0">
                <a:solidFill>
                  <a:srgbClr val="252525"/>
                </a:solidFill>
                <a:latin typeface="微软雅黑"/>
                <a:cs typeface="微软雅黑"/>
              </a:rPr>
              <a:t>云平台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5691295" y="2474875"/>
            <a:ext cx="231719" cy="140840"/>
          </a:xfrm>
          <a:custGeom>
            <a:avLst/>
            <a:gdLst/>
            <a:ahLst/>
            <a:cxnLst/>
            <a:rect l="l" t="t" r="r" b="b"/>
            <a:pathLst>
              <a:path w="309245" h="187960">
                <a:moveTo>
                  <a:pt x="48790" y="133223"/>
                </a:moveTo>
                <a:lnTo>
                  <a:pt x="28955" y="133223"/>
                </a:lnTo>
                <a:lnTo>
                  <a:pt x="34925" y="159004"/>
                </a:lnTo>
                <a:lnTo>
                  <a:pt x="35432" y="161671"/>
                </a:lnTo>
                <a:lnTo>
                  <a:pt x="35432" y="163575"/>
                </a:lnTo>
                <a:lnTo>
                  <a:pt x="34671" y="164719"/>
                </a:lnTo>
                <a:lnTo>
                  <a:pt x="34035" y="165862"/>
                </a:lnTo>
                <a:lnTo>
                  <a:pt x="19684" y="169418"/>
                </a:lnTo>
                <a:lnTo>
                  <a:pt x="23241" y="175387"/>
                </a:lnTo>
                <a:lnTo>
                  <a:pt x="26161" y="181483"/>
                </a:lnTo>
                <a:lnTo>
                  <a:pt x="28448" y="187579"/>
                </a:lnTo>
                <a:lnTo>
                  <a:pt x="34798" y="185928"/>
                </a:lnTo>
                <a:lnTo>
                  <a:pt x="56486" y="167512"/>
                </a:lnTo>
                <a:lnTo>
                  <a:pt x="56456" y="166750"/>
                </a:lnTo>
                <a:lnTo>
                  <a:pt x="48790" y="133223"/>
                </a:lnTo>
                <a:close/>
              </a:path>
              <a:path w="309245" h="187960">
                <a:moveTo>
                  <a:pt x="91876" y="123189"/>
                </a:moveTo>
                <a:lnTo>
                  <a:pt x="73278" y="123189"/>
                </a:lnTo>
                <a:lnTo>
                  <a:pt x="71754" y="129286"/>
                </a:lnTo>
                <a:lnTo>
                  <a:pt x="69976" y="135255"/>
                </a:lnTo>
                <a:lnTo>
                  <a:pt x="70162" y="141327"/>
                </a:lnTo>
                <a:lnTo>
                  <a:pt x="82330" y="143046"/>
                </a:lnTo>
                <a:lnTo>
                  <a:pt x="95386" y="146083"/>
                </a:lnTo>
                <a:lnTo>
                  <a:pt x="85506" y="152165"/>
                </a:lnTo>
                <a:lnTo>
                  <a:pt x="74039" y="157801"/>
                </a:lnTo>
                <a:lnTo>
                  <a:pt x="60959" y="162941"/>
                </a:lnTo>
                <a:lnTo>
                  <a:pt x="65912" y="168275"/>
                </a:lnTo>
                <a:lnTo>
                  <a:pt x="70357" y="173228"/>
                </a:lnTo>
                <a:lnTo>
                  <a:pt x="76883" y="176997"/>
                </a:lnTo>
                <a:lnTo>
                  <a:pt x="89615" y="171016"/>
                </a:lnTo>
                <a:lnTo>
                  <a:pt x="100923" y="164510"/>
                </a:lnTo>
                <a:lnTo>
                  <a:pt x="110839" y="157471"/>
                </a:lnTo>
                <a:lnTo>
                  <a:pt x="119394" y="149891"/>
                </a:lnTo>
                <a:lnTo>
                  <a:pt x="159144" y="149891"/>
                </a:lnTo>
                <a:lnTo>
                  <a:pt x="162305" y="139446"/>
                </a:lnTo>
                <a:lnTo>
                  <a:pt x="132684" y="132061"/>
                </a:lnTo>
                <a:lnTo>
                  <a:pt x="133054" y="131191"/>
                </a:lnTo>
                <a:lnTo>
                  <a:pt x="111251" y="131191"/>
                </a:lnTo>
                <a:lnTo>
                  <a:pt x="90424" y="128143"/>
                </a:lnTo>
                <a:lnTo>
                  <a:pt x="91876" y="123189"/>
                </a:lnTo>
                <a:close/>
              </a:path>
              <a:path w="309245" h="187960">
                <a:moveTo>
                  <a:pt x="159144" y="149891"/>
                </a:moveTo>
                <a:lnTo>
                  <a:pt x="119394" y="149891"/>
                </a:lnTo>
                <a:lnTo>
                  <a:pt x="131088" y="152554"/>
                </a:lnTo>
                <a:lnTo>
                  <a:pt x="143426" y="155498"/>
                </a:lnTo>
                <a:lnTo>
                  <a:pt x="156464" y="158750"/>
                </a:lnTo>
                <a:lnTo>
                  <a:pt x="159144" y="149891"/>
                </a:lnTo>
                <a:close/>
              </a:path>
              <a:path w="309245" h="187960">
                <a:moveTo>
                  <a:pt x="38475" y="88137"/>
                </a:moveTo>
                <a:lnTo>
                  <a:pt x="18669" y="88137"/>
                </a:lnTo>
                <a:lnTo>
                  <a:pt x="24383" y="113284"/>
                </a:lnTo>
                <a:lnTo>
                  <a:pt x="18160" y="115697"/>
                </a:lnTo>
                <a:lnTo>
                  <a:pt x="12700" y="117729"/>
                </a:lnTo>
                <a:lnTo>
                  <a:pt x="8254" y="119253"/>
                </a:lnTo>
                <a:lnTo>
                  <a:pt x="15240" y="139573"/>
                </a:lnTo>
                <a:lnTo>
                  <a:pt x="28955" y="133223"/>
                </a:lnTo>
                <a:lnTo>
                  <a:pt x="48790" y="133223"/>
                </a:lnTo>
                <a:lnTo>
                  <a:pt x="46990" y="125349"/>
                </a:lnTo>
                <a:lnTo>
                  <a:pt x="50419" y="123825"/>
                </a:lnTo>
                <a:lnTo>
                  <a:pt x="57023" y="121158"/>
                </a:lnTo>
                <a:lnTo>
                  <a:pt x="92472" y="121158"/>
                </a:lnTo>
                <a:lnTo>
                  <a:pt x="93218" y="118618"/>
                </a:lnTo>
                <a:lnTo>
                  <a:pt x="119379" y="112649"/>
                </a:lnTo>
                <a:lnTo>
                  <a:pt x="139304" y="112649"/>
                </a:lnTo>
                <a:lnTo>
                  <a:pt x="139819" y="110236"/>
                </a:lnTo>
                <a:lnTo>
                  <a:pt x="55372" y="110236"/>
                </a:lnTo>
                <a:lnTo>
                  <a:pt x="54736" y="107569"/>
                </a:lnTo>
                <a:lnTo>
                  <a:pt x="54471" y="106045"/>
                </a:lnTo>
                <a:lnTo>
                  <a:pt x="42545" y="106045"/>
                </a:lnTo>
                <a:lnTo>
                  <a:pt x="38475" y="88137"/>
                </a:lnTo>
                <a:close/>
              </a:path>
              <a:path w="309245" h="187960">
                <a:moveTo>
                  <a:pt x="139304" y="112649"/>
                </a:moveTo>
                <a:lnTo>
                  <a:pt x="119379" y="112649"/>
                </a:lnTo>
                <a:lnTo>
                  <a:pt x="118236" y="119253"/>
                </a:lnTo>
                <a:lnTo>
                  <a:pt x="115570" y="125349"/>
                </a:lnTo>
                <a:lnTo>
                  <a:pt x="111251" y="131191"/>
                </a:lnTo>
                <a:lnTo>
                  <a:pt x="133054" y="131191"/>
                </a:lnTo>
                <a:lnTo>
                  <a:pt x="137653" y="120380"/>
                </a:lnTo>
                <a:lnTo>
                  <a:pt x="139304" y="112649"/>
                </a:lnTo>
                <a:close/>
              </a:path>
              <a:path w="309245" h="187960">
                <a:moveTo>
                  <a:pt x="92472" y="121158"/>
                </a:moveTo>
                <a:lnTo>
                  <a:pt x="57023" y="121158"/>
                </a:lnTo>
                <a:lnTo>
                  <a:pt x="58293" y="126619"/>
                </a:lnTo>
                <a:lnTo>
                  <a:pt x="73278" y="123189"/>
                </a:lnTo>
                <a:lnTo>
                  <a:pt x="91876" y="123189"/>
                </a:lnTo>
                <a:lnTo>
                  <a:pt x="92472" y="121158"/>
                </a:lnTo>
                <a:close/>
              </a:path>
              <a:path w="309245" h="187960">
                <a:moveTo>
                  <a:pt x="101017" y="92329"/>
                </a:moveTo>
                <a:lnTo>
                  <a:pt x="79375" y="92329"/>
                </a:lnTo>
                <a:lnTo>
                  <a:pt x="78104" y="100964"/>
                </a:lnTo>
                <a:lnTo>
                  <a:pt x="77343" y="105156"/>
                </a:lnTo>
                <a:lnTo>
                  <a:pt x="55372" y="110236"/>
                </a:lnTo>
                <a:lnTo>
                  <a:pt x="139819" y="110236"/>
                </a:lnTo>
                <a:lnTo>
                  <a:pt x="140334" y="107823"/>
                </a:lnTo>
                <a:lnTo>
                  <a:pt x="154940" y="104521"/>
                </a:lnTo>
                <a:lnTo>
                  <a:pt x="153957" y="100330"/>
                </a:lnTo>
                <a:lnTo>
                  <a:pt x="98678" y="100330"/>
                </a:lnTo>
                <a:lnTo>
                  <a:pt x="101017" y="92329"/>
                </a:lnTo>
                <a:close/>
              </a:path>
              <a:path w="309245" h="187960">
                <a:moveTo>
                  <a:pt x="53594" y="101600"/>
                </a:moveTo>
                <a:lnTo>
                  <a:pt x="42545" y="106045"/>
                </a:lnTo>
                <a:lnTo>
                  <a:pt x="54471" y="106045"/>
                </a:lnTo>
                <a:lnTo>
                  <a:pt x="54202" y="104521"/>
                </a:lnTo>
                <a:lnTo>
                  <a:pt x="53594" y="101600"/>
                </a:lnTo>
                <a:close/>
              </a:path>
              <a:path w="309245" h="187960">
                <a:moveTo>
                  <a:pt x="151129" y="88264"/>
                </a:moveTo>
                <a:lnTo>
                  <a:pt x="98678" y="100330"/>
                </a:lnTo>
                <a:lnTo>
                  <a:pt x="153957" y="100330"/>
                </a:lnTo>
                <a:lnTo>
                  <a:pt x="151129" y="88264"/>
                </a:lnTo>
                <a:close/>
              </a:path>
              <a:path w="309245" h="187960">
                <a:moveTo>
                  <a:pt x="80025" y="59055"/>
                </a:moveTo>
                <a:lnTo>
                  <a:pt x="69469" y="59055"/>
                </a:lnTo>
                <a:lnTo>
                  <a:pt x="58674" y="67183"/>
                </a:lnTo>
                <a:lnTo>
                  <a:pt x="61468" y="69723"/>
                </a:lnTo>
                <a:lnTo>
                  <a:pt x="64897" y="73279"/>
                </a:lnTo>
                <a:lnTo>
                  <a:pt x="68833" y="77597"/>
                </a:lnTo>
                <a:lnTo>
                  <a:pt x="48259" y="82296"/>
                </a:lnTo>
                <a:lnTo>
                  <a:pt x="52070" y="98551"/>
                </a:lnTo>
                <a:lnTo>
                  <a:pt x="79375" y="92329"/>
                </a:lnTo>
                <a:lnTo>
                  <a:pt x="101017" y="92329"/>
                </a:lnTo>
                <a:lnTo>
                  <a:pt x="101092" y="92075"/>
                </a:lnTo>
                <a:lnTo>
                  <a:pt x="84327" y="91186"/>
                </a:lnTo>
                <a:lnTo>
                  <a:pt x="149986" y="76200"/>
                </a:lnTo>
                <a:lnTo>
                  <a:pt x="149600" y="74549"/>
                </a:lnTo>
                <a:lnTo>
                  <a:pt x="82169" y="74549"/>
                </a:lnTo>
                <a:lnTo>
                  <a:pt x="90297" y="68580"/>
                </a:lnTo>
                <a:lnTo>
                  <a:pt x="85598" y="64008"/>
                </a:lnTo>
                <a:lnTo>
                  <a:pt x="81406" y="60198"/>
                </a:lnTo>
                <a:lnTo>
                  <a:pt x="80025" y="59055"/>
                </a:lnTo>
                <a:close/>
              </a:path>
              <a:path w="309245" h="187960">
                <a:moveTo>
                  <a:pt x="27050" y="38354"/>
                </a:moveTo>
                <a:lnTo>
                  <a:pt x="8254" y="42672"/>
                </a:lnTo>
                <a:lnTo>
                  <a:pt x="14350" y="69469"/>
                </a:lnTo>
                <a:lnTo>
                  <a:pt x="0" y="72771"/>
                </a:lnTo>
                <a:lnTo>
                  <a:pt x="4191" y="91312"/>
                </a:lnTo>
                <a:lnTo>
                  <a:pt x="18669" y="88137"/>
                </a:lnTo>
                <a:lnTo>
                  <a:pt x="38475" y="88137"/>
                </a:lnTo>
                <a:lnTo>
                  <a:pt x="37465" y="83693"/>
                </a:lnTo>
                <a:lnTo>
                  <a:pt x="49783" y="80899"/>
                </a:lnTo>
                <a:lnTo>
                  <a:pt x="46224" y="65150"/>
                </a:lnTo>
                <a:lnTo>
                  <a:pt x="33274" y="65150"/>
                </a:lnTo>
                <a:lnTo>
                  <a:pt x="27050" y="38354"/>
                </a:lnTo>
                <a:close/>
              </a:path>
              <a:path w="309245" h="187960">
                <a:moveTo>
                  <a:pt x="126245" y="50037"/>
                </a:moveTo>
                <a:lnTo>
                  <a:pt x="108584" y="50037"/>
                </a:lnTo>
                <a:lnTo>
                  <a:pt x="107187" y="54863"/>
                </a:lnTo>
                <a:lnTo>
                  <a:pt x="105028" y="61595"/>
                </a:lnTo>
                <a:lnTo>
                  <a:pt x="101853" y="70104"/>
                </a:lnTo>
                <a:lnTo>
                  <a:pt x="82169" y="74549"/>
                </a:lnTo>
                <a:lnTo>
                  <a:pt x="149600" y="74549"/>
                </a:lnTo>
                <a:lnTo>
                  <a:pt x="147367" y="65024"/>
                </a:lnTo>
                <a:lnTo>
                  <a:pt x="124078" y="65024"/>
                </a:lnTo>
                <a:lnTo>
                  <a:pt x="130301" y="50673"/>
                </a:lnTo>
                <a:lnTo>
                  <a:pt x="126245" y="50037"/>
                </a:lnTo>
                <a:close/>
              </a:path>
              <a:path w="309245" h="187960">
                <a:moveTo>
                  <a:pt x="45593" y="62357"/>
                </a:moveTo>
                <a:lnTo>
                  <a:pt x="33274" y="65150"/>
                </a:lnTo>
                <a:lnTo>
                  <a:pt x="46224" y="65150"/>
                </a:lnTo>
                <a:lnTo>
                  <a:pt x="45593" y="62357"/>
                </a:lnTo>
                <a:close/>
              </a:path>
              <a:path w="309245" h="187960">
                <a:moveTo>
                  <a:pt x="146176" y="59944"/>
                </a:moveTo>
                <a:lnTo>
                  <a:pt x="124078" y="65024"/>
                </a:lnTo>
                <a:lnTo>
                  <a:pt x="147367" y="65024"/>
                </a:lnTo>
                <a:lnTo>
                  <a:pt x="146176" y="59944"/>
                </a:lnTo>
                <a:close/>
              </a:path>
              <a:path w="309245" h="187960">
                <a:moveTo>
                  <a:pt x="92075" y="22225"/>
                </a:moveTo>
                <a:lnTo>
                  <a:pt x="71120" y="30861"/>
                </a:lnTo>
                <a:lnTo>
                  <a:pt x="73405" y="33655"/>
                </a:lnTo>
                <a:lnTo>
                  <a:pt x="75565" y="36703"/>
                </a:lnTo>
                <a:lnTo>
                  <a:pt x="77850" y="40005"/>
                </a:lnTo>
                <a:lnTo>
                  <a:pt x="45593" y="47371"/>
                </a:lnTo>
                <a:lnTo>
                  <a:pt x="49402" y="63626"/>
                </a:lnTo>
                <a:lnTo>
                  <a:pt x="69469" y="59055"/>
                </a:lnTo>
                <a:lnTo>
                  <a:pt x="80025" y="59055"/>
                </a:lnTo>
                <a:lnTo>
                  <a:pt x="77724" y="57150"/>
                </a:lnTo>
                <a:lnTo>
                  <a:pt x="108584" y="50037"/>
                </a:lnTo>
                <a:lnTo>
                  <a:pt x="126245" y="50037"/>
                </a:lnTo>
                <a:lnTo>
                  <a:pt x="115697" y="48387"/>
                </a:lnTo>
                <a:lnTo>
                  <a:pt x="137668" y="43434"/>
                </a:lnTo>
                <a:lnTo>
                  <a:pt x="135740" y="34925"/>
                </a:lnTo>
                <a:lnTo>
                  <a:pt x="100202" y="34925"/>
                </a:lnTo>
                <a:lnTo>
                  <a:pt x="97408" y="30099"/>
                </a:lnTo>
                <a:lnTo>
                  <a:pt x="94742" y="25908"/>
                </a:lnTo>
                <a:lnTo>
                  <a:pt x="92075" y="22225"/>
                </a:lnTo>
                <a:close/>
              </a:path>
              <a:path w="309245" h="187960">
                <a:moveTo>
                  <a:pt x="133984" y="27178"/>
                </a:moveTo>
                <a:lnTo>
                  <a:pt x="100202" y="34925"/>
                </a:lnTo>
                <a:lnTo>
                  <a:pt x="135740" y="34925"/>
                </a:lnTo>
                <a:lnTo>
                  <a:pt x="133984" y="27178"/>
                </a:lnTo>
                <a:close/>
              </a:path>
              <a:path w="309245" h="187960">
                <a:moveTo>
                  <a:pt x="194436" y="0"/>
                </a:moveTo>
                <a:lnTo>
                  <a:pt x="177800" y="15621"/>
                </a:lnTo>
                <a:lnTo>
                  <a:pt x="181952" y="17969"/>
                </a:lnTo>
                <a:lnTo>
                  <a:pt x="192572" y="25076"/>
                </a:lnTo>
                <a:lnTo>
                  <a:pt x="201967" y="33450"/>
                </a:lnTo>
                <a:lnTo>
                  <a:pt x="210127" y="43527"/>
                </a:lnTo>
                <a:lnTo>
                  <a:pt x="208218" y="56082"/>
                </a:lnTo>
                <a:lnTo>
                  <a:pt x="191318" y="103615"/>
                </a:lnTo>
                <a:lnTo>
                  <a:pt x="169408" y="136736"/>
                </a:lnTo>
                <a:lnTo>
                  <a:pt x="180807" y="143407"/>
                </a:lnTo>
                <a:lnTo>
                  <a:pt x="213261" y="113501"/>
                </a:lnTo>
                <a:lnTo>
                  <a:pt x="230515" y="66211"/>
                </a:lnTo>
                <a:lnTo>
                  <a:pt x="262228" y="66211"/>
                </a:lnTo>
                <a:lnTo>
                  <a:pt x="259412" y="63591"/>
                </a:lnTo>
                <a:lnTo>
                  <a:pt x="249664" y="53361"/>
                </a:lnTo>
                <a:lnTo>
                  <a:pt x="239825" y="41868"/>
                </a:lnTo>
                <a:lnTo>
                  <a:pt x="228990" y="29350"/>
                </a:lnTo>
                <a:lnTo>
                  <a:pt x="219024" y="18909"/>
                </a:lnTo>
                <a:lnTo>
                  <a:pt x="209937" y="10541"/>
                </a:lnTo>
                <a:lnTo>
                  <a:pt x="201738" y="4239"/>
                </a:lnTo>
                <a:lnTo>
                  <a:pt x="194436" y="0"/>
                </a:lnTo>
                <a:close/>
              </a:path>
              <a:path w="309245" h="187960">
                <a:moveTo>
                  <a:pt x="262228" y="66211"/>
                </a:moveTo>
                <a:lnTo>
                  <a:pt x="230515" y="66211"/>
                </a:lnTo>
                <a:lnTo>
                  <a:pt x="239267" y="76302"/>
                </a:lnTo>
                <a:lnTo>
                  <a:pt x="267449" y="102811"/>
                </a:lnTo>
                <a:lnTo>
                  <a:pt x="298997" y="122700"/>
                </a:lnTo>
                <a:lnTo>
                  <a:pt x="303977" y="112111"/>
                </a:lnTo>
                <a:lnTo>
                  <a:pt x="309004" y="98417"/>
                </a:lnTo>
                <a:lnTo>
                  <a:pt x="298762" y="93380"/>
                </a:lnTo>
                <a:lnTo>
                  <a:pt x="288745" y="87454"/>
                </a:lnTo>
                <a:lnTo>
                  <a:pt x="278889" y="80563"/>
                </a:lnTo>
                <a:lnTo>
                  <a:pt x="269133" y="72634"/>
                </a:lnTo>
                <a:lnTo>
                  <a:pt x="262228" y="66211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4" name="object 64"/>
          <p:cNvSpPr/>
          <p:nvPr/>
        </p:nvSpPr>
        <p:spPr>
          <a:xfrm>
            <a:off x="6587339" y="2474875"/>
            <a:ext cx="231719" cy="140840"/>
          </a:xfrm>
          <a:custGeom>
            <a:avLst/>
            <a:gdLst/>
            <a:ahLst/>
            <a:cxnLst/>
            <a:rect l="l" t="t" r="r" b="b"/>
            <a:pathLst>
              <a:path w="309245" h="187960">
                <a:moveTo>
                  <a:pt x="48917" y="133096"/>
                </a:moveTo>
                <a:lnTo>
                  <a:pt x="28955" y="133096"/>
                </a:lnTo>
                <a:lnTo>
                  <a:pt x="34925" y="159004"/>
                </a:lnTo>
                <a:lnTo>
                  <a:pt x="35560" y="161544"/>
                </a:lnTo>
                <a:lnTo>
                  <a:pt x="35433" y="163449"/>
                </a:lnTo>
                <a:lnTo>
                  <a:pt x="19685" y="169291"/>
                </a:lnTo>
                <a:lnTo>
                  <a:pt x="23241" y="175387"/>
                </a:lnTo>
                <a:lnTo>
                  <a:pt x="26162" y="181356"/>
                </a:lnTo>
                <a:lnTo>
                  <a:pt x="28448" y="187451"/>
                </a:lnTo>
                <a:lnTo>
                  <a:pt x="34798" y="185800"/>
                </a:lnTo>
                <a:lnTo>
                  <a:pt x="40386" y="184276"/>
                </a:lnTo>
                <a:lnTo>
                  <a:pt x="44958" y="182753"/>
                </a:lnTo>
                <a:lnTo>
                  <a:pt x="49657" y="181356"/>
                </a:lnTo>
                <a:lnTo>
                  <a:pt x="52832" y="178688"/>
                </a:lnTo>
                <a:lnTo>
                  <a:pt x="56388" y="171576"/>
                </a:lnTo>
                <a:lnTo>
                  <a:pt x="56614" y="167386"/>
                </a:lnTo>
                <a:lnTo>
                  <a:pt x="56612" y="166750"/>
                </a:lnTo>
                <a:lnTo>
                  <a:pt x="48917" y="133096"/>
                </a:lnTo>
                <a:close/>
              </a:path>
              <a:path w="309245" h="187960">
                <a:moveTo>
                  <a:pt x="91923" y="123189"/>
                </a:moveTo>
                <a:lnTo>
                  <a:pt x="73405" y="123189"/>
                </a:lnTo>
                <a:lnTo>
                  <a:pt x="71754" y="129159"/>
                </a:lnTo>
                <a:lnTo>
                  <a:pt x="69976" y="135128"/>
                </a:lnTo>
                <a:lnTo>
                  <a:pt x="70271" y="141230"/>
                </a:lnTo>
                <a:lnTo>
                  <a:pt x="82442" y="143023"/>
                </a:lnTo>
                <a:lnTo>
                  <a:pt x="95478" y="146028"/>
                </a:lnTo>
                <a:lnTo>
                  <a:pt x="85661" y="152100"/>
                </a:lnTo>
                <a:lnTo>
                  <a:pt x="74197" y="157729"/>
                </a:lnTo>
                <a:lnTo>
                  <a:pt x="61087" y="162941"/>
                </a:lnTo>
                <a:lnTo>
                  <a:pt x="66040" y="168148"/>
                </a:lnTo>
                <a:lnTo>
                  <a:pt x="70358" y="173228"/>
                </a:lnTo>
                <a:lnTo>
                  <a:pt x="76925" y="176917"/>
                </a:lnTo>
                <a:lnTo>
                  <a:pt x="89640" y="170994"/>
                </a:lnTo>
                <a:lnTo>
                  <a:pt x="100977" y="164514"/>
                </a:lnTo>
                <a:lnTo>
                  <a:pt x="110937" y="157479"/>
                </a:lnTo>
                <a:lnTo>
                  <a:pt x="119520" y="149891"/>
                </a:lnTo>
                <a:lnTo>
                  <a:pt x="159213" y="149891"/>
                </a:lnTo>
                <a:lnTo>
                  <a:pt x="162305" y="139446"/>
                </a:lnTo>
                <a:lnTo>
                  <a:pt x="132762" y="132091"/>
                </a:lnTo>
                <a:lnTo>
                  <a:pt x="133191" y="131063"/>
                </a:lnTo>
                <a:lnTo>
                  <a:pt x="111251" y="131063"/>
                </a:lnTo>
                <a:lnTo>
                  <a:pt x="90424" y="128016"/>
                </a:lnTo>
                <a:lnTo>
                  <a:pt x="91923" y="123189"/>
                </a:lnTo>
                <a:close/>
              </a:path>
              <a:path w="309245" h="187960">
                <a:moveTo>
                  <a:pt x="159213" y="149891"/>
                </a:moveTo>
                <a:lnTo>
                  <a:pt x="119520" y="149891"/>
                </a:lnTo>
                <a:lnTo>
                  <a:pt x="143525" y="155498"/>
                </a:lnTo>
                <a:lnTo>
                  <a:pt x="156591" y="158750"/>
                </a:lnTo>
                <a:lnTo>
                  <a:pt x="159213" y="149891"/>
                </a:lnTo>
                <a:close/>
              </a:path>
              <a:path w="309245" h="187960">
                <a:moveTo>
                  <a:pt x="38573" y="88011"/>
                </a:moveTo>
                <a:lnTo>
                  <a:pt x="18669" y="88011"/>
                </a:lnTo>
                <a:lnTo>
                  <a:pt x="24511" y="113284"/>
                </a:lnTo>
                <a:lnTo>
                  <a:pt x="12826" y="117729"/>
                </a:lnTo>
                <a:lnTo>
                  <a:pt x="8254" y="119253"/>
                </a:lnTo>
                <a:lnTo>
                  <a:pt x="15367" y="139446"/>
                </a:lnTo>
                <a:lnTo>
                  <a:pt x="28955" y="133096"/>
                </a:lnTo>
                <a:lnTo>
                  <a:pt x="48917" y="133096"/>
                </a:lnTo>
                <a:lnTo>
                  <a:pt x="47117" y="125222"/>
                </a:lnTo>
                <a:lnTo>
                  <a:pt x="50546" y="123698"/>
                </a:lnTo>
                <a:lnTo>
                  <a:pt x="57150" y="121158"/>
                </a:lnTo>
                <a:lnTo>
                  <a:pt x="92555" y="121158"/>
                </a:lnTo>
                <a:lnTo>
                  <a:pt x="93345" y="118618"/>
                </a:lnTo>
                <a:lnTo>
                  <a:pt x="119507" y="112522"/>
                </a:lnTo>
                <a:lnTo>
                  <a:pt x="139331" y="112522"/>
                </a:lnTo>
                <a:lnTo>
                  <a:pt x="139846" y="110109"/>
                </a:lnTo>
                <a:lnTo>
                  <a:pt x="55372" y="110109"/>
                </a:lnTo>
                <a:lnTo>
                  <a:pt x="54864" y="107569"/>
                </a:lnTo>
                <a:lnTo>
                  <a:pt x="54532" y="106045"/>
                </a:lnTo>
                <a:lnTo>
                  <a:pt x="42672" y="106045"/>
                </a:lnTo>
                <a:lnTo>
                  <a:pt x="38573" y="88011"/>
                </a:lnTo>
                <a:close/>
              </a:path>
              <a:path w="309245" h="187960">
                <a:moveTo>
                  <a:pt x="139331" y="112522"/>
                </a:moveTo>
                <a:lnTo>
                  <a:pt x="119507" y="112522"/>
                </a:lnTo>
                <a:lnTo>
                  <a:pt x="118364" y="119125"/>
                </a:lnTo>
                <a:lnTo>
                  <a:pt x="115570" y="125349"/>
                </a:lnTo>
                <a:lnTo>
                  <a:pt x="111251" y="131063"/>
                </a:lnTo>
                <a:lnTo>
                  <a:pt x="133191" y="131063"/>
                </a:lnTo>
                <a:lnTo>
                  <a:pt x="137659" y="120346"/>
                </a:lnTo>
                <a:lnTo>
                  <a:pt x="139331" y="112522"/>
                </a:lnTo>
                <a:close/>
              </a:path>
              <a:path w="309245" h="187960">
                <a:moveTo>
                  <a:pt x="92555" y="121158"/>
                </a:moveTo>
                <a:lnTo>
                  <a:pt x="57150" y="121158"/>
                </a:lnTo>
                <a:lnTo>
                  <a:pt x="58293" y="126619"/>
                </a:lnTo>
                <a:lnTo>
                  <a:pt x="73405" y="123189"/>
                </a:lnTo>
                <a:lnTo>
                  <a:pt x="91923" y="123189"/>
                </a:lnTo>
                <a:lnTo>
                  <a:pt x="92555" y="121158"/>
                </a:lnTo>
                <a:close/>
              </a:path>
              <a:path w="309245" h="187960">
                <a:moveTo>
                  <a:pt x="101016" y="92329"/>
                </a:moveTo>
                <a:lnTo>
                  <a:pt x="79375" y="92329"/>
                </a:lnTo>
                <a:lnTo>
                  <a:pt x="78867" y="96647"/>
                </a:lnTo>
                <a:lnTo>
                  <a:pt x="78232" y="100964"/>
                </a:lnTo>
                <a:lnTo>
                  <a:pt x="77343" y="105156"/>
                </a:lnTo>
                <a:lnTo>
                  <a:pt x="55372" y="110109"/>
                </a:lnTo>
                <a:lnTo>
                  <a:pt x="139846" y="110109"/>
                </a:lnTo>
                <a:lnTo>
                  <a:pt x="140335" y="107823"/>
                </a:lnTo>
                <a:lnTo>
                  <a:pt x="154940" y="104394"/>
                </a:lnTo>
                <a:lnTo>
                  <a:pt x="153990" y="100203"/>
                </a:lnTo>
                <a:lnTo>
                  <a:pt x="98678" y="100203"/>
                </a:lnTo>
                <a:lnTo>
                  <a:pt x="101016" y="92329"/>
                </a:lnTo>
                <a:close/>
              </a:path>
              <a:path w="309245" h="187960">
                <a:moveTo>
                  <a:pt x="53721" y="101473"/>
                </a:moveTo>
                <a:lnTo>
                  <a:pt x="42672" y="106045"/>
                </a:lnTo>
                <a:lnTo>
                  <a:pt x="54532" y="106045"/>
                </a:lnTo>
                <a:lnTo>
                  <a:pt x="54188" y="104394"/>
                </a:lnTo>
                <a:lnTo>
                  <a:pt x="53721" y="101473"/>
                </a:lnTo>
                <a:close/>
              </a:path>
              <a:path w="309245" h="187960">
                <a:moveTo>
                  <a:pt x="151257" y="88137"/>
                </a:moveTo>
                <a:lnTo>
                  <a:pt x="98678" y="100203"/>
                </a:lnTo>
                <a:lnTo>
                  <a:pt x="153990" y="100203"/>
                </a:lnTo>
                <a:lnTo>
                  <a:pt x="151257" y="88137"/>
                </a:lnTo>
                <a:close/>
              </a:path>
              <a:path w="309245" h="187960">
                <a:moveTo>
                  <a:pt x="79984" y="58928"/>
                </a:moveTo>
                <a:lnTo>
                  <a:pt x="69596" y="58928"/>
                </a:lnTo>
                <a:lnTo>
                  <a:pt x="58800" y="67056"/>
                </a:lnTo>
                <a:lnTo>
                  <a:pt x="61595" y="69723"/>
                </a:lnTo>
                <a:lnTo>
                  <a:pt x="64897" y="73151"/>
                </a:lnTo>
                <a:lnTo>
                  <a:pt x="68961" y="77597"/>
                </a:lnTo>
                <a:lnTo>
                  <a:pt x="48387" y="82296"/>
                </a:lnTo>
                <a:lnTo>
                  <a:pt x="52070" y="98551"/>
                </a:lnTo>
                <a:lnTo>
                  <a:pt x="79375" y="92329"/>
                </a:lnTo>
                <a:lnTo>
                  <a:pt x="101016" y="92329"/>
                </a:lnTo>
                <a:lnTo>
                  <a:pt x="101092" y="92075"/>
                </a:lnTo>
                <a:lnTo>
                  <a:pt x="84454" y="91186"/>
                </a:lnTo>
                <a:lnTo>
                  <a:pt x="149987" y="76073"/>
                </a:lnTo>
                <a:lnTo>
                  <a:pt x="149641" y="74549"/>
                </a:lnTo>
                <a:lnTo>
                  <a:pt x="82169" y="74549"/>
                </a:lnTo>
                <a:lnTo>
                  <a:pt x="90424" y="68580"/>
                </a:lnTo>
                <a:lnTo>
                  <a:pt x="85598" y="64008"/>
                </a:lnTo>
                <a:lnTo>
                  <a:pt x="81407" y="60198"/>
                </a:lnTo>
                <a:lnTo>
                  <a:pt x="79984" y="58928"/>
                </a:lnTo>
                <a:close/>
              </a:path>
              <a:path w="309245" h="187960">
                <a:moveTo>
                  <a:pt x="27177" y="38354"/>
                </a:moveTo>
                <a:lnTo>
                  <a:pt x="8254" y="42672"/>
                </a:lnTo>
                <a:lnTo>
                  <a:pt x="14477" y="69469"/>
                </a:lnTo>
                <a:lnTo>
                  <a:pt x="0" y="72771"/>
                </a:lnTo>
                <a:lnTo>
                  <a:pt x="4318" y="91312"/>
                </a:lnTo>
                <a:lnTo>
                  <a:pt x="18669" y="88011"/>
                </a:lnTo>
                <a:lnTo>
                  <a:pt x="38573" y="88011"/>
                </a:lnTo>
                <a:lnTo>
                  <a:pt x="37592" y="83693"/>
                </a:lnTo>
                <a:lnTo>
                  <a:pt x="49911" y="80899"/>
                </a:lnTo>
                <a:lnTo>
                  <a:pt x="46243" y="65150"/>
                </a:lnTo>
                <a:lnTo>
                  <a:pt x="33274" y="65150"/>
                </a:lnTo>
                <a:lnTo>
                  <a:pt x="27177" y="38354"/>
                </a:lnTo>
                <a:close/>
              </a:path>
              <a:path w="309245" h="187960">
                <a:moveTo>
                  <a:pt x="126336" y="50037"/>
                </a:moveTo>
                <a:lnTo>
                  <a:pt x="108585" y="50037"/>
                </a:lnTo>
                <a:lnTo>
                  <a:pt x="107315" y="54863"/>
                </a:lnTo>
                <a:lnTo>
                  <a:pt x="105028" y="61468"/>
                </a:lnTo>
                <a:lnTo>
                  <a:pt x="101980" y="69976"/>
                </a:lnTo>
                <a:lnTo>
                  <a:pt x="82169" y="74549"/>
                </a:lnTo>
                <a:lnTo>
                  <a:pt x="149641" y="74549"/>
                </a:lnTo>
                <a:lnTo>
                  <a:pt x="147454" y="64897"/>
                </a:lnTo>
                <a:lnTo>
                  <a:pt x="124078" y="64897"/>
                </a:lnTo>
                <a:lnTo>
                  <a:pt x="130428" y="50673"/>
                </a:lnTo>
                <a:lnTo>
                  <a:pt x="126336" y="50037"/>
                </a:lnTo>
                <a:close/>
              </a:path>
              <a:path w="309245" h="187960">
                <a:moveTo>
                  <a:pt x="45593" y="62357"/>
                </a:moveTo>
                <a:lnTo>
                  <a:pt x="33274" y="65150"/>
                </a:lnTo>
                <a:lnTo>
                  <a:pt x="46243" y="65150"/>
                </a:lnTo>
                <a:lnTo>
                  <a:pt x="45593" y="62357"/>
                </a:lnTo>
                <a:close/>
              </a:path>
              <a:path w="309245" h="187960">
                <a:moveTo>
                  <a:pt x="146303" y="59817"/>
                </a:moveTo>
                <a:lnTo>
                  <a:pt x="124078" y="64897"/>
                </a:lnTo>
                <a:lnTo>
                  <a:pt x="147454" y="64897"/>
                </a:lnTo>
                <a:lnTo>
                  <a:pt x="146303" y="59817"/>
                </a:lnTo>
                <a:close/>
              </a:path>
              <a:path w="309245" h="187960">
                <a:moveTo>
                  <a:pt x="92201" y="22225"/>
                </a:moveTo>
                <a:lnTo>
                  <a:pt x="71247" y="30734"/>
                </a:lnTo>
                <a:lnTo>
                  <a:pt x="73405" y="33655"/>
                </a:lnTo>
                <a:lnTo>
                  <a:pt x="75692" y="36703"/>
                </a:lnTo>
                <a:lnTo>
                  <a:pt x="77850" y="40005"/>
                </a:lnTo>
                <a:lnTo>
                  <a:pt x="45720" y="47371"/>
                </a:lnTo>
                <a:lnTo>
                  <a:pt x="49402" y="63626"/>
                </a:lnTo>
                <a:lnTo>
                  <a:pt x="69596" y="58928"/>
                </a:lnTo>
                <a:lnTo>
                  <a:pt x="79984" y="58928"/>
                </a:lnTo>
                <a:lnTo>
                  <a:pt x="77850" y="57023"/>
                </a:lnTo>
                <a:lnTo>
                  <a:pt x="108585" y="50037"/>
                </a:lnTo>
                <a:lnTo>
                  <a:pt x="126336" y="50037"/>
                </a:lnTo>
                <a:lnTo>
                  <a:pt x="115697" y="48387"/>
                </a:lnTo>
                <a:lnTo>
                  <a:pt x="137795" y="43307"/>
                </a:lnTo>
                <a:lnTo>
                  <a:pt x="135800" y="34798"/>
                </a:lnTo>
                <a:lnTo>
                  <a:pt x="100329" y="34798"/>
                </a:lnTo>
                <a:lnTo>
                  <a:pt x="97536" y="30099"/>
                </a:lnTo>
                <a:lnTo>
                  <a:pt x="94742" y="25908"/>
                </a:lnTo>
                <a:lnTo>
                  <a:pt x="92201" y="22225"/>
                </a:lnTo>
                <a:close/>
              </a:path>
              <a:path w="309245" h="187960">
                <a:moveTo>
                  <a:pt x="133985" y="27050"/>
                </a:moveTo>
                <a:lnTo>
                  <a:pt x="100329" y="34798"/>
                </a:lnTo>
                <a:lnTo>
                  <a:pt x="135800" y="34798"/>
                </a:lnTo>
                <a:lnTo>
                  <a:pt x="133985" y="27050"/>
                </a:lnTo>
                <a:close/>
              </a:path>
              <a:path w="309245" h="187960">
                <a:moveTo>
                  <a:pt x="194564" y="0"/>
                </a:moveTo>
                <a:lnTo>
                  <a:pt x="177800" y="15494"/>
                </a:lnTo>
                <a:lnTo>
                  <a:pt x="181973" y="17885"/>
                </a:lnTo>
                <a:lnTo>
                  <a:pt x="192620" y="25013"/>
                </a:lnTo>
                <a:lnTo>
                  <a:pt x="202031" y="33358"/>
                </a:lnTo>
                <a:lnTo>
                  <a:pt x="210139" y="43419"/>
                </a:lnTo>
                <a:lnTo>
                  <a:pt x="208236" y="55982"/>
                </a:lnTo>
                <a:lnTo>
                  <a:pt x="191359" y="103501"/>
                </a:lnTo>
                <a:lnTo>
                  <a:pt x="169495" y="136654"/>
                </a:lnTo>
                <a:lnTo>
                  <a:pt x="180896" y="143345"/>
                </a:lnTo>
                <a:lnTo>
                  <a:pt x="213352" y="113330"/>
                </a:lnTo>
                <a:lnTo>
                  <a:pt x="230654" y="66124"/>
                </a:lnTo>
                <a:lnTo>
                  <a:pt x="262280" y="66124"/>
                </a:lnTo>
                <a:lnTo>
                  <a:pt x="259583" y="63611"/>
                </a:lnTo>
                <a:lnTo>
                  <a:pt x="249837" y="53365"/>
                </a:lnTo>
                <a:lnTo>
                  <a:pt x="240003" y="41851"/>
                </a:lnTo>
                <a:lnTo>
                  <a:pt x="229117" y="29356"/>
                </a:lnTo>
                <a:lnTo>
                  <a:pt x="219135" y="18923"/>
                </a:lnTo>
                <a:lnTo>
                  <a:pt x="210053" y="10553"/>
                </a:lnTo>
                <a:lnTo>
                  <a:pt x="201864" y="4245"/>
                </a:lnTo>
                <a:lnTo>
                  <a:pt x="194564" y="0"/>
                </a:lnTo>
                <a:close/>
              </a:path>
              <a:path w="309245" h="187960">
                <a:moveTo>
                  <a:pt x="262280" y="66124"/>
                </a:moveTo>
                <a:lnTo>
                  <a:pt x="230654" y="66124"/>
                </a:lnTo>
                <a:lnTo>
                  <a:pt x="239361" y="76244"/>
                </a:lnTo>
                <a:lnTo>
                  <a:pt x="267485" y="102756"/>
                </a:lnTo>
                <a:lnTo>
                  <a:pt x="299072" y="122692"/>
                </a:lnTo>
                <a:lnTo>
                  <a:pt x="304053" y="112097"/>
                </a:lnTo>
                <a:lnTo>
                  <a:pt x="309117" y="98462"/>
                </a:lnTo>
                <a:lnTo>
                  <a:pt x="298902" y="93426"/>
                </a:lnTo>
                <a:lnTo>
                  <a:pt x="288901" y="87498"/>
                </a:lnTo>
                <a:lnTo>
                  <a:pt x="279054" y="80603"/>
                </a:lnTo>
                <a:lnTo>
                  <a:pt x="269302" y="72666"/>
                </a:lnTo>
                <a:lnTo>
                  <a:pt x="262280" y="66124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5" name="object 65"/>
          <p:cNvSpPr/>
          <p:nvPr/>
        </p:nvSpPr>
        <p:spPr>
          <a:xfrm>
            <a:off x="8324995" y="2380570"/>
            <a:ext cx="182711" cy="220775"/>
          </a:xfrm>
          <a:custGeom>
            <a:avLst/>
            <a:gdLst/>
            <a:ahLst/>
            <a:cxnLst/>
            <a:rect l="l" t="t" r="r" b="b"/>
            <a:pathLst>
              <a:path w="243840" h="294639">
                <a:moveTo>
                  <a:pt x="226668" y="207623"/>
                </a:moveTo>
                <a:lnTo>
                  <a:pt x="202085" y="207623"/>
                </a:lnTo>
                <a:lnTo>
                  <a:pt x="197332" y="219999"/>
                </a:lnTo>
                <a:lnTo>
                  <a:pt x="187363" y="257102"/>
                </a:lnTo>
                <a:lnTo>
                  <a:pt x="184850" y="294123"/>
                </a:lnTo>
                <a:lnTo>
                  <a:pt x="196460" y="293291"/>
                </a:lnTo>
                <a:lnTo>
                  <a:pt x="210852" y="290194"/>
                </a:lnTo>
                <a:lnTo>
                  <a:pt x="210518" y="278963"/>
                </a:lnTo>
                <a:lnTo>
                  <a:pt x="211071" y="267503"/>
                </a:lnTo>
                <a:lnTo>
                  <a:pt x="212544" y="255718"/>
                </a:lnTo>
                <a:lnTo>
                  <a:pt x="214970" y="243514"/>
                </a:lnTo>
                <a:lnTo>
                  <a:pt x="218384" y="230794"/>
                </a:lnTo>
                <a:lnTo>
                  <a:pt x="222819" y="217464"/>
                </a:lnTo>
                <a:lnTo>
                  <a:pt x="226668" y="207623"/>
                </a:lnTo>
                <a:close/>
              </a:path>
              <a:path w="243840" h="294639">
                <a:moveTo>
                  <a:pt x="111166" y="187439"/>
                </a:moveTo>
                <a:lnTo>
                  <a:pt x="140347" y="214246"/>
                </a:lnTo>
                <a:lnTo>
                  <a:pt x="153033" y="214276"/>
                </a:lnTo>
                <a:lnTo>
                  <a:pt x="165569" y="213580"/>
                </a:lnTo>
                <a:lnTo>
                  <a:pt x="177937" y="212207"/>
                </a:lnTo>
                <a:lnTo>
                  <a:pt x="190115" y="210205"/>
                </a:lnTo>
                <a:lnTo>
                  <a:pt x="202085" y="207623"/>
                </a:lnTo>
                <a:lnTo>
                  <a:pt x="226668" y="207623"/>
                </a:lnTo>
                <a:lnTo>
                  <a:pt x="228308" y="203428"/>
                </a:lnTo>
                <a:lnTo>
                  <a:pt x="233248" y="190415"/>
                </a:lnTo>
                <a:lnTo>
                  <a:pt x="150111" y="190415"/>
                </a:lnTo>
                <a:lnTo>
                  <a:pt x="137338" y="190178"/>
                </a:lnTo>
                <a:lnTo>
                  <a:pt x="124358" y="189176"/>
                </a:lnTo>
                <a:lnTo>
                  <a:pt x="111166" y="187439"/>
                </a:lnTo>
                <a:close/>
              </a:path>
              <a:path w="243840" h="294639">
                <a:moveTo>
                  <a:pt x="221996" y="136651"/>
                </a:moveTo>
                <a:lnTo>
                  <a:pt x="210913" y="179094"/>
                </a:lnTo>
                <a:lnTo>
                  <a:pt x="162676" y="189858"/>
                </a:lnTo>
                <a:lnTo>
                  <a:pt x="150111" y="190415"/>
                </a:lnTo>
                <a:lnTo>
                  <a:pt x="233248" y="190415"/>
                </a:lnTo>
                <a:lnTo>
                  <a:pt x="243312" y="152526"/>
                </a:lnTo>
                <a:lnTo>
                  <a:pt x="243585" y="144144"/>
                </a:lnTo>
                <a:lnTo>
                  <a:pt x="221996" y="136651"/>
                </a:lnTo>
                <a:close/>
              </a:path>
              <a:path w="243840" h="294639">
                <a:moveTo>
                  <a:pt x="36956" y="103250"/>
                </a:moveTo>
                <a:lnTo>
                  <a:pt x="34671" y="110108"/>
                </a:lnTo>
                <a:lnTo>
                  <a:pt x="32257" y="116458"/>
                </a:lnTo>
                <a:lnTo>
                  <a:pt x="32042" y="123939"/>
                </a:lnTo>
                <a:lnTo>
                  <a:pt x="43313" y="132332"/>
                </a:lnTo>
                <a:lnTo>
                  <a:pt x="54384" y="139257"/>
                </a:lnTo>
                <a:lnTo>
                  <a:pt x="65268" y="144715"/>
                </a:lnTo>
                <a:lnTo>
                  <a:pt x="75978" y="148703"/>
                </a:lnTo>
                <a:lnTo>
                  <a:pt x="79180" y="160227"/>
                </a:lnTo>
                <a:lnTo>
                  <a:pt x="82438" y="172508"/>
                </a:lnTo>
                <a:lnTo>
                  <a:pt x="85725" y="185546"/>
                </a:lnTo>
                <a:lnTo>
                  <a:pt x="105537" y="181482"/>
                </a:lnTo>
                <a:lnTo>
                  <a:pt x="98204" y="151948"/>
                </a:lnTo>
                <a:lnTo>
                  <a:pt x="110796" y="150781"/>
                </a:lnTo>
                <a:lnTo>
                  <a:pt x="123063" y="147192"/>
                </a:lnTo>
                <a:lnTo>
                  <a:pt x="145082" y="147192"/>
                </a:lnTo>
                <a:lnTo>
                  <a:pt x="133234" y="133603"/>
                </a:lnTo>
                <a:lnTo>
                  <a:pt x="95884" y="133603"/>
                </a:lnTo>
                <a:lnTo>
                  <a:pt x="88773" y="132587"/>
                </a:lnTo>
                <a:lnTo>
                  <a:pt x="86227" y="125620"/>
                </a:lnTo>
                <a:lnTo>
                  <a:pt x="68085" y="125620"/>
                </a:lnTo>
                <a:lnTo>
                  <a:pt x="58052" y="119837"/>
                </a:lnTo>
                <a:lnTo>
                  <a:pt x="47701" y="112388"/>
                </a:lnTo>
                <a:lnTo>
                  <a:pt x="36956" y="103250"/>
                </a:lnTo>
                <a:close/>
              </a:path>
              <a:path w="243840" h="294639">
                <a:moveTo>
                  <a:pt x="145082" y="147192"/>
                </a:moveTo>
                <a:lnTo>
                  <a:pt x="123063" y="147192"/>
                </a:lnTo>
                <a:lnTo>
                  <a:pt x="132842" y="158495"/>
                </a:lnTo>
                <a:lnTo>
                  <a:pt x="145415" y="147574"/>
                </a:lnTo>
                <a:lnTo>
                  <a:pt x="145082" y="147192"/>
                </a:lnTo>
                <a:close/>
              </a:path>
              <a:path w="243840" h="294639">
                <a:moveTo>
                  <a:pt x="133397" y="90042"/>
                </a:moveTo>
                <a:lnTo>
                  <a:pt x="111251" y="90042"/>
                </a:lnTo>
                <a:lnTo>
                  <a:pt x="155448" y="140715"/>
                </a:lnTo>
                <a:lnTo>
                  <a:pt x="168021" y="129793"/>
                </a:lnTo>
                <a:lnTo>
                  <a:pt x="153034" y="112649"/>
                </a:lnTo>
                <a:lnTo>
                  <a:pt x="168655" y="111505"/>
                </a:lnTo>
                <a:lnTo>
                  <a:pt x="163702" y="97408"/>
                </a:lnTo>
                <a:lnTo>
                  <a:pt x="185812" y="97408"/>
                </a:lnTo>
                <a:lnTo>
                  <a:pt x="184148" y="95503"/>
                </a:lnTo>
                <a:lnTo>
                  <a:pt x="138175" y="95503"/>
                </a:lnTo>
                <a:lnTo>
                  <a:pt x="133397" y="90042"/>
                </a:lnTo>
                <a:close/>
              </a:path>
              <a:path w="243840" h="294639">
                <a:moveTo>
                  <a:pt x="113414" y="110870"/>
                </a:moveTo>
                <a:lnTo>
                  <a:pt x="91313" y="110870"/>
                </a:lnTo>
                <a:lnTo>
                  <a:pt x="108966" y="131063"/>
                </a:lnTo>
                <a:lnTo>
                  <a:pt x="102616" y="133095"/>
                </a:lnTo>
                <a:lnTo>
                  <a:pt x="95884" y="133603"/>
                </a:lnTo>
                <a:lnTo>
                  <a:pt x="133234" y="133603"/>
                </a:lnTo>
                <a:lnTo>
                  <a:pt x="113414" y="110870"/>
                </a:lnTo>
                <a:close/>
              </a:path>
              <a:path w="243840" h="294639">
                <a:moveTo>
                  <a:pt x="81062" y="73151"/>
                </a:moveTo>
                <a:lnTo>
                  <a:pt x="63500" y="73151"/>
                </a:lnTo>
                <a:lnTo>
                  <a:pt x="66548" y="75564"/>
                </a:lnTo>
                <a:lnTo>
                  <a:pt x="69342" y="77850"/>
                </a:lnTo>
                <a:lnTo>
                  <a:pt x="71881" y="80137"/>
                </a:lnTo>
                <a:lnTo>
                  <a:pt x="67691" y="83819"/>
                </a:lnTo>
                <a:lnTo>
                  <a:pt x="77850" y="95376"/>
                </a:lnTo>
                <a:lnTo>
                  <a:pt x="71754" y="96900"/>
                </a:lnTo>
                <a:lnTo>
                  <a:pt x="65658" y="98043"/>
                </a:lnTo>
                <a:lnTo>
                  <a:pt x="60302" y="101167"/>
                </a:lnTo>
                <a:lnTo>
                  <a:pt x="64562" y="112775"/>
                </a:lnTo>
                <a:lnTo>
                  <a:pt x="68085" y="125620"/>
                </a:lnTo>
                <a:lnTo>
                  <a:pt x="86227" y="125620"/>
                </a:lnTo>
                <a:lnTo>
                  <a:pt x="81533" y="112775"/>
                </a:lnTo>
                <a:lnTo>
                  <a:pt x="91313" y="110870"/>
                </a:lnTo>
                <a:lnTo>
                  <a:pt x="113414" y="110870"/>
                </a:lnTo>
                <a:lnTo>
                  <a:pt x="109981" y="106933"/>
                </a:lnTo>
                <a:lnTo>
                  <a:pt x="118364" y="105155"/>
                </a:lnTo>
                <a:lnTo>
                  <a:pt x="111431" y="90424"/>
                </a:lnTo>
                <a:lnTo>
                  <a:pt x="95630" y="90424"/>
                </a:lnTo>
                <a:lnTo>
                  <a:pt x="80772" y="73405"/>
                </a:lnTo>
                <a:lnTo>
                  <a:pt x="81062" y="73151"/>
                </a:lnTo>
                <a:close/>
              </a:path>
              <a:path w="243840" h="294639">
                <a:moveTo>
                  <a:pt x="185812" y="97408"/>
                </a:moveTo>
                <a:lnTo>
                  <a:pt x="163702" y="97408"/>
                </a:lnTo>
                <a:lnTo>
                  <a:pt x="178562" y="114553"/>
                </a:lnTo>
                <a:lnTo>
                  <a:pt x="191134" y="103504"/>
                </a:lnTo>
                <a:lnTo>
                  <a:pt x="185812" y="97408"/>
                </a:lnTo>
                <a:close/>
              </a:path>
              <a:path w="243840" h="294639">
                <a:moveTo>
                  <a:pt x="11810" y="69850"/>
                </a:moveTo>
                <a:lnTo>
                  <a:pt x="8127" y="75818"/>
                </a:lnTo>
                <a:lnTo>
                  <a:pt x="4191" y="81279"/>
                </a:lnTo>
                <a:lnTo>
                  <a:pt x="0" y="86232"/>
                </a:lnTo>
                <a:lnTo>
                  <a:pt x="4318" y="91058"/>
                </a:lnTo>
                <a:lnTo>
                  <a:pt x="11810" y="98551"/>
                </a:lnTo>
                <a:lnTo>
                  <a:pt x="15367" y="101980"/>
                </a:lnTo>
                <a:lnTo>
                  <a:pt x="19176" y="103631"/>
                </a:lnTo>
                <a:lnTo>
                  <a:pt x="23114" y="103377"/>
                </a:lnTo>
                <a:lnTo>
                  <a:pt x="27177" y="103250"/>
                </a:lnTo>
                <a:lnTo>
                  <a:pt x="31369" y="101345"/>
                </a:lnTo>
                <a:lnTo>
                  <a:pt x="54518" y="81025"/>
                </a:lnTo>
                <a:lnTo>
                  <a:pt x="24383" y="81025"/>
                </a:lnTo>
                <a:lnTo>
                  <a:pt x="21717" y="80899"/>
                </a:lnTo>
                <a:lnTo>
                  <a:pt x="19939" y="79755"/>
                </a:lnTo>
                <a:lnTo>
                  <a:pt x="18033" y="77469"/>
                </a:lnTo>
                <a:lnTo>
                  <a:pt x="16128" y="75311"/>
                </a:lnTo>
                <a:lnTo>
                  <a:pt x="14097" y="72770"/>
                </a:lnTo>
                <a:lnTo>
                  <a:pt x="11810" y="69850"/>
                </a:lnTo>
                <a:close/>
              </a:path>
              <a:path w="243840" h="294639">
                <a:moveTo>
                  <a:pt x="173799" y="68199"/>
                </a:moveTo>
                <a:lnTo>
                  <a:pt x="138175" y="68199"/>
                </a:lnTo>
                <a:lnTo>
                  <a:pt x="158876" y="91948"/>
                </a:lnTo>
                <a:lnTo>
                  <a:pt x="154050" y="93090"/>
                </a:lnTo>
                <a:lnTo>
                  <a:pt x="147066" y="94233"/>
                </a:lnTo>
                <a:lnTo>
                  <a:pt x="138175" y="95503"/>
                </a:lnTo>
                <a:lnTo>
                  <a:pt x="184148" y="95503"/>
                </a:lnTo>
                <a:lnTo>
                  <a:pt x="168401" y="77469"/>
                </a:lnTo>
                <a:lnTo>
                  <a:pt x="171323" y="72770"/>
                </a:lnTo>
                <a:lnTo>
                  <a:pt x="173799" y="68199"/>
                </a:lnTo>
                <a:close/>
              </a:path>
              <a:path w="243840" h="294639">
                <a:moveTo>
                  <a:pt x="101980" y="54101"/>
                </a:moveTo>
                <a:lnTo>
                  <a:pt x="89534" y="65024"/>
                </a:lnTo>
                <a:lnTo>
                  <a:pt x="107950" y="86232"/>
                </a:lnTo>
                <a:lnTo>
                  <a:pt x="103758" y="87756"/>
                </a:lnTo>
                <a:lnTo>
                  <a:pt x="99695" y="89153"/>
                </a:lnTo>
                <a:lnTo>
                  <a:pt x="95630" y="90424"/>
                </a:lnTo>
                <a:lnTo>
                  <a:pt x="111431" y="90424"/>
                </a:lnTo>
                <a:lnTo>
                  <a:pt x="111251" y="90042"/>
                </a:lnTo>
                <a:lnTo>
                  <a:pt x="133397" y="90042"/>
                </a:lnTo>
                <a:lnTo>
                  <a:pt x="124841" y="80263"/>
                </a:lnTo>
                <a:lnTo>
                  <a:pt x="135229" y="80263"/>
                </a:lnTo>
                <a:lnTo>
                  <a:pt x="135985" y="77469"/>
                </a:lnTo>
                <a:lnTo>
                  <a:pt x="137159" y="72770"/>
                </a:lnTo>
                <a:lnTo>
                  <a:pt x="137780" y="69976"/>
                </a:lnTo>
                <a:lnTo>
                  <a:pt x="115950" y="69976"/>
                </a:lnTo>
                <a:lnTo>
                  <a:pt x="101980" y="54101"/>
                </a:lnTo>
                <a:close/>
              </a:path>
              <a:path w="243840" h="294639">
                <a:moveTo>
                  <a:pt x="135229" y="80263"/>
                </a:moveTo>
                <a:lnTo>
                  <a:pt x="124841" y="80263"/>
                </a:lnTo>
                <a:lnTo>
                  <a:pt x="133984" y="84708"/>
                </a:lnTo>
                <a:lnTo>
                  <a:pt x="135229" y="80263"/>
                </a:lnTo>
                <a:close/>
              </a:path>
              <a:path w="243840" h="294639">
                <a:moveTo>
                  <a:pt x="50546" y="36194"/>
                </a:moveTo>
                <a:lnTo>
                  <a:pt x="36068" y="51942"/>
                </a:lnTo>
                <a:lnTo>
                  <a:pt x="48132" y="60960"/>
                </a:lnTo>
                <a:lnTo>
                  <a:pt x="26034" y="80137"/>
                </a:lnTo>
                <a:lnTo>
                  <a:pt x="24383" y="81025"/>
                </a:lnTo>
                <a:lnTo>
                  <a:pt x="54518" y="81025"/>
                </a:lnTo>
                <a:lnTo>
                  <a:pt x="63500" y="73151"/>
                </a:lnTo>
                <a:lnTo>
                  <a:pt x="81062" y="73151"/>
                </a:lnTo>
                <a:lnTo>
                  <a:pt x="82803" y="71627"/>
                </a:lnTo>
                <a:lnTo>
                  <a:pt x="85090" y="69850"/>
                </a:lnTo>
                <a:lnTo>
                  <a:pt x="87629" y="67817"/>
                </a:lnTo>
                <a:lnTo>
                  <a:pt x="78358" y="60198"/>
                </a:lnTo>
                <a:lnTo>
                  <a:pt x="92849" y="47625"/>
                </a:lnTo>
                <a:lnTo>
                  <a:pt x="63500" y="47625"/>
                </a:lnTo>
                <a:lnTo>
                  <a:pt x="54101" y="39369"/>
                </a:lnTo>
                <a:lnTo>
                  <a:pt x="50546" y="36194"/>
                </a:lnTo>
                <a:close/>
              </a:path>
              <a:path w="243840" h="294639">
                <a:moveTo>
                  <a:pt x="120396" y="56133"/>
                </a:moveTo>
                <a:lnTo>
                  <a:pt x="119379" y="59816"/>
                </a:lnTo>
                <a:lnTo>
                  <a:pt x="117855" y="64388"/>
                </a:lnTo>
                <a:lnTo>
                  <a:pt x="115950" y="69976"/>
                </a:lnTo>
                <a:lnTo>
                  <a:pt x="137780" y="69976"/>
                </a:lnTo>
                <a:lnTo>
                  <a:pt x="138175" y="68199"/>
                </a:lnTo>
                <a:lnTo>
                  <a:pt x="173799" y="68199"/>
                </a:lnTo>
                <a:lnTo>
                  <a:pt x="175768" y="64262"/>
                </a:lnTo>
                <a:lnTo>
                  <a:pt x="172666" y="61721"/>
                </a:lnTo>
                <a:lnTo>
                  <a:pt x="132588" y="61721"/>
                </a:lnTo>
                <a:lnTo>
                  <a:pt x="120396" y="56133"/>
                </a:lnTo>
                <a:close/>
              </a:path>
              <a:path w="243840" h="294639">
                <a:moveTo>
                  <a:pt x="131572" y="35178"/>
                </a:moveTo>
                <a:lnTo>
                  <a:pt x="118999" y="46227"/>
                </a:lnTo>
                <a:lnTo>
                  <a:pt x="132588" y="61721"/>
                </a:lnTo>
                <a:lnTo>
                  <a:pt x="172666" y="61721"/>
                </a:lnTo>
                <a:lnTo>
                  <a:pt x="170649" y="60070"/>
                </a:lnTo>
                <a:lnTo>
                  <a:pt x="153289" y="60070"/>
                </a:lnTo>
                <a:lnTo>
                  <a:pt x="131572" y="35178"/>
                </a:lnTo>
                <a:close/>
              </a:path>
              <a:path w="243840" h="294639">
                <a:moveTo>
                  <a:pt x="158242" y="49911"/>
                </a:moveTo>
                <a:lnTo>
                  <a:pt x="156718" y="53212"/>
                </a:lnTo>
                <a:lnTo>
                  <a:pt x="155194" y="56641"/>
                </a:lnTo>
                <a:lnTo>
                  <a:pt x="153289" y="60070"/>
                </a:lnTo>
                <a:lnTo>
                  <a:pt x="170649" y="60070"/>
                </a:lnTo>
                <a:lnTo>
                  <a:pt x="158242" y="49911"/>
                </a:lnTo>
                <a:close/>
              </a:path>
              <a:path w="243840" h="294639">
                <a:moveTo>
                  <a:pt x="114884" y="45212"/>
                </a:moveTo>
                <a:lnTo>
                  <a:pt x="95630" y="45212"/>
                </a:lnTo>
                <a:lnTo>
                  <a:pt x="104013" y="54737"/>
                </a:lnTo>
                <a:lnTo>
                  <a:pt x="114884" y="45212"/>
                </a:lnTo>
                <a:close/>
              </a:path>
              <a:path w="243840" h="294639">
                <a:moveTo>
                  <a:pt x="87629" y="6985"/>
                </a:moveTo>
                <a:lnTo>
                  <a:pt x="73278" y="19557"/>
                </a:lnTo>
                <a:lnTo>
                  <a:pt x="82930" y="30606"/>
                </a:lnTo>
                <a:lnTo>
                  <a:pt x="63500" y="47625"/>
                </a:lnTo>
                <a:lnTo>
                  <a:pt x="92849" y="47625"/>
                </a:lnTo>
                <a:lnTo>
                  <a:pt x="95630" y="45212"/>
                </a:lnTo>
                <a:lnTo>
                  <a:pt x="114884" y="45212"/>
                </a:lnTo>
                <a:lnTo>
                  <a:pt x="118364" y="42163"/>
                </a:lnTo>
                <a:lnTo>
                  <a:pt x="110108" y="32638"/>
                </a:lnTo>
                <a:lnTo>
                  <a:pt x="126873" y="18033"/>
                </a:lnTo>
                <a:lnTo>
                  <a:pt x="97408" y="18033"/>
                </a:lnTo>
                <a:lnTo>
                  <a:pt x="87629" y="6985"/>
                </a:lnTo>
                <a:close/>
              </a:path>
              <a:path w="243840" h="294639">
                <a:moveTo>
                  <a:pt x="118109" y="0"/>
                </a:moveTo>
                <a:lnTo>
                  <a:pt x="97408" y="18033"/>
                </a:lnTo>
                <a:lnTo>
                  <a:pt x="126873" y="18033"/>
                </a:lnTo>
                <a:lnTo>
                  <a:pt x="130809" y="14604"/>
                </a:lnTo>
                <a:lnTo>
                  <a:pt x="118109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6" name="object 66"/>
          <p:cNvSpPr/>
          <p:nvPr/>
        </p:nvSpPr>
        <p:spPr>
          <a:xfrm>
            <a:off x="1228391" y="2585357"/>
            <a:ext cx="2781773" cy="218339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7" name="object 77"/>
          <p:cNvSpPr txBox="1"/>
          <p:nvPr/>
        </p:nvSpPr>
        <p:spPr>
          <a:xfrm>
            <a:off x="152207" y="85650"/>
            <a:ext cx="2821074" cy="322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>
              <a:spcBef>
                <a:spcPts val="749"/>
              </a:spcBef>
            </a:pPr>
            <a:r>
              <a:rPr lang="en-US" altLang="zh-CN" sz="2098" b="1" dirty="0">
                <a:solidFill>
                  <a:schemeClr val="bg1"/>
                </a:solidFill>
                <a:cs typeface="微软雅黑"/>
              </a:rPr>
              <a:t>5G</a:t>
            </a:r>
            <a:r>
              <a:rPr lang="zh-CN" altLang="en-US" sz="2098" b="1" spc="-26" dirty="0">
                <a:solidFill>
                  <a:schemeClr val="bg1"/>
                </a:solidFill>
                <a:cs typeface="微软雅黑"/>
              </a:rPr>
              <a:t> </a:t>
            </a:r>
            <a:r>
              <a:rPr lang="en-US" altLang="zh-CN" sz="2098" b="1">
                <a:solidFill>
                  <a:schemeClr val="bg1"/>
                </a:solidFill>
                <a:cs typeface="微软雅黑"/>
              </a:rPr>
              <a:t>+</a:t>
            </a:r>
            <a:r>
              <a:rPr lang="zh-CN" altLang="en-US" sz="2098" b="1" spc="-11">
                <a:solidFill>
                  <a:schemeClr val="bg1"/>
                </a:solidFill>
                <a:cs typeface="微软雅黑"/>
              </a:rPr>
              <a:t> </a:t>
            </a:r>
            <a:r>
              <a:rPr lang="zh-CN" altLang="en-US" sz="2098" b="1">
                <a:solidFill>
                  <a:schemeClr val="bg1"/>
                </a:solidFill>
                <a:cs typeface="微软雅黑"/>
              </a:rPr>
              <a:t>博物馆</a:t>
            </a:r>
            <a:endParaRPr lang="zh-CN" altLang="en-US" sz="2098" dirty="0">
              <a:solidFill>
                <a:schemeClr val="bg1"/>
              </a:solidFill>
              <a:cs typeface="微软雅黑"/>
            </a:endParaRPr>
          </a:p>
        </p:txBody>
      </p:sp>
      <p:sp>
        <p:nvSpPr>
          <p:cNvPr id="68" name="object 78"/>
          <p:cNvSpPr txBox="1"/>
          <p:nvPr/>
        </p:nvSpPr>
        <p:spPr>
          <a:xfrm>
            <a:off x="4010164" y="797182"/>
            <a:ext cx="3181738" cy="207621"/>
          </a:xfrm>
          <a:prstGeom prst="rect">
            <a:avLst/>
          </a:prstGeom>
          <a:solidFill>
            <a:srgbClr val="941200"/>
          </a:solidFill>
        </p:spPr>
        <p:txBody>
          <a:bodyPr vert="horz" wrap="square" lIns="0" tIns="0" rIns="0" bIns="0" rtlCol="0" anchor="ctr">
            <a:spAutoFit/>
          </a:bodyPr>
          <a:lstStyle/>
          <a:p>
            <a:pPr marL="941175"/>
            <a:r>
              <a:rPr sz="1349" b="1" spc="-11" dirty="0">
                <a:solidFill>
                  <a:srgbClr val="FFFFFF"/>
                </a:solidFill>
                <a:latin typeface="微软雅黑"/>
                <a:cs typeface="微软雅黑"/>
              </a:rPr>
              <a:t>AR</a:t>
            </a:r>
            <a:r>
              <a:rPr sz="1349" b="1" spc="-4" dirty="0">
                <a:solidFill>
                  <a:srgbClr val="FFFFFF"/>
                </a:solidFill>
                <a:latin typeface="微软雅黑"/>
                <a:cs typeface="微软雅黑"/>
              </a:rPr>
              <a:t>+</a:t>
            </a:r>
            <a:r>
              <a:rPr sz="1349" b="1" spc="-11" dirty="0">
                <a:solidFill>
                  <a:srgbClr val="FFFFFF"/>
                </a:solidFill>
                <a:latin typeface="微软雅黑"/>
                <a:cs typeface="微软雅黑"/>
              </a:rPr>
              <a:t>5</a:t>
            </a:r>
            <a:r>
              <a:rPr sz="1349" b="1" spc="-8" dirty="0">
                <a:solidFill>
                  <a:srgbClr val="FFFFFF"/>
                </a:solidFill>
                <a:latin typeface="微软雅黑"/>
                <a:cs typeface="微软雅黑"/>
              </a:rPr>
              <a:t>G</a:t>
            </a:r>
            <a:r>
              <a:rPr sz="1349" b="1" spc="-4" dirty="0">
                <a:solidFill>
                  <a:srgbClr val="FFFFFF"/>
                </a:solidFill>
                <a:latin typeface="微软雅黑"/>
                <a:cs typeface="微软雅黑"/>
              </a:rPr>
              <a:t>应用场景</a:t>
            </a:r>
            <a:endParaRPr sz="1349">
              <a:latin typeface="微软雅黑"/>
              <a:cs typeface="微软雅黑"/>
            </a:endParaRPr>
          </a:p>
        </p:txBody>
      </p:sp>
      <p:sp>
        <p:nvSpPr>
          <p:cNvPr id="69" name="object 79"/>
          <p:cNvSpPr txBox="1"/>
          <p:nvPr/>
        </p:nvSpPr>
        <p:spPr>
          <a:xfrm>
            <a:off x="729364" y="806461"/>
            <a:ext cx="1943681" cy="207621"/>
          </a:xfrm>
          <a:prstGeom prst="rect">
            <a:avLst/>
          </a:prstGeom>
          <a:solidFill>
            <a:srgbClr val="FFFFFF"/>
          </a:solidFill>
          <a:ln w="39623">
            <a:noFill/>
          </a:ln>
        </p:spPr>
        <p:txBody>
          <a:bodyPr vert="horz" wrap="square" lIns="0" tIns="0" rIns="0" bIns="0" rtlCol="0" anchor="ctr">
            <a:spAutoFit/>
          </a:bodyPr>
          <a:lstStyle/>
          <a:p>
            <a:pPr marL="318325"/>
            <a:r>
              <a:rPr sz="1349" b="1" dirty="0">
                <a:latin typeface="微软雅黑"/>
                <a:cs typeface="微软雅黑"/>
              </a:rPr>
              <a:t>超</a:t>
            </a:r>
            <a:r>
              <a:rPr sz="1349" b="1" spc="-4" dirty="0">
                <a:latin typeface="微软雅黑"/>
                <a:cs typeface="微软雅黑"/>
              </a:rPr>
              <a:t>级</a:t>
            </a:r>
            <a:r>
              <a:rPr sz="1349" b="1" spc="-8" dirty="0">
                <a:latin typeface="微软雅黑"/>
                <a:cs typeface="微软雅黑"/>
              </a:rPr>
              <a:t>AR</a:t>
            </a:r>
            <a:r>
              <a:rPr sz="1349" b="1" dirty="0">
                <a:latin typeface="微软雅黑"/>
                <a:cs typeface="微软雅黑"/>
              </a:rPr>
              <a:t>智能导引</a:t>
            </a:r>
            <a:endParaRPr sz="1349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1092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3260" y="133693"/>
            <a:ext cx="8011204" cy="322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lang="en-US" altLang="zh-CN" sz="2098" b="1" spc="8" dirty="0" err="1">
                <a:solidFill>
                  <a:schemeClr val="bg1"/>
                </a:solidFill>
                <a:cs typeface="微软雅黑"/>
              </a:rPr>
              <a:t>uRLLC</a:t>
            </a:r>
            <a:r>
              <a:rPr lang="zh-CN" altLang="en-US" sz="2098" b="1" spc="8" dirty="0">
                <a:solidFill>
                  <a:schemeClr val="bg1"/>
                </a:solidFill>
                <a:cs typeface="微软雅黑"/>
              </a:rPr>
              <a:t>：远程医疗</a:t>
            </a:r>
            <a:endParaRPr sz="2098" dirty="0">
              <a:solidFill>
                <a:schemeClr val="bg1"/>
              </a:solidFill>
              <a:cs typeface="微软雅黑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93472" y="756062"/>
            <a:ext cx="22838" cy="2420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" name="object 4"/>
          <p:cNvSpPr txBox="1"/>
          <p:nvPr/>
        </p:nvSpPr>
        <p:spPr>
          <a:xfrm>
            <a:off x="465193" y="3773264"/>
            <a:ext cx="3833121" cy="7612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499" spc="-4" dirty="0">
                <a:latin typeface="微软雅黑"/>
                <a:cs typeface="微软雅黑"/>
              </a:rPr>
              <a:t>更多新应用：</a:t>
            </a:r>
            <a:endParaRPr sz="1499">
              <a:latin typeface="微软雅黑"/>
              <a:cs typeface="微软雅黑"/>
            </a:endParaRPr>
          </a:p>
          <a:p>
            <a:pPr marL="9517" marR="3806">
              <a:spcBef>
                <a:spcPts val="26"/>
              </a:spcBef>
            </a:pPr>
            <a:r>
              <a:rPr sz="1199" spc="4" dirty="0">
                <a:latin typeface="微软雅黑"/>
                <a:cs typeface="微软雅黑"/>
              </a:rPr>
              <a:t>医疗设备定位，床旁影</a:t>
            </a:r>
            <a:r>
              <a:rPr sz="1199" spc="-15" dirty="0">
                <a:latin typeface="微软雅黑"/>
                <a:cs typeface="微软雅黑"/>
              </a:rPr>
              <a:t>像</a:t>
            </a:r>
            <a:r>
              <a:rPr sz="1199" spc="4" dirty="0">
                <a:latin typeface="微软雅黑"/>
                <a:cs typeface="微软雅黑"/>
              </a:rPr>
              <a:t>心电</a:t>
            </a:r>
            <a:r>
              <a:rPr sz="1199" spc="-15" dirty="0">
                <a:latin typeface="微软雅黑"/>
                <a:cs typeface="微软雅黑"/>
              </a:rPr>
              <a:t>监</a:t>
            </a:r>
            <a:r>
              <a:rPr sz="1199" spc="4" dirty="0">
                <a:latin typeface="微软雅黑"/>
                <a:cs typeface="微软雅黑"/>
              </a:rPr>
              <a:t>控，</a:t>
            </a:r>
            <a:r>
              <a:rPr sz="1199" spc="-15" dirty="0">
                <a:latin typeface="微软雅黑"/>
                <a:cs typeface="微软雅黑"/>
              </a:rPr>
              <a:t>远</a:t>
            </a:r>
            <a:r>
              <a:rPr sz="1199" spc="4" dirty="0">
                <a:latin typeface="微软雅黑"/>
                <a:cs typeface="微软雅黑"/>
              </a:rPr>
              <a:t>程探</a:t>
            </a:r>
            <a:r>
              <a:rPr sz="1199" spc="-15" dirty="0">
                <a:latin typeface="微软雅黑"/>
                <a:cs typeface="微软雅黑"/>
              </a:rPr>
              <a:t>视</a:t>
            </a:r>
            <a:r>
              <a:rPr sz="1199" spc="4" dirty="0">
                <a:latin typeface="微软雅黑"/>
                <a:cs typeface="微软雅黑"/>
              </a:rPr>
              <a:t>，救</a:t>
            </a:r>
            <a:r>
              <a:rPr sz="1199" spc="-15" dirty="0">
                <a:latin typeface="微软雅黑"/>
                <a:cs typeface="微软雅黑"/>
              </a:rPr>
              <a:t>护</a:t>
            </a:r>
            <a:r>
              <a:rPr sz="1199" spc="4" dirty="0">
                <a:latin typeface="微软雅黑"/>
                <a:cs typeface="微软雅黑"/>
              </a:rPr>
              <a:t>车通 信，机器人导医</a:t>
            </a:r>
            <a:endParaRPr sz="1199">
              <a:latin typeface="微软雅黑"/>
              <a:cs typeface="微软雅黑"/>
            </a:endParaRPr>
          </a:p>
          <a:p>
            <a:pPr marL="9517">
              <a:spcBef>
                <a:spcPts val="4"/>
              </a:spcBef>
            </a:pPr>
            <a:r>
              <a:rPr sz="1049" spc="-4" dirty="0">
                <a:latin typeface="微软雅黑"/>
                <a:cs typeface="微软雅黑"/>
              </a:rPr>
              <a:t>…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756996" y="744642"/>
            <a:ext cx="22838" cy="2420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" name="object 6"/>
          <p:cNvSpPr/>
          <p:nvPr/>
        </p:nvSpPr>
        <p:spPr>
          <a:xfrm>
            <a:off x="4999087" y="4035720"/>
            <a:ext cx="356381" cy="285486"/>
          </a:xfrm>
          <a:custGeom>
            <a:avLst/>
            <a:gdLst/>
            <a:ahLst/>
            <a:cxnLst/>
            <a:rect l="l" t="t" r="r" b="b"/>
            <a:pathLst>
              <a:path w="475615" h="381000">
                <a:moveTo>
                  <a:pt x="126619" y="0"/>
                </a:moveTo>
                <a:lnTo>
                  <a:pt x="123825" y="0"/>
                </a:lnTo>
                <a:lnTo>
                  <a:pt x="121030" y="2552"/>
                </a:lnTo>
                <a:lnTo>
                  <a:pt x="121030" y="7670"/>
                </a:lnTo>
                <a:lnTo>
                  <a:pt x="112522" y="71602"/>
                </a:lnTo>
                <a:lnTo>
                  <a:pt x="95630" y="84378"/>
                </a:lnTo>
                <a:lnTo>
                  <a:pt x="78740" y="102285"/>
                </a:lnTo>
                <a:lnTo>
                  <a:pt x="67564" y="117627"/>
                </a:lnTo>
                <a:lnTo>
                  <a:pt x="56260" y="138074"/>
                </a:lnTo>
                <a:lnTo>
                  <a:pt x="14097" y="138074"/>
                </a:lnTo>
                <a:lnTo>
                  <a:pt x="8381" y="143192"/>
                </a:lnTo>
                <a:lnTo>
                  <a:pt x="2794" y="150863"/>
                </a:lnTo>
                <a:lnTo>
                  <a:pt x="0" y="158534"/>
                </a:lnTo>
                <a:lnTo>
                  <a:pt x="0" y="222465"/>
                </a:lnTo>
                <a:lnTo>
                  <a:pt x="2794" y="230136"/>
                </a:lnTo>
                <a:lnTo>
                  <a:pt x="8381" y="235242"/>
                </a:lnTo>
                <a:lnTo>
                  <a:pt x="14097" y="240360"/>
                </a:lnTo>
                <a:lnTo>
                  <a:pt x="25273" y="242912"/>
                </a:lnTo>
                <a:lnTo>
                  <a:pt x="50673" y="242912"/>
                </a:lnTo>
                <a:lnTo>
                  <a:pt x="64770" y="268490"/>
                </a:lnTo>
                <a:lnTo>
                  <a:pt x="81533" y="291503"/>
                </a:lnTo>
                <a:lnTo>
                  <a:pt x="104140" y="314515"/>
                </a:lnTo>
                <a:lnTo>
                  <a:pt x="129413" y="329857"/>
                </a:lnTo>
                <a:lnTo>
                  <a:pt x="129413" y="370776"/>
                </a:lnTo>
                <a:lnTo>
                  <a:pt x="135000" y="378447"/>
                </a:lnTo>
                <a:lnTo>
                  <a:pt x="140716" y="380999"/>
                </a:lnTo>
                <a:lnTo>
                  <a:pt x="191262" y="380999"/>
                </a:lnTo>
                <a:lnTo>
                  <a:pt x="199771" y="378447"/>
                </a:lnTo>
                <a:lnTo>
                  <a:pt x="202565" y="370776"/>
                </a:lnTo>
                <a:lnTo>
                  <a:pt x="202565" y="355434"/>
                </a:lnTo>
                <a:lnTo>
                  <a:pt x="348869" y="355434"/>
                </a:lnTo>
                <a:lnTo>
                  <a:pt x="348869" y="329857"/>
                </a:lnTo>
                <a:lnTo>
                  <a:pt x="368553" y="319633"/>
                </a:lnTo>
                <a:lnTo>
                  <a:pt x="382650" y="309397"/>
                </a:lnTo>
                <a:lnTo>
                  <a:pt x="419226" y="265937"/>
                </a:lnTo>
                <a:lnTo>
                  <a:pt x="433324" y="230136"/>
                </a:lnTo>
                <a:lnTo>
                  <a:pt x="436118" y="212229"/>
                </a:lnTo>
                <a:lnTo>
                  <a:pt x="461391" y="212229"/>
                </a:lnTo>
                <a:lnTo>
                  <a:pt x="467105" y="207124"/>
                </a:lnTo>
                <a:lnTo>
                  <a:pt x="472694" y="199453"/>
                </a:lnTo>
                <a:lnTo>
                  <a:pt x="475488" y="191782"/>
                </a:lnTo>
                <a:lnTo>
                  <a:pt x="472694" y="184111"/>
                </a:lnTo>
                <a:lnTo>
                  <a:pt x="467105" y="176441"/>
                </a:lnTo>
                <a:lnTo>
                  <a:pt x="461391" y="173875"/>
                </a:lnTo>
                <a:lnTo>
                  <a:pt x="453008" y="171322"/>
                </a:lnTo>
                <a:lnTo>
                  <a:pt x="436118" y="171322"/>
                </a:lnTo>
                <a:lnTo>
                  <a:pt x="430529" y="153428"/>
                </a:lnTo>
                <a:lnTo>
                  <a:pt x="135000" y="153428"/>
                </a:lnTo>
                <a:lnTo>
                  <a:pt x="123825" y="150863"/>
                </a:lnTo>
                <a:lnTo>
                  <a:pt x="115316" y="145745"/>
                </a:lnTo>
                <a:lnTo>
                  <a:pt x="109727" y="140639"/>
                </a:lnTo>
                <a:lnTo>
                  <a:pt x="106933" y="132968"/>
                </a:lnTo>
                <a:lnTo>
                  <a:pt x="138851" y="132968"/>
                </a:lnTo>
                <a:lnTo>
                  <a:pt x="143509" y="120180"/>
                </a:lnTo>
                <a:lnTo>
                  <a:pt x="140716" y="112509"/>
                </a:lnTo>
                <a:lnTo>
                  <a:pt x="137922" y="107391"/>
                </a:lnTo>
                <a:lnTo>
                  <a:pt x="129413" y="104838"/>
                </a:lnTo>
                <a:lnTo>
                  <a:pt x="123825" y="102285"/>
                </a:lnTo>
                <a:lnTo>
                  <a:pt x="121030" y="102285"/>
                </a:lnTo>
                <a:lnTo>
                  <a:pt x="126619" y="99720"/>
                </a:lnTo>
                <a:lnTo>
                  <a:pt x="399478" y="99720"/>
                </a:lnTo>
                <a:lnTo>
                  <a:pt x="395717" y="94614"/>
                </a:lnTo>
                <a:lnTo>
                  <a:pt x="270128" y="94614"/>
                </a:lnTo>
                <a:lnTo>
                  <a:pt x="241934" y="89496"/>
                </a:lnTo>
                <a:lnTo>
                  <a:pt x="202565" y="69037"/>
                </a:lnTo>
                <a:lnTo>
                  <a:pt x="180085" y="35801"/>
                </a:lnTo>
                <a:lnTo>
                  <a:pt x="132206" y="2552"/>
                </a:lnTo>
                <a:lnTo>
                  <a:pt x="126619" y="0"/>
                </a:lnTo>
                <a:close/>
              </a:path>
              <a:path w="475615" h="381000">
                <a:moveTo>
                  <a:pt x="348869" y="355434"/>
                </a:moveTo>
                <a:lnTo>
                  <a:pt x="278510" y="355434"/>
                </a:lnTo>
                <a:lnTo>
                  <a:pt x="278510" y="370776"/>
                </a:lnTo>
                <a:lnTo>
                  <a:pt x="281304" y="378447"/>
                </a:lnTo>
                <a:lnTo>
                  <a:pt x="289814" y="380999"/>
                </a:lnTo>
                <a:lnTo>
                  <a:pt x="340487" y="380999"/>
                </a:lnTo>
                <a:lnTo>
                  <a:pt x="346075" y="378447"/>
                </a:lnTo>
                <a:lnTo>
                  <a:pt x="348869" y="370776"/>
                </a:lnTo>
                <a:lnTo>
                  <a:pt x="348869" y="355434"/>
                </a:lnTo>
                <a:close/>
              </a:path>
              <a:path w="475615" h="381000">
                <a:moveTo>
                  <a:pt x="278510" y="355434"/>
                </a:moveTo>
                <a:lnTo>
                  <a:pt x="202565" y="355434"/>
                </a:lnTo>
                <a:lnTo>
                  <a:pt x="219455" y="357987"/>
                </a:lnTo>
                <a:lnTo>
                  <a:pt x="258825" y="357987"/>
                </a:lnTo>
                <a:lnTo>
                  <a:pt x="278510" y="355434"/>
                </a:lnTo>
                <a:close/>
              </a:path>
              <a:path w="475615" h="381000">
                <a:moveTo>
                  <a:pt x="399478" y="99720"/>
                </a:moveTo>
                <a:lnTo>
                  <a:pt x="146303" y="99720"/>
                </a:lnTo>
                <a:lnTo>
                  <a:pt x="154685" y="107391"/>
                </a:lnTo>
                <a:lnTo>
                  <a:pt x="163195" y="115061"/>
                </a:lnTo>
                <a:lnTo>
                  <a:pt x="163195" y="135521"/>
                </a:lnTo>
                <a:lnTo>
                  <a:pt x="154685" y="145745"/>
                </a:lnTo>
                <a:lnTo>
                  <a:pt x="146303" y="150863"/>
                </a:lnTo>
                <a:lnTo>
                  <a:pt x="135000" y="153428"/>
                </a:lnTo>
                <a:lnTo>
                  <a:pt x="430529" y="153428"/>
                </a:lnTo>
                <a:lnTo>
                  <a:pt x="424815" y="138074"/>
                </a:lnTo>
                <a:lnTo>
                  <a:pt x="416432" y="120180"/>
                </a:lnTo>
                <a:lnTo>
                  <a:pt x="405129" y="107391"/>
                </a:lnTo>
                <a:lnTo>
                  <a:pt x="399478" y="99720"/>
                </a:lnTo>
                <a:close/>
              </a:path>
              <a:path w="475615" h="381000">
                <a:moveTo>
                  <a:pt x="138851" y="132968"/>
                </a:moveTo>
                <a:lnTo>
                  <a:pt x="106933" y="132968"/>
                </a:lnTo>
                <a:lnTo>
                  <a:pt x="112522" y="138074"/>
                </a:lnTo>
                <a:lnTo>
                  <a:pt x="123825" y="140639"/>
                </a:lnTo>
                <a:lnTo>
                  <a:pt x="129413" y="138074"/>
                </a:lnTo>
                <a:lnTo>
                  <a:pt x="137922" y="135521"/>
                </a:lnTo>
                <a:lnTo>
                  <a:pt x="138851" y="132968"/>
                </a:lnTo>
                <a:close/>
              </a:path>
              <a:path w="475615" h="381000">
                <a:moveTo>
                  <a:pt x="348869" y="58813"/>
                </a:moveTo>
                <a:lnTo>
                  <a:pt x="331977" y="74155"/>
                </a:lnTo>
                <a:lnTo>
                  <a:pt x="315087" y="84378"/>
                </a:lnTo>
                <a:lnTo>
                  <a:pt x="292607" y="92049"/>
                </a:lnTo>
                <a:lnTo>
                  <a:pt x="270128" y="94614"/>
                </a:lnTo>
                <a:lnTo>
                  <a:pt x="395717" y="94614"/>
                </a:lnTo>
                <a:lnTo>
                  <a:pt x="393826" y="92049"/>
                </a:lnTo>
                <a:lnTo>
                  <a:pt x="379856" y="79273"/>
                </a:lnTo>
                <a:lnTo>
                  <a:pt x="365759" y="69037"/>
                </a:lnTo>
                <a:lnTo>
                  <a:pt x="348869" y="58813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" name="object 7"/>
          <p:cNvSpPr/>
          <p:nvPr/>
        </p:nvSpPr>
        <p:spPr>
          <a:xfrm>
            <a:off x="5152107" y="3992328"/>
            <a:ext cx="102775" cy="93734"/>
          </a:xfrm>
          <a:custGeom>
            <a:avLst/>
            <a:gdLst/>
            <a:ahLst/>
            <a:cxnLst/>
            <a:rect l="l" t="t" r="r" b="b"/>
            <a:pathLst>
              <a:path w="137159" h="125095">
                <a:moveTo>
                  <a:pt x="67182" y="0"/>
                </a:moveTo>
                <a:lnTo>
                  <a:pt x="30733" y="12700"/>
                </a:lnTo>
                <a:lnTo>
                  <a:pt x="0" y="51003"/>
                </a:lnTo>
                <a:lnTo>
                  <a:pt x="0" y="76504"/>
                </a:lnTo>
                <a:lnTo>
                  <a:pt x="5587" y="86715"/>
                </a:lnTo>
                <a:lnTo>
                  <a:pt x="11175" y="99466"/>
                </a:lnTo>
                <a:lnTo>
                  <a:pt x="19557" y="107111"/>
                </a:lnTo>
                <a:lnTo>
                  <a:pt x="30733" y="114769"/>
                </a:lnTo>
                <a:lnTo>
                  <a:pt x="53212" y="124968"/>
                </a:lnTo>
                <a:lnTo>
                  <a:pt x="81152" y="124968"/>
                </a:lnTo>
                <a:lnTo>
                  <a:pt x="95123" y="119862"/>
                </a:lnTo>
                <a:lnTo>
                  <a:pt x="106425" y="114769"/>
                </a:lnTo>
                <a:lnTo>
                  <a:pt x="117601" y="107111"/>
                </a:lnTo>
                <a:lnTo>
                  <a:pt x="120400" y="104559"/>
                </a:lnTo>
                <a:lnTo>
                  <a:pt x="58800" y="104559"/>
                </a:lnTo>
                <a:lnTo>
                  <a:pt x="58800" y="94361"/>
                </a:lnTo>
                <a:lnTo>
                  <a:pt x="47625" y="94361"/>
                </a:lnTo>
                <a:lnTo>
                  <a:pt x="36449" y="91808"/>
                </a:lnTo>
                <a:lnTo>
                  <a:pt x="42036" y="76504"/>
                </a:lnTo>
                <a:lnTo>
                  <a:pt x="72771" y="76504"/>
                </a:lnTo>
                <a:lnTo>
                  <a:pt x="69976" y="71412"/>
                </a:lnTo>
                <a:lnTo>
                  <a:pt x="53212" y="66306"/>
                </a:lnTo>
                <a:lnTo>
                  <a:pt x="44830" y="61214"/>
                </a:lnTo>
                <a:lnTo>
                  <a:pt x="39242" y="56108"/>
                </a:lnTo>
                <a:lnTo>
                  <a:pt x="39242" y="43357"/>
                </a:lnTo>
                <a:lnTo>
                  <a:pt x="44830" y="35699"/>
                </a:lnTo>
                <a:lnTo>
                  <a:pt x="50418" y="33147"/>
                </a:lnTo>
                <a:lnTo>
                  <a:pt x="58800" y="30607"/>
                </a:lnTo>
                <a:lnTo>
                  <a:pt x="58800" y="20447"/>
                </a:lnTo>
                <a:lnTo>
                  <a:pt x="117601" y="20447"/>
                </a:lnTo>
                <a:lnTo>
                  <a:pt x="106425" y="12700"/>
                </a:lnTo>
                <a:lnTo>
                  <a:pt x="95123" y="5080"/>
                </a:lnTo>
                <a:lnTo>
                  <a:pt x="67182" y="0"/>
                </a:lnTo>
                <a:close/>
              </a:path>
              <a:path w="137159" h="125095">
                <a:moveTo>
                  <a:pt x="81152" y="43357"/>
                </a:moveTo>
                <a:lnTo>
                  <a:pt x="61594" y="43357"/>
                </a:lnTo>
                <a:lnTo>
                  <a:pt x="61594" y="48463"/>
                </a:lnTo>
                <a:lnTo>
                  <a:pt x="64388" y="51003"/>
                </a:lnTo>
                <a:lnTo>
                  <a:pt x="75564" y="56108"/>
                </a:lnTo>
                <a:lnTo>
                  <a:pt x="83947" y="58661"/>
                </a:lnTo>
                <a:lnTo>
                  <a:pt x="92328" y="63754"/>
                </a:lnTo>
                <a:lnTo>
                  <a:pt x="97916" y="73964"/>
                </a:lnTo>
                <a:lnTo>
                  <a:pt x="95123" y="81610"/>
                </a:lnTo>
                <a:lnTo>
                  <a:pt x="83947" y="91808"/>
                </a:lnTo>
                <a:lnTo>
                  <a:pt x="72771" y="94361"/>
                </a:lnTo>
                <a:lnTo>
                  <a:pt x="72771" y="104559"/>
                </a:lnTo>
                <a:lnTo>
                  <a:pt x="120400" y="104559"/>
                </a:lnTo>
                <a:lnTo>
                  <a:pt x="125983" y="99466"/>
                </a:lnTo>
                <a:lnTo>
                  <a:pt x="131572" y="86715"/>
                </a:lnTo>
                <a:lnTo>
                  <a:pt x="134365" y="76504"/>
                </a:lnTo>
                <a:lnTo>
                  <a:pt x="137159" y="63754"/>
                </a:lnTo>
                <a:lnTo>
                  <a:pt x="133253" y="45910"/>
                </a:lnTo>
                <a:lnTo>
                  <a:pt x="89534" y="45910"/>
                </a:lnTo>
                <a:lnTo>
                  <a:pt x="81152" y="43357"/>
                </a:lnTo>
                <a:close/>
              </a:path>
              <a:path w="137159" h="125095">
                <a:moveTo>
                  <a:pt x="72771" y="76504"/>
                </a:moveTo>
                <a:lnTo>
                  <a:pt x="42036" y="76504"/>
                </a:lnTo>
                <a:lnTo>
                  <a:pt x="50418" y="79057"/>
                </a:lnTo>
                <a:lnTo>
                  <a:pt x="64388" y="81610"/>
                </a:lnTo>
                <a:lnTo>
                  <a:pt x="69976" y="79057"/>
                </a:lnTo>
                <a:lnTo>
                  <a:pt x="72771" y="76504"/>
                </a:lnTo>
                <a:close/>
              </a:path>
              <a:path w="137159" h="125095">
                <a:moveTo>
                  <a:pt x="117601" y="20447"/>
                </a:moveTo>
                <a:lnTo>
                  <a:pt x="72771" y="20447"/>
                </a:lnTo>
                <a:lnTo>
                  <a:pt x="72771" y="28067"/>
                </a:lnTo>
                <a:lnTo>
                  <a:pt x="83947" y="30607"/>
                </a:lnTo>
                <a:lnTo>
                  <a:pt x="92328" y="33147"/>
                </a:lnTo>
                <a:lnTo>
                  <a:pt x="89534" y="45910"/>
                </a:lnTo>
                <a:lnTo>
                  <a:pt x="133253" y="45910"/>
                </a:lnTo>
                <a:lnTo>
                  <a:pt x="131572" y="38227"/>
                </a:lnTo>
                <a:lnTo>
                  <a:pt x="125983" y="28067"/>
                </a:lnTo>
                <a:lnTo>
                  <a:pt x="117601" y="20447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" name="object 8"/>
          <p:cNvSpPr txBox="1"/>
          <p:nvPr/>
        </p:nvSpPr>
        <p:spPr>
          <a:xfrm>
            <a:off x="5550456" y="3932999"/>
            <a:ext cx="1094837" cy="4892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 marR="3806">
              <a:lnSpc>
                <a:spcPct val="100600"/>
              </a:lnSpc>
            </a:pPr>
            <a:r>
              <a:rPr sz="1349" spc="4" dirty="0">
                <a:latin typeface="Arial"/>
                <a:cs typeface="Arial"/>
              </a:rPr>
              <a:t>20</a:t>
            </a:r>
            <a:r>
              <a:rPr sz="1349" dirty="0">
                <a:latin typeface="Arial"/>
                <a:cs typeface="Arial"/>
              </a:rPr>
              <a:t>%</a:t>
            </a:r>
            <a:r>
              <a:rPr sz="1349" spc="-11" dirty="0">
                <a:latin typeface="Arial"/>
                <a:cs typeface="Arial"/>
              </a:rPr>
              <a:t> </a:t>
            </a:r>
            <a:r>
              <a:rPr sz="899" spc="-4" dirty="0">
                <a:latin typeface="微软雅黑"/>
                <a:cs typeface="微软雅黑"/>
              </a:rPr>
              <a:t>调查显示无线 </a:t>
            </a:r>
            <a:r>
              <a:rPr sz="899" dirty="0">
                <a:latin typeface="微软雅黑"/>
                <a:cs typeface="微软雅黑"/>
              </a:rPr>
              <a:t>医疗每天可节省医生 </a:t>
            </a:r>
            <a:r>
              <a:rPr sz="899" dirty="0">
                <a:latin typeface="Arial"/>
                <a:cs typeface="Arial"/>
              </a:rPr>
              <a:t>20</a:t>
            </a:r>
            <a:r>
              <a:rPr sz="899" spc="-11" dirty="0">
                <a:latin typeface="Arial"/>
                <a:cs typeface="Arial"/>
              </a:rPr>
              <a:t>%</a:t>
            </a:r>
            <a:r>
              <a:rPr sz="899" dirty="0">
                <a:latin typeface="微软雅黑"/>
                <a:cs typeface="微软雅黑"/>
              </a:rPr>
              <a:t>查房时间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823911" y="3932946"/>
            <a:ext cx="475334" cy="475334"/>
          </a:xfrm>
          <a:custGeom>
            <a:avLst/>
            <a:gdLst/>
            <a:ahLst/>
            <a:cxnLst/>
            <a:rect l="l" t="t" r="r" b="b"/>
            <a:pathLst>
              <a:path w="634365" h="634364">
                <a:moveTo>
                  <a:pt x="0" y="633984"/>
                </a:moveTo>
                <a:lnTo>
                  <a:pt x="633983" y="633984"/>
                </a:lnTo>
                <a:lnTo>
                  <a:pt x="633983" y="0"/>
                </a:lnTo>
                <a:lnTo>
                  <a:pt x="0" y="0"/>
                </a:lnTo>
                <a:lnTo>
                  <a:pt x="0" y="633984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0" name="object 10"/>
          <p:cNvSpPr/>
          <p:nvPr/>
        </p:nvSpPr>
        <p:spPr>
          <a:xfrm>
            <a:off x="6823911" y="3932945"/>
            <a:ext cx="475048" cy="47504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1" name="object 11"/>
          <p:cNvSpPr txBox="1"/>
          <p:nvPr/>
        </p:nvSpPr>
        <p:spPr>
          <a:xfrm>
            <a:off x="5561208" y="3077956"/>
            <a:ext cx="968273" cy="530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799" spc="4" dirty="0">
                <a:latin typeface="Arial"/>
                <a:cs typeface="Arial"/>
              </a:rPr>
              <a:t>10%</a:t>
            </a:r>
            <a:endParaRPr sz="1799">
              <a:latin typeface="Arial"/>
              <a:cs typeface="Arial"/>
            </a:endParaRPr>
          </a:p>
          <a:p>
            <a:pPr marL="9517">
              <a:spcBef>
                <a:spcPts val="38"/>
              </a:spcBef>
            </a:pPr>
            <a:r>
              <a:rPr sz="824" dirty="0">
                <a:latin typeface="微软雅黑"/>
                <a:cs typeface="微软雅黑"/>
              </a:rPr>
              <a:t>医疗占据了全球</a:t>
            </a:r>
            <a:r>
              <a:rPr sz="824" spc="8" dirty="0">
                <a:latin typeface="Arial"/>
                <a:cs typeface="Arial"/>
              </a:rPr>
              <a:t>10%</a:t>
            </a:r>
            <a:endParaRPr sz="824">
              <a:latin typeface="Arial"/>
              <a:cs typeface="Arial"/>
            </a:endParaRPr>
          </a:p>
          <a:p>
            <a:pPr marL="9517"/>
            <a:r>
              <a:rPr sz="824" dirty="0">
                <a:latin typeface="微软雅黑"/>
                <a:cs typeface="微软雅黑"/>
              </a:rPr>
              <a:t>的</a:t>
            </a:r>
            <a:r>
              <a:rPr sz="824" spc="4" dirty="0">
                <a:latin typeface="Arial"/>
                <a:cs typeface="Arial"/>
              </a:rPr>
              <a:t>G</a:t>
            </a:r>
            <a:r>
              <a:rPr sz="824" spc="-4" dirty="0">
                <a:latin typeface="Arial"/>
                <a:cs typeface="Arial"/>
              </a:rPr>
              <a:t>D</a:t>
            </a:r>
            <a:r>
              <a:rPr sz="824" dirty="0">
                <a:latin typeface="Arial"/>
                <a:cs typeface="Arial"/>
              </a:rPr>
              <a:t>P</a:t>
            </a:r>
            <a:endParaRPr sz="824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734840" y="3101612"/>
            <a:ext cx="653286" cy="370180"/>
          </a:xfrm>
          <a:custGeom>
            <a:avLst/>
            <a:gdLst/>
            <a:ahLst/>
            <a:cxnLst/>
            <a:rect l="l" t="t" r="r" b="b"/>
            <a:pathLst>
              <a:path w="871854" h="494029">
                <a:moveTo>
                  <a:pt x="0" y="493775"/>
                </a:moveTo>
                <a:lnTo>
                  <a:pt x="871727" y="493775"/>
                </a:lnTo>
                <a:lnTo>
                  <a:pt x="871727" y="0"/>
                </a:lnTo>
                <a:lnTo>
                  <a:pt x="0" y="0"/>
                </a:lnTo>
                <a:lnTo>
                  <a:pt x="0" y="493775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3" name="object 13"/>
          <p:cNvSpPr/>
          <p:nvPr/>
        </p:nvSpPr>
        <p:spPr>
          <a:xfrm>
            <a:off x="6734840" y="3101611"/>
            <a:ext cx="653191" cy="36998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4" name="object 14"/>
          <p:cNvSpPr/>
          <p:nvPr/>
        </p:nvSpPr>
        <p:spPr>
          <a:xfrm>
            <a:off x="4983100" y="3110749"/>
            <a:ext cx="361139" cy="361139"/>
          </a:xfrm>
          <a:custGeom>
            <a:avLst/>
            <a:gdLst/>
            <a:ahLst/>
            <a:cxnLst/>
            <a:rect l="l" t="t" r="r" b="b"/>
            <a:pathLst>
              <a:path w="481965" h="481964">
                <a:moveTo>
                  <a:pt x="0" y="481584"/>
                </a:moveTo>
                <a:lnTo>
                  <a:pt x="481583" y="481584"/>
                </a:lnTo>
                <a:lnTo>
                  <a:pt x="481583" y="0"/>
                </a:lnTo>
                <a:lnTo>
                  <a:pt x="0" y="0"/>
                </a:lnTo>
                <a:lnTo>
                  <a:pt x="0" y="481584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5" name="object 15"/>
          <p:cNvSpPr/>
          <p:nvPr/>
        </p:nvSpPr>
        <p:spPr>
          <a:xfrm>
            <a:off x="4983100" y="3110748"/>
            <a:ext cx="360854" cy="36085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6" name="object 16"/>
          <p:cNvSpPr txBox="1"/>
          <p:nvPr/>
        </p:nvSpPr>
        <p:spPr>
          <a:xfrm>
            <a:off x="7513264" y="3959746"/>
            <a:ext cx="859788" cy="4151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spc="-8" dirty="0">
                <a:latin typeface="微软雅黑"/>
                <a:cs typeface="微软雅黑"/>
              </a:rPr>
              <a:t>无线医疗联网</a:t>
            </a:r>
            <a:endParaRPr sz="1049">
              <a:latin typeface="微软雅黑"/>
              <a:cs typeface="微软雅黑"/>
            </a:endParaRPr>
          </a:p>
          <a:p>
            <a:pPr marL="9517" marR="3806">
              <a:spcBef>
                <a:spcPts val="8"/>
              </a:spcBef>
            </a:pPr>
            <a:r>
              <a:rPr sz="824">
                <a:latin typeface="微软雅黑"/>
                <a:cs typeface="微软雅黑"/>
              </a:rPr>
              <a:t>打破空间限制平衡社会医疗资源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7513264" y="3071073"/>
            <a:ext cx="1239007" cy="5536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499" spc="-11" dirty="0">
                <a:latin typeface="Arial"/>
                <a:cs typeface="Arial"/>
              </a:rPr>
              <a:t>2730</a:t>
            </a:r>
            <a:r>
              <a:rPr sz="1499" spc="-8" dirty="0">
                <a:latin typeface="微软雅黑"/>
                <a:cs typeface="微软雅黑"/>
              </a:rPr>
              <a:t>万</a:t>
            </a:r>
            <a:endParaRPr sz="1499">
              <a:latin typeface="微软雅黑"/>
              <a:cs typeface="微软雅黑"/>
            </a:endParaRPr>
          </a:p>
          <a:p>
            <a:pPr marL="9517">
              <a:spcBef>
                <a:spcPts val="15"/>
              </a:spcBef>
            </a:pPr>
            <a:r>
              <a:rPr sz="1049" spc="-11" dirty="0">
                <a:latin typeface="微软雅黑"/>
                <a:cs typeface="微软雅黑"/>
              </a:rPr>
              <a:t>全世界共缺少</a:t>
            </a:r>
            <a:r>
              <a:rPr sz="1049" spc="-11" dirty="0">
                <a:latin typeface="Arial"/>
                <a:cs typeface="Arial"/>
              </a:rPr>
              <a:t>43</a:t>
            </a:r>
            <a:r>
              <a:rPr sz="1049" spc="-15" dirty="0">
                <a:latin typeface="Arial"/>
                <a:cs typeface="Arial"/>
              </a:rPr>
              <a:t>0</a:t>
            </a:r>
            <a:r>
              <a:rPr sz="1049" spc="-8" dirty="0">
                <a:latin typeface="微软雅黑"/>
                <a:cs typeface="微软雅黑"/>
              </a:rPr>
              <a:t>万</a:t>
            </a:r>
            <a:endParaRPr sz="1049">
              <a:latin typeface="微软雅黑"/>
              <a:cs typeface="微软雅黑"/>
            </a:endParaRPr>
          </a:p>
          <a:p>
            <a:pPr marL="9517"/>
            <a:r>
              <a:rPr sz="1049" spc="-8" dirty="0">
                <a:latin typeface="微软雅黑"/>
                <a:cs typeface="微软雅黑"/>
              </a:rPr>
              <a:t>名医生</a:t>
            </a:r>
            <a:r>
              <a:rPr sz="1049" spc="-11" dirty="0">
                <a:latin typeface="Arial"/>
                <a:cs typeface="Arial"/>
              </a:rPr>
              <a:t>2730</a:t>
            </a:r>
            <a:r>
              <a:rPr sz="1049" spc="-8" dirty="0">
                <a:latin typeface="微软雅黑"/>
                <a:cs typeface="微软雅黑"/>
              </a:rPr>
              <a:t>万名护士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851586" y="824199"/>
            <a:ext cx="3930186" cy="2076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349" b="1" dirty="0">
                <a:latin typeface="微软雅黑"/>
                <a:cs typeface="微软雅黑"/>
              </a:rPr>
              <a:t>到</a:t>
            </a:r>
            <a:r>
              <a:rPr sz="1349" b="1" spc="19" dirty="0">
                <a:latin typeface="Cambria Math"/>
                <a:cs typeface="Cambria Math"/>
              </a:rPr>
              <a:t>20</a:t>
            </a:r>
            <a:r>
              <a:rPr sz="1349" b="1" spc="4" dirty="0">
                <a:latin typeface="Cambria Math"/>
                <a:cs typeface="Cambria Math"/>
              </a:rPr>
              <a:t>2</a:t>
            </a:r>
            <a:r>
              <a:rPr sz="1349" b="1" spc="8" dirty="0">
                <a:latin typeface="Cambria Math"/>
                <a:cs typeface="Cambria Math"/>
              </a:rPr>
              <a:t>0</a:t>
            </a:r>
            <a:r>
              <a:rPr sz="1349" b="1" spc="-4" dirty="0">
                <a:latin typeface="微软雅黑"/>
                <a:cs typeface="微软雅黑"/>
              </a:rPr>
              <a:t>年，全球无线医疗市场规模将达</a:t>
            </a:r>
            <a:r>
              <a:rPr sz="1349" b="1" spc="-15" dirty="0">
                <a:latin typeface="微软雅黑"/>
                <a:cs typeface="微软雅黑"/>
              </a:rPr>
              <a:t>到</a:t>
            </a:r>
            <a:r>
              <a:rPr sz="1349" b="1" spc="4" dirty="0">
                <a:latin typeface="Cambria Math"/>
                <a:cs typeface="Cambria Math"/>
              </a:rPr>
              <a:t>58</a:t>
            </a:r>
            <a:r>
              <a:rPr sz="1349" b="1" spc="-15" dirty="0">
                <a:latin typeface="Cambria Math"/>
                <a:cs typeface="Cambria Math"/>
              </a:rPr>
              <a:t>8</a:t>
            </a:r>
            <a:r>
              <a:rPr sz="1349" b="1" spc="-4" dirty="0">
                <a:latin typeface="微软雅黑"/>
                <a:cs typeface="微软雅黑"/>
              </a:rPr>
              <a:t>亿美元</a:t>
            </a:r>
            <a:endParaRPr sz="1349">
              <a:latin typeface="微软雅黑"/>
              <a:cs typeface="微软雅黑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695672" y="2498666"/>
            <a:ext cx="123710" cy="137033"/>
          </a:xfrm>
          <a:custGeom>
            <a:avLst/>
            <a:gdLst/>
            <a:ahLst/>
            <a:cxnLst/>
            <a:rect l="l" t="t" r="r" b="b"/>
            <a:pathLst>
              <a:path w="165100" h="182879">
                <a:moveTo>
                  <a:pt x="0" y="182880"/>
                </a:moveTo>
                <a:lnTo>
                  <a:pt x="164592" y="182880"/>
                </a:lnTo>
                <a:lnTo>
                  <a:pt x="164592" y="0"/>
                </a:lnTo>
                <a:lnTo>
                  <a:pt x="0" y="0"/>
                </a:lnTo>
                <a:lnTo>
                  <a:pt x="0" y="182880"/>
                </a:lnTo>
                <a:close/>
              </a:path>
            </a:pathLst>
          </a:custGeom>
          <a:solidFill>
            <a:srgbClr val="09F5B9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0" name="object 20"/>
          <p:cNvSpPr/>
          <p:nvPr/>
        </p:nvSpPr>
        <p:spPr>
          <a:xfrm>
            <a:off x="5695672" y="2498666"/>
            <a:ext cx="123710" cy="137033"/>
          </a:xfrm>
          <a:custGeom>
            <a:avLst/>
            <a:gdLst/>
            <a:ahLst/>
            <a:cxnLst/>
            <a:rect l="l" t="t" r="r" b="b"/>
            <a:pathLst>
              <a:path w="165100" h="182879">
                <a:moveTo>
                  <a:pt x="0" y="182880"/>
                </a:moveTo>
                <a:lnTo>
                  <a:pt x="164592" y="182880"/>
                </a:lnTo>
                <a:lnTo>
                  <a:pt x="164592" y="0"/>
                </a:lnTo>
                <a:lnTo>
                  <a:pt x="0" y="0"/>
                </a:lnTo>
                <a:lnTo>
                  <a:pt x="0" y="182880"/>
                </a:lnTo>
                <a:close/>
              </a:path>
            </a:pathLst>
          </a:custGeom>
          <a:ln w="24384">
            <a:solidFill>
              <a:srgbClr val="09F5B9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1" name="object 21"/>
          <p:cNvSpPr/>
          <p:nvPr/>
        </p:nvSpPr>
        <p:spPr>
          <a:xfrm>
            <a:off x="6022268" y="2466692"/>
            <a:ext cx="123710" cy="169388"/>
          </a:xfrm>
          <a:custGeom>
            <a:avLst/>
            <a:gdLst/>
            <a:ahLst/>
            <a:cxnLst/>
            <a:rect l="l" t="t" r="r" b="b"/>
            <a:pathLst>
              <a:path w="165100" h="226060">
                <a:moveTo>
                  <a:pt x="0" y="225552"/>
                </a:moveTo>
                <a:lnTo>
                  <a:pt x="164592" y="225552"/>
                </a:lnTo>
                <a:lnTo>
                  <a:pt x="164592" y="0"/>
                </a:lnTo>
                <a:lnTo>
                  <a:pt x="0" y="0"/>
                </a:lnTo>
                <a:lnTo>
                  <a:pt x="0" y="225552"/>
                </a:lnTo>
                <a:close/>
              </a:path>
            </a:pathLst>
          </a:custGeom>
          <a:solidFill>
            <a:srgbClr val="09F5B9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2" name="object 22"/>
          <p:cNvSpPr/>
          <p:nvPr/>
        </p:nvSpPr>
        <p:spPr>
          <a:xfrm>
            <a:off x="6022268" y="2466692"/>
            <a:ext cx="123710" cy="169388"/>
          </a:xfrm>
          <a:custGeom>
            <a:avLst/>
            <a:gdLst/>
            <a:ahLst/>
            <a:cxnLst/>
            <a:rect l="l" t="t" r="r" b="b"/>
            <a:pathLst>
              <a:path w="165100" h="226060">
                <a:moveTo>
                  <a:pt x="0" y="225552"/>
                </a:moveTo>
                <a:lnTo>
                  <a:pt x="164592" y="225552"/>
                </a:lnTo>
                <a:lnTo>
                  <a:pt x="164592" y="0"/>
                </a:lnTo>
                <a:lnTo>
                  <a:pt x="0" y="0"/>
                </a:lnTo>
                <a:lnTo>
                  <a:pt x="0" y="225552"/>
                </a:lnTo>
                <a:close/>
              </a:path>
            </a:pathLst>
          </a:custGeom>
          <a:ln w="24384">
            <a:solidFill>
              <a:srgbClr val="09F5B9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3" name="object 23"/>
          <p:cNvSpPr/>
          <p:nvPr/>
        </p:nvSpPr>
        <p:spPr>
          <a:xfrm>
            <a:off x="6346579" y="2411879"/>
            <a:ext cx="123710" cy="224106"/>
          </a:xfrm>
          <a:custGeom>
            <a:avLst/>
            <a:gdLst/>
            <a:ahLst/>
            <a:cxnLst/>
            <a:rect l="l" t="t" r="r" b="b"/>
            <a:pathLst>
              <a:path w="165100" h="299085">
                <a:moveTo>
                  <a:pt x="0" y="298704"/>
                </a:moveTo>
                <a:lnTo>
                  <a:pt x="164592" y="298704"/>
                </a:lnTo>
                <a:lnTo>
                  <a:pt x="164592" y="0"/>
                </a:lnTo>
                <a:lnTo>
                  <a:pt x="0" y="0"/>
                </a:lnTo>
                <a:lnTo>
                  <a:pt x="0" y="298704"/>
                </a:lnTo>
                <a:close/>
              </a:path>
            </a:pathLst>
          </a:custGeom>
          <a:solidFill>
            <a:srgbClr val="09F5B9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4" name="object 24"/>
          <p:cNvSpPr/>
          <p:nvPr/>
        </p:nvSpPr>
        <p:spPr>
          <a:xfrm>
            <a:off x="6346579" y="2411879"/>
            <a:ext cx="123710" cy="224106"/>
          </a:xfrm>
          <a:custGeom>
            <a:avLst/>
            <a:gdLst/>
            <a:ahLst/>
            <a:cxnLst/>
            <a:rect l="l" t="t" r="r" b="b"/>
            <a:pathLst>
              <a:path w="165100" h="299085">
                <a:moveTo>
                  <a:pt x="0" y="298704"/>
                </a:moveTo>
                <a:lnTo>
                  <a:pt x="164592" y="298704"/>
                </a:lnTo>
                <a:lnTo>
                  <a:pt x="164592" y="0"/>
                </a:lnTo>
                <a:lnTo>
                  <a:pt x="0" y="0"/>
                </a:lnTo>
                <a:lnTo>
                  <a:pt x="0" y="298704"/>
                </a:lnTo>
                <a:close/>
              </a:path>
            </a:pathLst>
          </a:custGeom>
          <a:ln w="24384">
            <a:solidFill>
              <a:srgbClr val="09F5B9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5" name="object 25"/>
          <p:cNvSpPr/>
          <p:nvPr/>
        </p:nvSpPr>
        <p:spPr>
          <a:xfrm>
            <a:off x="6673174" y="2338794"/>
            <a:ext cx="123710" cy="296905"/>
          </a:xfrm>
          <a:custGeom>
            <a:avLst/>
            <a:gdLst/>
            <a:ahLst/>
            <a:cxnLst/>
            <a:rect l="l" t="t" r="r" b="b"/>
            <a:pathLst>
              <a:path w="165100" h="396239">
                <a:moveTo>
                  <a:pt x="0" y="396240"/>
                </a:moveTo>
                <a:lnTo>
                  <a:pt x="164592" y="396240"/>
                </a:lnTo>
                <a:lnTo>
                  <a:pt x="164592" y="0"/>
                </a:lnTo>
                <a:lnTo>
                  <a:pt x="0" y="0"/>
                </a:lnTo>
                <a:lnTo>
                  <a:pt x="0" y="396240"/>
                </a:lnTo>
                <a:close/>
              </a:path>
            </a:pathLst>
          </a:custGeom>
          <a:solidFill>
            <a:srgbClr val="09F5B9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6" name="object 26"/>
          <p:cNvSpPr/>
          <p:nvPr/>
        </p:nvSpPr>
        <p:spPr>
          <a:xfrm>
            <a:off x="6673174" y="2338794"/>
            <a:ext cx="123710" cy="296905"/>
          </a:xfrm>
          <a:custGeom>
            <a:avLst/>
            <a:gdLst/>
            <a:ahLst/>
            <a:cxnLst/>
            <a:rect l="l" t="t" r="r" b="b"/>
            <a:pathLst>
              <a:path w="165100" h="396239">
                <a:moveTo>
                  <a:pt x="0" y="396240"/>
                </a:moveTo>
                <a:lnTo>
                  <a:pt x="164592" y="396240"/>
                </a:lnTo>
                <a:lnTo>
                  <a:pt x="164592" y="0"/>
                </a:lnTo>
                <a:lnTo>
                  <a:pt x="0" y="0"/>
                </a:lnTo>
                <a:lnTo>
                  <a:pt x="0" y="396240"/>
                </a:lnTo>
                <a:close/>
              </a:path>
            </a:pathLst>
          </a:custGeom>
          <a:ln w="24384">
            <a:solidFill>
              <a:srgbClr val="09F5B9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7" name="object 27"/>
          <p:cNvSpPr/>
          <p:nvPr/>
        </p:nvSpPr>
        <p:spPr>
          <a:xfrm>
            <a:off x="6997487" y="2245154"/>
            <a:ext cx="123710" cy="390639"/>
          </a:xfrm>
          <a:custGeom>
            <a:avLst/>
            <a:gdLst/>
            <a:ahLst/>
            <a:cxnLst/>
            <a:rect l="l" t="t" r="r" b="b"/>
            <a:pathLst>
              <a:path w="165100" h="521335">
                <a:moveTo>
                  <a:pt x="0" y="521207"/>
                </a:moveTo>
                <a:lnTo>
                  <a:pt x="164592" y="521207"/>
                </a:lnTo>
                <a:lnTo>
                  <a:pt x="164592" y="0"/>
                </a:lnTo>
                <a:lnTo>
                  <a:pt x="0" y="0"/>
                </a:lnTo>
                <a:lnTo>
                  <a:pt x="0" y="521207"/>
                </a:lnTo>
                <a:close/>
              </a:path>
            </a:pathLst>
          </a:custGeom>
          <a:solidFill>
            <a:srgbClr val="09F5B9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8" name="object 28"/>
          <p:cNvSpPr/>
          <p:nvPr/>
        </p:nvSpPr>
        <p:spPr>
          <a:xfrm>
            <a:off x="6997487" y="2245154"/>
            <a:ext cx="123710" cy="390639"/>
          </a:xfrm>
          <a:custGeom>
            <a:avLst/>
            <a:gdLst/>
            <a:ahLst/>
            <a:cxnLst/>
            <a:rect l="l" t="t" r="r" b="b"/>
            <a:pathLst>
              <a:path w="165100" h="521335">
                <a:moveTo>
                  <a:pt x="0" y="521207"/>
                </a:moveTo>
                <a:lnTo>
                  <a:pt x="164592" y="521207"/>
                </a:lnTo>
                <a:lnTo>
                  <a:pt x="164592" y="0"/>
                </a:lnTo>
                <a:lnTo>
                  <a:pt x="0" y="0"/>
                </a:lnTo>
                <a:lnTo>
                  <a:pt x="0" y="521207"/>
                </a:lnTo>
                <a:close/>
              </a:path>
            </a:pathLst>
          </a:custGeom>
          <a:ln w="24384">
            <a:solidFill>
              <a:srgbClr val="09F5B9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9" name="object 29"/>
          <p:cNvSpPr/>
          <p:nvPr/>
        </p:nvSpPr>
        <p:spPr>
          <a:xfrm>
            <a:off x="7324083" y="2117257"/>
            <a:ext cx="123710" cy="518633"/>
          </a:xfrm>
          <a:custGeom>
            <a:avLst/>
            <a:gdLst/>
            <a:ahLst/>
            <a:cxnLst/>
            <a:rect l="l" t="t" r="r" b="b"/>
            <a:pathLst>
              <a:path w="165100" h="692150">
                <a:moveTo>
                  <a:pt x="0" y="691895"/>
                </a:moveTo>
                <a:lnTo>
                  <a:pt x="164592" y="691895"/>
                </a:lnTo>
                <a:lnTo>
                  <a:pt x="164592" y="0"/>
                </a:lnTo>
                <a:lnTo>
                  <a:pt x="0" y="0"/>
                </a:lnTo>
                <a:lnTo>
                  <a:pt x="0" y="691895"/>
                </a:lnTo>
                <a:close/>
              </a:path>
            </a:pathLst>
          </a:custGeom>
          <a:solidFill>
            <a:srgbClr val="09F5B9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0" name="object 30"/>
          <p:cNvSpPr/>
          <p:nvPr/>
        </p:nvSpPr>
        <p:spPr>
          <a:xfrm>
            <a:off x="7324083" y="2117257"/>
            <a:ext cx="123710" cy="518633"/>
          </a:xfrm>
          <a:custGeom>
            <a:avLst/>
            <a:gdLst/>
            <a:ahLst/>
            <a:cxnLst/>
            <a:rect l="l" t="t" r="r" b="b"/>
            <a:pathLst>
              <a:path w="165100" h="692150">
                <a:moveTo>
                  <a:pt x="0" y="691895"/>
                </a:moveTo>
                <a:lnTo>
                  <a:pt x="164592" y="691895"/>
                </a:lnTo>
                <a:lnTo>
                  <a:pt x="164592" y="0"/>
                </a:lnTo>
                <a:lnTo>
                  <a:pt x="0" y="0"/>
                </a:lnTo>
                <a:lnTo>
                  <a:pt x="0" y="691895"/>
                </a:lnTo>
                <a:close/>
              </a:path>
            </a:pathLst>
          </a:custGeom>
          <a:ln w="24384">
            <a:solidFill>
              <a:srgbClr val="09F5B9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1" name="object 31"/>
          <p:cNvSpPr/>
          <p:nvPr/>
        </p:nvSpPr>
        <p:spPr>
          <a:xfrm>
            <a:off x="7648394" y="1950533"/>
            <a:ext cx="123710" cy="685166"/>
          </a:xfrm>
          <a:custGeom>
            <a:avLst/>
            <a:gdLst/>
            <a:ahLst/>
            <a:cxnLst/>
            <a:rect l="l" t="t" r="r" b="b"/>
            <a:pathLst>
              <a:path w="165100" h="914400">
                <a:moveTo>
                  <a:pt x="0" y="914399"/>
                </a:moveTo>
                <a:lnTo>
                  <a:pt x="164592" y="914399"/>
                </a:lnTo>
                <a:lnTo>
                  <a:pt x="164592" y="0"/>
                </a:lnTo>
                <a:lnTo>
                  <a:pt x="0" y="0"/>
                </a:lnTo>
                <a:lnTo>
                  <a:pt x="0" y="914399"/>
                </a:lnTo>
                <a:close/>
              </a:path>
            </a:pathLst>
          </a:custGeom>
          <a:solidFill>
            <a:srgbClr val="09F5B9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2" name="object 32"/>
          <p:cNvSpPr/>
          <p:nvPr/>
        </p:nvSpPr>
        <p:spPr>
          <a:xfrm>
            <a:off x="7648394" y="1950533"/>
            <a:ext cx="123710" cy="685166"/>
          </a:xfrm>
          <a:custGeom>
            <a:avLst/>
            <a:gdLst/>
            <a:ahLst/>
            <a:cxnLst/>
            <a:rect l="l" t="t" r="r" b="b"/>
            <a:pathLst>
              <a:path w="165100" h="914400">
                <a:moveTo>
                  <a:pt x="0" y="914399"/>
                </a:moveTo>
                <a:lnTo>
                  <a:pt x="164592" y="914399"/>
                </a:lnTo>
                <a:lnTo>
                  <a:pt x="164592" y="0"/>
                </a:lnTo>
                <a:lnTo>
                  <a:pt x="0" y="0"/>
                </a:lnTo>
                <a:lnTo>
                  <a:pt x="0" y="914399"/>
                </a:lnTo>
                <a:close/>
              </a:path>
            </a:pathLst>
          </a:custGeom>
          <a:ln w="24384">
            <a:solidFill>
              <a:srgbClr val="09F5B9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3" name="object 33"/>
          <p:cNvSpPr/>
          <p:nvPr/>
        </p:nvSpPr>
        <p:spPr>
          <a:xfrm>
            <a:off x="7974989" y="1731280"/>
            <a:ext cx="123710" cy="904514"/>
          </a:xfrm>
          <a:custGeom>
            <a:avLst/>
            <a:gdLst/>
            <a:ahLst/>
            <a:cxnLst/>
            <a:rect l="l" t="t" r="r" b="b"/>
            <a:pathLst>
              <a:path w="165100" h="1207135">
                <a:moveTo>
                  <a:pt x="0" y="1207008"/>
                </a:moveTo>
                <a:lnTo>
                  <a:pt x="164592" y="1207008"/>
                </a:lnTo>
                <a:lnTo>
                  <a:pt x="164592" y="0"/>
                </a:lnTo>
                <a:lnTo>
                  <a:pt x="0" y="0"/>
                </a:lnTo>
                <a:lnTo>
                  <a:pt x="0" y="1207008"/>
                </a:lnTo>
                <a:close/>
              </a:path>
            </a:pathLst>
          </a:custGeom>
          <a:solidFill>
            <a:srgbClr val="09F5B9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4" name="object 34"/>
          <p:cNvSpPr/>
          <p:nvPr/>
        </p:nvSpPr>
        <p:spPr>
          <a:xfrm>
            <a:off x="7974989" y="1731280"/>
            <a:ext cx="123710" cy="904514"/>
          </a:xfrm>
          <a:custGeom>
            <a:avLst/>
            <a:gdLst/>
            <a:ahLst/>
            <a:cxnLst/>
            <a:rect l="l" t="t" r="r" b="b"/>
            <a:pathLst>
              <a:path w="165100" h="1207135">
                <a:moveTo>
                  <a:pt x="0" y="1207008"/>
                </a:moveTo>
                <a:lnTo>
                  <a:pt x="164592" y="1207008"/>
                </a:lnTo>
                <a:lnTo>
                  <a:pt x="164592" y="0"/>
                </a:lnTo>
                <a:lnTo>
                  <a:pt x="0" y="0"/>
                </a:lnTo>
                <a:lnTo>
                  <a:pt x="0" y="1207008"/>
                </a:lnTo>
                <a:close/>
              </a:path>
            </a:pathLst>
          </a:custGeom>
          <a:ln w="24384">
            <a:solidFill>
              <a:srgbClr val="09F5B9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5" name="object 35"/>
          <p:cNvSpPr/>
          <p:nvPr/>
        </p:nvSpPr>
        <p:spPr>
          <a:xfrm>
            <a:off x="8299301" y="1438943"/>
            <a:ext cx="123710" cy="1197137"/>
          </a:xfrm>
          <a:custGeom>
            <a:avLst/>
            <a:gdLst/>
            <a:ahLst/>
            <a:cxnLst/>
            <a:rect l="l" t="t" r="r" b="b"/>
            <a:pathLst>
              <a:path w="165100" h="1597660">
                <a:moveTo>
                  <a:pt x="0" y="1597152"/>
                </a:moveTo>
                <a:lnTo>
                  <a:pt x="164592" y="1597152"/>
                </a:lnTo>
                <a:lnTo>
                  <a:pt x="164592" y="0"/>
                </a:lnTo>
                <a:lnTo>
                  <a:pt x="0" y="0"/>
                </a:lnTo>
                <a:lnTo>
                  <a:pt x="0" y="1597152"/>
                </a:lnTo>
                <a:close/>
              </a:path>
            </a:pathLst>
          </a:custGeom>
          <a:solidFill>
            <a:srgbClr val="09F5B9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6" name="object 36"/>
          <p:cNvSpPr/>
          <p:nvPr/>
        </p:nvSpPr>
        <p:spPr>
          <a:xfrm>
            <a:off x="8299301" y="1438943"/>
            <a:ext cx="123710" cy="1197137"/>
          </a:xfrm>
          <a:custGeom>
            <a:avLst/>
            <a:gdLst/>
            <a:ahLst/>
            <a:cxnLst/>
            <a:rect l="l" t="t" r="r" b="b"/>
            <a:pathLst>
              <a:path w="165100" h="1597660">
                <a:moveTo>
                  <a:pt x="0" y="1597152"/>
                </a:moveTo>
                <a:lnTo>
                  <a:pt x="164592" y="1597152"/>
                </a:lnTo>
                <a:lnTo>
                  <a:pt x="164592" y="0"/>
                </a:lnTo>
                <a:lnTo>
                  <a:pt x="0" y="0"/>
                </a:lnTo>
                <a:lnTo>
                  <a:pt x="0" y="1597152"/>
                </a:lnTo>
                <a:close/>
              </a:path>
            </a:pathLst>
          </a:custGeom>
          <a:ln w="24384">
            <a:solidFill>
              <a:srgbClr val="09F5B9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7" name="object 37"/>
          <p:cNvSpPr txBox="1"/>
          <p:nvPr/>
        </p:nvSpPr>
        <p:spPr>
          <a:xfrm>
            <a:off x="871040" y="825531"/>
            <a:ext cx="2759695" cy="2076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349" b="1" spc="-4" dirty="0">
                <a:latin typeface="微软雅黑"/>
                <a:cs typeface="微软雅黑"/>
              </a:rPr>
              <a:t>无线连接和云端智能使能医疗新应用</a:t>
            </a:r>
            <a:endParaRPr sz="1349">
              <a:latin typeface="微软雅黑"/>
              <a:cs typeface="微软雅黑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360516" y="1361290"/>
            <a:ext cx="1879637" cy="117163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9" name="object 39"/>
          <p:cNvSpPr/>
          <p:nvPr/>
        </p:nvSpPr>
        <p:spPr>
          <a:xfrm>
            <a:off x="582052" y="1582828"/>
            <a:ext cx="1436564" cy="7285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0" name="object 40"/>
          <p:cNvSpPr/>
          <p:nvPr/>
        </p:nvSpPr>
        <p:spPr>
          <a:xfrm>
            <a:off x="1248947" y="1895720"/>
            <a:ext cx="409196" cy="315462"/>
          </a:xfrm>
          <a:custGeom>
            <a:avLst/>
            <a:gdLst/>
            <a:ahLst/>
            <a:cxnLst/>
            <a:rect l="l" t="t" r="r" b="b"/>
            <a:pathLst>
              <a:path w="546100" h="421005">
                <a:moveTo>
                  <a:pt x="264413" y="145287"/>
                </a:moveTo>
                <a:lnTo>
                  <a:pt x="148970" y="145287"/>
                </a:lnTo>
                <a:lnTo>
                  <a:pt x="148970" y="358140"/>
                </a:lnTo>
                <a:lnTo>
                  <a:pt x="264413" y="358140"/>
                </a:lnTo>
                <a:lnTo>
                  <a:pt x="264413" y="239903"/>
                </a:lnTo>
                <a:lnTo>
                  <a:pt x="167639" y="239903"/>
                </a:lnTo>
                <a:lnTo>
                  <a:pt x="167639" y="221234"/>
                </a:lnTo>
                <a:lnTo>
                  <a:pt x="264413" y="221234"/>
                </a:lnTo>
                <a:lnTo>
                  <a:pt x="264413" y="209423"/>
                </a:lnTo>
                <a:lnTo>
                  <a:pt x="167639" y="209423"/>
                </a:lnTo>
                <a:lnTo>
                  <a:pt x="167639" y="190881"/>
                </a:lnTo>
                <a:lnTo>
                  <a:pt x="264413" y="190881"/>
                </a:lnTo>
                <a:lnTo>
                  <a:pt x="264413" y="177419"/>
                </a:lnTo>
                <a:lnTo>
                  <a:pt x="167639" y="177419"/>
                </a:lnTo>
                <a:lnTo>
                  <a:pt x="167639" y="160528"/>
                </a:lnTo>
                <a:lnTo>
                  <a:pt x="264413" y="160528"/>
                </a:lnTo>
                <a:lnTo>
                  <a:pt x="264413" y="145287"/>
                </a:lnTo>
                <a:close/>
              </a:path>
              <a:path w="546100" h="421005">
                <a:moveTo>
                  <a:pt x="396620" y="145287"/>
                </a:moveTo>
                <a:lnTo>
                  <a:pt x="281177" y="145287"/>
                </a:lnTo>
                <a:lnTo>
                  <a:pt x="281177" y="358140"/>
                </a:lnTo>
                <a:lnTo>
                  <a:pt x="396620" y="358140"/>
                </a:lnTo>
                <a:lnTo>
                  <a:pt x="396620" y="239903"/>
                </a:lnTo>
                <a:lnTo>
                  <a:pt x="297941" y="239903"/>
                </a:lnTo>
                <a:lnTo>
                  <a:pt x="297941" y="221234"/>
                </a:lnTo>
                <a:lnTo>
                  <a:pt x="396620" y="221234"/>
                </a:lnTo>
                <a:lnTo>
                  <a:pt x="396620" y="209423"/>
                </a:lnTo>
                <a:lnTo>
                  <a:pt x="297941" y="209423"/>
                </a:lnTo>
                <a:lnTo>
                  <a:pt x="297941" y="190881"/>
                </a:lnTo>
                <a:lnTo>
                  <a:pt x="396620" y="190881"/>
                </a:lnTo>
                <a:lnTo>
                  <a:pt x="396620" y="177419"/>
                </a:lnTo>
                <a:lnTo>
                  <a:pt x="297941" y="177419"/>
                </a:lnTo>
                <a:lnTo>
                  <a:pt x="297941" y="160528"/>
                </a:lnTo>
                <a:lnTo>
                  <a:pt x="396620" y="160528"/>
                </a:lnTo>
                <a:lnTo>
                  <a:pt x="396620" y="145287"/>
                </a:lnTo>
                <a:close/>
              </a:path>
              <a:path w="546100" h="421005">
                <a:moveTo>
                  <a:pt x="255142" y="0"/>
                </a:moveTo>
                <a:lnTo>
                  <a:pt x="225297" y="3429"/>
                </a:lnTo>
                <a:lnTo>
                  <a:pt x="208533" y="6731"/>
                </a:lnTo>
                <a:lnTo>
                  <a:pt x="195579" y="11811"/>
                </a:lnTo>
                <a:lnTo>
                  <a:pt x="180594" y="16891"/>
                </a:lnTo>
                <a:lnTo>
                  <a:pt x="167639" y="23622"/>
                </a:lnTo>
                <a:lnTo>
                  <a:pt x="156463" y="30353"/>
                </a:lnTo>
                <a:lnTo>
                  <a:pt x="143382" y="38862"/>
                </a:lnTo>
                <a:lnTo>
                  <a:pt x="134112" y="49022"/>
                </a:lnTo>
                <a:lnTo>
                  <a:pt x="124713" y="59182"/>
                </a:lnTo>
                <a:lnTo>
                  <a:pt x="102362" y="94615"/>
                </a:lnTo>
                <a:lnTo>
                  <a:pt x="91185" y="135128"/>
                </a:lnTo>
                <a:lnTo>
                  <a:pt x="72643" y="140208"/>
                </a:lnTo>
                <a:lnTo>
                  <a:pt x="26034" y="168910"/>
                </a:lnTo>
                <a:lnTo>
                  <a:pt x="1904" y="214503"/>
                </a:lnTo>
                <a:lnTo>
                  <a:pt x="0" y="231394"/>
                </a:lnTo>
                <a:lnTo>
                  <a:pt x="0" y="241554"/>
                </a:lnTo>
                <a:lnTo>
                  <a:pt x="18668" y="287147"/>
                </a:lnTo>
                <a:lnTo>
                  <a:pt x="48387" y="314198"/>
                </a:lnTo>
                <a:lnTo>
                  <a:pt x="85597" y="327660"/>
                </a:lnTo>
                <a:lnTo>
                  <a:pt x="107950" y="331088"/>
                </a:lnTo>
                <a:lnTo>
                  <a:pt x="135889" y="331088"/>
                </a:lnTo>
                <a:lnTo>
                  <a:pt x="135889" y="133477"/>
                </a:lnTo>
                <a:lnTo>
                  <a:pt x="512845" y="133477"/>
                </a:lnTo>
                <a:lnTo>
                  <a:pt x="508381" y="128397"/>
                </a:lnTo>
                <a:lnTo>
                  <a:pt x="498982" y="121666"/>
                </a:lnTo>
                <a:lnTo>
                  <a:pt x="489712" y="114808"/>
                </a:lnTo>
                <a:lnTo>
                  <a:pt x="478535" y="108077"/>
                </a:lnTo>
                <a:lnTo>
                  <a:pt x="467359" y="104775"/>
                </a:lnTo>
                <a:lnTo>
                  <a:pt x="454406" y="99695"/>
                </a:lnTo>
                <a:lnTo>
                  <a:pt x="443229" y="96266"/>
                </a:lnTo>
                <a:lnTo>
                  <a:pt x="430148" y="94615"/>
                </a:lnTo>
                <a:lnTo>
                  <a:pt x="409701" y="94615"/>
                </a:lnTo>
                <a:lnTo>
                  <a:pt x="398525" y="74295"/>
                </a:lnTo>
                <a:lnTo>
                  <a:pt x="368681" y="40512"/>
                </a:lnTo>
                <a:lnTo>
                  <a:pt x="329564" y="15240"/>
                </a:lnTo>
                <a:lnTo>
                  <a:pt x="281177" y="1650"/>
                </a:lnTo>
                <a:lnTo>
                  <a:pt x="255142" y="0"/>
                </a:lnTo>
                <a:close/>
              </a:path>
              <a:path w="546100" h="421005">
                <a:moveTo>
                  <a:pt x="512845" y="133477"/>
                </a:moveTo>
                <a:lnTo>
                  <a:pt x="411479" y="133477"/>
                </a:lnTo>
                <a:lnTo>
                  <a:pt x="411479" y="331088"/>
                </a:lnTo>
                <a:lnTo>
                  <a:pt x="417067" y="331088"/>
                </a:lnTo>
                <a:lnTo>
                  <a:pt x="443229" y="327660"/>
                </a:lnTo>
                <a:lnTo>
                  <a:pt x="454406" y="324358"/>
                </a:lnTo>
                <a:lnTo>
                  <a:pt x="467359" y="320929"/>
                </a:lnTo>
                <a:lnTo>
                  <a:pt x="489712" y="310769"/>
                </a:lnTo>
                <a:lnTo>
                  <a:pt x="498982" y="304038"/>
                </a:lnTo>
                <a:lnTo>
                  <a:pt x="508381" y="295656"/>
                </a:lnTo>
                <a:lnTo>
                  <a:pt x="515746" y="287147"/>
                </a:lnTo>
                <a:lnTo>
                  <a:pt x="523239" y="278765"/>
                </a:lnTo>
                <a:lnTo>
                  <a:pt x="543687" y="236474"/>
                </a:lnTo>
                <a:lnTo>
                  <a:pt x="545591" y="224662"/>
                </a:lnTo>
                <a:lnTo>
                  <a:pt x="545591" y="201041"/>
                </a:lnTo>
                <a:lnTo>
                  <a:pt x="530732" y="157099"/>
                </a:lnTo>
                <a:lnTo>
                  <a:pt x="515746" y="136779"/>
                </a:lnTo>
                <a:lnTo>
                  <a:pt x="512845" y="133477"/>
                </a:lnTo>
                <a:close/>
              </a:path>
              <a:path w="546100" h="421005">
                <a:moveTo>
                  <a:pt x="264413" y="221234"/>
                </a:moveTo>
                <a:lnTo>
                  <a:pt x="247650" y="221234"/>
                </a:lnTo>
                <a:lnTo>
                  <a:pt x="247650" y="239903"/>
                </a:lnTo>
                <a:lnTo>
                  <a:pt x="264413" y="239903"/>
                </a:lnTo>
                <a:lnTo>
                  <a:pt x="264413" y="221234"/>
                </a:lnTo>
                <a:close/>
              </a:path>
              <a:path w="546100" h="421005">
                <a:moveTo>
                  <a:pt x="396620" y="221234"/>
                </a:moveTo>
                <a:lnTo>
                  <a:pt x="379856" y="221234"/>
                </a:lnTo>
                <a:lnTo>
                  <a:pt x="379856" y="239903"/>
                </a:lnTo>
                <a:lnTo>
                  <a:pt x="396620" y="239903"/>
                </a:lnTo>
                <a:lnTo>
                  <a:pt x="396620" y="221234"/>
                </a:lnTo>
                <a:close/>
              </a:path>
              <a:path w="546100" h="421005">
                <a:moveTo>
                  <a:pt x="264413" y="190881"/>
                </a:moveTo>
                <a:lnTo>
                  <a:pt x="247650" y="190881"/>
                </a:lnTo>
                <a:lnTo>
                  <a:pt x="247650" y="209423"/>
                </a:lnTo>
                <a:lnTo>
                  <a:pt x="264413" y="209423"/>
                </a:lnTo>
                <a:lnTo>
                  <a:pt x="264413" y="190881"/>
                </a:lnTo>
                <a:close/>
              </a:path>
              <a:path w="546100" h="421005">
                <a:moveTo>
                  <a:pt x="396620" y="190881"/>
                </a:moveTo>
                <a:lnTo>
                  <a:pt x="379856" y="190881"/>
                </a:lnTo>
                <a:lnTo>
                  <a:pt x="379856" y="209423"/>
                </a:lnTo>
                <a:lnTo>
                  <a:pt x="396620" y="209423"/>
                </a:lnTo>
                <a:lnTo>
                  <a:pt x="396620" y="190881"/>
                </a:lnTo>
                <a:close/>
              </a:path>
              <a:path w="546100" h="421005">
                <a:moveTo>
                  <a:pt x="264413" y="160528"/>
                </a:moveTo>
                <a:lnTo>
                  <a:pt x="247650" y="160528"/>
                </a:lnTo>
                <a:lnTo>
                  <a:pt x="247650" y="177419"/>
                </a:lnTo>
                <a:lnTo>
                  <a:pt x="264413" y="177419"/>
                </a:lnTo>
                <a:lnTo>
                  <a:pt x="264413" y="160528"/>
                </a:lnTo>
                <a:close/>
              </a:path>
              <a:path w="546100" h="421005">
                <a:moveTo>
                  <a:pt x="396620" y="160528"/>
                </a:moveTo>
                <a:lnTo>
                  <a:pt x="379856" y="160528"/>
                </a:lnTo>
                <a:lnTo>
                  <a:pt x="379856" y="177419"/>
                </a:lnTo>
                <a:lnTo>
                  <a:pt x="396620" y="177419"/>
                </a:lnTo>
                <a:lnTo>
                  <a:pt x="396620" y="160528"/>
                </a:lnTo>
                <a:close/>
              </a:path>
              <a:path w="546100" h="421005">
                <a:moveTo>
                  <a:pt x="417067" y="397002"/>
                </a:moveTo>
                <a:lnTo>
                  <a:pt x="364997" y="397002"/>
                </a:lnTo>
                <a:lnTo>
                  <a:pt x="364997" y="412115"/>
                </a:lnTo>
                <a:lnTo>
                  <a:pt x="417067" y="412115"/>
                </a:lnTo>
                <a:lnTo>
                  <a:pt x="417067" y="397002"/>
                </a:lnTo>
                <a:close/>
              </a:path>
              <a:path w="546100" h="421005">
                <a:moveTo>
                  <a:pt x="180594" y="397002"/>
                </a:moveTo>
                <a:lnTo>
                  <a:pt x="128523" y="397002"/>
                </a:lnTo>
                <a:lnTo>
                  <a:pt x="128523" y="412115"/>
                </a:lnTo>
                <a:lnTo>
                  <a:pt x="180594" y="412115"/>
                </a:lnTo>
                <a:lnTo>
                  <a:pt x="180594" y="397002"/>
                </a:lnTo>
                <a:close/>
              </a:path>
              <a:path w="546100" h="421005">
                <a:moveTo>
                  <a:pt x="312800" y="397002"/>
                </a:moveTo>
                <a:lnTo>
                  <a:pt x="232790" y="397002"/>
                </a:lnTo>
                <a:lnTo>
                  <a:pt x="232790" y="412115"/>
                </a:lnTo>
                <a:lnTo>
                  <a:pt x="312800" y="412115"/>
                </a:lnTo>
                <a:lnTo>
                  <a:pt x="312800" y="397002"/>
                </a:lnTo>
                <a:close/>
              </a:path>
              <a:path w="546100" h="421005">
                <a:moveTo>
                  <a:pt x="359409" y="390271"/>
                </a:moveTo>
                <a:lnTo>
                  <a:pt x="318388" y="390271"/>
                </a:lnTo>
                <a:lnTo>
                  <a:pt x="318388" y="420624"/>
                </a:lnTo>
                <a:lnTo>
                  <a:pt x="359409" y="420624"/>
                </a:lnTo>
                <a:lnTo>
                  <a:pt x="359409" y="390271"/>
                </a:lnTo>
                <a:close/>
              </a:path>
              <a:path w="546100" h="421005">
                <a:moveTo>
                  <a:pt x="348233" y="366522"/>
                </a:moveTo>
                <a:lnTo>
                  <a:pt x="329564" y="366522"/>
                </a:lnTo>
                <a:lnTo>
                  <a:pt x="329564" y="390271"/>
                </a:lnTo>
                <a:lnTo>
                  <a:pt x="348233" y="390271"/>
                </a:lnTo>
                <a:lnTo>
                  <a:pt x="348233" y="366522"/>
                </a:lnTo>
                <a:close/>
              </a:path>
              <a:path w="546100" h="421005">
                <a:moveTo>
                  <a:pt x="227202" y="390271"/>
                </a:moveTo>
                <a:lnTo>
                  <a:pt x="188087" y="390271"/>
                </a:lnTo>
                <a:lnTo>
                  <a:pt x="188087" y="420624"/>
                </a:lnTo>
                <a:lnTo>
                  <a:pt x="227202" y="420624"/>
                </a:lnTo>
                <a:lnTo>
                  <a:pt x="227202" y="390271"/>
                </a:lnTo>
                <a:close/>
              </a:path>
              <a:path w="546100" h="421005">
                <a:moveTo>
                  <a:pt x="216026" y="366522"/>
                </a:moveTo>
                <a:lnTo>
                  <a:pt x="199262" y="366522"/>
                </a:lnTo>
                <a:lnTo>
                  <a:pt x="199262" y="390271"/>
                </a:lnTo>
                <a:lnTo>
                  <a:pt x="216026" y="390271"/>
                </a:lnTo>
                <a:lnTo>
                  <a:pt x="216026" y="366522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1" name="object 41"/>
          <p:cNvSpPr/>
          <p:nvPr/>
        </p:nvSpPr>
        <p:spPr>
          <a:xfrm>
            <a:off x="2153365" y="1806649"/>
            <a:ext cx="694301" cy="31974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2" name="object 42"/>
          <p:cNvSpPr/>
          <p:nvPr/>
        </p:nvSpPr>
        <p:spPr>
          <a:xfrm>
            <a:off x="1549278" y="2371911"/>
            <a:ext cx="0" cy="273115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08"/>
                </a:lnTo>
              </a:path>
            </a:pathLst>
          </a:custGeom>
          <a:ln w="39624">
            <a:solidFill>
              <a:srgbClr val="7E7E7E"/>
            </a:solidFill>
            <a:prstDash val="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3" name="object 43"/>
          <p:cNvSpPr/>
          <p:nvPr/>
        </p:nvSpPr>
        <p:spPr>
          <a:xfrm>
            <a:off x="1398542" y="2371910"/>
            <a:ext cx="0" cy="138461"/>
          </a:xfrm>
          <a:custGeom>
            <a:avLst/>
            <a:gdLst/>
            <a:ahLst/>
            <a:cxnLst/>
            <a:rect l="l" t="t" r="r" b="b"/>
            <a:pathLst>
              <a:path h="184785">
                <a:moveTo>
                  <a:pt x="0" y="0"/>
                </a:moveTo>
                <a:lnTo>
                  <a:pt x="0" y="184276"/>
                </a:lnTo>
              </a:path>
            </a:pathLst>
          </a:custGeom>
          <a:ln w="39624">
            <a:solidFill>
              <a:srgbClr val="7E7E7E"/>
            </a:solidFill>
            <a:prstDash val="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4" name="object 44"/>
          <p:cNvSpPr/>
          <p:nvPr/>
        </p:nvSpPr>
        <p:spPr>
          <a:xfrm>
            <a:off x="1983216" y="2371911"/>
            <a:ext cx="0" cy="194606"/>
          </a:xfrm>
          <a:custGeom>
            <a:avLst/>
            <a:gdLst/>
            <a:ahLst/>
            <a:cxnLst/>
            <a:rect l="l" t="t" r="r" b="b"/>
            <a:pathLst>
              <a:path h="259714">
                <a:moveTo>
                  <a:pt x="0" y="0"/>
                </a:moveTo>
                <a:lnTo>
                  <a:pt x="0" y="259714"/>
                </a:lnTo>
              </a:path>
            </a:pathLst>
          </a:custGeom>
          <a:ln w="39624">
            <a:solidFill>
              <a:srgbClr val="7E7E7E"/>
            </a:solidFill>
            <a:prstDash val="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5" name="object 45"/>
          <p:cNvSpPr/>
          <p:nvPr/>
        </p:nvSpPr>
        <p:spPr>
          <a:xfrm>
            <a:off x="1489896" y="2371911"/>
            <a:ext cx="0" cy="273115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08"/>
                </a:lnTo>
              </a:path>
            </a:pathLst>
          </a:custGeom>
          <a:ln w="39624">
            <a:solidFill>
              <a:srgbClr val="7E7E7E"/>
            </a:solidFill>
            <a:prstDash val="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6" name="object 46"/>
          <p:cNvSpPr/>
          <p:nvPr/>
        </p:nvSpPr>
        <p:spPr>
          <a:xfrm>
            <a:off x="1786802" y="2371911"/>
            <a:ext cx="0" cy="243614"/>
          </a:xfrm>
          <a:custGeom>
            <a:avLst/>
            <a:gdLst/>
            <a:ahLst/>
            <a:cxnLst/>
            <a:rect l="l" t="t" r="r" b="b"/>
            <a:pathLst>
              <a:path h="325120">
                <a:moveTo>
                  <a:pt x="0" y="0"/>
                </a:moveTo>
                <a:lnTo>
                  <a:pt x="0" y="324993"/>
                </a:lnTo>
              </a:path>
            </a:pathLst>
          </a:custGeom>
          <a:ln w="39624">
            <a:solidFill>
              <a:srgbClr val="7E7E7E"/>
            </a:solidFill>
            <a:prstDash val="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7" name="object 47"/>
          <p:cNvSpPr/>
          <p:nvPr/>
        </p:nvSpPr>
        <p:spPr>
          <a:xfrm>
            <a:off x="1720569" y="2371911"/>
            <a:ext cx="0" cy="82790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236"/>
                </a:lnTo>
              </a:path>
            </a:pathLst>
          </a:custGeom>
          <a:ln w="39624">
            <a:solidFill>
              <a:srgbClr val="7E7E7E"/>
            </a:solidFill>
            <a:prstDash val="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8" name="object 48"/>
          <p:cNvSpPr/>
          <p:nvPr/>
        </p:nvSpPr>
        <p:spPr>
          <a:xfrm>
            <a:off x="2929887" y="1676467"/>
            <a:ext cx="226104" cy="22838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9" name="object 49"/>
          <p:cNvSpPr/>
          <p:nvPr/>
        </p:nvSpPr>
        <p:spPr>
          <a:xfrm>
            <a:off x="778467" y="2809275"/>
            <a:ext cx="180808" cy="180808"/>
          </a:xfrm>
          <a:custGeom>
            <a:avLst/>
            <a:gdLst/>
            <a:ahLst/>
            <a:cxnLst/>
            <a:rect l="l" t="t" r="r" b="b"/>
            <a:pathLst>
              <a:path w="241300" h="241300">
                <a:moveTo>
                  <a:pt x="0" y="240792"/>
                </a:moveTo>
                <a:lnTo>
                  <a:pt x="240791" y="240792"/>
                </a:lnTo>
                <a:lnTo>
                  <a:pt x="240791" y="0"/>
                </a:lnTo>
                <a:lnTo>
                  <a:pt x="0" y="0"/>
                </a:lnTo>
                <a:lnTo>
                  <a:pt x="0" y="240792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0" name="object 50"/>
          <p:cNvSpPr/>
          <p:nvPr/>
        </p:nvSpPr>
        <p:spPr>
          <a:xfrm>
            <a:off x="778467" y="2809275"/>
            <a:ext cx="180426" cy="18042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1" name="object 51"/>
          <p:cNvSpPr/>
          <p:nvPr/>
        </p:nvSpPr>
        <p:spPr>
          <a:xfrm>
            <a:off x="1591530" y="2809275"/>
            <a:ext cx="180808" cy="180808"/>
          </a:xfrm>
          <a:custGeom>
            <a:avLst/>
            <a:gdLst/>
            <a:ahLst/>
            <a:cxnLst/>
            <a:rect l="l" t="t" r="r" b="b"/>
            <a:pathLst>
              <a:path w="241300" h="241300">
                <a:moveTo>
                  <a:pt x="0" y="240792"/>
                </a:moveTo>
                <a:lnTo>
                  <a:pt x="240792" y="240792"/>
                </a:lnTo>
                <a:lnTo>
                  <a:pt x="240792" y="0"/>
                </a:lnTo>
                <a:lnTo>
                  <a:pt x="0" y="0"/>
                </a:lnTo>
                <a:lnTo>
                  <a:pt x="0" y="240792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2" name="object 52"/>
          <p:cNvSpPr/>
          <p:nvPr/>
        </p:nvSpPr>
        <p:spPr>
          <a:xfrm>
            <a:off x="1591530" y="2809275"/>
            <a:ext cx="180427" cy="18042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3" name="object 53"/>
          <p:cNvSpPr/>
          <p:nvPr/>
        </p:nvSpPr>
        <p:spPr>
          <a:xfrm>
            <a:off x="2468541" y="2809275"/>
            <a:ext cx="182711" cy="180808"/>
          </a:xfrm>
          <a:custGeom>
            <a:avLst/>
            <a:gdLst/>
            <a:ahLst/>
            <a:cxnLst/>
            <a:rect l="l" t="t" r="r" b="b"/>
            <a:pathLst>
              <a:path w="243839" h="241300">
                <a:moveTo>
                  <a:pt x="0" y="240792"/>
                </a:moveTo>
                <a:lnTo>
                  <a:pt x="243839" y="240792"/>
                </a:lnTo>
                <a:lnTo>
                  <a:pt x="243839" y="0"/>
                </a:lnTo>
                <a:lnTo>
                  <a:pt x="0" y="0"/>
                </a:lnTo>
                <a:lnTo>
                  <a:pt x="0" y="240792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4" name="object 54"/>
          <p:cNvSpPr/>
          <p:nvPr/>
        </p:nvSpPr>
        <p:spPr>
          <a:xfrm>
            <a:off x="2468542" y="2809275"/>
            <a:ext cx="182710" cy="18042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5" name="object 55"/>
          <p:cNvSpPr/>
          <p:nvPr/>
        </p:nvSpPr>
        <p:spPr>
          <a:xfrm>
            <a:off x="3306728" y="2809275"/>
            <a:ext cx="180808" cy="180808"/>
          </a:xfrm>
          <a:custGeom>
            <a:avLst/>
            <a:gdLst/>
            <a:ahLst/>
            <a:cxnLst/>
            <a:rect l="l" t="t" r="r" b="b"/>
            <a:pathLst>
              <a:path w="241300" h="241300">
                <a:moveTo>
                  <a:pt x="0" y="240792"/>
                </a:moveTo>
                <a:lnTo>
                  <a:pt x="240791" y="240792"/>
                </a:lnTo>
                <a:lnTo>
                  <a:pt x="240791" y="0"/>
                </a:lnTo>
                <a:lnTo>
                  <a:pt x="0" y="0"/>
                </a:lnTo>
                <a:lnTo>
                  <a:pt x="0" y="240792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6" name="object 56"/>
          <p:cNvSpPr/>
          <p:nvPr/>
        </p:nvSpPr>
        <p:spPr>
          <a:xfrm>
            <a:off x="3306728" y="2809275"/>
            <a:ext cx="180426" cy="18042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7" name="object 57"/>
          <p:cNvSpPr/>
          <p:nvPr/>
        </p:nvSpPr>
        <p:spPr>
          <a:xfrm>
            <a:off x="4119791" y="2809275"/>
            <a:ext cx="180808" cy="180808"/>
          </a:xfrm>
          <a:custGeom>
            <a:avLst/>
            <a:gdLst/>
            <a:ahLst/>
            <a:cxnLst/>
            <a:rect l="l" t="t" r="r" b="b"/>
            <a:pathLst>
              <a:path w="241300" h="241300">
                <a:moveTo>
                  <a:pt x="0" y="240792"/>
                </a:moveTo>
                <a:lnTo>
                  <a:pt x="240791" y="240792"/>
                </a:lnTo>
                <a:lnTo>
                  <a:pt x="240791" y="0"/>
                </a:lnTo>
                <a:lnTo>
                  <a:pt x="0" y="0"/>
                </a:lnTo>
                <a:lnTo>
                  <a:pt x="0" y="240792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8" name="object 58"/>
          <p:cNvSpPr/>
          <p:nvPr/>
        </p:nvSpPr>
        <p:spPr>
          <a:xfrm>
            <a:off x="4119791" y="2809275"/>
            <a:ext cx="180426" cy="18042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9" name="object 59"/>
          <p:cNvSpPr/>
          <p:nvPr/>
        </p:nvSpPr>
        <p:spPr>
          <a:xfrm>
            <a:off x="3254198" y="1571409"/>
            <a:ext cx="954664" cy="35857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0" name="object 60"/>
          <p:cNvSpPr/>
          <p:nvPr/>
        </p:nvSpPr>
        <p:spPr>
          <a:xfrm>
            <a:off x="3055501" y="1765539"/>
            <a:ext cx="340298" cy="34258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1" name="object 61"/>
          <p:cNvSpPr/>
          <p:nvPr/>
        </p:nvSpPr>
        <p:spPr>
          <a:xfrm>
            <a:off x="440452" y="2928036"/>
            <a:ext cx="401964" cy="24894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2" name="object 62"/>
          <p:cNvSpPr/>
          <p:nvPr/>
        </p:nvSpPr>
        <p:spPr>
          <a:xfrm>
            <a:off x="2114539" y="2882360"/>
            <a:ext cx="310608" cy="34029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3" name="object 63"/>
          <p:cNvSpPr/>
          <p:nvPr/>
        </p:nvSpPr>
        <p:spPr>
          <a:xfrm>
            <a:off x="1271785" y="2886926"/>
            <a:ext cx="331163" cy="33116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4" name="object 64"/>
          <p:cNvSpPr/>
          <p:nvPr/>
        </p:nvSpPr>
        <p:spPr>
          <a:xfrm>
            <a:off x="2925319" y="2884642"/>
            <a:ext cx="331163" cy="33573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5" name="object 65"/>
          <p:cNvSpPr/>
          <p:nvPr/>
        </p:nvSpPr>
        <p:spPr>
          <a:xfrm>
            <a:off x="3747517" y="2848100"/>
            <a:ext cx="347150" cy="38140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6" name="object 66"/>
          <p:cNvSpPr/>
          <p:nvPr/>
        </p:nvSpPr>
        <p:spPr>
          <a:xfrm>
            <a:off x="714517" y="2386756"/>
            <a:ext cx="824483" cy="52301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7" name="object 67"/>
          <p:cNvSpPr/>
          <p:nvPr/>
        </p:nvSpPr>
        <p:spPr>
          <a:xfrm>
            <a:off x="865255" y="2535209"/>
            <a:ext cx="523009" cy="22610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8" name="object 68"/>
          <p:cNvSpPr txBox="1"/>
          <p:nvPr/>
        </p:nvSpPr>
        <p:spPr>
          <a:xfrm>
            <a:off x="561345" y="1733919"/>
            <a:ext cx="3732249" cy="10379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8893" marR="2996247" indent="-189853"/>
            <a:r>
              <a:rPr sz="899" dirty="0">
                <a:latin typeface="Arial"/>
                <a:cs typeface="Arial"/>
              </a:rPr>
              <a:t>e</a:t>
            </a:r>
            <a:r>
              <a:rPr sz="899" spc="-4" dirty="0">
                <a:latin typeface="Arial"/>
                <a:cs typeface="Arial"/>
              </a:rPr>
              <a:t>He</a:t>
            </a:r>
            <a:r>
              <a:rPr sz="899" spc="4" dirty="0">
                <a:latin typeface="Arial"/>
                <a:cs typeface="Arial"/>
              </a:rPr>
              <a:t>a</a:t>
            </a:r>
            <a:r>
              <a:rPr sz="899" spc="-4" dirty="0">
                <a:latin typeface="Arial"/>
                <a:cs typeface="Arial"/>
              </a:rPr>
              <a:t>lt</a:t>
            </a:r>
            <a:r>
              <a:rPr sz="899" dirty="0">
                <a:latin typeface="Arial"/>
                <a:cs typeface="Arial"/>
              </a:rPr>
              <a:t>h</a:t>
            </a:r>
            <a:r>
              <a:rPr sz="899" spc="-34" dirty="0">
                <a:latin typeface="Arial"/>
                <a:cs typeface="Arial"/>
              </a:rPr>
              <a:t> </a:t>
            </a:r>
            <a:r>
              <a:rPr sz="899" spc="-4" dirty="0">
                <a:latin typeface="Arial"/>
                <a:cs typeface="Arial"/>
              </a:rPr>
              <a:t>Cl</a:t>
            </a:r>
            <a:r>
              <a:rPr sz="899" dirty="0">
                <a:latin typeface="Arial"/>
                <a:cs typeface="Arial"/>
              </a:rPr>
              <a:t>oud </a:t>
            </a:r>
            <a:r>
              <a:rPr sz="899" spc="-4" dirty="0">
                <a:latin typeface="Arial"/>
                <a:cs typeface="Arial"/>
              </a:rPr>
              <a:t>wi</a:t>
            </a:r>
            <a:r>
              <a:rPr sz="899" dirty="0">
                <a:latin typeface="Arial"/>
                <a:cs typeface="Arial"/>
              </a:rPr>
              <a:t>th</a:t>
            </a:r>
            <a:r>
              <a:rPr sz="899" spc="4" dirty="0">
                <a:latin typeface="Arial"/>
                <a:cs typeface="Arial"/>
              </a:rPr>
              <a:t> </a:t>
            </a:r>
            <a:r>
              <a:rPr sz="899" spc="-8" dirty="0">
                <a:latin typeface="Arial"/>
                <a:cs typeface="Arial"/>
              </a:rPr>
              <a:t>A</a:t>
            </a:r>
            <a:r>
              <a:rPr sz="899" spc="-4" dirty="0">
                <a:latin typeface="Arial"/>
                <a:cs typeface="Arial"/>
              </a:rPr>
              <a:t>I</a:t>
            </a:r>
            <a:endParaRPr sz="899">
              <a:latin typeface="Arial"/>
              <a:cs typeface="Arial"/>
            </a:endParaRPr>
          </a:p>
          <a:p>
            <a:pPr>
              <a:spcBef>
                <a:spcPts val="11"/>
              </a:spcBef>
            </a:pPr>
            <a:endParaRPr sz="1087">
              <a:latin typeface="Times New Roman"/>
              <a:cs typeface="Times New Roman"/>
            </a:endParaRPr>
          </a:p>
          <a:p>
            <a:pPr marL="1092962" indent="1456965"/>
            <a:r>
              <a:rPr sz="899" spc="-4" dirty="0">
                <a:latin typeface="Arial"/>
                <a:cs typeface="Arial"/>
              </a:rPr>
              <a:t>Re</a:t>
            </a:r>
            <a:r>
              <a:rPr sz="899" spc="4" dirty="0">
                <a:latin typeface="Arial"/>
                <a:cs typeface="Arial"/>
              </a:rPr>
              <a:t>m</a:t>
            </a:r>
            <a:r>
              <a:rPr sz="899" spc="-4" dirty="0">
                <a:latin typeface="Arial"/>
                <a:cs typeface="Arial"/>
              </a:rPr>
              <a:t>o</a:t>
            </a:r>
            <a:r>
              <a:rPr sz="899" dirty="0">
                <a:latin typeface="Arial"/>
                <a:cs typeface="Arial"/>
              </a:rPr>
              <a:t>te</a:t>
            </a:r>
            <a:r>
              <a:rPr sz="899" spc="-15" dirty="0">
                <a:latin typeface="Arial"/>
                <a:cs typeface="Arial"/>
              </a:rPr>
              <a:t> </a:t>
            </a:r>
            <a:r>
              <a:rPr sz="899" spc="-4" dirty="0">
                <a:latin typeface="Arial"/>
                <a:cs typeface="Arial"/>
              </a:rPr>
              <a:t>Co</a:t>
            </a:r>
            <a:r>
              <a:rPr sz="899" spc="4" dirty="0">
                <a:latin typeface="Arial"/>
                <a:cs typeface="Arial"/>
              </a:rPr>
              <a:t>n</a:t>
            </a:r>
            <a:r>
              <a:rPr sz="899" dirty="0">
                <a:latin typeface="Arial"/>
                <a:cs typeface="Arial"/>
              </a:rPr>
              <a:t>t</a:t>
            </a:r>
            <a:r>
              <a:rPr sz="899" spc="4" dirty="0">
                <a:latin typeface="Arial"/>
                <a:cs typeface="Arial"/>
              </a:rPr>
              <a:t>r</a:t>
            </a:r>
            <a:r>
              <a:rPr sz="899" spc="-4" dirty="0">
                <a:latin typeface="Arial"/>
                <a:cs typeface="Arial"/>
              </a:rPr>
              <a:t>o</a:t>
            </a:r>
            <a:r>
              <a:rPr sz="899" dirty="0">
                <a:latin typeface="Arial"/>
                <a:cs typeface="Arial"/>
              </a:rPr>
              <a:t>l</a:t>
            </a:r>
            <a:r>
              <a:rPr sz="899" spc="-34" dirty="0">
                <a:latin typeface="Arial"/>
                <a:cs typeface="Arial"/>
              </a:rPr>
              <a:t> </a:t>
            </a:r>
            <a:r>
              <a:rPr sz="899" spc="-4" dirty="0">
                <a:latin typeface="Arial"/>
                <a:cs typeface="Arial"/>
              </a:rPr>
              <a:t>Ce</a:t>
            </a:r>
            <a:r>
              <a:rPr sz="899" spc="4" dirty="0">
                <a:latin typeface="Arial"/>
                <a:cs typeface="Arial"/>
              </a:rPr>
              <a:t>n</a:t>
            </a:r>
            <a:r>
              <a:rPr sz="899" dirty="0">
                <a:latin typeface="Arial"/>
                <a:cs typeface="Arial"/>
              </a:rPr>
              <a:t>ter</a:t>
            </a:r>
            <a:endParaRPr sz="899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899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</a:pPr>
            <a:endParaRPr sz="1162">
              <a:latin typeface="Times New Roman"/>
              <a:cs typeface="Times New Roman"/>
            </a:endParaRPr>
          </a:p>
          <a:p>
            <a:pPr marL="1092962"/>
            <a:r>
              <a:rPr sz="899" dirty="0">
                <a:latin typeface="Arial"/>
                <a:cs typeface="Arial"/>
              </a:rPr>
              <a:t>4.</a:t>
            </a:r>
            <a:r>
              <a:rPr sz="899" spc="4" dirty="0">
                <a:latin typeface="Arial"/>
                <a:cs typeface="Arial"/>
              </a:rPr>
              <a:t>5</a:t>
            </a:r>
            <a:r>
              <a:rPr sz="899" spc="-4" dirty="0">
                <a:latin typeface="Arial"/>
                <a:cs typeface="Arial"/>
              </a:rPr>
              <a:t>G</a:t>
            </a:r>
            <a:r>
              <a:rPr sz="899" spc="-15" dirty="0">
                <a:latin typeface="Arial"/>
                <a:cs typeface="Arial"/>
              </a:rPr>
              <a:t> </a:t>
            </a:r>
            <a:r>
              <a:rPr sz="899" dirty="0">
                <a:latin typeface="Arial"/>
                <a:cs typeface="Arial"/>
              </a:rPr>
              <a:t>&amp;</a:t>
            </a:r>
            <a:r>
              <a:rPr sz="899" spc="11" dirty="0">
                <a:latin typeface="Arial"/>
                <a:cs typeface="Arial"/>
              </a:rPr>
              <a:t> </a:t>
            </a:r>
            <a:r>
              <a:rPr sz="899" dirty="0">
                <a:latin typeface="Arial"/>
                <a:cs typeface="Arial"/>
              </a:rPr>
              <a:t>5</a:t>
            </a:r>
            <a:r>
              <a:rPr sz="899" spc="-4" dirty="0">
                <a:latin typeface="Arial"/>
                <a:cs typeface="Arial"/>
              </a:rPr>
              <a:t>G</a:t>
            </a:r>
            <a:endParaRPr sz="899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483464" y="3226278"/>
            <a:ext cx="361616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spc="-4" dirty="0">
                <a:latin typeface="微软雅黑"/>
                <a:cs typeface="微软雅黑"/>
              </a:rPr>
              <a:t>救护车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283965" y="3226278"/>
            <a:ext cx="361616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spc="-4" dirty="0">
                <a:latin typeface="微软雅黑"/>
                <a:cs typeface="微软雅黑"/>
              </a:rPr>
              <a:t>机器人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2096078" y="3226278"/>
            <a:ext cx="475810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spc="-4" dirty="0">
                <a:latin typeface="微软雅黑"/>
                <a:cs typeface="微软雅黑"/>
              </a:rPr>
              <a:t>手持设备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3822315" y="3226278"/>
            <a:ext cx="247421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spc="-4" dirty="0">
                <a:latin typeface="微软雅黑"/>
                <a:cs typeface="微软雅黑"/>
              </a:rPr>
              <a:t>护理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2913043" y="3226278"/>
            <a:ext cx="361616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spc="-4" dirty="0">
                <a:latin typeface="微软雅黑"/>
                <a:cs typeface="微软雅黑"/>
              </a:rPr>
              <a:t>监视器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995436" y="2560331"/>
            <a:ext cx="180427" cy="18042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5" name="object 75"/>
          <p:cNvSpPr/>
          <p:nvPr/>
        </p:nvSpPr>
        <p:spPr>
          <a:xfrm>
            <a:off x="1577827" y="1658197"/>
            <a:ext cx="283201" cy="28320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6" name="object 76"/>
          <p:cNvSpPr txBox="1"/>
          <p:nvPr/>
        </p:nvSpPr>
        <p:spPr>
          <a:xfrm>
            <a:off x="5115088" y="1894190"/>
            <a:ext cx="553741" cy="74606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9517"/>
            <a:r>
              <a:rPr sz="1799" b="1" dirty="0">
                <a:latin typeface="微软雅黑"/>
                <a:cs typeface="微软雅黑"/>
              </a:rPr>
              <a:t>US$</a:t>
            </a:r>
            <a:endParaRPr sz="1799">
              <a:latin typeface="微软雅黑"/>
              <a:cs typeface="微软雅黑"/>
            </a:endParaRPr>
          </a:p>
          <a:p>
            <a:pPr marL="9517"/>
            <a:r>
              <a:rPr sz="1799" b="1" spc="-8" dirty="0">
                <a:latin typeface="微软雅黑"/>
                <a:cs typeface="微软雅黑"/>
              </a:rPr>
              <a:t>B</a:t>
            </a:r>
            <a:r>
              <a:rPr sz="1799" b="1" spc="4" dirty="0">
                <a:latin typeface="微软雅黑"/>
                <a:cs typeface="微软雅黑"/>
              </a:rPr>
              <a:t>illi</a:t>
            </a:r>
            <a:r>
              <a:rPr sz="1799" b="1" dirty="0">
                <a:latin typeface="微软雅黑"/>
                <a:cs typeface="微软雅黑"/>
              </a:rPr>
              <a:t>on</a:t>
            </a:r>
            <a:endParaRPr sz="1799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407184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5"/>
          <p:cNvSpPr txBox="1"/>
          <p:nvPr/>
        </p:nvSpPr>
        <p:spPr>
          <a:xfrm>
            <a:off x="149323" y="135303"/>
            <a:ext cx="5449445" cy="322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2098" b="1" spc="4" dirty="0">
                <a:solidFill>
                  <a:schemeClr val="bg1"/>
                </a:solidFill>
                <a:cs typeface="微软雅黑"/>
              </a:rPr>
              <a:t>案例</a:t>
            </a:r>
            <a:r>
              <a:rPr sz="2098" b="1" spc="4">
                <a:solidFill>
                  <a:schemeClr val="bg1"/>
                </a:solidFill>
                <a:cs typeface="微软雅黑"/>
              </a:rPr>
              <a:t>：</a:t>
            </a:r>
            <a:r>
              <a:rPr sz="2098" b="1" spc="-4">
                <a:solidFill>
                  <a:schemeClr val="bg1"/>
                </a:solidFill>
                <a:cs typeface="微软雅黑"/>
              </a:rPr>
              <a:t>5</a:t>
            </a:r>
            <a:r>
              <a:rPr sz="2098" b="1" spc="8">
                <a:solidFill>
                  <a:schemeClr val="bg1"/>
                </a:solidFill>
                <a:cs typeface="微软雅黑"/>
              </a:rPr>
              <a:t>G</a:t>
            </a:r>
            <a:r>
              <a:rPr lang="en-US" sz="2098" b="1" spc="8">
                <a:solidFill>
                  <a:schemeClr val="bg1"/>
                </a:solidFill>
                <a:cs typeface="微软雅黑"/>
              </a:rPr>
              <a:t>+</a:t>
            </a:r>
            <a:r>
              <a:rPr lang="zh-CN" altLang="en-US" sz="2098" b="1" spc="8">
                <a:solidFill>
                  <a:schemeClr val="bg1"/>
                </a:solidFill>
                <a:cs typeface="微软雅黑"/>
              </a:rPr>
              <a:t>远程手术</a:t>
            </a:r>
            <a:endParaRPr sz="1499">
              <a:solidFill>
                <a:schemeClr val="bg1"/>
              </a:solidFill>
              <a:cs typeface="微软雅黑"/>
            </a:endParaRPr>
          </a:p>
        </p:txBody>
      </p:sp>
      <p:sp>
        <p:nvSpPr>
          <p:cNvPr id="3" name="object 6"/>
          <p:cNvSpPr txBox="1"/>
          <p:nvPr/>
        </p:nvSpPr>
        <p:spPr>
          <a:xfrm>
            <a:off x="5733642" y="571917"/>
            <a:ext cx="2074529" cy="2076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349" b="1" dirty="0">
                <a:solidFill>
                  <a:srgbClr val="1F487C"/>
                </a:solidFill>
                <a:latin typeface="微软雅黑"/>
                <a:cs typeface="微软雅黑"/>
              </a:rPr>
              <a:t>北京解放军总医院手术现场</a:t>
            </a:r>
            <a:endParaRPr sz="1349">
              <a:latin typeface="微软雅黑"/>
              <a:cs typeface="微软雅黑"/>
            </a:endParaRPr>
          </a:p>
        </p:txBody>
      </p:sp>
      <p:sp>
        <p:nvSpPr>
          <p:cNvPr id="4" name="object 7"/>
          <p:cNvSpPr/>
          <p:nvPr/>
        </p:nvSpPr>
        <p:spPr>
          <a:xfrm>
            <a:off x="182371" y="803928"/>
            <a:ext cx="2023523" cy="137718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" name="object 8"/>
          <p:cNvSpPr/>
          <p:nvPr/>
        </p:nvSpPr>
        <p:spPr>
          <a:xfrm>
            <a:off x="202927" y="824482"/>
            <a:ext cx="1941302" cy="12949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" name="object 9"/>
          <p:cNvSpPr/>
          <p:nvPr/>
        </p:nvSpPr>
        <p:spPr>
          <a:xfrm>
            <a:off x="4820944" y="822199"/>
            <a:ext cx="2023522" cy="13748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" name="object 10"/>
          <p:cNvSpPr txBox="1"/>
          <p:nvPr/>
        </p:nvSpPr>
        <p:spPr>
          <a:xfrm>
            <a:off x="189225" y="3297381"/>
            <a:ext cx="4362221" cy="1191288"/>
          </a:xfrm>
          <a:prstGeom prst="rect">
            <a:avLst/>
          </a:prstGeom>
          <a:ln w="24384">
            <a:noFill/>
          </a:ln>
        </p:spPr>
        <p:txBody>
          <a:bodyPr vert="horz" wrap="square" lIns="0" tIns="0" rIns="0" bIns="0" rtlCol="0" anchor="ctr">
            <a:spAutoFit/>
          </a:bodyPr>
          <a:lstStyle/>
          <a:p>
            <a:pPr marL="59002"/>
            <a:r>
              <a:rPr sz="1199" b="1" spc="4" dirty="0">
                <a:latin typeface="微软雅黑"/>
                <a:cs typeface="微软雅黑"/>
              </a:rPr>
              <a:t>北京现场：</a:t>
            </a:r>
            <a:r>
              <a:rPr sz="1199" spc="8" dirty="0">
                <a:latin typeface="微软雅黑"/>
                <a:cs typeface="微软雅黑"/>
              </a:rPr>
              <a:t>主刀</a:t>
            </a:r>
            <a:r>
              <a:rPr sz="1199" dirty="0">
                <a:latin typeface="微软雅黑"/>
                <a:cs typeface="微软雅黑"/>
              </a:rPr>
              <a:t>医</a:t>
            </a:r>
            <a:r>
              <a:rPr sz="1199" spc="8" dirty="0">
                <a:latin typeface="微软雅黑"/>
                <a:cs typeface="微软雅黑"/>
              </a:rPr>
              <a:t>生打</a:t>
            </a:r>
            <a:r>
              <a:rPr sz="1199" spc="-19" dirty="0">
                <a:latin typeface="微软雅黑"/>
                <a:cs typeface="微软雅黑"/>
              </a:rPr>
              <a:t>开</a:t>
            </a:r>
            <a:r>
              <a:rPr sz="1199" spc="8" dirty="0">
                <a:latin typeface="微软雅黑"/>
                <a:cs typeface="微软雅黑"/>
              </a:rPr>
              <a:t>颅腔</a:t>
            </a:r>
            <a:r>
              <a:rPr sz="1199" spc="-19" dirty="0">
                <a:latin typeface="微软雅黑"/>
                <a:cs typeface="微软雅黑"/>
              </a:rPr>
              <a:t>，</a:t>
            </a:r>
            <a:r>
              <a:rPr sz="1199" spc="8" dirty="0">
                <a:latin typeface="微软雅黑"/>
                <a:cs typeface="微软雅黑"/>
              </a:rPr>
              <a:t>现场</a:t>
            </a:r>
            <a:r>
              <a:rPr sz="1199" spc="-19" dirty="0">
                <a:latin typeface="微软雅黑"/>
                <a:cs typeface="微软雅黑"/>
              </a:rPr>
              <a:t>配</a:t>
            </a:r>
            <a:r>
              <a:rPr sz="1199" spc="8" dirty="0">
                <a:latin typeface="微软雅黑"/>
                <a:cs typeface="微软雅黑"/>
              </a:rPr>
              <a:t>合机</a:t>
            </a:r>
            <a:r>
              <a:rPr sz="1199" spc="-19" dirty="0">
                <a:latin typeface="微软雅黑"/>
                <a:cs typeface="微软雅黑"/>
              </a:rPr>
              <a:t>械</a:t>
            </a:r>
            <a:r>
              <a:rPr sz="1199" spc="8" dirty="0">
                <a:latin typeface="微软雅黑"/>
                <a:cs typeface="微软雅黑"/>
              </a:rPr>
              <a:t>手按</a:t>
            </a:r>
            <a:r>
              <a:rPr sz="1199" spc="-19" dirty="0">
                <a:latin typeface="微软雅黑"/>
                <a:cs typeface="微软雅黑"/>
              </a:rPr>
              <a:t>照</a:t>
            </a:r>
            <a:r>
              <a:rPr sz="1199" spc="8" dirty="0">
                <a:latin typeface="微软雅黑"/>
                <a:cs typeface="微软雅黑"/>
              </a:rPr>
              <a:t>预定</a:t>
            </a:r>
            <a:r>
              <a:rPr sz="1199" spc="-19" dirty="0">
                <a:latin typeface="微软雅黑"/>
                <a:cs typeface="微软雅黑"/>
              </a:rPr>
              <a:t>程</a:t>
            </a:r>
            <a:r>
              <a:rPr sz="1199" spc="8" dirty="0">
                <a:latin typeface="微软雅黑"/>
                <a:cs typeface="微软雅黑"/>
              </a:rPr>
              <a:t>序</a:t>
            </a:r>
            <a:endParaRPr sz="1199">
              <a:latin typeface="微软雅黑"/>
              <a:cs typeface="微软雅黑"/>
            </a:endParaRPr>
          </a:p>
          <a:p>
            <a:pPr marL="59002">
              <a:spcBef>
                <a:spcPts val="431"/>
              </a:spcBef>
            </a:pPr>
            <a:r>
              <a:rPr sz="1199" spc="4" dirty="0">
                <a:latin typeface="微软雅黑"/>
                <a:cs typeface="微软雅黑"/>
              </a:rPr>
              <a:t>放置脑起搏器</a:t>
            </a:r>
            <a:endParaRPr sz="1199">
              <a:latin typeface="微软雅黑"/>
              <a:cs typeface="微软雅黑"/>
            </a:endParaRPr>
          </a:p>
          <a:p>
            <a:pPr marL="59002" marR="160827">
              <a:lnSpc>
                <a:spcPct val="130100"/>
              </a:lnSpc>
              <a:spcBef>
                <a:spcPts val="446"/>
              </a:spcBef>
            </a:pPr>
            <a:r>
              <a:rPr sz="1199" b="1" spc="4" dirty="0">
                <a:latin typeface="微软雅黑"/>
                <a:cs typeface="微软雅黑"/>
              </a:rPr>
              <a:t>海南远端：</a:t>
            </a:r>
            <a:r>
              <a:rPr sz="1199" spc="4" dirty="0">
                <a:latin typeface="微软雅黑"/>
                <a:cs typeface="微软雅黑"/>
              </a:rPr>
              <a:t>主任医生通</a:t>
            </a:r>
            <a:r>
              <a:rPr sz="1199" spc="-11" dirty="0">
                <a:latin typeface="微软雅黑"/>
                <a:cs typeface="微软雅黑"/>
              </a:rPr>
              <a:t>过</a:t>
            </a:r>
            <a:r>
              <a:rPr sz="1199" spc="-4" dirty="0">
                <a:latin typeface="微软雅黑"/>
                <a:cs typeface="微软雅黑"/>
              </a:rPr>
              <a:t>5</a:t>
            </a:r>
            <a:r>
              <a:rPr sz="1199" spc="4" dirty="0">
                <a:latin typeface="微软雅黑"/>
                <a:cs typeface="微软雅黑"/>
              </a:rPr>
              <a:t>G</a:t>
            </a:r>
            <a:r>
              <a:rPr sz="1199" spc="8" dirty="0">
                <a:latin typeface="微软雅黑"/>
                <a:cs typeface="微软雅黑"/>
              </a:rPr>
              <a:t>视</a:t>
            </a:r>
            <a:r>
              <a:rPr sz="1199" spc="-15" dirty="0">
                <a:latin typeface="微软雅黑"/>
                <a:cs typeface="微软雅黑"/>
              </a:rPr>
              <a:t>频</a:t>
            </a:r>
            <a:r>
              <a:rPr sz="1199" spc="8" dirty="0">
                <a:latin typeface="微软雅黑"/>
                <a:cs typeface="微软雅黑"/>
              </a:rPr>
              <a:t>远程</a:t>
            </a:r>
            <a:r>
              <a:rPr sz="1199" spc="-19" dirty="0">
                <a:latin typeface="微软雅黑"/>
                <a:cs typeface="微软雅黑"/>
              </a:rPr>
              <a:t>会</a:t>
            </a:r>
            <a:r>
              <a:rPr sz="1199" spc="8" dirty="0">
                <a:latin typeface="微软雅黑"/>
                <a:cs typeface="微软雅黑"/>
              </a:rPr>
              <a:t>诊，</a:t>
            </a:r>
            <a:r>
              <a:rPr sz="1199" spc="-19" dirty="0">
                <a:latin typeface="微软雅黑"/>
                <a:cs typeface="微软雅黑"/>
              </a:rPr>
              <a:t>传</a:t>
            </a:r>
            <a:r>
              <a:rPr sz="1199" spc="8" dirty="0">
                <a:latin typeface="微软雅黑"/>
                <a:cs typeface="微软雅黑"/>
              </a:rPr>
              <a:t>输现</a:t>
            </a:r>
            <a:r>
              <a:rPr sz="1199" spc="-19" dirty="0">
                <a:latin typeface="微软雅黑"/>
                <a:cs typeface="微软雅黑"/>
              </a:rPr>
              <a:t>场</a:t>
            </a:r>
            <a:r>
              <a:rPr sz="1199" spc="8" dirty="0">
                <a:latin typeface="微软雅黑"/>
                <a:cs typeface="微软雅黑"/>
              </a:rPr>
              <a:t>图像信</a:t>
            </a:r>
            <a:r>
              <a:rPr sz="1199" dirty="0">
                <a:latin typeface="微软雅黑"/>
                <a:cs typeface="微软雅黑"/>
              </a:rPr>
              <a:t> </a:t>
            </a:r>
            <a:r>
              <a:rPr sz="1199" spc="4" dirty="0">
                <a:latin typeface="微软雅黑"/>
                <a:cs typeface="微软雅黑"/>
              </a:rPr>
              <a:t>息，远程触发机械手启</a:t>
            </a:r>
            <a:r>
              <a:rPr sz="1199" spc="-15" dirty="0">
                <a:latin typeface="微软雅黑"/>
                <a:cs typeface="微软雅黑"/>
              </a:rPr>
              <a:t>动</a:t>
            </a:r>
            <a:r>
              <a:rPr sz="1199" spc="4" dirty="0">
                <a:latin typeface="微软雅黑"/>
                <a:cs typeface="微软雅黑"/>
              </a:rPr>
              <a:t>，执</a:t>
            </a:r>
            <a:r>
              <a:rPr sz="1199" spc="-15" dirty="0">
                <a:latin typeface="微软雅黑"/>
                <a:cs typeface="微软雅黑"/>
              </a:rPr>
              <a:t>行</a:t>
            </a:r>
            <a:r>
              <a:rPr sz="1199" spc="4" dirty="0">
                <a:latin typeface="微软雅黑"/>
                <a:cs typeface="微软雅黑"/>
              </a:rPr>
              <a:t>植入</a:t>
            </a:r>
            <a:r>
              <a:rPr sz="1199" spc="-15" dirty="0">
                <a:latin typeface="微软雅黑"/>
                <a:cs typeface="微软雅黑"/>
              </a:rPr>
              <a:t>动</a:t>
            </a:r>
            <a:r>
              <a:rPr sz="1199" spc="4" dirty="0">
                <a:latin typeface="微软雅黑"/>
                <a:cs typeface="微软雅黑"/>
              </a:rPr>
              <a:t>作：</a:t>
            </a:r>
            <a:r>
              <a:rPr sz="1199" spc="-15" dirty="0">
                <a:latin typeface="微软雅黑"/>
                <a:cs typeface="微软雅黑"/>
              </a:rPr>
              <a:t>将</a:t>
            </a:r>
            <a:r>
              <a:rPr sz="1199" spc="4" dirty="0">
                <a:latin typeface="微软雅黑"/>
                <a:cs typeface="微软雅黑"/>
              </a:rPr>
              <a:t>脑深</a:t>
            </a:r>
            <a:r>
              <a:rPr sz="1199" spc="-15" dirty="0">
                <a:latin typeface="微软雅黑"/>
                <a:cs typeface="微软雅黑"/>
              </a:rPr>
              <a:t>部</a:t>
            </a:r>
            <a:r>
              <a:rPr sz="1199" spc="4" dirty="0">
                <a:latin typeface="微软雅黑"/>
                <a:cs typeface="微软雅黑"/>
              </a:rPr>
              <a:t>电极</a:t>
            </a:r>
            <a:r>
              <a:rPr sz="1199" spc="-15" dirty="0">
                <a:latin typeface="微软雅黑"/>
                <a:cs typeface="微软雅黑"/>
              </a:rPr>
              <a:t>非</a:t>
            </a:r>
            <a:r>
              <a:rPr sz="1199" spc="4" dirty="0">
                <a:latin typeface="微软雅黑"/>
                <a:cs typeface="微软雅黑"/>
              </a:rPr>
              <a:t>常</a:t>
            </a:r>
            <a:r>
              <a:rPr sz="1199" dirty="0">
                <a:latin typeface="微软雅黑"/>
                <a:cs typeface="微软雅黑"/>
              </a:rPr>
              <a:t> </a:t>
            </a:r>
            <a:r>
              <a:rPr sz="1199" spc="4" dirty="0">
                <a:latin typeface="微软雅黑"/>
                <a:cs typeface="微软雅黑"/>
              </a:rPr>
              <a:t>精准地植入到大脑治疗</a:t>
            </a:r>
            <a:r>
              <a:rPr sz="1199" spc="-15" dirty="0">
                <a:latin typeface="微软雅黑"/>
                <a:cs typeface="微软雅黑"/>
              </a:rPr>
              <a:t>靶</a:t>
            </a:r>
            <a:r>
              <a:rPr sz="1199" spc="8" dirty="0">
                <a:latin typeface="微软雅黑"/>
                <a:cs typeface="微软雅黑"/>
              </a:rPr>
              <a:t>点</a:t>
            </a:r>
            <a:r>
              <a:rPr sz="1199" spc="-8" dirty="0">
                <a:latin typeface="微软雅黑"/>
                <a:cs typeface="微软雅黑"/>
              </a:rPr>
              <a:t>(</a:t>
            </a:r>
            <a:r>
              <a:rPr sz="1199" spc="-4" dirty="0">
                <a:latin typeface="微软雅黑"/>
                <a:cs typeface="微软雅黑"/>
              </a:rPr>
              <a:t>40</a:t>
            </a:r>
            <a:r>
              <a:rPr sz="1199" spc="8" dirty="0">
                <a:latin typeface="微软雅黑"/>
                <a:cs typeface="微软雅黑"/>
              </a:rPr>
              <a:t>平方毫</a:t>
            </a:r>
            <a:r>
              <a:rPr sz="1199" spc="-11" dirty="0">
                <a:latin typeface="微软雅黑"/>
                <a:cs typeface="微软雅黑"/>
              </a:rPr>
              <a:t>米</a:t>
            </a:r>
            <a:r>
              <a:rPr sz="1199" spc="8" dirty="0">
                <a:latin typeface="微软雅黑"/>
                <a:cs typeface="微软雅黑"/>
              </a:rPr>
              <a:t>）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8" name="object 11"/>
          <p:cNvSpPr txBox="1"/>
          <p:nvPr/>
        </p:nvSpPr>
        <p:spPr>
          <a:xfrm>
            <a:off x="4695329" y="3256916"/>
            <a:ext cx="4177607" cy="1251368"/>
          </a:xfrm>
          <a:prstGeom prst="rect">
            <a:avLst/>
          </a:prstGeom>
          <a:ln w="12700"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marL="60429"/>
            <a:r>
              <a:rPr sz="1199" b="1" spc="4" dirty="0">
                <a:latin typeface="微软雅黑"/>
                <a:cs typeface="微软雅黑"/>
              </a:rPr>
              <a:t>社会价值：</a:t>
            </a:r>
            <a:endParaRPr sz="1199">
              <a:latin typeface="微软雅黑"/>
              <a:cs typeface="微软雅黑"/>
            </a:endParaRPr>
          </a:p>
          <a:p>
            <a:pPr marL="275025" marR="62809" indent="-215072">
              <a:lnSpc>
                <a:spcPct val="130000"/>
              </a:lnSpc>
              <a:spcBef>
                <a:spcPts val="449"/>
              </a:spcBef>
            </a:pPr>
            <a:r>
              <a:rPr sz="1199" spc="4" dirty="0">
                <a:latin typeface="Wingdings"/>
                <a:cs typeface="Wingdings"/>
              </a:rPr>
              <a:t></a:t>
            </a:r>
            <a:r>
              <a:rPr sz="1199" spc="4" dirty="0">
                <a:latin typeface="Times New Roman"/>
                <a:cs typeface="Times New Roman"/>
              </a:rPr>
              <a:t> </a:t>
            </a:r>
            <a:r>
              <a:rPr sz="1199" spc="131" dirty="0">
                <a:latin typeface="Times New Roman"/>
                <a:cs typeface="Times New Roman"/>
              </a:rPr>
              <a:t> </a:t>
            </a:r>
            <a:r>
              <a:rPr sz="1199" b="1" spc="4" dirty="0">
                <a:latin typeface="微软雅黑"/>
                <a:cs typeface="微软雅黑"/>
              </a:rPr>
              <a:t>缓解医疗资源分布不均</a:t>
            </a:r>
            <a:r>
              <a:rPr sz="1199" b="1" spc="-15" dirty="0">
                <a:latin typeface="微软雅黑"/>
                <a:cs typeface="微软雅黑"/>
              </a:rPr>
              <a:t>，</a:t>
            </a:r>
            <a:r>
              <a:rPr sz="1199" b="1" spc="4" dirty="0">
                <a:latin typeface="微软雅黑"/>
                <a:cs typeface="微软雅黑"/>
              </a:rPr>
              <a:t>助推</a:t>
            </a:r>
            <a:r>
              <a:rPr sz="1199" b="1" spc="-15" dirty="0">
                <a:latin typeface="微软雅黑"/>
                <a:cs typeface="微软雅黑"/>
              </a:rPr>
              <a:t>分</a:t>
            </a:r>
            <a:r>
              <a:rPr sz="1199" b="1" spc="4" dirty="0">
                <a:latin typeface="微软雅黑"/>
                <a:cs typeface="微软雅黑"/>
              </a:rPr>
              <a:t>级诊</a:t>
            </a:r>
            <a:r>
              <a:rPr sz="1199" b="1" spc="-15" dirty="0">
                <a:latin typeface="微软雅黑"/>
                <a:cs typeface="微软雅黑"/>
              </a:rPr>
              <a:t>疗</a:t>
            </a:r>
            <a:r>
              <a:rPr sz="1199" b="1" spc="4" dirty="0">
                <a:latin typeface="微软雅黑"/>
                <a:cs typeface="微软雅黑"/>
              </a:rPr>
              <a:t>落地</a:t>
            </a:r>
            <a:r>
              <a:rPr sz="1199" b="1" spc="-11" dirty="0">
                <a:latin typeface="微软雅黑"/>
                <a:cs typeface="微软雅黑"/>
              </a:rPr>
              <a:t>：</a:t>
            </a:r>
            <a:r>
              <a:rPr sz="1199" spc="4" dirty="0">
                <a:latin typeface="微软雅黑"/>
                <a:cs typeface="微软雅黑"/>
              </a:rPr>
              <a:t>帮助</a:t>
            </a:r>
            <a:r>
              <a:rPr sz="1199" b="1" spc="-15" dirty="0">
                <a:latin typeface="微软雅黑"/>
                <a:cs typeface="微软雅黑"/>
              </a:rPr>
              <a:t>老</a:t>
            </a:r>
            <a:r>
              <a:rPr sz="1199" b="1" spc="4" dirty="0">
                <a:latin typeface="微软雅黑"/>
                <a:cs typeface="微软雅黑"/>
              </a:rPr>
              <a:t>少边 穷</a:t>
            </a:r>
            <a:r>
              <a:rPr sz="1199" spc="4" dirty="0">
                <a:latin typeface="微软雅黑"/>
                <a:cs typeface="微软雅黑"/>
              </a:rPr>
              <a:t>地区患者就治疗，拓</a:t>
            </a:r>
            <a:r>
              <a:rPr sz="1199" spc="-15" dirty="0">
                <a:latin typeface="微软雅黑"/>
                <a:cs typeface="微软雅黑"/>
              </a:rPr>
              <a:t>展</a:t>
            </a:r>
            <a:r>
              <a:rPr sz="1199" spc="4" dirty="0">
                <a:latin typeface="微软雅黑"/>
                <a:cs typeface="微软雅黑"/>
              </a:rPr>
              <a:t>手术</a:t>
            </a:r>
            <a:r>
              <a:rPr sz="1199" spc="-15" dirty="0">
                <a:latin typeface="微软雅黑"/>
                <a:cs typeface="微软雅黑"/>
              </a:rPr>
              <a:t>救</a:t>
            </a:r>
            <a:r>
              <a:rPr sz="1199" spc="4" dirty="0">
                <a:latin typeface="微软雅黑"/>
                <a:cs typeface="微软雅黑"/>
              </a:rPr>
              <a:t>治范</a:t>
            </a:r>
            <a:r>
              <a:rPr sz="1199" spc="-15" dirty="0">
                <a:latin typeface="微软雅黑"/>
                <a:cs typeface="微软雅黑"/>
              </a:rPr>
              <a:t>围</a:t>
            </a:r>
            <a:r>
              <a:rPr sz="1199" spc="4" dirty="0">
                <a:latin typeface="微软雅黑"/>
                <a:cs typeface="微软雅黑"/>
              </a:rPr>
              <a:t>：</a:t>
            </a:r>
            <a:endParaRPr sz="1199">
              <a:latin typeface="微软雅黑"/>
              <a:cs typeface="微软雅黑"/>
            </a:endParaRPr>
          </a:p>
          <a:p>
            <a:pPr marL="60429">
              <a:spcBef>
                <a:spcPts val="881"/>
              </a:spcBef>
            </a:pPr>
            <a:r>
              <a:rPr sz="1199" spc="4" dirty="0">
                <a:latin typeface="Wingdings"/>
                <a:cs typeface="Wingdings"/>
              </a:rPr>
              <a:t></a:t>
            </a:r>
            <a:r>
              <a:rPr sz="1199" spc="4" dirty="0">
                <a:latin typeface="Times New Roman"/>
                <a:cs typeface="Times New Roman"/>
              </a:rPr>
              <a:t> </a:t>
            </a:r>
            <a:r>
              <a:rPr sz="1199" spc="131" dirty="0">
                <a:latin typeface="Times New Roman"/>
                <a:cs typeface="Times New Roman"/>
              </a:rPr>
              <a:t> </a:t>
            </a:r>
            <a:r>
              <a:rPr sz="1199" b="1" spc="4" dirty="0">
                <a:latin typeface="微软雅黑"/>
                <a:cs typeface="微软雅黑"/>
              </a:rPr>
              <a:t>解决特殊环境医疗救助</a:t>
            </a:r>
            <a:r>
              <a:rPr sz="1199" b="1" spc="-11" dirty="0">
                <a:latin typeface="微软雅黑"/>
                <a:cs typeface="微软雅黑"/>
              </a:rPr>
              <a:t>：</a:t>
            </a:r>
            <a:r>
              <a:rPr sz="1199" spc="4" dirty="0">
                <a:latin typeface="微软雅黑"/>
                <a:cs typeface="微软雅黑"/>
              </a:rPr>
              <a:t>灾难</a:t>
            </a:r>
            <a:r>
              <a:rPr sz="1199" spc="-15" dirty="0">
                <a:latin typeface="微软雅黑"/>
                <a:cs typeface="微软雅黑"/>
              </a:rPr>
              <a:t>救</a:t>
            </a:r>
            <a:r>
              <a:rPr sz="1199" spc="4" dirty="0">
                <a:latin typeface="微软雅黑"/>
                <a:cs typeface="微软雅黑"/>
              </a:rPr>
              <a:t>援、</a:t>
            </a:r>
            <a:r>
              <a:rPr sz="1199" spc="-15" dirty="0">
                <a:latin typeface="微软雅黑"/>
                <a:cs typeface="微软雅黑"/>
              </a:rPr>
              <a:t>远</a:t>
            </a:r>
            <a:r>
              <a:rPr sz="1199" spc="4" dirty="0">
                <a:latin typeface="微软雅黑"/>
                <a:cs typeface="微软雅黑"/>
              </a:rPr>
              <a:t>海、</a:t>
            </a:r>
            <a:r>
              <a:rPr sz="1199" spc="-15" dirty="0">
                <a:latin typeface="微软雅黑"/>
                <a:cs typeface="微软雅黑"/>
              </a:rPr>
              <a:t>航</a:t>
            </a:r>
            <a:r>
              <a:rPr sz="1199" spc="4" dirty="0">
                <a:latin typeface="微软雅黑"/>
                <a:cs typeface="微软雅黑"/>
              </a:rPr>
              <a:t>天医</a:t>
            </a:r>
            <a:r>
              <a:rPr sz="1199" spc="-15" dirty="0">
                <a:latin typeface="微软雅黑"/>
                <a:cs typeface="微软雅黑"/>
              </a:rPr>
              <a:t>疗</a:t>
            </a:r>
            <a:r>
              <a:rPr sz="1199" spc="4" dirty="0">
                <a:latin typeface="微软雅黑"/>
                <a:cs typeface="微软雅黑"/>
              </a:rPr>
              <a:t>、户</a:t>
            </a:r>
            <a:endParaRPr sz="1199">
              <a:latin typeface="微软雅黑"/>
              <a:cs typeface="微软雅黑"/>
            </a:endParaRPr>
          </a:p>
          <a:p>
            <a:pPr marL="275025">
              <a:spcBef>
                <a:spcPts val="431"/>
              </a:spcBef>
            </a:pPr>
            <a:r>
              <a:rPr sz="1199" spc="4" dirty="0">
                <a:latin typeface="微软雅黑"/>
                <a:cs typeface="微软雅黑"/>
              </a:rPr>
              <a:t>外远程急救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9" name="object 12"/>
          <p:cNvSpPr/>
          <p:nvPr/>
        </p:nvSpPr>
        <p:spPr>
          <a:xfrm>
            <a:off x="4841499" y="842754"/>
            <a:ext cx="3871186" cy="129267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0" name="object 13"/>
          <p:cNvSpPr/>
          <p:nvPr/>
        </p:nvSpPr>
        <p:spPr>
          <a:xfrm>
            <a:off x="2208179" y="833618"/>
            <a:ext cx="1941302" cy="129496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1" name="object 14"/>
          <p:cNvSpPr/>
          <p:nvPr/>
        </p:nvSpPr>
        <p:spPr>
          <a:xfrm>
            <a:off x="4181456" y="1260703"/>
            <a:ext cx="582390" cy="37455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2" name="object 15"/>
          <p:cNvSpPr/>
          <p:nvPr/>
        </p:nvSpPr>
        <p:spPr>
          <a:xfrm>
            <a:off x="5091583" y="2394653"/>
            <a:ext cx="1416485" cy="6662"/>
          </a:xfrm>
          <a:custGeom>
            <a:avLst/>
            <a:gdLst/>
            <a:ahLst/>
            <a:cxnLst/>
            <a:rect l="l" t="t" r="r" b="b"/>
            <a:pathLst>
              <a:path w="1890395" h="8889">
                <a:moveTo>
                  <a:pt x="0" y="8636"/>
                </a:moveTo>
                <a:lnTo>
                  <a:pt x="1890140" y="0"/>
                </a:lnTo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3" name="object 16"/>
          <p:cNvSpPr txBox="1"/>
          <p:nvPr/>
        </p:nvSpPr>
        <p:spPr>
          <a:xfrm>
            <a:off x="2734424" y="2597150"/>
            <a:ext cx="453446" cy="1268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24" b="1" spc="-4" dirty="0">
                <a:latin typeface="微软雅黑"/>
                <a:cs typeface="微软雅黑"/>
              </a:rPr>
              <a:t>P</a:t>
            </a:r>
            <a:r>
              <a:rPr sz="824" b="1" dirty="0">
                <a:latin typeface="微软雅黑"/>
                <a:cs typeface="微软雅黑"/>
              </a:rPr>
              <a:t>T</a:t>
            </a:r>
            <a:r>
              <a:rPr sz="824" b="1" spc="-4" dirty="0">
                <a:latin typeface="微软雅黑"/>
                <a:cs typeface="微软雅黑"/>
              </a:rPr>
              <a:t>N</a:t>
            </a:r>
            <a:r>
              <a:rPr sz="824" b="1" dirty="0">
                <a:latin typeface="微软雅黑"/>
                <a:cs typeface="微软雅黑"/>
              </a:rPr>
              <a:t>传输</a:t>
            </a:r>
            <a:endParaRPr sz="824">
              <a:latin typeface="微软雅黑"/>
              <a:cs typeface="微软雅黑"/>
            </a:endParaRPr>
          </a:p>
        </p:txBody>
      </p:sp>
      <p:sp>
        <p:nvSpPr>
          <p:cNvPr id="14" name="object 17"/>
          <p:cNvSpPr txBox="1"/>
          <p:nvPr/>
        </p:nvSpPr>
        <p:spPr>
          <a:xfrm>
            <a:off x="3536830" y="2597150"/>
            <a:ext cx="478664" cy="1268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24" b="1" spc="-8" dirty="0">
                <a:latin typeface="微软雅黑"/>
                <a:cs typeface="微软雅黑"/>
              </a:rPr>
              <a:t>5</a:t>
            </a:r>
            <a:r>
              <a:rPr sz="824" b="1" spc="-4" dirty="0">
                <a:latin typeface="微软雅黑"/>
                <a:cs typeface="微软雅黑"/>
              </a:rPr>
              <a:t>G</a:t>
            </a:r>
            <a:r>
              <a:rPr sz="824" b="1" dirty="0">
                <a:latin typeface="微软雅黑"/>
                <a:cs typeface="微软雅黑"/>
              </a:rPr>
              <a:t>核心网</a:t>
            </a:r>
            <a:endParaRPr sz="824">
              <a:latin typeface="微软雅黑"/>
              <a:cs typeface="微软雅黑"/>
            </a:endParaRPr>
          </a:p>
        </p:txBody>
      </p:sp>
      <p:sp>
        <p:nvSpPr>
          <p:cNvPr id="15" name="object 18"/>
          <p:cNvSpPr/>
          <p:nvPr/>
        </p:nvSpPr>
        <p:spPr>
          <a:xfrm>
            <a:off x="1319748" y="2256478"/>
            <a:ext cx="267214" cy="40424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6" name="object 19"/>
          <p:cNvSpPr txBox="1"/>
          <p:nvPr/>
        </p:nvSpPr>
        <p:spPr>
          <a:xfrm>
            <a:off x="1361428" y="2642547"/>
            <a:ext cx="237429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b="1" spc="4" dirty="0">
                <a:latin typeface="微软雅黑"/>
                <a:cs typeface="微软雅黑"/>
              </a:rPr>
              <a:t>C</a:t>
            </a:r>
            <a:r>
              <a:rPr sz="899" b="1" dirty="0">
                <a:latin typeface="微软雅黑"/>
                <a:cs typeface="微软雅黑"/>
              </a:rPr>
              <a:t>P</a:t>
            </a:r>
            <a:r>
              <a:rPr sz="899" b="1" spc="-4" dirty="0">
                <a:latin typeface="微软雅黑"/>
                <a:cs typeface="微软雅黑"/>
              </a:rPr>
              <a:t>E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17" name="object 20"/>
          <p:cNvSpPr/>
          <p:nvPr/>
        </p:nvSpPr>
        <p:spPr>
          <a:xfrm>
            <a:off x="3521413" y="2208516"/>
            <a:ext cx="443074" cy="30147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8" name="object 21"/>
          <p:cNvSpPr/>
          <p:nvPr/>
        </p:nvSpPr>
        <p:spPr>
          <a:xfrm>
            <a:off x="2820261" y="2320427"/>
            <a:ext cx="406531" cy="19869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9" name="object 22"/>
          <p:cNvSpPr/>
          <p:nvPr/>
        </p:nvSpPr>
        <p:spPr>
          <a:xfrm>
            <a:off x="6154733" y="2229071"/>
            <a:ext cx="443074" cy="30147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0" name="object 23"/>
          <p:cNvSpPr/>
          <p:nvPr/>
        </p:nvSpPr>
        <p:spPr>
          <a:xfrm>
            <a:off x="5410186" y="2313575"/>
            <a:ext cx="406532" cy="19869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1" name="object 24"/>
          <p:cNvSpPr/>
          <p:nvPr/>
        </p:nvSpPr>
        <p:spPr>
          <a:xfrm>
            <a:off x="1863313" y="2274750"/>
            <a:ext cx="509306" cy="50702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2" name="object 25"/>
          <p:cNvSpPr/>
          <p:nvPr/>
        </p:nvSpPr>
        <p:spPr>
          <a:xfrm>
            <a:off x="6933537" y="2233640"/>
            <a:ext cx="507023" cy="50702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3" name="object 26"/>
          <p:cNvSpPr/>
          <p:nvPr/>
        </p:nvSpPr>
        <p:spPr>
          <a:xfrm>
            <a:off x="7723762" y="2256478"/>
            <a:ext cx="267215" cy="40424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4" name="object 27"/>
          <p:cNvSpPr/>
          <p:nvPr/>
        </p:nvSpPr>
        <p:spPr>
          <a:xfrm>
            <a:off x="4014732" y="2217652"/>
            <a:ext cx="1160214" cy="41795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5" name="object 28"/>
          <p:cNvSpPr txBox="1"/>
          <p:nvPr/>
        </p:nvSpPr>
        <p:spPr>
          <a:xfrm>
            <a:off x="6233812" y="2597150"/>
            <a:ext cx="452971" cy="1268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24" b="1" spc="-8" dirty="0">
                <a:latin typeface="微软雅黑"/>
                <a:cs typeface="微软雅黑"/>
              </a:rPr>
              <a:t>P</a:t>
            </a:r>
            <a:r>
              <a:rPr sz="824" b="1" dirty="0">
                <a:latin typeface="微软雅黑"/>
                <a:cs typeface="微软雅黑"/>
              </a:rPr>
              <a:t>TN传输</a:t>
            </a:r>
            <a:endParaRPr sz="824">
              <a:latin typeface="微软雅黑"/>
              <a:cs typeface="微软雅黑"/>
            </a:endParaRPr>
          </a:p>
        </p:txBody>
      </p:sp>
      <p:sp>
        <p:nvSpPr>
          <p:cNvPr id="26" name="object 29"/>
          <p:cNvSpPr txBox="1"/>
          <p:nvPr/>
        </p:nvSpPr>
        <p:spPr>
          <a:xfrm>
            <a:off x="5425792" y="2597150"/>
            <a:ext cx="478189" cy="1268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24" b="1" spc="-8" dirty="0">
                <a:latin typeface="微软雅黑"/>
                <a:cs typeface="微软雅黑"/>
              </a:rPr>
              <a:t>5</a:t>
            </a:r>
            <a:r>
              <a:rPr sz="824" b="1" spc="-4" dirty="0">
                <a:latin typeface="微软雅黑"/>
                <a:cs typeface="微软雅黑"/>
              </a:rPr>
              <a:t>G</a:t>
            </a:r>
            <a:r>
              <a:rPr sz="824" b="1" dirty="0">
                <a:latin typeface="微软雅黑"/>
                <a:cs typeface="微软雅黑"/>
              </a:rPr>
              <a:t>核心网</a:t>
            </a:r>
            <a:endParaRPr sz="824">
              <a:latin typeface="微软雅黑"/>
              <a:cs typeface="微软雅黑"/>
            </a:endParaRPr>
          </a:p>
        </p:txBody>
      </p:sp>
      <p:sp>
        <p:nvSpPr>
          <p:cNvPr id="27" name="object 30"/>
          <p:cNvSpPr txBox="1"/>
          <p:nvPr/>
        </p:nvSpPr>
        <p:spPr>
          <a:xfrm>
            <a:off x="4481406" y="2372195"/>
            <a:ext cx="334494" cy="1268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24" b="1" dirty="0">
                <a:latin typeface="微软雅黑"/>
                <a:cs typeface="微软雅黑"/>
              </a:rPr>
              <a:t>互联网</a:t>
            </a:r>
            <a:endParaRPr sz="824">
              <a:latin typeface="微软雅黑"/>
              <a:cs typeface="微软雅黑"/>
            </a:endParaRPr>
          </a:p>
        </p:txBody>
      </p:sp>
      <p:sp>
        <p:nvSpPr>
          <p:cNvPr id="28" name="object 31"/>
          <p:cNvSpPr txBox="1"/>
          <p:nvPr/>
        </p:nvSpPr>
        <p:spPr>
          <a:xfrm>
            <a:off x="4406704" y="2597150"/>
            <a:ext cx="754634" cy="1268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24" b="1" dirty="0">
                <a:latin typeface="微软雅黑"/>
                <a:cs typeface="微软雅黑"/>
              </a:rPr>
              <a:t>北京移动云视讯</a:t>
            </a:r>
            <a:endParaRPr sz="824">
              <a:latin typeface="微软雅黑"/>
              <a:cs typeface="微软雅黑"/>
            </a:endParaRPr>
          </a:p>
        </p:txBody>
      </p:sp>
      <p:sp>
        <p:nvSpPr>
          <p:cNvPr id="29" name="object 32"/>
          <p:cNvSpPr txBox="1"/>
          <p:nvPr/>
        </p:nvSpPr>
        <p:spPr>
          <a:xfrm>
            <a:off x="7760875" y="2670619"/>
            <a:ext cx="237429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b="1" spc="4" dirty="0">
                <a:latin typeface="微软雅黑"/>
                <a:cs typeface="微软雅黑"/>
              </a:rPr>
              <a:t>C</a:t>
            </a:r>
            <a:r>
              <a:rPr sz="899" b="1" dirty="0">
                <a:latin typeface="微软雅黑"/>
                <a:cs typeface="微软雅黑"/>
              </a:rPr>
              <a:t>P</a:t>
            </a:r>
            <a:r>
              <a:rPr sz="899" b="1" spc="-4" dirty="0">
                <a:latin typeface="微软雅黑"/>
                <a:cs typeface="微软雅黑"/>
              </a:rPr>
              <a:t>E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30" name="object 33"/>
          <p:cNvSpPr/>
          <p:nvPr/>
        </p:nvSpPr>
        <p:spPr>
          <a:xfrm>
            <a:off x="1416812" y="2862850"/>
            <a:ext cx="4758" cy="173671"/>
          </a:xfrm>
          <a:custGeom>
            <a:avLst/>
            <a:gdLst/>
            <a:ahLst/>
            <a:cxnLst/>
            <a:rect l="l" t="t" r="r" b="b"/>
            <a:pathLst>
              <a:path w="6350" h="231775">
                <a:moveTo>
                  <a:pt x="6095" y="0"/>
                </a:moveTo>
                <a:lnTo>
                  <a:pt x="0" y="231266"/>
                </a:lnTo>
              </a:path>
            </a:pathLst>
          </a:custGeom>
          <a:ln w="9144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1" name="object 34"/>
          <p:cNvSpPr/>
          <p:nvPr/>
        </p:nvSpPr>
        <p:spPr>
          <a:xfrm>
            <a:off x="2227591" y="2862850"/>
            <a:ext cx="4758" cy="173671"/>
          </a:xfrm>
          <a:custGeom>
            <a:avLst/>
            <a:gdLst/>
            <a:ahLst/>
            <a:cxnLst/>
            <a:rect l="l" t="t" r="r" b="b"/>
            <a:pathLst>
              <a:path w="6350" h="231775">
                <a:moveTo>
                  <a:pt x="6096" y="0"/>
                </a:moveTo>
                <a:lnTo>
                  <a:pt x="0" y="231266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2" name="object 35"/>
          <p:cNvSpPr/>
          <p:nvPr/>
        </p:nvSpPr>
        <p:spPr>
          <a:xfrm>
            <a:off x="3931370" y="2851431"/>
            <a:ext cx="4758" cy="173671"/>
          </a:xfrm>
          <a:custGeom>
            <a:avLst/>
            <a:gdLst/>
            <a:ahLst/>
            <a:cxnLst/>
            <a:rect l="l" t="t" r="r" b="b"/>
            <a:pathLst>
              <a:path w="6350" h="231775">
                <a:moveTo>
                  <a:pt x="6096" y="0"/>
                </a:moveTo>
                <a:lnTo>
                  <a:pt x="0" y="231267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3" name="object 36"/>
          <p:cNvSpPr/>
          <p:nvPr/>
        </p:nvSpPr>
        <p:spPr>
          <a:xfrm>
            <a:off x="5610026" y="2851431"/>
            <a:ext cx="4758" cy="173671"/>
          </a:xfrm>
          <a:custGeom>
            <a:avLst/>
            <a:gdLst/>
            <a:ahLst/>
            <a:cxnLst/>
            <a:rect l="l" t="t" r="r" b="b"/>
            <a:pathLst>
              <a:path w="6350" h="231775">
                <a:moveTo>
                  <a:pt x="6095" y="0"/>
                </a:moveTo>
                <a:lnTo>
                  <a:pt x="0" y="231267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4" name="object 37"/>
          <p:cNvSpPr/>
          <p:nvPr/>
        </p:nvSpPr>
        <p:spPr>
          <a:xfrm>
            <a:off x="7900762" y="2851431"/>
            <a:ext cx="4758" cy="173671"/>
          </a:xfrm>
          <a:custGeom>
            <a:avLst/>
            <a:gdLst/>
            <a:ahLst/>
            <a:cxnLst/>
            <a:rect l="l" t="t" r="r" b="b"/>
            <a:pathLst>
              <a:path w="6350" h="231775">
                <a:moveTo>
                  <a:pt x="6096" y="0"/>
                </a:moveTo>
                <a:lnTo>
                  <a:pt x="0" y="231267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5" name="object 38"/>
          <p:cNvSpPr/>
          <p:nvPr/>
        </p:nvSpPr>
        <p:spPr>
          <a:xfrm>
            <a:off x="7288681" y="2851431"/>
            <a:ext cx="4758" cy="173671"/>
          </a:xfrm>
          <a:custGeom>
            <a:avLst/>
            <a:gdLst/>
            <a:ahLst/>
            <a:cxnLst/>
            <a:rect l="l" t="t" r="r" b="b"/>
            <a:pathLst>
              <a:path w="6350" h="231775">
                <a:moveTo>
                  <a:pt x="6096" y="0"/>
                </a:moveTo>
                <a:lnTo>
                  <a:pt x="0" y="231267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6" name="object 39"/>
          <p:cNvSpPr txBox="1"/>
          <p:nvPr/>
        </p:nvSpPr>
        <p:spPr>
          <a:xfrm>
            <a:off x="1596192" y="2880727"/>
            <a:ext cx="323075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dirty="0">
                <a:latin typeface="微软雅黑"/>
                <a:cs typeface="微软雅黑"/>
              </a:rPr>
              <a:t>5ms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37" name="object 40"/>
          <p:cNvSpPr txBox="1"/>
          <p:nvPr/>
        </p:nvSpPr>
        <p:spPr>
          <a:xfrm>
            <a:off x="3146666" y="2869974"/>
            <a:ext cx="412051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spc="-4" dirty="0">
                <a:latin typeface="微软雅黑"/>
                <a:cs typeface="微软雅黑"/>
              </a:rPr>
              <a:t>12</a:t>
            </a:r>
            <a:r>
              <a:rPr sz="1199" spc="4" dirty="0">
                <a:latin typeface="微软雅黑"/>
                <a:cs typeface="微软雅黑"/>
              </a:rPr>
              <a:t>m</a:t>
            </a:r>
            <a:r>
              <a:rPr sz="1199" dirty="0">
                <a:latin typeface="微软雅黑"/>
                <a:cs typeface="微软雅黑"/>
              </a:rPr>
              <a:t>s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38" name="object 41"/>
          <p:cNvSpPr txBox="1"/>
          <p:nvPr/>
        </p:nvSpPr>
        <p:spPr>
          <a:xfrm>
            <a:off x="4612063" y="2869974"/>
            <a:ext cx="3090858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>
              <a:tabLst>
                <a:tab pos="2777369" algn="l"/>
              </a:tabLst>
            </a:pPr>
            <a:r>
              <a:rPr sz="1199" spc="-4" dirty="0">
                <a:latin typeface="微软雅黑"/>
                <a:cs typeface="微软雅黑"/>
              </a:rPr>
              <a:t>46</a:t>
            </a:r>
            <a:r>
              <a:rPr sz="1199" spc="4" dirty="0">
                <a:latin typeface="微软雅黑"/>
                <a:cs typeface="微软雅黑"/>
              </a:rPr>
              <a:t>m</a:t>
            </a:r>
            <a:r>
              <a:rPr sz="1199" dirty="0">
                <a:latin typeface="微软雅黑"/>
                <a:cs typeface="微软雅黑"/>
              </a:rPr>
              <a:t>s	</a:t>
            </a:r>
            <a:r>
              <a:rPr sz="1199" spc="-4" dirty="0">
                <a:latin typeface="微软雅黑"/>
                <a:cs typeface="微软雅黑"/>
              </a:rPr>
              <a:t>3</a:t>
            </a:r>
            <a:r>
              <a:rPr sz="1199" spc="4" dirty="0">
                <a:latin typeface="微软雅黑"/>
                <a:cs typeface="微软雅黑"/>
              </a:rPr>
              <a:t>m</a:t>
            </a:r>
            <a:r>
              <a:rPr sz="1199" dirty="0">
                <a:latin typeface="微软雅黑"/>
                <a:cs typeface="微软雅黑"/>
              </a:rPr>
              <a:t>s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39" name="object 42"/>
          <p:cNvSpPr txBox="1"/>
          <p:nvPr/>
        </p:nvSpPr>
        <p:spPr>
          <a:xfrm>
            <a:off x="6250941" y="2856271"/>
            <a:ext cx="412051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spc="-4" dirty="0">
                <a:latin typeface="微软雅黑"/>
                <a:cs typeface="微软雅黑"/>
              </a:rPr>
              <a:t>13</a:t>
            </a:r>
            <a:r>
              <a:rPr sz="1199" spc="4" dirty="0">
                <a:latin typeface="微软雅黑"/>
                <a:cs typeface="微软雅黑"/>
              </a:rPr>
              <a:t>m</a:t>
            </a:r>
            <a:r>
              <a:rPr sz="1199" dirty="0">
                <a:latin typeface="微软雅黑"/>
                <a:cs typeface="微软雅黑"/>
              </a:rPr>
              <a:t>s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40" name="object 43"/>
          <p:cNvSpPr txBox="1"/>
          <p:nvPr/>
        </p:nvSpPr>
        <p:spPr>
          <a:xfrm>
            <a:off x="451262" y="2895866"/>
            <a:ext cx="921167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spc="-4" dirty="0">
                <a:latin typeface="微软雅黑"/>
                <a:cs typeface="微软雅黑"/>
              </a:rPr>
              <a:t>5</a:t>
            </a:r>
            <a:r>
              <a:rPr sz="1199" spc="4" dirty="0">
                <a:latin typeface="微软雅黑"/>
                <a:cs typeface="微软雅黑"/>
              </a:rPr>
              <a:t>G时延</a:t>
            </a:r>
            <a:r>
              <a:rPr sz="1199" spc="-4" dirty="0">
                <a:latin typeface="微软雅黑"/>
                <a:cs typeface="微软雅黑"/>
              </a:rPr>
              <a:t>79</a:t>
            </a:r>
            <a:r>
              <a:rPr sz="1199" spc="4" dirty="0">
                <a:latin typeface="微软雅黑"/>
                <a:cs typeface="微软雅黑"/>
              </a:rPr>
              <a:t>ms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41" name="object 6"/>
          <p:cNvSpPr txBox="1"/>
          <p:nvPr/>
        </p:nvSpPr>
        <p:spPr>
          <a:xfrm>
            <a:off x="1175737" y="571917"/>
            <a:ext cx="2074529" cy="1116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zh-CN"/>
            </a:defPPr>
            <a:lvl1pPr marL="12700">
              <a:lnSpc>
                <a:spcPct val="100000"/>
              </a:lnSpc>
              <a:defRPr b="1">
                <a:solidFill>
                  <a:srgbClr val="1F487C"/>
                </a:solidFill>
                <a:latin typeface="微软雅黑"/>
                <a:cs typeface="微软雅黑"/>
              </a:defRPr>
            </a:lvl1pPr>
          </a:lstStyle>
          <a:p>
            <a:r>
              <a:rPr lang="zh-CN" altLang="en-US" sz="726">
                <a:latin typeface="微软雅黑" panose="020B0503020204020204" pitchFamily="34" charset="-122"/>
              </a:rPr>
              <a:t>三亚</a:t>
            </a:r>
            <a:r>
              <a:rPr lang="en-US" altLang="zh-CN" sz="726">
                <a:latin typeface="微软雅黑" panose="020B0503020204020204" pitchFamily="34" charset="-122"/>
              </a:rPr>
              <a:t>301</a:t>
            </a:r>
            <a:r>
              <a:rPr lang="zh-CN" altLang="en-US" sz="726">
                <a:latin typeface="微软雅黑" panose="020B0503020204020204" pitchFamily="34" charset="-122"/>
              </a:rPr>
              <a:t>医院远端专家协作</a:t>
            </a:r>
            <a:endParaRPr sz="726">
              <a:latin typeface="微软雅黑" panose="020B0503020204020204" pitchFamily="34" charset="-122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182373" y="3220278"/>
            <a:ext cx="4369073" cy="1384129"/>
          </a:xfrm>
          <a:prstGeom prst="rect">
            <a:avLst/>
          </a:prstGeom>
          <a:noFill/>
          <a:ln w="127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726"/>
          </a:p>
        </p:txBody>
      </p:sp>
      <p:sp>
        <p:nvSpPr>
          <p:cNvPr id="43" name="矩形 42"/>
          <p:cNvSpPr/>
          <p:nvPr/>
        </p:nvSpPr>
        <p:spPr>
          <a:xfrm>
            <a:off x="4641463" y="3220278"/>
            <a:ext cx="4369073" cy="1384129"/>
          </a:xfrm>
          <a:prstGeom prst="rect">
            <a:avLst/>
          </a:prstGeom>
          <a:noFill/>
          <a:ln w="127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726"/>
          </a:p>
        </p:txBody>
      </p:sp>
    </p:spTree>
    <p:extLst>
      <p:ext uri="{BB962C8B-B14F-4D97-AF65-F5344CB8AC3E}">
        <p14:creationId xmlns:p14="http://schemas.microsoft.com/office/powerpoint/2010/main" val="330085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77347" y="1764301"/>
            <a:ext cx="2666912" cy="2855"/>
          </a:xfrm>
          <a:custGeom>
            <a:avLst/>
            <a:gdLst/>
            <a:ahLst/>
            <a:cxnLst/>
            <a:rect l="l" t="t" r="r" b="b"/>
            <a:pathLst>
              <a:path w="3559175" h="3810">
                <a:moveTo>
                  <a:pt x="0" y="3555"/>
                </a:moveTo>
                <a:lnTo>
                  <a:pt x="3559175" y="0"/>
                </a:lnTo>
              </a:path>
            </a:pathLst>
          </a:custGeom>
          <a:ln w="9144">
            <a:solidFill>
              <a:srgbClr val="7C5F9F"/>
            </a:solidFill>
            <a:prstDash val="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" name="object 3"/>
          <p:cNvSpPr/>
          <p:nvPr/>
        </p:nvSpPr>
        <p:spPr>
          <a:xfrm>
            <a:off x="3553387" y="781088"/>
            <a:ext cx="632636" cy="2694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" name="object 4"/>
          <p:cNvSpPr/>
          <p:nvPr/>
        </p:nvSpPr>
        <p:spPr>
          <a:xfrm>
            <a:off x="2784765" y="916981"/>
            <a:ext cx="769383" cy="462962"/>
          </a:xfrm>
          <a:custGeom>
            <a:avLst/>
            <a:gdLst/>
            <a:ahLst/>
            <a:cxnLst/>
            <a:rect l="l" t="t" r="r" b="b"/>
            <a:pathLst>
              <a:path w="1026795" h="617855">
                <a:moveTo>
                  <a:pt x="45847" y="617854"/>
                </a:moveTo>
                <a:lnTo>
                  <a:pt x="0" y="617854"/>
                </a:lnTo>
                <a:lnTo>
                  <a:pt x="0" y="0"/>
                </a:lnTo>
                <a:lnTo>
                  <a:pt x="1026287" y="0"/>
                </a:lnTo>
              </a:path>
            </a:pathLst>
          </a:custGeom>
          <a:ln w="27432">
            <a:solidFill>
              <a:srgbClr val="B377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" name="object 5"/>
          <p:cNvSpPr/>
          <p:nvPr/>
        </p:nvSpPr>
        <p:spPr>
          <a:xfrm>
            <a:off x="2503942" y="622359"/>
            <a:ext cx="2670242" cy="1788568"/>
          </a:xfrm>
          <a:custGeom>
            <a:avLst/>
            <a:gdLst/>
            <a:ahLst/>
            <a:cxnLst/>
            <a:rect l="l" t="t" r="r" b="b"/>
            <a:pathLst>
              <a:path w="3563620" h="2386965">
                <a:moveTo>
                  <a:pt x="0" y="2386584"/>
                </a:moveTo>
                <a:lnTo>
                  <a:pt x="3563112" y="2386584"/>
                </a:lnTo>
                <a:lnTo>
                  <a:pt x="3563112" y="0"/>
                </a:lnTo>
                <a:lnTo>
                  <a:pt x="0" y="0"/>
                </a:lnTo>
                <a:lnTo>
                  <a:pt x="0" y="2386584"/>
                </a:lnTo>
                <a:close/>
              </a:path>
            </a:pathLst>
          </a:custGeom>
          <a:ln w="9144">
            <a:solidFill>
              <a:srgbClr val="D1D1D1"/>
            </a:solidFill>
            <a:prstDash val="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" name="object 6"/>
          <p:cNvSpPr txBox="1"/>
          <p:nvPr/>
        </p:nvSpPr>
        <p:spPr>
          <a:xfrm>
            <a:off x="1653003" y="1040686"/>
            <a:ext cx="361616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dirty="0">
                <a:solidFill>
                  <a:srgbClr val="1D1D1A"/>
                </a:solidFill>
                <a:latin typeface="微软雅黑"/>
                <a:cs typeface="微软雅黑"/>
              </a:rPr>
              <a:t>输变电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67190" y="746922"/>
            <a:ext cx="247421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dirty="0">
                <a:solidFill>
                  <a:srgbClr val="1D1D1A"/>
                </a:solidFill>
                <a:latin typeface="微软雅黑"/>
                <a:cs typeface="微软雅黑"/>
              </a:rPr>
              <a:t>配电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45671" y="1398879"/>
            <a:ext cx="2144949" cy="4758"/>
          </a:xfrm>
          <a:custGeom>
            <a:avLst/>
            <a:gdLst/>
            <a:ahLst/>
            <a:cxnLst/>
            <a:rect l="l" t="t" r="r" b="b"/>
            <a:pathLst>
              <a:path w="2862579" h="6350">
                <a:moveTo>
                  <a:pt x="0" y="6096"/>
                </a:moveTo>
                <a:lnTo>
                  <a:pt x="2862072" y="0"/>
                </a:lnTo>
              </a:path>
            </a:pathLst>
          </a:custGeom>
          <a:ln w="396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9" name="object 9"/>
          <p:cNvSpPr/>
          <p:nvPr/>
        </p:nvSpPr>
        <p:spPr>
          <a:xfrm>
            <a:off x="175521" y="1084845"/>
            <a:ext cx="1002626" cy="7239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0" name="object 10"/>
          <p:cNvSpPr/>
          <p:nvPr/>
        </p:nvSpPr>
        <p:spPr>
          <a:xfrm>
            <a:off x="323973" y="1233298"/>
            <a:ext cx="559552" cy="2809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1" name="object 11"/>
          <p:cNvSpPr/>
          <p:nvPr/>
        </p:nvSpPr>
        <p:spPr>
          <a:xfrm>
            <a:off x="926918" y="1278976"/>
            <a:ext cx="390545" cy="21468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2" name="object 12"/>
          <p:cNvSpPr txBox="1"/>
          <p:nvPr/>
        </p:nvSpPr>
        <p:spPr>
          <a:xfrm>
            <a:off x="1149883" y="1523675"/>
            <a:ext cx="1038692" cy="1211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787" spc="4" dirty="0">
                <a:solidFill>
                  <a:srgbClr val="1D1D1A"/>
                </a:solidFill>
                <a:latin typeface="微软雅黑"/>
                <a:cs typeface="微软雅黑"/>
              </a:rPr>
              <a:t>1000/50</a:t>
            </a:r>
            <a:r>
              <a:rPr sz="787" spc="-15" dirty="0">
                <a:solidFill>
                  <a:srgbClr val="1D1D1A"/>
                </a:solidFill>
                <a:latin typeface="微软雅黑"/>
                <a:cs typeface="微软雅黑"/>
              </a:rPr>
              <a:t>0</a:t>
            </a:r>
            <a:r>
              <a:rPr sz="787" spc="4" dirty="0">
                <a:solidFill>
                  <a:srgbClr val="1D1D1A"/>
                </a:solidFill>
                <a:latin typeface="微软雅黑"/>
                <a:cs typeface="微软雅黑"/>
              </a:rPr>
              <a:t>/2</a:t>
            </a:r>
            <a:r>
              <a:rPr sz="787" spc="-15" dirty="0">
                <a:solidFill>
                  <a:srgbClr val="1D1D1A"/>
                </a:solidFill>
                <a:latin typeface="微软雅黑"/>
                <a:cs typeface="微软雅黑"/>
              </a:rPr>
              <a:t>2</a:t>
            </a:r>
            <a:r>
              <a:rPr sz="787" spc="4" dirty="0">
                <a:solidFill>
                  <a:srgbClr val="1D1D1A"/>
                </a:solidFill>
                <a:latin typeface="微软雅黑"/>
                <a:cs typeface="微软雅黑"/>
              </a:rPr>
              <a:t>0</a:t>
            </a:r>
            <a:r>
              <a:rPr sz="787" spc="-15" dirty="0">
                <a:solidFill>
                  <a:srgbClr val="1D1D1A"/>
                </a:solidFill>
                <a:latin typeface="微软雅黑"/>
                <a:cs typeface="微软雅黑"/>
              </a:rPr>
              <a:t>/</a:t>
            </a:r>
            <a:r>
              <a:rPr sz="787" spc="4" dirty="0">
                <a:solidFill>
                  <a:srgbClr val="1D1D1A"/>
                </a:solidFill>
                <a:latin typeface="微软雅黑"/>
                <a:cs typeface="微软雅黑"/>
              </a:rPr>
              <a:t>11</a:t>
            </a:r>
            <a:r>
              <a:rPr sz="787" spc="-15" dirty="0">
                <a:solidFill>
                  <a:srgbClr val="1D1D1A"/>
                </a:solidFill>
                <a:latin typeface="微软雅黑"/>
                <a:cs typeface="微软雅黑"/>
              </a:rPr>
              <a:t>0</a:t>
            </a:r>
            <a:r>
              <a:rPr sz="787" dirty="0">
                <a:solidFill>
                  <a:srgbClr val="1D1D1A"/>
                </a:solidFill>
                <a:latin typeface="微软雅黑"/>
                <a:cs typeface="微软雅黑"/>
              </a:rPr>
              <a:t>kV</a:t>
            </a:r>
            <a:endParaRPr sz="787">
              <a:latin typeface="微软雅黑"/>
              <a:cs typeface="微软雅黑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037687" y="1494803"/>
            <a:ext cx="0" cy="224106"/>
          </a:xfrm>
          <a:custGeom>
            <a:avLst/>
            <a:gdLst/>
            <a:ahLst/>
            <a:cxnLst/>
            <a:rect l="l" t="t" r="r" b="b"/>
            <a:pathLst>
              <a:path h="299085">
                <a:moveTo>
                  <a:pt x="0" y="0"/>
                </a:moveTo>
                <a:lnTo>
                  <a:pt x="0" y="298704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4" name="object 14"/>
          <p:cNvSpPr/>
          <p:nvPr/>
        </p:nvSpPr>
        <p:spPr>
          <a:xfrm>
            <a:off x="2419438" y="1487951"/>
            <a:ext cx="0" cy="224106"/>
          </a:xfrm>
          <a:custGeom>
            <a:avLst/>
            <a:gdLst/>
            <a:ahLst/>
            <a:cxnLst/>
            <a:rect l="l" t="t" r="r" b="b"/>
            <a:pathLst>
              <a:path h="299085">
                <a:moveTo>
                  <a:pt x="0" y="0"/>
                </a:moveTo>
                <a:lnTo>
                  <a:pt x="0" y="298703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5" name="object 15"/>
          <p:cNvSpPr/>
          <p:nvPr/>
        </p:nvSpPr>
        <p:spPr>
          <a:xfrm>
            <a:off x="1030836" y="1624223"/>
            <a:ext cx="1388887" cy="65662"/>
          </a:xfrm>
          <a:custGeom>
            <a:avLst/>
            <a:gdLst/>
            <a:ahLst/>
            <a:cxnLst/>
            <a:rect l="l" t="t" r="r" b="b"/>
            <a:pathLst>
              <a:path w="1853564" h="87630">
                <a:moveTo>
                  <a:pt x="75946" y="11175"/>
                </a:moveTo>
                <a:lnTo>
                  <a:pt x="0" y="49784"/>
                </a:lnTo>
                <a:lnTo>
                  <a:pt x="76454" y="87375"/>
                </a:lnTo>
                <a:lnTo>
                  <a:pt x="76243" y="55752"/>
                </a:lnTo>
                <a:lnTo>
                  <a:pt x="63500" y="55752"/>
                </a:lnTo>
                <a:lnTo>
                  <a:pt x="63500" y="43052"/>
                </a:lnTo>
                <a:lnTo>
                  <a:pt x="76157" y="42969"/>
                </a:lnTo>
                <a:lnTo>
                  <a:pt x="75946" y="11175"/>
                </a:lnTo>
                <a:close/>
              </a:path>
              <a:path w="1853564" h="87630">
                <a:moveTo>
                  <a:pt x="1841044" y="31623"/>
                </a:moveTo>
                <a:lnTo>
                  <a:pt x="1789684" y="31623"/>
                </a:lnTo>
                <a:lnTo>
                  <a:pt x="1789684" y="44323"/>
                </a:lnTo>
                <a:lnTo>
                  <a:pt x="1777026" y="44406"/>
                </a:lnTo>
                <a:lnTo>
                  <a:pt x="1777238" y="76200"/>
                </a:lnTo>
                <a:lnTo>
                  <a:pt x="1853184" y="37591"/>
                </a:lnTo>
                <a:lnTo>
                  <a:pt x="1841044" y="31623"/>
                </a:lnTo>
                <a:close/>
              </a:path>
              <a:path w="1853564" h="87630">
                <a:moveTo>
                  <a:pt x="76157" y="42969"/>
                </a:moveTo>
                <a:lnTo>
                  <a:pt x="63500" y="43052"/>
                </a:lnTo>
                <a:lnTo>
                  <a:pt x="63500" y="55752"/>
                </a:lnTo>
                <a:lnTo>
                  <a:pt x="76242" y="55668"/>
                </a:lnTo>
                <a:lnTo>
                  <a:pt x="76157" y="42969"/>
                </a:lnTo>
                <a:close/>
              </a:path>
              <a:path w="1853564" h="87630">
                <a:moveTo>
                  <a:pt x="76242" y="55668"/>
                </a:moveTo>
                <a:lnTo>
                  <a:pt x="63500" y="55752"/>
                </a:lnTo>
                <a:lnTo>
                  <a:pt x="76243" y="55752"/>
                </a:lnTo>
                <a:close/>
              </a:path>
              <a:path w="1853564" h="87630">
                <a:moveTo>
                  <a:pt x="1776941" y="31707"/>
                </a:moveTo>
                <a:lnTo>
                  <a:pt x="76157" y="42969"/>
                </a:lnTo>
                <a:lnTo>
                  <a:pt x="76242" y="55668"/>
                </a:lnTo>
                <a:lnTo>
                  <a:pt x="1777026" y="44406"/>
                </a:lnTo>
                <a:lnTo>
                  <a:pt x="1776941" y="31707"/>
                </a:lnTo>
                <a:close/>
              </a:path>
              <a:path w="1853564" h="87630">
                <a:moveTo>
                  <a:pt x="1789684" y="31623"/>
                </a:moveTo>
                <a:lnTo>
                  <a:pt x="1776941" y="31707"/>
                </a:lnTo>
                <a:lnTo>
                  <a:pt x="1777026" y="44406"/>
                </a:lnTo>
                <a:lnTo>
                  <a:pt x="1789684" y="44323"/>
                </a:lnTo>
                <a:lnTo>
                  <a:pt x="1789684" y="31623"/>
                </a:lnTo>
                <a:close/>
              </a:path>
              <a:path w="1853564" h="87630">
                <a:moveTo>
                  <a:pt x="1776730" y="0"/>
                </a:moveTo>
                <a:lnTo>
                  <a:pt x="1776941" y="31707"/>
                </a:lnTo>
                <a:lnTo>
                  <a:pt x="1841044" y="31623"/>
                </a:lnTo>
                <a:lnTo>
                  <a:pt x="17767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6" name="object 16"/>
          <p:cNvSpPr/>
          <p:nvPr/>
        </p:nvSpPr>
        <p:spPr>
          <a:xfrm>
            <a:off x="2611284" y="1380608"/>
            <a:ext cx="1500702" cy="2379"/>
          </a:xfrm>
          <a:custGeom>
            <a:avLst/>
            <a:gdLst/>
            <a:ahLst/>
            <a:cxnLst/>
            <a:rect l="l" t="t" r="r" b="b"/>
            <a:pathLst>
              <a:path w="2002789" h="3175">
                <a:moveTo>
                  <a:pt x="0" y="3048"/>
                </a:moveTo>
                <a:lnTo>
                  <a:pt x="2002536" y="0"/>
                </a:lnTo>
              </a:path>
            </a:pathLst>
          </a:custGeom>
          <a:ln w="27432">
            <a:solidFill>
              <a:srgbClr val="B377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7" name="object 17"/>
          <p:cNvSpPr/>
          <p:nvPr/>
        </p:nvSpPr>
        <p:spPr>
          <a:xfrm>
            <a:off x="1527581" y="1212743"/>
            <a:ext cx="221537" cy="28320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8" name="object 18"/>
          <p:cNvSpPr/>
          <p:nvPr/>
        </p:nvSpPr>
        <p:spPr>
          <a:xfrm>
            <a:off x="1863312" y="1205892"/>
            <a:ext cx="221537" cy="28320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9" name="object 19"/>
          <p:cNvSpPr/>
          <p:nvPr/>
        </p:nvSpPr>
        <p:spPr>
          <a:xfrm>
            <a:off x="2991552" y="1066574"/>
            <a:ext cx="431654" cy="4088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0" name="object 20"/>
          <p:cNvSpPr/>
          <p:nvPr/>
        </p:nvSpPr>
        <p:spPr>
          <a:xfrm>
            <a:off x="3366108" y="1505080"/>
            <a:ext cx="157588" cy="1416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1" name="object 21"/>
          <p:cNvSpPr/>
          <p:nvPr/>
        </p:nvSpPr>
        <p:spPr>
          <a:xfrm>
            <a:off x="3060067" y="1454834"/>
            <a:ext cx="290054" cy="18956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2" name="object 22"/>
          <p:cNvSpPr/>
          <p:nvPr/>
        </p:nvSpPr>
        <p:spPr>
          <a:xfrm>
            <a:off x="3886835" y="1041451"/>
            <a:ext cx="470480" cy="44535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3" name="object 23"/>
          <p:cNvSpPr/>
          <p:nvPr/>
        </p:nvSpPr>
        <p:spPr>
          <a:xfrm>
            <a:off x="2256140" y="1274408"/>
            <a:ext cx="388261" cy="21468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4" name="object 24"/>
          <p:cNvSpPr/>
          <p:nvPr/>
        </p:nvSpPr>
        <p:spPr>
          <a:xfrm>
            <a:off x="4293367" y="1509649"/>
            <a:ext cx="159872" cy="13931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5" name="object 25"/>
          <p:cNvSpPr/>
          <p:nvPr/>
        </p:nvSpPr>
        <p:spPr>
          <a:xfrm>
            <a:off x="3973621" y="1461685"/>
            <a:ext cx="290054" cy="18956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6" name="object 26"/>
          <p:cNvSpPr txBox="1"/>
          <p:nvPr/>
        </p:nvSpPr>
        <p:spPr>
          <a:xfrm>
            <a:off x="3157895" y="1662136"/>
            <a:ext cx="228864" cy="1211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787" spc="8" dirty="0">
                <a:solidFill>
                  <a:srgbClr val="1D1D1A"/>
                </a:solidFill>
                <a:latin typeface="微软雅黑"/>
                <a:cs typeface="微软雅黑"/>
              </a:rPr>
              <a:t>D</a:t>
            </a:r>
            <a:r>
              <a:rPr sz="787" spc="-8" dirty="0">
                <a:solidFill>
                  <a:srgbClr val="1D1D1A"/>
                </a:solidFill>
                <a:latin typeface="微软雅黑"/>
                <a:cs typeface="微软雅黑"/>
              </a:rPr>
              <a:t>T</a:t>
            </a:r>
            <a:r>
              <a:rPr sz="787" dirty="0">
                <a:solidFill>
                  <a:srgbClr val="1D1D1A"/>
                </a:solidFill>
                <a:latin typeface="微软雅黑"/>
                <a:cs typeface="微软雅黑"/>
              </a:rPr>
              <a:t>U</a:t>
            </a:r>
            <a:endParaRPr sz="787">
              <a:latin typeface="微软雅黑"/>
              <a:cs typeface="微软雅黑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073733" y="1652335"/>
            <a:ext cx="228864" cy="1211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787" spc="8" dirty="0">
                <a:solidFill>
                  <a:srgbClr val="1D1D1A"/>
                </a:solidFill>
                <a:latin typeface="微软雅黑"/>
                <a:cs typeface="微软雅黑"/>
              </a:rPr>
              <a:t>D</a:t>
            </a:r>
            <a:r>
              <a:rPr sz="787" spc="-8" dirty="0">
                <a:solidFill>
                  <a:srgbClr val="1D1D1A"/>
                </a:solidFill>
                <a:latin typeface="微软雅黑"/>
                <a:cs typeface="微软雅黑"/>
              </a:rPr>
              <a:t>T</a:t>
            </a:r>
            <a:r>
              <a:rPr sz="787" dirty="0">
                <a:solidFill>
                  <a:srgbClr val="1D1D1A"/>
                </a:solidFill>
                <a:latin typeface="微软雅黑"/>
                <a:cs typeface="微软雅黑"/>
              </a:rPr>
              <a:t>U</a:t>
            </a:r>
            <a:endParaRPr sz="787">
              <a:latin typeface="微软雅黑"/>
              <a:cs typeface="微软雅黑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24506" y="1125715"/>
            <a:ext cx="320696" cy="1211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787" dirty="0">
                <a:solidFill>
                  <a:srgbClr val="1D1D1A"/>
                </a:solidFill>
                <a:latin typeface="微软雅黑"/>
                <a:cs typeface="微软雅黑"/>
              </a:rPr>
              <a:t>发电站</a:t>
            </a:r>
            <a:endParaRPr sz="787">
              <a:latin typeface="微软雅黑"/>
              <a:cs typeface="微软雅黑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83601" y="1127041"/>
            <a:ext cx="320696" cy="1211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787" spc="4" dirty="0">
                <a:solidFill>
                  <a:srgbClr val="1D1D1A"/>
                </a:solidFill>
                <a:latin typeface="微软雅黑"/>
                <a:cs typeface="微软雅黑"/>
              </a:rPr>
              <a:t>变电站</a:t>
            </a:r>
            <a:endParaRPr sz="787">
              <a:latin typeface="微软雅黑"/>
              <a:cs typeface="微软雅黑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482929" y="1242434"/>
            <a:ext cx="319744" cy="23980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1" name="object 31"/>
          <p:cNvSpPr/>
          <p:nvPr/>
        </p:nvSpPr>
        <p:spPr>
          <a:xfrm>
            <a:off x="4543452" y="1300673"/>
            <a:ext cx="192227" cy="98492"/>
          </a:xfrm>
          <a:custGeom>
            <a:avLst/>
            <a:gdLst/>
            <a:ahLst/>
            <a:cxnLst/>
            <a:rect l="l" t="t" r="r" b="b"/>
            <a:pathLst>
              <a:path w="256539" h="131444">
                <a:moveTo>
                  <a:pt x="127635" y="0"/>
                </a:moveTo>
                <a:lnTo>
                  <a:pt x="165862" y="4190"/>
                </a:lnTo>
                <a:lnTo>
                  <a:pt x="209169" y="20827"/>
                </a:lnTo>
                <a:lnTo>
                  <a:pt x="240157" y="48513"/>
                </a:lnTo>
                <a:lnTo>
                  <a:pt x="256032" y="92456"/>
                </a:lnTo>
                <a:lnTo>
                  <a:pt x="255270" y="100837"/>
                </a:lnTo>
                <a:lnTo>
                  <a:pt x="253873" y="109092"/>
                </a:lnTo>
                <a:lnTo>
                  <a:pt x="250951" y="117475"/>
                </a:lnTo>
                <a:lnTo>
                  <a:pt x="247396" y="125349"/>
                </a:lnTo>
                <a:lnTo>
                  <a:pt x="244475" y="131063"/>
                </a:lnTo>
                <a:lnTo>
                  <a:pt x="236600" y="131063"/>
                </a:lnTo>
                <a:lnTo>
                  <a:pt x="18796" y="131063"/>
                </a:lnTo>
                <a:lnTo>
                  <a:pt x="10795" y="131063"/>
                </a:lnTo>
                <a:lnTo>
                  <a:pt x="7874" y="125349"/>
                </a:lnTo>
                <a:lnTo>
                  <a:pt x="4317" y="117475"/>
                </a:lnTo>
                <a:lnTo>
                  <a:pt x="2159" y="109092"/>
                </a:lnTo>
                <a:lnTo>
                  <a:pt x="0" y="100837"/>
                </a:lnTo>
                <a:lnTo>
                  <a:pt x="0" y="92456"/>
                </a:lnTo>
                <a:lnTo>
                  <a:pt x="0" y="83058"/>
                </a:lnTo>
                <a:lnTo>
                  <a:pt x="2159" y="74167"/>
                </a:lnTo>
                <a:lnTo>
                  <a:pt x="21589" y="40766"/>
                </a:lnTo>
                <a:lnTo>
                  <a:pt x="37464" y="27177"/>
                </a:lnTo>
                <a:lnTo>
                  <a:pt x="46227" y="20827"/>
                </a:lnTo>
                <a:lnTo>
                  <a:pt x="89408" y="4190"/>
                </a:lnTo>
                <a:lnTo>
                  <a:pt x="114680" y="508"/>
                </a:lnTo>
                <a:lnTo>
                  <a:pt x="127635" y="0"/>
                </a:lnTo>
                <a:close/>
              </a:path>
            </a:pathLst>
          </a:custGeom>
          <a:ln w="9144">
            <a:solidFill>
              <a:srgbClr val="FF99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2" name="object 32"/>
          <p:cNvSpPr/>
          <p:nvPr/>
        </p:nvSpPr>
        <p:spPr>
          <a:xfrm>
            <a:off x="4560771" y="1313614"/>
            <a:ext cx="157017" cy="72323"/>
          </a:xfrm>
          <a:custGeom>
            <a:avLst/>
            <a:gdLst/>
            <a:ahLst/>
            <a:cxnLst/>
            <a:rect l="l" t="t" r="r" b="b"/>
            <a:pathLst>
              <a:path w="209550" h="96519">
                <a:moveTo>
                  <a:pt x="209169" y="82423"/>
                </a:moveTo>
                <a:lnTo>
                  <a:pt x="187451" y="82423"/>
                </a:lnTo>
                <a:lnTo>
                  <a:pt x="187451" y="69468"/>
                </a:lnTo>
                <a:lnTo>
                  <a:pt x="209169" y="69468"/>
                </a:lnTo>
                <a:lnTo>
                  <a:pt x="208407" y="63118"/>
                </a:lnTo>
                <a:lnTo>
                  <a:pt x="206248" y="57403"/>
                </a:lnTo>
                <a:lnTo>
                  <a:pt x="204088" y="51688"/>
                </a:lnTo>
                <a:lnTo>
                  <a:pt x="201168" y="46481"/>
                </a:lnTo>
                <a:lnTo>
                  <a:pt x="198247" y="41148"/>
                </a:lnTo>
                <a:lnTo>
                  <a:pt x="194690" y="35940"/>
                </a:lnTo>
                <a:lnTo>
                  <a:pt x="190373" y="31241"/>
                </a:lnTo>
                <a:lnTo>
                  <a:pt x="185293" y="27050"/>
                </a:lnTo>
                <a:lnTo>
                  <a:pt x="170180" y="37591"/>
                </a:lnTo>
                <a:lnTo>
                  <a:pt x="157225" y="28701"/>
                </a:lnTo>
                <a:lnTo>
                  <a:pt x="172338" y="17652"/>
                </a:lnTo>
                <a:lnTo>
                  <a:pt x="166624" y="14097"/>
                </a:lnTo>
                <a:lnTo>
                  <a:pt x="160020" y="10922"/>
                </a:lnTo>
                <a:lnTo>
                  <a:pt x="152908" y="7747"/>
                </a:lnTo>
                <a:lnTo>
                  <a:pt x="145669" y="5714"/>
                </a:lnTo>
                <a:lnTo>
                  <a:pt x="138430" y="3555"/>
                </a:lnTo>
                <a:lnTo>
                  <a:pt x="130556" y="2031"/>
                </a:lnTo>
                <a:lnTo>
                  <a:pt x="122555" y="507"/>
                </a:lnTo>
                <a:lnTo>
                  <a:pt x="114681" y="0"/>
                </a:lnTo>
                <a:lnTo>
                  <a:pt x="114681" y="15112"/>
                </a:lnTo>
                <a:lnTo>
                  <a:pt x="96647" y="15112"/>
                </a:lnTo>
                <a:lnTo>
                  <a:pt x="96647" y="0"/>
                </a:lnTo>
                <a:lnTo>
                  <a:pt x="88011" y="507"/>
                </a:lnTo>
                <a:lnTo>
                  <a:pt x="50419" y="10413"/>
                </a:lnTo>
                <a:lnTo>
                  <a:pt x="37464" y="17144"/>
                </a:lnTo>
                <a:lnTo>
                  <a:pt x="52577" y="28193"/>
                </a:lnTo>
                <a:lnTo>
                  <a:pt x="40386" y="37084"/>
                </a:lnTo>
                <a:lnTo>
                  <a:pt x="25146" y="26035"/>
                </a:lnTo>
                <a:lnTo>
                  <a:pt x="20193" y="30734"/>
                </a:lnTo>
                <a:lnTo>
                  <a:pt x="15875" y="35432"/>
                </a:lnTo>
                <a:lnTo>
                  <a:pt x="11557" y="40131"/>
                </a:lnTo>
                <a:lnTo>
                  <a:pt x="8636" y="45338"/>
                </a:lnTo>
                <a:lnTo>
                  <a:pt x="5714" y="51180"/>
                </a:lnTo>
                <a:lnTo>
                  <a:pt x="2794" y="56895"/>
                </a:lnTo>
                <a:lnTo>
                  <a:pt x="1397" y="62611"/>
                </a:lnTo>
                <a:lnTo>
                  <a:pt x="635" y="68325"/>
                </a:lnTo>
                <a:lnTo>
                  <a:pt x="21589" y="68325"/>
                </a:lnTo>
                <a:lnTo>
                  <a:pt x="21589" y="81406"/>
                </a:lnTo>
                <a:lnTo>
                  <a:pt x="0" y="81406"/>
                </a:lnTo>
                <a:lnTo>
                  <a:pt x="1397" y="89280"/>
                </a:lnTo>
                <a:lnTo>
                  <a:pt x="4318" y="96519"/>
                </a:lnTo>
                <a:lnTo>
                  <a:pt x="205486" y="96519"/>
                </a:lnTo>
                <a:lnTo>
                  <a:pt x="207645" y="89280"/>
                </a:lnTo>
                <a:lnTo>
                  <a:pt x="209169" y="82423"/>
                </a:lnTo>
                <a:close/>
              </a:path>
            </a:pathLst>
          </a:custGeom>
          <a:ln w="9144">
            <a:solidFill>
              <a:srgbClr val="FF99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3" name="object 33"/>
          <p:cNvSpPr/>
          <p:nvPr/>
        </p:nvSpPr>
        <p:spPr>
          <a:xfrm>
            <a:off x="4622341" y="1324558"/>
            <a:ext cx="49484" cy="58525"/>
          </a:xfrm>
          <a:custGeom>
            <a:avLst/>
            <a:gdLst/>
            <a:ahLst/>
            <a:cxnLst/>
            <a:rect l="l" t="t" r="r" b="b"/>
            <a:pathLst>
              <a:path w="66039" h="78105">
                <a:moveTo>
                  <a:pt x="15875" y="43814"/>
                </a:moveTo>
                <a:lnTo>
                  <a:pt x="12318" y="44831"/>
                </a:lnTo>
                <a:lnTo>
                  <a:pt x="9397" y="46482"/>
                </a:lnTo>
                <a:lnTo>
                  <a:pt x="6476" y="48006"/>
                </a:lnTo>
                <a:lnTo>
                  <a:pt x="4317" y="50164"/>
                </a:lnTo>
                <a:lnTo>
                  <a:pt x="2158" y="52197"/>
                </a:lnTo>
                <a:lnTo>
                  <a:pt x="1396" y="54863"/>
                </a:lnTo>
                <a:lnTo>
                  <a:pt x="0" y="57404"/>
                </a:lnTo>
                <a:lnTo>
                  <a:pt x="0" y="60071"/>
                </a:lnTo>
                <a:lnTo>
                  <a:pt x="23875" y="77724"/>
                </a:lnTo>
                <a:lnTo>
                  <a:pt x="28828" y="77215"/>
                </a:lnTo>
                <a:lnTo>
                  <a:pt x="48387" y="60071"/>
                </a:lnTo>
                <a:lnTo>
                  <a:pt x="47625" y="57404"/>
                </a:lnTo>
                <a:lnTo>
                  <a:pt x="46862" y="54229"/>
                </a:lnTo>
                <a:lnTo>
                  <a:pt x="65658" y="0"/>
                </a:lnTo>
                <a:lnTo>
                  <a:pt x="15875" y="43814"/>
                </a:lnTo>
                <a:close/>
              </a:path>
            </a:pathLst>
          </a:custGeom>
          <a:ln w="9144">
            <a:solidFill>
              <a:srgbClr val="FF990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4" name="object 34"/>
          <p:cNvSpPr/>
          <p:nvPr/>
        </p:nvSpPr>
        <p:spPr>
          <a:xfrm>
            <a:off x="4263676" y="1372614"/>
            <a:ext cx="175574" cy="0"/>
          </a:xfrm>
          <a:custGeom>
            <a:avLst/>
            <a:gdLst/>
            <a:ahLst/>
            <a:cxnLst/>
            <a:rect l="l" t="t" r="r" b="b"/>
            <a:pathLst>
              <a:path w="234314">
                <a:moveTo>
                  <a:pt x="0" y="0"/>
                </a:moveTo>
                <a:lnTo>
                  <a:pt x="233806" y="0"/>
                </a:lnTo>
              </a:path>
            </a:pathLst>
          </a:custGeom>
          <a:ln w="18288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5" name="object 35"/>
          <p:cNvSpPr/>
          <p:nvPr/>
        </p:nvSpPr>
        <p:spPr>
          <a:xfrm>
            <a:off x="3848009" y="1575880"/>
            <a:ext cx="573255" cy="6029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6" name="object 36"/>
          <p:cNvSpPr/>
          <p:nvPr/>
        </p:nvSpPr>
        <p:spPr>
          <a:xfrm>
            <a:off x="3939363" y="1651249"/>
            <a:ext cx="390639" cy="418712"/>
          </a:xfrm>
          <a:custGeom>
            <a:avLst/>
            <a:gdLst/>
            <a:ahLst/>
            <a:cxnLst/>
            <a:rect l="l" t="t" r="r" b="b"/>
            <a:pathLst>
              <a:path w="521335" h="558800">
                <a:moveTo>
                  <a:pt x="24130" y="476885"/>
                </a:moveTo>
                <a:lnTo>
                  <a:pt x="0" y="558546"/>
                </a:lnTo>
                <a:lnTo>
                  <a:pt x="79883" y="528828"/>
                </a:lnTo>
                <a:lnTo>
                  <a:pt x="70886" y="520446"/>
                </a:lnTo>
                <a:lnTo>
                  <a:pt x="52197" y="520446"/>
                </a:lnTo>
                <a:lnTo>
                  <a:pt x="34417" y="503809"/>
                </a:lnTo>
                <a:lnTo>
                  <a:pt x="43085" y="494545"/>
                </a:lnTo>
                <a:lnTo>
                  <a:pt x="24130" y="476885"/>
                </a:lnTo>
                <a:close/>
              </a:path>
              <a:path w="521335" h="558800">
                <a:moveTo>
                  <a:pt x="43085" y="494545"/>
                </a:moveTo>
                <a:lnTo>
                  <a:pt x="34417" y="503809"/>
                </a:lnTo>
                <a:lnTo>
                  <a:pt x="52197" y="520446"/>
                </a:lnTo>
                <a:lnTo>
                  <a:pt x="60901" y="511143"/>
                </a:lnTo>
                <a:lnTo>
                  <a:pt x="43085" y="494545"/>
                </a:lnTo>
                <a:close/>
              </a:path>
              <a:path w="521335" h="558800">
                <a:moveTo>
                  <a:pt x="60901" y="511143"/>
                </a:moveTo>
                <a:lnTo>
                  <a:pt x="52197" y="520446"/>
                </a:lnTo>
                <a:lnTo>
                  <a:pt x="70886" y="520446"/>
                </a:lnTo>
                <a:lnTo>
                  <a:pt x="60901" y="511143"/>
                </a:lnTo>
                <a:close/>
              </a:path>
              <a:path w="521335" h="558800">
                <a:moveTo>
                  <a:pt x="51054" y="486029"/>
                </a:moveTo>
                <a:lnTo>
                  <a:pt x="43085" y="494545"/>
                </a:lnTo>
                <a:lnTo>
                  <a:pt x="60901" y="511143"/>
                </a:lnTo>
                <a:lnTo>
                  <a:pt x="68834" y="502666"/>
                </a:lnTo>
                <a:lnTo>
                  <a:pt x="51054" y="486029"/>
                </a:lnTo>
                <a:close/>
              </a:path>
              <a:path w="521335" h="558800">
                <a:moveTo>
                  <a:pt x="84328" y="450342"/>
                </a:moveTo>
                <a:lnTo>
                  <a:pt x="67691" y="468122"/>
                </a:lnTo>
                <a:lnTo>
                  <a:pt x="85471" y="484759"/>
                </a:lnTo>
                <a:lnTo>
                  <a:pt x="102108" y="466979"/>
                </a:lnTo>
                <a:lnTo>
                  <a:pt x="84328" y="450342"/>
                </a:lnTo>
                <a:close/>
              </a:path>
              <a:path w="521335" h="558800">
                <a:moveTo>
                  <a:pt x="117601" y="414655"/>
                </a:moveTo>
                <a:lnTo>
                  <a:pt x="100965" y="432562"/>
                </a:lnTo>
                <a:lnTo>
                  <a:pt x="118745" y="449199"/>
                </a:lnTo>
                <a:lnTo>
                  <a:pt x="135382" y="431292"/>
                </a:lnTo>
                <a:lnTo>
                  <a:pt x="117601" y="414655"/>
                </a:lnTo>
                <a:close/>
              </a:path>
              <a:path w="521335" h="558800">
                <a:moveTo>
                  <a:pt x="150875" y="378968"/>
                </a:moveTo>
                <a:lnTo>
                  <a:pt x="134238" y="396875"/>
                </a:lnTo>
                <a:lnTo>
                  <a:pt x="152019" y="413512"/>
                </a:lnTo>
                <a:lnTo>
                  <a:pt x="168656" y="395605"/>
                </a:lnTo>
                <a:lnTo>
                  <a:pt x="150875" y="378968"/>
                </a:lnTo>
                <a:close/>
              </a:path>
              <a:path w="521335" h="558800">
                <a:moveTo>
                  <a:pt x="184023" y="343408"/>
                </a:moveTo>
                <a:lnTo>
                  <a:pt x="167512" y="361188"/>
                </a:lnTo>
                <a:lnTo>
                  <a:pt x="185293" y="377825"/>
                </a:lnTo>
                <a:lnTo>
                  <a:pt x="201930" y="360045"/>
                </a:lnTo>
                <a:lnTo>
                  <a:pt x="184023" y="343408"/>
                </a:lnTo>
                <a:close/>
              </a:path>
              <a:path w="521335" h="558800">
                <a:moveTo>
                  <a:pt x="217297" y="307721"/>
                </a:moveTo>
                <a:lnTo>
                  <a:pt x="200660" y="325501"/>
                </a:lnTo>
                <a:lnTo>
                  <a:pt x="218567" y="342138"/>
                </a:lnTo>
                <a:lnTo>
                  <a:pt x="235204" y="324358"/>
                </a:lnTo>
                <a:lnTo>
                  <a:pt x="217297" y="307721"/>
                </a:lnTo>
                <a:close/>
              </a:path>
              <a:path w="521335" h="558800">
                <a:moveTo>
                  <a:pt x="250571" y="272034"/>
                </a:moveTo>
                <a:lnTo>
                  <a:pt x="233934" y="289814"/>
                </a:lnTo>
                <a:lnTo>
                  <a:pt x="251841" y="306451"/>
                </a:lnTo>
                <a:lnTo>
                  <a:pt x="268478" y="288671"/>
                </a:lnTo>
                <a:lnTo>
                  <a:pt x="250571" y="272034"/>
                </a:lnTo>
                <a:close/>
              </a:path>
              <a:path w="521335" h="558800">
                <a:moveTo>
                  <a:pt x="283845" y="236347"/>
                </a:moveTo>
                <a:lnTo>
                  <a:pt x="267208" y="254254"/>
                </a:lnTo>
                <a:lnTo>
                  <a:pt x="285115" y="270891"/>
                </a:lnTo>
                <a:lnTo>
                  <a:pt x="301751" y="252984"/>
                </a:lnTo>
                <a:lnTo>
                  <a:pt x="283845" y="236347"/>
                </a:lnTo>
                <a:close/>
              </a:path>
              <a:path w="521335" h="558800">
                <a:moveTo>
                  <a:pt x="317119" y="200660"/>
                </a:moveTo>
                <a:lnTo>
                  <a:pt x="300482" y="218567"/>
                </a:lnTo>
                <a:lnTo>
                  <a:pt x="318388" y="235204"/>
                </a:lnTo>
                <a:lnTo>
                  <a:pt x="335025" y="217297"/>
                </a:lnTo>
                <a:lnTo>
                  <a:pt x="317119" y="200660"/>
                </a:lnTo>
                <a:close/>
              </a:path>
              <a:path w="521335" h="558800">
                <a:moveTo>
                  <a:pt x="350393" y="165100"/>
                </a:moveTo>
                <a:lnTo>
                  <a:pt x="333756" y="182880"/>
                </a:lnTo>
                <a:lnTo>
                  <a:pt x="351663" y="199517"/>
                </a:lnTo>
                <a:lnTo>
                  <a:pt x="368173" y="181737"/>
                </a:lnTo>
                <a:lnTo>
                  <a:pt x="350393" y="165100"/>
                </a:lnTo>
                <a:close/>
              </a:path>
              <a:path w="521335" h="558800">
                <a:moveTo>
                  <a:pt x="383667" y="129413"/>
                </a:moveTo>
                <a:lnTo>
                  <a:pt x="367030" y="147193"/>
                </a:lnTo>
                <a:lnTo>
                  <a:pt x="384810" y="163830"/>
                </a:lnTo>
                <a:lnTo>
                  <a:pt x="401447" y="146050"/>
                </a:lnTo>
                <a:lnTo>
                  <a:pt x="383667" y="129413"/>
                </a:lnTo>
                <a:close/>
              </a:path>
              <a:path w="521335" h="558800">
                <a:moveTo>
                  <a:pt x="416941" y="93726"/>
                </a:moveTo>
                <a:lnTo>
                  <a:pt x="400304" y="111506"/>
                </a:lnTo>
                <a:lnTo>
                  <a:pt x="418084" y="128143"/>
                </a:lnTo>
                <a:lnTo>
                  <a:pt x="434721" y="110363"/>
                </a:lnTo>
                <a:lnTo>
                  <a:pt x="416941" y="93726"/>
                </a:lnTo>
                <a:close/>
              </a:path>
              <a:path w="521335" h="558800">
                <a:moveTo>
                  <a:pt x="450215" y="58039"/>
                </a:moveTo>
                <a:lnTo>
                  <a:pt x="433578" y="75946"/>
                </a:lnTo>
                <a:lnTo>
                  <a:pt x="451358" y="92456"/>
                </a:lnTo>
                <a:lnTo>
                  <a:pt x="467995" y="74676"/>
                </a:lnTo>
                <a:lnTo>
                  <a:pt x="450215" y="58039"/>
                </a:lnTo>
                <a:close/>
              </a:path>
              <a:path w="521335" h="558800">
                <a:moveTo>
                  <a:pt x="521081" y="0"/>
                </a:moveTo>
                <a:lnTo>
                  <a:pt x="441198" y="29718"/>
                </a:lnTo>
                <a:lnTo>
                  <a:pt x="496950" y="81661"/>
                </a:lnTo>
                <a:lnTo>
                  <a:pt x="504268" y="56896"/>
                </a:lnTo>
                <a:lnTo>
                  <a:pt x="484632" y="56896"/>
                </a:lnTo>
                <a:lnTo>
                  <a:pt x="466851" y="40259"/>
                </a:lnTo>
                <a:lnTo>
                  <a:pt x="468757" y="38100"/>
                </a:lnTo>
                <a:lnTo>
                  <a:pt x="509822" y="38100"/>
                </a:lnTo>
                <a:lnTo>
                  <a:pt x="521081" y="0"/>
                </a:lnTo>
                <a:close/>
              </a:path>
              <a:path w="521335" h="558800">
                <a:moveTo>
                  <a:pt x="468757" y="38100"/>
                </a:moveTo>
                <a:lnTo>
                  <a:pt x="466851" y="40259"/>
                </a:lnTo>
                <a:lnTo>
                  <a:pt x="484632" y="56896"/>
                </a:lnTo>
                <a:lnTo>
                  <a:pt x="486663" y="54737"/>
                </a:lnTo>
                <a:lnTo>
                  <a:pt x="468757" y="38100"/>
                </a:lnTo>
                <a:close/>
              </a:path>
              <a:path w="521335" h="558800">
                <a:moveTo>
                  <a:pt x="509822" y="38100"/>
                </a:moveTo>
                <a:lnTo>
                  <a:pt x="468757" y="38100"/>
                </a:lnTo>
                <a:lnTo>
                  <a:pt x="486663" y="54737"/>
                </a:lnTo>
                <a:lnTo>
                  <a:pt x="484632" y="56896"/>
                </a:lnTo>
                <a:lnTo>
                  <a:pt x="504268" y="56896"/>
                </a:lnTo>
                <a:lnTo>
                  <a:pt x="509822" y="38100"/>
                </a:lnTo>
                <a:close/>
              </a:path>
            </a:pathLst>
          </a:custGeom>
          <a:solidFill>
            <a:srgbClr val="0074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7" name="object 37"/>
          <p:cNvSpPr/>
          <p:nvPr/>
        </p:nvSpPr>
        <p:spPr>
          <a:xfrm>
            <a:off x="3231359" y="1546190"/>
            <a:ext cx="500171" cy="63263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8" name="object 38"/>
          <p:cNvSpPr/>
          <p:nvPr/>
        </p:nvSpPr>
        <p:spPr>
          <a:xfrm>
            <a:off x="3322714" y="1621559"/>
            <a:ext cx="769670" cy="77652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9" name="object 39"/>
          <p:cNvSpPr txBox="1"/>
          <p:nvPr/>
        </p:nvSpPr>
        <p:spPr>
          <a:xfrm>
            <a:off x="2739278" y="1249179"/>
            <a:ext cx="250751" cy="1152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749" spc="8" dirty="0">
                <a:solidFill>
                  <a:srgbClr val="1D1D1A"/>
                </a:solidFill>
                <a:latin typeface="微软雅黑"/>
                <a:cs typeface="微软雅黑"/>
              </a:rPr>
              <a:t>10</a:t>
            </a:r>
            <a:r>
              <a:rPr sz="749" dirty="0">
                <a:solidFill>
                  <a:srgbClr val="1D1D1A"/>
                </a:solidFill>
                <a:latin typeface="微软雅黑"/>
                <a:cs typeface="微软雅黑"/>
              </a:rPr>
              <a:t>k</a:t>
            </a:r>
            <a:r>
              <a:rPr sz="749" spc="4" dirty="0">
                <a:solidFill>
                  <a:srgbClr val="1D1D1A"/>
                </a:solidFill>
                <a:latin typeface="微软雅黑"/>
                <a:cs typeface="微软雅黑"/>
              </a:rPr>
              <a:t>V</a:t>
            </a:r>
            <a:endParaRPr sz="749">
              <a:latin typeface="微软雅黑"/>
              <a:cs typeface="微软雅黑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790206" y="1281584"/>
            <a:ext cx="250751" cy="1211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787" dirty="0">
                <a:solidFill>
                  <a:srgbClr val="1D1D1A"/>
                </a:solidFill>
                <a:latin typeface="微软雅黑"/>
                <a:cs typeface="微软雅黑"/>
              </a:rPr>
              <a:t>220v</a:t>
            </a:r>
            <a:endParaRPr sz="787">
              <a:latin typeface="微软雅黑"/>
              <a:cs typeface="微软雅黑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3136958" y="1761732"/>
            <a:ext cx="89453" cy="155114"/>
          </a:xfrm>
          <a:custGeom>
            <a:avLst/>
            <a:gdLst/>
            <a:ahLst/>
            <a:cxnLst/>
            <a:rect l="l" t="t" r="r" b="b"/>
            <a:pathLst>
              <a:path w="119379" h="207010">
                <a:moveTo>
                  <a:pt x="0" y="86741"/>
                </a:moveTo>
                <a:lnTo>
                  <a:pt x="57404" y="206501"/>
                </a:lnTo>
                <a:lnTo>
                  <a:pt x="108870" y="107823"/>
                </a:lnTo>
                <a:lnTo>
                  <a:pt x="78867" y="107823"/>
                </a:lnTo>
                <a:lnTo>
                  <a:pt x="39243" y="107187"/>
                </a:lnTo>
                <a:lnTo>
                  <a:pt x="39571" y="87375"/>
                </a:lnTo>
                <a:lnTo>
                  <a:pt x="0" y="86741"/>
                </a:lnTo>
                <a:close/>
              </a:path>
              <a:path w="119379" h="207010">
                <a:moveTo>
                  <a:pt x="39571" y="87375"/>
                </a:moveTo>
                <a:lnTo>
                  <a:pt x="39243" y="107187"/>
                </a:lnTo>
                <a:lnTo>
                  <a:pt x="78867" y="107823"/>
                </a:lnTo>
                <a:lnTo>
                  <a:pt x="79196" y="88010"/>
                </a:lnTo>
                <a:lnTo>
                  <a:pt x="39571" y="87375"/>
                </a:lnTo>
                <a:close/>
              </a:path>
              <a:path w="119379" h="207010">
                <a:moveTo>
                  <a:pt x="79196" y="88010"/>
                </a:moveTo>
                <a:lnTo>
                  <a:pt x="78867" y="107823"/>
                </a:lnTo>
                <a:lnTo>
                  <a:pt x="108870" y="107823"/>
                </a:lnTo>
                <a:lnTo>
                  <a:pt x="118872" y="88646"/>
                </a:lnTo>
                <a:lnTo>
                  <a:pt x="79196" y="88010"/>
                </a:lnTo>
                <a:close/>
              </a:path>
              <a:path w="119379" h="207010">
                <a:moveTo>
                  <a:pt x="41021" y="0"/>
                </a:moveTo>
                <a:lnTo>
                  <a:pt x="39571" y="87375"/>
                </a:lnTo>
                <a:lnTo>
                  <a:pt x="79196" y="88010"/>
                </a:lnTo>
                <a:lnTo>
                  <a:pt x="80645" y="762"/>
                </a:lnTo>
                <a:lnTo>
                  <a:pt x="4102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2" name="object 42"/>
          <p:cNvSpPr/>
          <p:nvPr/>
        </p:nvSpPr>
        <p:spPr>
          <a:xfrm>
            <a:off x="2822544" y="1603287"/>
            <a:ext cx="267214" cy="22838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3" name="object 43"/>
          <p:cNvSpPr txBox="1"/>
          <p:nvPr/>
        </p:nvSpPr>
        <p:spPr>
          <a:xfrm>
            <a:off x="873553" y="833512"/>
            <a:ext cx="1152410" cy="1152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749" b="1" spc="4" dirty="0">
                <a:solidFill>
                  <a:srgbClr val="1D1D1A"/>
                </a:solidFill>
                <a:latin typeface="微软雅黑"/>
                <a:cs typeface="微软雅黑"/>
              </a:rPr>
              <a:t>电力骨干网（光</a:t>
            </a:r>
            <a:r>
              <a:rPr sz="749" b="1" spc="-8" dirty="0">
                <a:solidFill>
                  <a:srgbClr val="1D1D1A"/>
                </a:solidFill>
                <a:latin typeface="微软雅黑"/>
                <a:cs typeface="微软雅黑"/>
              </a:rPr>
              <a:t>纤</a:t>
            </a:r>
            <a:r>
              <a:rPr sz="749" b="1" dirty="0">
                <a:solidFill>
                  <a:srgbClr val="1D1D1A"/>
                </a:solidFill>
                <a:latin typeface="微软雅黑"/>
                <a:cs typeface="微软雅黑"/>
              </a:rPr>
              <a:t>r</a:t>
            </a:r>
            <a:r>
              <a:rPr sz="749" b="1" spc="-11" dirty="0">
                <a:solidFill>
                  <a:srgbClr val="1D1D1A"/>
                </a:solidFill>
                <a:latin typeface="微软雅黑"/>
                <a:cs typeface="微软雅黑"/>
              </a:rPr>
              <a:t>e</a:t>
            </a:r>
            <a:r>
              <a:rPr sz="749" b="1" spc="-8" dirty="0">
                <a:solidFill>
                  <a:srgbClr val="1D1D1A"/>
                </a:solidFill>
                <a:latin typeface="微软雅黑"/>
                <a:cs typeface="微软雅黑"/>
              </a:rPr>
              <a:t>a</a:t>
            </a:r>
            <a:r>
              <a:rPr sz="749" b="1" dirty="0">
                <a:solidFill>
                  <a:srgbClr val="1D1D1A"/>
                </a:solidFill>
                <a:latin typeface="微软雅黑"/>
                <a:cs typeface="微软雅黑"/>
              </a:rPr>
              <a:t>dy</a:t>
            </a:r>
            <a:r>
              <a:rPr sz="749" b="1" spc="4" dirty="0">
                <a:solidFill>
                  <a:srgbClr val="1D1D1A"/>
                </a:solidFill>
                <a:latin typeface="微软雅黑"/>
                <a:cs typeface="微软雅黑"/>
              </a:rPr>
              <a:t>）</a:t>
            </a:r>
            <a:endParaRPr sz="749">
              <a:latin typeface="微软雅黑"/>
              <a:cs typeface="微软雅黑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51825" y="124971"/>
            <a:ext cx="4918918" cy="322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lang="en-US" altLang="zh-CN" sz="2098" b="1" spc="-4" dirty="0" err="1">
                <a:solidFill>
                  <a:schemeClr val="bg1"/>
                </a:solidFill>
                <a:cs typeface="微软雅黑"/>
              </a:rPr>
              <a:t>uRLLC</a:t>
            </a:r>
            <a:r>
              <a:rPr sz="2098" b="1" spc="8" dirty="0">
                <a:solidFill>
                  <a:schemeClr val="bg1"/>
                </a:solidFill>
                <a:cs typeface="微软雅黑"/>
              </a:rPr>
              <a:t>：</a:t>
            </a:r>
            <a:r>
              <a:rPr lang="zh-CN" altLang="en-US" sz="2098" b="1" spc="8" dirty="0">
                <a:solidFill>
                  <a:schemeClr val="bg1"/>
                </a:solidFill>
                <a:cs typeface="微软雅黑"/>
              </a:rPr>
              <a:t>智能电网、实时差动保护</a:t>
            </a:r>
            <a:endParaRPr sz="2098" dirty="0">
              <a:solidFill>
                <a:schemeClr val="bg1"/>
              </a:solidFill>
              <a:cs typeface="微软雅黑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704886" y="3274524"/>
            <a:ext cx="4429310" cy="815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112" marR="3806" indent="-215072">
              <a:lnSpc>
                <a:spcPct val="150000"/>
              </a:lnSpc>
              <a:tabLst>
                <a:tab pos="224112" algn="l"/>
              </a:tabLst>
            </a:pPr>
            <a:r>
              <a:rPr sz="899" spc="15" dirty="0">
                <a:solidFill>
                  <a:srgbClr val="35352F"/>
                </a:solidFill>
                <a:cs typeface="Wingdings"/>
              </a:rPr>
              <a:t></a:t>
            </a:r>
            <a:r>
              <a:rPr sz="899" spc="15" dirty="0">
                <a:solidFill>
                  <a:srgbClr val="35352F"/>
                </a:solidFill>
                <a:cs typeface="Times New Roman"/>
              </a:rPr>
              <a:t>	</a:t>
            </a:r>
            <a:r>
              <a:rPr sz="1199" b="1" dirty="0">
                <a:solidFill>
                  <a:srgbClr val="1D1D1A"/>
                </a:solidFill>
                <a:cs typeface="微软雅黑"/>
              </a:rPr>
              <a:t>W</a:t>
            </a:r>
            <a:r>
              <a:rPr sz="1199" b="1" spc="-19" dirty="0">
                <a:solidFill>
                  <a:srgbClr val="1D1D1A"/>
                </a:solidFill>
                <a:cs typeface="微软雅黑"/>
              </a:rPr>
              <a:t>h</a:t>
            </a:r>
            <a:r>
              <a:rPr sz="1199" b="1" spc="-4" dirty="0">
                <a:solidFill>
                  <a:srgbClr val="1D1D1A"/>
                </a:solidFill>
                <a:cs typeface="微软雅黑"/>
              </a:rPr>
              <a:t>y</a:t>
            </a:r>
            <a:r>
              <a:rPr sz="1199" b="1" spc="-15" dirty="0">
                <a:solidFill>
                  <a:srgbClr val="1D1D1A"/>
                </a:solidFill>
                <a:cs typeface="微软雅黑"/>
              </a:rPr>
              <a:t> </a:t>
            </a:r>
            <a:r>
              <a:rPr sz="1199" b="1" spc="11" dirty="0">
                <a:solidFill>
                  <a:srgbClr val="1D1D1A"/>
                </a:solidFill>
                <a:cs typeface="微软雅黑"/>
              </a:rPr>
              <a:t>5</a:t>
            </a:r>
            <a:r>
              <a:rPr sz="1199" b="1" spc="-11" dirty="0">
                <a:solidFill>
                  <a:srgbClr val="1D1D1A"/>
                </a:solidFill>
                <a:cs typeface="微软雅黑"/>
              </a:rPr>
              <a:t>G</a:t>
            </a:r>
            <a:r>
              <a:rPr sz="1199" b="1" spc="-8" dirty="0">
                <a:solidFill>
                  <a:srgbClr val="1D1D1A"/>
                </a:solidFill>
                <a:cs typeface="微软雅黑"/>
              </a:rPr>
              <a:t>：</a:t>
            </a:r>
            <a:r>
              <a:rPr sz="1199" spc="4" dirty="0">
                <a:solidFill>
                  <a:srgbClr val="1D1D1A"/>
                </a:solidFill>
                <a:cs typeface="微软雅黑"/>
              </a:rPr>
              <a:t>差</a:t>
            </a:r>
            <a:r>
              <a:rPr sz="1199" spc="-8" dirty="0">
                <a:solidFill>
                  <a:srgbClr val="1D1D1A"/>
                </a:solidFill>
                <a:cs typeface="微软雅黑"/>
              </a:rPr>
              <a:t>动保</a:t>
            </a:r>
            <a:r>
              <a:rPr sz="1199" spc="4" dirty="0">
                <a:solidFill>
                  <a:srgbClr val="1D1D1A"/>
                </a:solidFill>
                <a:cs typeface="微软雅黑"/>
              </a:rPr>
              <a:t>护</a:t>
            </a:r>
            <a:r>
              <a:rPr sz="1199" spc="-8" dirty="0">
                <a:solidFill>
                  <a:srgbClr val="1D1D1A"/>
                </a:solidFill>
                <a:cs typeface="微软雅黑"/>
              </a:rPr>
              <a:t>时延</a:t>
            </a:r>
            <a:r>
              <a:rPr sz="1199" spc="4" dirty="0">
                <a:solidFill>
                  <a:srgbClr val="1D1D1A"/>
                </a:solidFill>
                <a:cs typeface="微软雅黑"/>
              </a:rPr>
              <a:t>要</a:t>
            </a:r>
            <a:r>
              <a:rPr sz="1199" spc="-4" dirty="0">
                <a:solidFill>
                  <a:srgbClr val="1D1D1A"/>
                </a:solidFill>
                <a:cs typeface="微软雅黑"/>
              </a:rPr>
              <a:t>求E</a:t>
            </a:r>
            <a:r>
              <a:rPr sz="1199" spc="8" dirty="0">
                <a:solidFill>
                  <a:srgbClr val="1D1D1A"/>
                </a:solidFill>
                <a:cs typeface="微软雅黑"/>
              </a:rPr>
              <a:t>2</a:t>
            </a:r>
            <a:r>
              <a:rPr sz="1199" spc="-4" dirty="0">
                <a:solidFill>
                  <a:srgbClr val="1D1D1A"/>
                </a:solidFill>
                <a:cs typeface="微软雅黑"/>
              </a:rPr>
              <a:t>E</a:t>
            </a:r>
            <a:r>
              <a:rPr sz="1199" spc="15" dirty="0">
                <a:solidFill>
                  <a:srgbClr val="1D1D1A"/>
                </a:solidFill>
                <a:cs typeface="微软雅黑"/>
              </a:rPr>
              <a:t> </a:t>
            </a:r>
            <a:r>
              <a:rPr sz="1199" spc="-11" dirty="0">
                <a:solidFill>
                  <a:srgbClr val="1D1D1A"/>
                </a:solidFill>
                <a:cs typeface="微软雅黑"/>
              </a:rPr>
              <a:t>x</a:t>
            </a:r>
            <a:r>
              <a:rPr sz="1199" dirty="0">
                <a:solidFill>
                  <a:srgbClr val="1D1D1A"/>
                </a:solidFill>
                <a:cs typeface="微软雅黑"/>
              </a:rPr>
              <a:t>*</a:t>
            </a:r>
            <a:r>
              <a:rPr sz="1199" spc="-8" dirty="0">
                <a:solidFill>
                  <a:srgbClr val="1D1D1A"/>
                </a:solidFill>
                <a:cs typeface="微软雅黑"/>
              </a:rPr>
              <a:t>1</a:t>
            </a:r>
            <a:r>
              <a:rPr sz="1199" spc="8" dirty="0">
                <a:solidFill>
                  <a:srgbClr val="1D1D1A"/>
                </a:solidFill>
                <a:cs typeface="微软雅黑"/>
              </a:rPr>
              <a:t>0</a:t>
            </a:r>
            <a:r>
              <a:rPr sz="1199" spc="-15" dirty="0">
                <a:solidFill>
                  <a:srgbClr val="1D1D1A"/>
                </a:solidFill>
                <a:cs typeface="微软雅黑"/>
              </a:rPr>
              <a:t>m</a:t>
            </a:r>
            <a:r>
              <a:rPr sz="1199" dirty="0">
                <a:solidFill>
                  <a:srgbClr val="1D1D1A"/>
                </a:solidFill>
                <a:cs typeface="微软雅黑"/>
              </a:rPr>
              <a:t>s</a:t>
            </a:r>
            <a:r>
              <a:rPr sz="1199" spc="-8" dirty="0">
                <a:solidFill>
                  <a:srgbClr val="1D1D1A"/>
                </a:solidFill>
                <a:cs typeface="微软雅黑"/>
              </a:rPr>
              <a:t>，</a:t>
            </a:r>
            <a:r>
              <a:rPr sz="1199" spc="4" dirty="0">
                <a:solidFill>
                  <a:srgbClr val="1D1D1A"/>
                </a:solidFill>
                <a:cs typeface="微软雅黑"/>
              </a:rPr>
              <a:t>切</a:t>
            </a:r>
            <a:r>
              <a:rPr sz="1199" spc="-8" dirty="0">
                <a:solidFill>
                  <a:srgbClr val="1D1D1A"/>
                </a:solidFill>
                <a:cs typeface="微软雅黑"/>
              </a:rPr>
              <a:t>片提</a:t>
            </a:r>
            <a:r>
              <a:rPr sz="1199" spc="4" dirty="0">
                <a:solidFill>
                  <a:srgbClr val="1D1D1A"/>
                </a:solidFill>
                <a:cs typeface="微软雅黑"/>
              </a:rPr>
              <a:t>供</a:t>
            </a:r>
            <a:r>
              <a:rPr sz="1199" spc="-8" dirty="0">
                <a:solidFill>
                  <a:srgbClr val="1D1D1A"/>
                </a:solidFill>
                <a:cs typeface="微软雅黑"/>
              </a:rPr>
              <a:t>物理</a:t>
            </a:r>
            <a:r>
              <a:rPr sz="1199" spc="4" dirty="0">
                <a:solidFill>
                  <a:srgbClr val="1D1D1A"/>
                </a:solidFill>
                <a:cs typeface="微软雅黑"/>
              </a:rPr>
              <a:t>与</a:t>
            </a:r>
            <a:r>
              <a:rPr sz="1199" spc="-8" dirty="0">
                <a:solidFill>
                  <a:srgbClr val="1D1D1A"/>
                </a:solidFill>
                <a:cs typeface="微软雅黑"/>
              </a:rPr>
              <a:t>逻辑</a:t>
            </a:r>
            <a:r>
              <a:rPr sz="1199" spc="4" dirty="0">
                <a:solidFill>
                  <a:srgbClr val="1D1D1A"/>
                </a:solidFill>
                <a:cs typeface="微软雅黑"/>
              </a:rPr>
              <a:t>隔</a:t>
            </a:r>
            <a:r>
              <a:rPr sz="1199" spc="-8" dirty="0">
                <a:solidFill>
                  <a:srgbClr val="1D1D1A"/>
                </a:solidFill>
                <a:cs typeface="微软雅黑"/>
              </a:rPr>
              <a:t>离</a:t>
            </a:r>
            <a:r>
              <a:rPr sz="1199" spc="-8">
                <a:solidFill>
                  <a:srgbClr val="1D1D1A"/>
                </a:solidFill>
                <a:cs typeface="微软雅黑"/>
              </a:rPr>
              <a:t>， </a:t>
            </a:r>
            <a:r>
              <a:rPr lang="zh-CN" altLang="en-US" sz="1199" spc="-8">
                <a:solidFill>
                  <a:srgbClr val="1D1D1A"/>
                </a:solidFill>
                <a:cs typeface="微软雅黑"/>
              </a:rPr>
              <a:t>全网时钟同步，</a:t>
            </a:r>
            <a:r>
              <a:rPr sz="1199" spc="-8">
                <a:solidFill>
                  <a:srgbClr val="1D1D1A"/>
                </a:solidFill>
                <a:cs typeface="微软雅黑"/>
              </a:rPr>
              <a:t>比光纤成本</a:t>
            </a:r>
            <a:r>
              <a:rPr sz="1199" b="1" spc="-8">
                <a:solidFill>
                  <a:srgbClr val="FF0000"/>
                </a:solidFill>
                <a:cs typeface="微软雅黑"/>
              </a:rPr>
              <a:t>降低</a:t>
            </a:r>
            <a:r>
              <a:rPr sz="1199" b="1" spc="-4" dirty="0">
                <a:solidFill>
                  <a:srgbClr val="FF0000"/>
                </a:solidFill>
                <a:cs typeface="微软雅黑"/>
              </a:rPr>
              <a:t>80%</a:t>
            </a:r>
            <a:endParaRPr sz="1199">
              <a:cs typeface="微软雅黑"/>
            </a:endParaRPr>
          </a:p>
          <a:p>
            <a:pPr marL="9517">
              <a:spcBef>
                <a:spcPts val="629"/>
              </a:spcBef>
              <a:tabLst>
                <a:tab pos="224112" algn="l"/>
              </a:tabLst>
            </a:pPr>
            <a:r>
              <a:rPr sz="899" spc="15" dirty="0">
                <a:solidFill>
                  <a:srgbClr val="35352F"/>
                </a:solidFill>
                <a:cs typeface="Wingdings"/>
              </a:rPr>
              <a:t></a:t>
            </a:r>
            <a:r>
              <a:rPr sz="899" spc="15" dirty="0">
                <a:solidFill>
                  <a:srgbClr val="35352F"/>
                </a:solidFill>
                <a:cs typeface="Times New Roman"/>
              </a:rPr>
              <a:t>	</a:t>
            </a:r>
            <a:r>
              <a:rPr sz="1199" b="1" spc="-8" dirty="0">
                <a:solidFill>
                  <a:srgbClr val="1D1D1A"/>
                </a:solidFill>
                <a:cs typeface="微软雅黑"/>
              </a:rPr>
              <a:t>行业贡献：</a:t>
            </a:r>
            <a:r>
              <a:rPr sz="1199" spc="-15" dirty="0">
                <a:solidFill>
                  <a:srgbClr val="1D1D1A"/>
                </a:solidFill>
                <a:cs typeface="微软雅黑"/>
              </a:rPr>
              <a:t>X</a:t>
            </a:r>
            <a:r>
              <a:rPr sz="1199" spc="-8" dirty="0">
                <a:solidFill>
                  <a:srgbClr val="1D1D1A"/>
                </a:solidFill>
                <a:cs typeface="微软雅黑"/>
              </a:rPr>
              <a:t>篇</a:t>
            </a:r>
            <a:r>
              <a:rPr sz="1199" spc="-11" dirty="0">
                <a:solidFill>
                  <a:srgbClr val="1D1D1A"/>
                </a:solidFill>
                <a:cs typeface="微软雅黑"/>
              </a:rPr>
              <a:t>3G</a:t>
            </a:r>
            <a:r>
              <a:rPr sz="1199" spc="-15" dirty="0">
                <a:solidFill>
                  <a:srgbClr val="1D1D1A"/>
                </a:solidFill>
                <a:cs typeface="微软雅黑"/>
              </a:rPr>
              <a:t>PP</a:t>
            </a:r>
            <a:r>
              <a:rPr sz="1199" spc="4" dirty="0">
                <a:solidFill>
                  <a:srgbClr val="1D1D1A"/>
                </a:solidFill>
                <a:cs typeface="微软雅黑"/>
              </a:rPr>
              <a:t>协</a:t>
            </a:r>
            <a:r>
              <a:rPr sz="1199" spc="-8" dirty="0">
                <a:solidFill>
                  <a:srgbClr val="1D1D1A"/>
                </a:solidFill>
                <a:cs typeface="微软雅黑"/>
              </a:rPr>
              <a:t>议提</a:t>
            </a:r>
            <a:r>
              <a:rPr sz="1199" spc="4" dirty="0">
                <a:solidFill>
                  <a:srgbClr val="1D1D1A"/>
                </a:solidFill>
                <a:cs typeface="微软雅黑"/>
              </a:rPr>
              <a:t>案</a:t>
            </a:r>
            <a:r>
              <a:rPr sz="1199" spc="-8" dirty="0">
                <a:solidFill>
                  <a:srgbClr val="1D1D1A"/>
                </a:solidFill>
                <a:cs typeface="微软雅黑"/>
              </a:rPr>
              <a:t>，《</a:t>
            </a:r>
            <a:r>
              <a:rPr sz="1199" spc="8" dirty="0">
                <a:solidFill>
                  <a:srgbClr val="1D1D1A"/>
                </a:solidFill>
                <a:cs typeface="微软雅黑"/>
              </a:rPr>
              <a:t>5</a:t>
            </a:r>
            <a:r>
              <a:rPr sz="1199" spc="-11" dirty="0">
                <a:solidFill>
                  <a:srgbClr val="1D1D1A"/>
                </a:solidFill>
                <a:cs typeface="微软雅黑"/>
              </a:rPr>
              <a:t>G</a:t>
            </a:r>
            <a:r>
              <a:rPr sz="1199" spc="-8">
                <a:solidFill>
                  <a:srgbClr val="1D1D1A"/>
                </a:solidFill>
                <a:cs typeface="微软雅黑"/>
              </a:rPr>
              <a:t>电</a:t>
            </a:r>
            <a:r>
              <a:rPr sz="1199" spc="4">
                <a:solidFill>
                  <a:srgbClr val="1D1D1A"/>
                </a:solidFill>
                <a:cs typeface="微软雅黑"/>
              </a:rPr>
              <a:t>力</a:t>
            </a:r>
            <a:r>
              <a:rPr sz="1199" spc="-8">
                <a:solidFill>
                  <a:srgbClr val="1D1D1A"/>
                </a:solidFill>
                <a:cs typeface="微软雅黑"/>
              </a:rPr>
              <a:t>应用</a:t>
            </a:r>
            <a:r>
              <a:rPr sz="1199" spc="4">
                <a:solidFill>
                  <a:srgbClr val="1D1D1A"/>
                </a:solidFill>
                <a:cs typeface="微软雅黑"/>
              </a:rPr>
              <a:t>白</a:t>
            </a:r>
            <a:r>
              <a:rPr sz="1199" spc="-8">
                <a:solidFill>
                  <a:srgbClr val="1D1D1A"/>
                </a:solidFill>
                <a:cs typeface="微软雅黑"/>
              </a:rPr>
              <a:t>皮</a:t>
            </a:r>
            <a:r>
              <a:rPr sz="1199" spc="-4">
                <a:solidFill>
                  <a:srgbClr val="1D1D1A"/>
                </a:solidFill>
                <a:cs typeface="微软雅黑"/>
              </a:rPr>
              <a:t>书</a:t>
            </a:r>
            <a:r>
              <a:rPr sz="1199" spc="4">
                <a:solidFill>
                  <a:srgbClr val="1D1D1A"/>
                </a:solidFill>
                <a:cs typeface="微软雅黑"/>
              </a:rPr>
              <a:t>》</a:t>
            </a:r>
            <a:endParaRPr sz="1199">
              <a:cs typeface="微软雅黑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7280688" y="746830"/>
            <a:ext cx="1498229" cy="110083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7" name="object 47"/>
          <p:cNvSpPr/>
          <p:nvPr/>
        </p:nvSpPr>
        <p:spPr>
          <a:xfrm>
            <a:off x="5190934" y="755966"/>
            <a:ext cx="1157929" cy="107571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8" name="object 48"/>
          <p:cNvSpPr/>
          <p:nvPr/>
        </p:nvSpPr>
        <p:spPr>
          <a:xfrm>
            <a:off x="6367134" y="758250"/>
            <a:ext cx="893000" cy="107342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9" name="object 49"/>
          <p:cNvSpPr/>
          <p:nvPr/>
        </p:nvSpPr>
        <p:spPr>
          <a:xfrm>
            <a:off x="602607" y="3451047"/>
            <a:ext cx="2336415" cy="119447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0" name="object 50"/>
          <p:cNvSpPr/>
          <p:nvPr/>
        </p:nvSpPr>
        <p:spPr>
          <a:xfrm>
            <a:off x="611743" y="1943682"/>
            <a:ext cx="2327279" cy="146168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</p:spTree>
    <p:extLst>
      <p:ext uri="{BB962C8B-B14F-4D97-AF65-F5344CB8AC3E}">
        <p14:creationId xmlns:p14="http://schemas.microsoft.com/office/powerpoint/2010/main" val="328236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ChangeArrowheads="1"/>
          </p:cNvSpPr>
          <p:nvPr/>
        </p:nvSpPr>
        <p:spPr bwMode="auto">
          <a:xfrm>
            <a:off x="177501" y="12822"/>
            <a:ext cx="4340225" cy="450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移动优势：广泛的用户群体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7" name="组合 5"/>
          <p:cNvGrpSpPr/>
          <p:nvPr/>
        </p:nvGrpSpPr>
        <p:grpSpPr>
          <a:xfrm>
            <a:off x="177501" y="612983"/>
            <a:ext cx="8847288" cy="4034499"/>
            <a:chOff x="0" y="428711"/>
            <a:chExt cx="9249931" cy="3894307"/>
          </a:xfrm>
        </p:grpSpPr>
        <p:sp>
          <p:nvSpPr>
            <p:cNvPr id="18" name="矩形 17"/>
            <p:cNvSpPr/>
            <p:nvPr/>
          </p:nvSpPr>
          <p:spPr>
            <a:xfrm>
              <a:off x="0" y="499002"/>
              <a:ext cx="9144000" cy="1675607"/>
            </a:xfrm>
            <a:prstGeom prst="rect">
              <a:avLst/>
            </a:prstGeom>
            <a:gradFill flip="none" rotWithShape="1">
              <a:gsLst>
                <a:gs pos="0">
                  <a:srgbClr val="0070C0">
                    <a:shade val="30000"/>
                    <a:satMod val="115000"/>
                  </a:srgbClr>
                </a:gs>
                <a:gs pos="50000">
                  <a:srgbClr val="0070C0">
                    <a:shade val="67500"/>
                    <a:satMod val="115000"/>
                  </a:srgbClr>
                </a:gs>
                <a:gs pos="100000">
                  <a:srgbClr val="0070C0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1" dirty="0"/>
            </a:p>
          </p:txBody>
        </p:sp>
        <p:sp>
          <p:nvSpPr>
            <p:cNvPr id="19" name="TextBox 4"/>
            <p:cNvSpPr txBox="1">
              <a:spLocks noChangeArrowheads="1"/>
            </p:cNvSpPr>
            <p:nvPr/>
          </p:nvSpPr>
          <p:spPr bwMode="auto">
            <a:xfrm>
              <a:off x="1683815" y="2256988"/>
              <a:ext cx="5772328" cy="10583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lnSpc>
                  <a:spcPct val="150000"/>
                </a:lnSpc>
              </a:pPr>
              <a:r>
                <a:rPr lang="zh-CN" altLang="en-US" sz="2175" b="1" dirty="0">
                  <a:solidFill>
                    <a:srgbClr val="00B0F0"/>
                  </a:solidFill>
                  <a:latin typeface="微软雅黑" pitchFamily="34" charset="-122"/>
                  <a:ea typeface="微软雅黑" pitchFamily="34" charset="-122"/>
                </a:rPr>
                <a:t>中国移动：一家服务</a:t>
              </a:r>
              <a:r>
                <a:rPr lang="zh-CN" altLang="en-US" sz="2175" b="1">
                  <a:solidFill>
                    <a:srgbClr val="00B0F0"/>
                  </a:solidFill>
                  <a:latin typeface="微软雅黑" pitchFamily="34" charset="-122"/>
                  <a:ea typeface="微软雅黑" pitchFamily="34" charset="-122"/>
                </a:rPr>
                <a:t>超过</a:t>
              </a:r>
              <a:r>
                <a:rPr lang="en-US" altLang="zh-CN" sz="2175" b="1" smtClean="0">
                  <a:solidFill>
                    <a:srgbClr val="00B0F0"/>
                  </a:solidFill>
                  <a:latin typeface="微软雅黑" pitchFamily="34" charset="-122"/>
                  <a:ea typeface="微软雅黑" pitchFamily="34" charset="-122"/>
                </a:rPr>
                <a:t>9.32</a:t>
              </a:r>
              <a:r>
                <a:rPr lang="zh-CN" altLang="en-US" sz="2175" b="1" smtClean="0">
                  <a:solidFill>
                    <a:srgbClr val="00B0F0"/>
                  </a:solidFill>
                  <a:latin typeface="微软雅黑" pitchFamily="34" charset="-122"/>
                  <a:ea typeface="微软雅黑" pitchFamily="34" charset="-122"/>
                </a:rPr>
                <a:t>亿</a:t>
              </a:r>
              <a:r>
                <a:rPr lang="zh-CN" altLang="en-US" sz="2175" b="1" dirty="0">
                  <a:solidFill>
                    <a:srgbClr val="00B0F0"/>
                  </a:solidFill>
                  <a:latin typeface="微软雅黑" pitchFamily="34" charset="-122"/>
                  <a:ea typeface="微软雅黑" pitchFamily="34" charset="-122"/>
                </a:rPr>
                <a:t>客户的公司</a:t>
              </a:r>
              <a:endParaRPr lang="en-US" altLang="zh-CN" sz="2175" b="1" dirty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algn="ctr" eaLnBrk="1" hangingPunct="1">
                <a:lnSpc>
                  <a:spcPct val="150000"/>
                </a:lnSpc>
              </a:pPr>
              <a:r>
                <a:rPr lang="zh-CN" altLang="en-US" sz="2175" b="1" dirty="0">
                  <a:solidFill>
                    <a:srgbClr val="00B0F0"/>
                  </a:solidFill>
                  <a:latin typeface="微软雅黑" pitchFamily="34" charset="-122"/>
                  <a:ea typeface="微软雅黑" pitchFamily="34" charset="-122"/>
                </a:rPr>
                <a:t>湖南移动：服务客户数超过</a:t>
              </a:r>
              <a:r>
                <a:rPr lang="en-US" altLang="zh-CN" sz="2175" b="1" dirty="0">
                  <a:solidFill>
                    <a:srgbClr val="92D050"/>
                  </a:solidFill>
                  <a:latin typeface="微软雅黑" pitchFamily="34" charset="-122"/>
                  <a:ea typeface="微软雅黑" pitchFamily="34" charset="-122"/>
                </a:rPr>
                <a:t>4000</a:t>
              </a:r>
              <a:r>
                <a:rPr lang="zh-CN" altLang="en-US" sz="2175" b="1" dirty="0">
                  <a:solidFill>
                    <a:srgbClr val="92D050"/>
                  </a:solidFill>
                  <a:latin typeface="微软雅黑" pitchFamily="34" charset="-122"/>
                  <a:ea typeface="微软雅黑" pitchFamily="34" charset="-122"/>
                </a:rPr>
                <a:t>万</a:t>
              </a:r>
            </a:p>
          </p:txBody>
        </p:sp>
        <p:sp>
          <p:nvSpPr>
            <p:cNvPr id="20" name="矩形 5"/>
            <p:cNvSpPr>
              <a:spLocks noChangeArrowheads="1"/>
            </p:cNvSpPr>
            <p:nvPr/>
          </p:nvSpPr>
          <p:spPr bwMode="auto">
            <a:xfrm>
              <a:off x="341889" y="428711"/>
              <a:ext cx="8908042" cy="19717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2674" smtClean="0">
                  <a:solidFill>
                    <a:schemeClr val="bg1"/>
                  </a:solidFill>
                  <a:latin typeface="Impact" pitchFamily="34" charset="0"/>
                </a:rPr>
                <a:t>932,000,000</a:t>
              </a:r>
              <a:endParaRPr lang="zh-CN" altLang="en-US" sz="12674" dirty="0">
                <a:solidFill>
                  <a:schemeClr val="bg1"/>
                </a:solidFill>
                <a:latin typeface="Impact" pitchFamily="34" charset="0"/>
              </a:endParaRPr>
            </a:p>
          </p:txBody>
        </p:sp>
        <p:sp>
          <p:nvSpPr>
            <p:cNvPr id="21" name="矩形 2"/>
            <p:cNvSpPr>
              <a:spLocks noChangeArrowheads="1"/>
            </p:cNvSpPr>
            <p:nvPr/>
          </p:nvSpPr>
          <p:spPr bwMode="auto">
            <a:xfrm>
              <a:off x="83301" y="3264478"/>
              <a:ext cx="9018654" cy="1058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indent="323984">
                <a:lnSpc>
                  <a:spcPct val="150000"/>
                </a:lnSpc>
              </a:pPr>
              <a:r>
                <a:rPr lang="zh-CN" altLang="en-US" sz="1351" dirty="0"/>
                <a:t>湖南</a:t>
              </a:r>
              <a:r>
                <a:rPr lang="zh-CN" altLang="zh-CN" sz="1351" dirty="0"/>
                <a:t>移动作为</a:t>
              </a:r>
              <a:r>
                <a:rPr lang="zh-CN" altLang="en-US" sz="1351" dirty="0"/>
                <a:t>湖南</a:t>
              </a:r>
              <a:r>
                <a:rPr lang="zh-CN" altLang="zh-CN" sz="1351" dirty="0"/>
                <a:t>省本地的主导运营商</a:t>
              </a:r>
              <a:r>
                <a:rPr lang="en-US" altLang="zh-CN" sz="1351" dirty="0"/>
                <a:t>,</a:t>
              </a:r>
              <a:r>
                <a:rPr lang="zh-CN" altLang="zh-CN" sz="1351" dirty="0"/>
                <a:t>具备</a:t>
              </a:r>
              <a:r>
                <a:rPr lang="zh-CN" altLang="zh-CN" sz="1500" b="1" dirty="0">
                  <a:solidFill>
                    <a:srgbClr val="92D050"/>
                  </a:solidFill>
                </a:rPr>
                <a:t>手机、专线、融合通信、</a:t>
              </a:r>
              <a:r>
                <a:rPr lang="en-US" altLang="zh-CN" sz="1500" b="1" dirty="0">
                  <a:solidFill>
                    <a:srgbClr val="92D050"/>
                  </a:solidFill>
                </a:rPr>
                <a:t>IDC</a:t>
              </a:r>
              <a:r>
                <a:rPr lang="zh-CN" altLang="zh-CN" sz="1500" b="1" dirty="0">
                  <a:solidFill>
                    <a:srgbClr val="92D050"/>
                  </a:solidFill>
                </a:rPr>
                <a:t>互联网接入</a:t>
              </a:r>
              <a:r>
                <a:rPr lang="zh-CN" altLang="en-US" sz="1500" b="1" dirty="0">
                  <a:solidFill>
                    <a:srgbClr val="92D050"/>
                  </a:solidFill>
                </a:rPr>
                <a:t>、云计算</a:t>
              </a:r>
              <a:r>
                <a:rPr lang="zh-CN" altLang="zh-CN" sz="1351" dirty="0"/>
                <a:t>等全业务运营能力。连续多年入选当地企业纳税</a:t>
              </a:r>
              <a:r>
                <a:rPr lang="en-US" altLang="zh-CN" sz="1351" dirty="0"/>
                <a:t>20</a:t>
              </a:r>
              <a:r>
                <a:rPr lang="zh-CN" altLang="zh-CN" sz="1351" dirty="0"/>
                <a:t>强，在</a:t>
              </a:r>
              <a:r>
                <a:rPr lang="zh-CN" altLang="en-US" sz="1351" dirty="0"/>
                <a:t>全省</a:t>
              </a:r>
              <a:r>
                <a:rPr lang="zh-CN" altLang="zh-CN" sz="1351" dirty="0"/>
                <a:t>通信行业</a:t>
              </a:r>
              <a:r>
                <a:rPr lang="zh-CN" altLang="en-US" sz="1500" b="1" dirty="0">
                  <a:solidFill>
                    <a:srgbClr val="92D050"/>
                  </a:solidFill>
                </a:rPr>
                <a:t>客户份额约</a:t>
              </a:r>
              <a:r>
                <a:rPr lang="en-US" altLang="zh-CN" sz="1500" b="1" dirty="0">
                  <a:solidFill>
                    <a:srgbClr val="92D050"/>
                  </a:solidFill>
                </a:rPr>
                <a:t>71%</a:t>
              </a:r>
              <a:r>
                <a:rPr lang="zh-CN" altLang="zh-CN" sz="1351" dirty="0"/>
                <a:t>。企业员工总人数超</a:t>
              </a:r>
              <a:r>
                <a:rPr lang="en-US" altLang="zh-CN" sz="1500" b="1" dirty="0">
                  <a:solidFill>
                    <a:srgbClr val="92D050"/>
                  </a:solidFill>
                </a:rPr>
                <a:t>2</a:t>
              </a:r>
              <a:r>
                <a:rPr lang="zh-CN" altLang="zh-CN" sz="1500" b="1" dirty="0">
                  <a:solidFill>
                    <a:srgbClr val="92D050"/>
                  </a:solidFill>
                </a:rPr>
                <a:t>万</a:t>
              </a:r>
              <a:r>
                <a:rPr lang="zh-CN" altLang="zh-CN" sz="1351" dirty="0"/>
                <a:t>人，下设</a:t>
              </a:r>
              <a:r>
                <a:rPr lang="en-US" altLang="zh-CN" sz="1351" b="1" dirty="0">
                  <a:solidFill>
                    <a:srgbClr val="92D050"/>
                  </a:solidFill>
                </a:rPr>
                <a:t>14</a:t>
              </a:r>
              <a:r>
                <a:rPr lang="zh-CN" altLang="zh-CN" sz="1351" b="1" dirty="0">
                  <a:solidFill>
                    <a:srgbClr val="92D050"/>
                  </a:solidFill>
                </a:rPr>
                <a:t>地市分公司及相关专业公司</a:t>
              </a:r>
              <a:r>
                <a:rPr lang="zh-CN" altLang="zh-CN" sz="1351" dirty="0"/>
                <a:t>。拥有雄厚的企业实力、一流的服务能力。</a:t>
              </a:r>
              <a:endParaRPr lang="zh-CN" altLang="en-US" sz="1351" dirty="0"/>
            </a:p>
          </p:txBody>
        </p:sp>
      </p:grpSp>
    </p:spTree>
    <p:extLst>
      <p:ext uri="{BB962C8B-B14F-4D97-AF65-F5344CB8AC3E}">
        <p14:creationId xmlns:p14="http://schemas.microsoft.com/office/powerpoint/2010/main" val="8069181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5"/>
          <p:cNvSpPr/>
          <p:nvPr/>
        </p:nvSpPr>
        <p:spPr>
          <a:xfrm>
            <a:off x="4834647" y="2557951"/>
            <a:ext cx="3928283" cy="222222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" name="object 6"/>
          <p:cNvSpPr/>
          <p:nvPr/>
        </p:nvSpPr>
        <p:spPr>
          <a:xfrm>
            <a:off x="335392" y="765102"/>
            <a:ext cx="1018613" cy="7239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" name="object 7"/>
          <p:cNvSpPr/>
          <p:nvPr/>
        </p:nvSpPr>
        <p:spPr>
          <a:xfrm>
            <a:off x="1427091" y="790224"/>
            <a:ext cx="1023181" cy="66004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" name="object 8"/>
          <p:cNvSpPr/>
          <p:nvPr/>
        </p:nvSpPr>
        <p:spPr>
          <a:xfrm>
            <a:off x="2516504" y="794792"/>
            <a:ext cx="1020896" cy="7194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" name="object 9"/>
          <p:cNvSpPr/>
          <p:nvPr/>
        </p:nvSpPr>
        <p:spPr>
          <a:xfrm>
            <a:off x="3605917" y="790223"/>
            <a:ext cx="1020896" cy="7194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" name="object 10"/>
          <p:cNvSpPr/>
          <p:nvPr/>
        </p:nvSpPr>
        <p:spPr>
          <a:xfrm>
            <a:off x="314838" y="1559893"/>
            <a:ext cx="1016329" cy="4887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" name="object 11"/>
          <p:cNvSpPr/>
          <p:nvPr/>
        </p:nvSpPr>
        <p:spPr>
          <a:xfrm>
            <a:off x="1413387" y="1559893"/>
            <a:ext cx="1014045" cy="4841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9" name="object 12"/>
          <p:cNvSpPr/>
          <p:nvPr/>
        </p:nvSpPr>
        <p:spPr>
          <a:xfrm>
            <a:off x="2509651" y="1559893"/>
            <a:ext cx="1020896" cy="48646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0" name="object 13"/>
          <p:cNvSpPr/>
          <p:nvPr/>
        </p:nvSpPr>
        <p:spPr>
          <a:xfrm>
            <a:off x="3605917" y="1539338"/>
            <a:ext cx="1027748" cy="48875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1" name="object 14"/>
          <p:cNvSpPr/>
          <p:nvPr/>
        </p:nvSpPr>
        <p:spPr>
          <a:xfrm>
            <a:off x="314837" y="2247343"/>
            <a:ext cx="1025465" cy="47733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2" name="object 15"/>
          <p:cNvSpPr/>
          <p:nvPr/>
        </p:nvSpPr>
        <p:spPr>
          <a:xfrm>
            <a:off x="1413387" y="2247343"/>
            <a:ext cx="1023181" cy="47733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3" name="object 16"/>
          <p:cNvSpPr/>
          <p:nvPr/>
        </p:nvSpPr>
        <p:spPr>
          <a:xfrm>
            <a:off x="2509651" y="2245058"/>
            <a:ext cx="1020896" cy="47961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4" name="object 17"/>
          <p:cNvSpPr/>
          <p:nvPr/>
        </p:nvSpPr>
        <p:spPr>
          <a:xfrm>
            <a:off x="3605917" y="2251912"/>
            <a:ext cx="1020896" cy="47276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5" name="object 18"/>
          <p:cNvSpPr txBox="1"/>
          <p:nvPr/>
        </p:nvSpPr>
        <p:spPr>
          <a:xfrm>
            <a:off x="335392" y="1304098"/>
            <a:ext cx="1025846" cy="126830"/>
          </a:xfrm>
          <a:prstGeom prst="rect">
            <a:avLst/>
          </a:prstGeom>
          <a:solidFill>
            <a:srgbClr val="393838"/>
          </a:solidFill>
        </p:spPr>
        <p:txBody>
          <a:bodyPr vert="horz" wrap="square" lIns="0" tIns="0" rIns="0" bIns="0" rtlCol="0">
            <a:spAutoFit/>
          </a:bodyPr>
          <a:lstStyle/>
          <a:p>
            <a:pPr marL="91358"/>
            <a:r>
              <a:rPr sz="824" dirty="0">
                <a:solidFill>
                  <a:srgbClr val="FFFFFF"/>
                </a:solidFill>
                <a:latin typeface="微软雅黑"/>
                <a:cs typeface="微软雅黑"/>
              </a:rPr>
              <a:t>交叉路口碰撞预警</a:t>
            </a:r>
            <a:endParaRPr sz="824">
              <a:latin typeface="微软雅黑"/>
              <a:cs typeface="微软雅黑"/>
            </a:endParaRPr>
          </a:p>
        </p:txBody>
      </p:sp>
      <p:sp>
        <p:nvSpPr>
          <p:cNvPr id="16" name="object 19"/>
          <p:cNvSpPr txBox="1"/>
          <p:nvPr/>
        </p:nvSpPr>
        <p:spPr>
          <a:xfrm>
            <a:off x="1413387" y="1297246"/>
            <a:ext cx="1023466" cy="126830"/>
          </a:xfrm>
          <a:prstGeom prst="rect">
            <a:avLst/>
          </a:prstGeom>
          <a:solidFill>
            <a:srgbClr val="393838"/>
          </a:solidFill>
        </p:spPr>
        <p:txBody>
          <a:bodyPr vert="horz" wrap="square" lIns="0" tIns="0" rIns="0" bIns="0" rtlCol="0">
            <a:spAutoFit/>
          </a:bodyPr>
          <a:lstStyle/>
          <a:p>
            <a:pPr marL="196990"/>
            <a:r>
              <a:rPr sz="824" dirty="0">
                <a:solidFill>
                  <a:srgbClr val="FFFFFF"/>
                </a:solidFill>
                <a:latin typeface="微软雅黑"/>
                <a:cs typeface="微软雅黑"/>
              </a:rPr>
              <a:t>变道碰撞预警</a:t>
            </a:r>
            <a:endParaRPr sz="824">
              <a:latin typeface="微软雅黑"/>
              <a:cs typeface="微软雅黑"/>
            </a:endParaRPr>
          </a:p>
        </p:txBody>
      </p:sp>
      <p:sp>
        <p:nvSpPr>
          <p:cNvPr id="17" name="object 20"/>
          <p:cNvSpPr txBox="1"/>
          <p:nvPr/>
        </p:nvSpPr>
        <p:spPr>
          <a:xfrm>
            <a:off x="2516504" y="1292678"/>
            <a:ext cx="1027748" cy="126830"/>
          </a:xfrm>
          <a:prstGeom prst="rect">
            <a:avLst/>
          </a:prstGeom>
          <a:solidFill>
            <a:srgbClr val="393838"/>
          </a:solidFill>
        </p:spPr>
        <p:txBody>
          <a:bodyPr vert="horz" wrap="square" lIns="0" tIns="0" rIns="0" bIns="0" rtlCol="0">
            <a:spAutoFit/>
          </a:bodyPr>
          <a:lstStyle/>
          <a:p>
            <a:pPr marL="92309"/>
            <a:r>
              <a:rPr sz="824" dirty="0">
                <a:solidFill>
                  <a:srgbClr val="FFFFFF"/>
                </a:solidFill>
                <a:latin typeface="微软雅黑"/>
                <a:cs typeface="微软雅黑"/>
              </a:rPr>
              <a:t>车辆紧急制动预警</a:t>
            </a:r>
            <a:endParaRPr sz="824">
              <a:latin typeface="微软雅黑"/>
              <a:cs typeface="微软雅黑"/>
            </a:endParaRPr>
          </a:p>
        </p:txBody>
      </p:sp>
      <p:sp>
        <p:nvSpPr>
          <p:cNvPr id="18" name="object 21"/>
          <p:cNvSpPr txBox="1"/>
          <p:nvPr/>
        </p:nvSpPr>
        <p:spPr>
          <a:xfrm>
            <a:off x="3605917" y="1292678"/>
            <a:ext cx="1027748" cy="126830"/>
          </a:xfrm>
          <a:prstGeom prst="rect">
            <a:avLst/>
          </a:prstGeom>
          <a:solidFill>
            <a:srgbClr val="393838"/>
          </a:solidFill>
        </p:spPr>
        <p:txBody>
          <a:bodyPr vert="horz" wrap="square" lIns="0" tIns="0" rIns="0" bIns="0" rtlCol="0">
            <a:spAutoFit/>
          </a:bodyPr>
          <a:lstStyle/>
          <a:p>
            <a:pPr marL="199845"/>
            <a:r>
              <a:rPr sz="824" dirty="0">
                <a:solidFill>
                  <a:srgbClr val="FFFFFF"/>
                </a:solidFill>
                <a:latin typeface="微软雅黑"/>
                <a:cs typeface="微软雅黑"/>
              </a:rPr>
              <a:t>前车碰撞预警</a:t>
            </a:r>
            <a:endParaRPr sz="824">
              <a:latin typeface="微软雅黑"/>
              <a:cs typeface="微软雅黑"/>
            </a:endParaRPr>
          </a:p>
        </p:txBody>
      </p:sp>
      <p:sp>
        <p:nvSpPr>
          <p:cNvPr id="19" name="object 22"/>
          <p:cNvSpPr txBox="1"/>
          <p:nvPr/>
        </p:nvSpPr>
        <p:spPr>
          <a:xfrm>
            <a:off x="326258" y="1948154"/>
            <a:ext cx="3206956" cy="126894"/>
          </a:xfrm>
          <a:prstGeom prst="rect">
            <a:avLst/>
          </a:prstGeom>
          <a:solidFill>
            <a:srgbClr val="393838"/>
          </a:solidFill>
        </p:spPr>
        <p:txBody>
          <a:bodyPr vert="horz" wrap="square" lIns="0" tIns="0" rIns="0" bIns="0" rtlCol="0">
            <a:spAutoFit/>
          </a:bodyPr>
          <a:lstStyle/>
          <a:p>
            <a:pPr marL="196514">
              <a:tabLst>
                <a:tab pos="1009693" algn="l"/>
                <a:tab pos="2378156" algn="l"/>
              </a:tabLst>
            </a:pPr>
            <a:r>
              <a:rPr sz="824" dirty="0">
                <a:solidFill>
                  <a:srgbClr val="FFFFFF"/>
                </a:solidFill>
                <a:latin typeface="微软雅黑"/>
                <a:cs typeface="微软雅黑"/>
              </a:rPr>
              <a:t>特殊车辆避让	</a:t>
            </a:r>
            <a:r>
              <a:rPr sz="1237" baseline="2525" dirty="0">
                <a:solidFill>
                  <a:srgbClr val="FFFFFF"/>
                </a:solidFill>
                <a:latin typeface="微软雅黑"/>
                <a:cs typeface="微软雅黑"/>
              </a:rPr>
              <a:t>摩托车视线遮挡危险提醒	</a:t>
            </a:r>
            <a:r>
              <a:rPr sz="1237" baseline="7575" dirty="0">
                <a:solidFill>
                  <a:srgbClr val="FFFFFF"/>
                </a:solidFill>
                <a:latin typeface="微软雅黑"/>
                <a:cs typeface="微软雅黑"/>
              </a:rPr>
              <a:t>路边施工提醒</a:t>
            </a:r>
            <a:endParaRPr sz="1237" baseline="7575">
              <a:latin typeface="微软雅黑"/>
              <a:cs typeface="微软雅黑"/>
            </a:endParaRPr>
          </a:p>
        </p:txBody>
      </p:sp>
      <p:sp>
        <p:nvSpPr>
          <p:cNvPr id="20" name="object 23"/>
          <p:cNvSpPr txBox="1"/>
          <p:nvPr/>
        </p:nvSpPr>
        <p:spPr>
          <a:xfrm>
            <a:off x="3617336" y="1948153"/>
            <a:ext cx="1027748" cy="126830"/>
          </a:xfrm>
          <a:prstGeom prst="rect">
            <a:avLst/>
          </a:prstGeom>
          <a:solidFill>
            <a:srgbClr val="393838"/>
          </a:solidFill>
        </p:spPr>
        <p:txBody>
          <a:bodyPr vert="horz" wrap="square" lIns="0" tIns="0" rIns="0" bIns="0" rtlCol="0">
            <a:spAutoFit/>
          </a:bodyPr>
          <a:lstStyle/>
          <a:p>
            <a:pPr marL="197942"/>
            <a:r>
              <a:rPr sz="824" dirty="0">
                <a:solidFill>
                  <a:srgbClr val="FFFFFF"/>
                </a:solidFill>
                <a:latin typeface="微软雅黑"/>
                <a:cs typeface="微软雅黑"/>
              </a:rPr>
              <a:t>交通拥堵提醒</a:t>
            </a:r>
            <a:endParaRPr sz="824">
              <a:latin typeface="微软雅黑"/>
              <a:cs typeface="微软雅黑"/>
            </a:endParaRPr>
          </a:p>
        </p:txBody>
      </p:sp>
      <p:sp>
        <p:nvSpPr>
          <p:cNvPr id="21" name="object 24"/>
          <p:cNvSpPr txBox="1"/>
          <p:nvPr/>
        </p:nvSpPr>
        <p:spPr>
          <a:xfrm>
            <a:off x="482323" y="3537178"/>
            <a:ext cx="151784" cy="9687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 marR="3806" algn="just"/>
            <a:r>
              <a:rPr sz="1049" b="1" spc="-4" dirty="0">
                <a:latin typeface="微软雅黑"/>
                <a:cs typeface="微软雅黑"/>
              </a:rPr>
              <a:t>四 </a:t>
            </a:r>
            <a:r>
              <a:rPr sz="1049" b="1" spc="-8" dirty="0">
                <a:latin typeface="微软雅黑"/>
                <a:cs typeface="微软雅黑"/>
              </a:rPr>
              <a:t>个</a:t>
            </a:r>
            <a:r>
              <a:rPr sz="1049" b="1" spc="-4" dirty="0">
                <a:latin typeface="微软雅黑"/>
                <a:cs typeface="微软雅黑"/>
              </a:rPr>
              <a:t> 高 </a:t>
            </a:r>
            <a:r>
              <a:rPr sz="1049" b="1" spc="-8" dirty="0">
                <a:latin typeface="微软雅黑"/>
                <a:cs typeface="微软雅黑"/>
              </a:rPr>
              <a:t>阶</a:t>
            </a:r>
            <a:r>
              <a:rPr sz="1049" b="1" spc="-4" dirty="0">
                <a:latin typeface="微软雅黑"/>
                <a:cs typeface="微软雅黑"/>
              </a:rPr>
              <a:t> </a:t>
            </a:r>
            <a:r>
              <a:rPr sz="1049" b="1" spc="-8" dirty="0">
                <a:latin typeface="微软雅黑"/>
                <a:cs typeface="微软雅黑"/>
              </a:rPr>
              <a:t>场 景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22" name="object 25"/>
          <p:cNvSpPr/>
          <p:nvPr/>
        </p:nvSpPr>
        <p:spPr>
          <a:xfrm>
            <a:off x="1169011" y="2927940"/>
            <a:ext cx="2541965" cy="27406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3" name="object 26"/>
          <p:cNvSpPr/>
          <p:nvPr/>
        </p:nvSpPr>
        <p:spPr>
          <a:xfrm>
            <a:off x="842416" y="3217994"/>
            <a:ext cx="1575881" cy="57325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4" name="object 27"/>
          <p:cNvSpPr/>
          <p:nvPr/>
        </p:nvSpPr>
        <p:spPr>
          <a:xfrm>
            <a:off x="2495948" y="3215710"/>
            <a:ext cx="1587300" cy="60979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5" name="object 28"/>
          <p:cNvSpPr/>
          <p:nvPr/>
        </p:nvSpPr>
        <p:spPr>
          <a:xfrm>
            <a:off x="835564" y="3957973"/>
            <a:ext cx="1564461" cy="58010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6" name="object 29"/>
          <p:cNvSpPr/>
          <p:nvPr/>
        </p:nvSpPr>
        <p:spPr>
          <a:xfrm>
            <a:off x="2495947" y="3955690"/>
            <a:ext cx="1598720" cy="61893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7" name="object 30"/>
          <p:cNvSpPr/>
          <p:nvPr/>
        </p:nvSpPr>
        <p:spPr>
          <a:xfrm>
            <a:off x="4804956" y="1388603"/>
            <a:ext cx="4110994" cy="456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8" name="object 31"/>
          <p:cNvSpPr/>
          <p:nvPr/>
        </p:nvSpPr>
        <p:spPr>
          <a:xfrm>
            <a:off x="4804956" y="1742605"/>
            <a:ext cx="4110994" cy="456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9" name="object 32"/>
          <p:cNvSpPr/>
          <p:nvPr/>
        </p:nvSpPr>
        <p:spPr>
          <a:xfrm>
            <a:off x="4804956" y="2080619"/>
            <a:ext cx="4110994" cy="456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0" name="object 33"/>
          <p:cNvSpPr/>
          <p:nvPr/>
        </p:nvSpPr>
        <p:spPr>
          <a:xfrm>
            <a:off x="4804956" y="2416352"/>
            <a:ext cx="4110994" cy="456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1" name="object 34"/>
          <p:cNvSpPr txBox="1"/>
          <p:nvPr/>
        </p:nvSpPr>
        <p:spPr>
          <a:xfrm>
            <a:off x="4769176" y="1865832"/>
            <a:ext cx="754634" cy="4702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24" dirty="0">
                <a:latin typeface="微软雅黑"/>
                <a:cs typeface="微软雅黑"/>
              </a:rPr>
              <a:t>传感器信息共享</a:t>
            </a:r>
            <a:endParaRPr sz="824">
              <a:latin typeface="微软雅黑"/>
              <a:cs typeface="微软雅黑"/>
            </a:endParaRPr>
          </a:p>
          <a:p>
            <a:pPr marL="34259">
              <a:spcBef>
                <a:spcPts val="23"/>
              </a:spcBef>
            </a:pPr>
            <a:r>
              <a:rPr sz="824" u="sng" dirty="0">
                <a:solidFill>
                  <a:srgbClr val="FFFFFF"/>
                </a:solidFill>
                <a:latin typeface="微软雅黑"/>
                <a:cs typeface="微软雅黑"/>
              </a:rPr>
              <a:t> </a:t>
            </a:r>
            <a:endParaRPr sz="824">
              <a:latin typeface="微软雅黑"/>
              <a:cs typeface="微软雅黑"/>
            </a:endParaRPr>
          </a:p>
          <a:p>
            <a:pPr marR="63760" algn="ctr">
              <a:spcBef>
                <a:spcPts val="656"/>
              </a:spcBef>
            </a:pPr>
            <a:r>
              <a:rPr sz="824" dirty="0">
                <a:latin typeface="微软雅黑"/>
                <a:cs typeface="微软雅黑"/>
              </a:rPr>
              <a:t>远程驾驶</a:t>
            </a:r>
            <a:endParaRPr sz="824">
              <a:latin typeface="微软雅黑"/>
              <a:cs typeface="微软雅黑"/>
            </a:endParaRPr>
          </a:p>
        </p:txBody>
      </p:sp>
      <p:sp>
        <p:nvSpPr>
          <p:cNvPr id="32" name="object 35"/>
          <p:cNvSpPr txBox="1"/>
          <p:nvPr/>
        </p:nvSpPr>
        <p:spPr>
          <a:xfrm>
            <a:off x="314837" y="2683565"/>
            <a:ext cx="1025846" cy="126830"/>
          </a:xfrm>
          <a:prstGeom prst="rect">
            <a:avLst/>
          </a:prstGeom>
          <a:solidFill>
            <a:srgbClr val="393838"/>
          </a:solidFill>
        </p:spPr>
        <p:txBody>
          <a:bodyPr vert="horz" wrap="square" lIns="0" tIns="0" rIns="0" bIns="0" rtlCol="0">
            <a:spAutoFit/>
          </a:bodyPr>
          <a:lstStyle/>
          <a:p>
            <a:pPr marL="91358"/>
            <a:r>
              <a:rPr sz="824" dirty="0">
                <a:solidFill>
                  <a:srgbClr val="FFFFFF"/>
                </a:solidFill>
                <a:latin typeface="微软雅黑"/>
                <a:cs typeface="微软雅黑"/>
              </a:rPr>
              <a:t>路边单元信息广播</a:t>
            </a:r>
            <a:endParaRPr sz="824">
              <a:latin typeface="微软雅黑"/>
              <a:cs typeface="微软雅黑"/>
            </a:endParaRPr>
          </a:p>
        </p:txBody>
      </p:sp>
      <p:sp>
        <p:nvSpPr>
          <p:cNvPr id="33" name="object 36"/>
          <p:cNvSpPr txBox="1"/>
          <p:nvPr/>
        </p:nvSpPr>
        <p:spPr>
          <a:xfrm>
            <a:off x="1392831" y="2678997"/>
            <a:ext cx="1025846" cy="126830"/>
          </a:xfrm>
          <a:prstGeom prst="rect">
            <a:avLst/>
          </a:prstGeom>
          <a:solidFill>
            <a:srgbClr val="393838"/>
          </a:solidFill>
        </p:spPr>
        <p:txBody>
          <a:bodyPr vert="horz" wrap="square" lIns="0" tIns="0" rIns="0" bIns="0" rtlCol="0">
            <a:spAutoFit/>
          </a:bodyPr>
          <a:lstStyle/>
          <a:p>
            <a:pPr marL="196990"/>
            <a:r>
              <a:rPr sz="824" dirty="0">
                <a:solidFill>
                  <a:srgbClr val="FFFFFF"/>
                </a:solidFill>
                <a:latin typeface="微软雅黑"/>
                <a:cs typeface="微软雅黑"/>
              </a:rPr>
              <a:t>危险路段广播</a:t>
            </a:r>
            <a:endParaRPr sz="824">
              <a:latin typeface="微软雅黑"/>
              <a:cs typeface="微软雅黑"/>
            </a:endParaRPr>
          </a:p>
        </p:txBody>
      </p:sp>
      <p:sp>
        <p:nvSpPr>
          <p:cNvPr id="34" name="object 37"/>
          <p:cNvSpPr txBox="1"/>
          <p:nvPr/>
        </p:nvSpPr>
        <p:spPr>
          <a:xfrm>
            <a:off x="2495948" y="2672145"/>
            <a:ext cx="1027748" cy="126830"/>
          </a:xfrm>
          <a:prstGeom prst="rect">
            <a:avLst/>
          </a:prstGeom>
          <a:solidFill>
            <a:srgbClr val="393838"/>
          </a:solidFill>
        </p:spPr>
        <p:txBody>
          <a:bodyPr vert="horz" wrap="square" lIns="0" tIns="0" rIns="0" bIns="0" rtlCol="0">
            <a:spAutoFit/>
          </a:bodyPr>
          <a:lstStyle/>
          <a:p>
            <a:pPr marL="197466"/>
            <a:r>
              <a:rPr sz="824" dirty="0">
                <a:solidFill>
                  <a:srgbClr val="FFFFFF"/>
                </a:solidFill>
                <a:latin typeface="微软雅黑"/>
                <a:cs typeface="微软雅黑"/>
              </a:rPr>
              <a:t>危险天气预警</a:t>
            </a:r>
            <a:endParaRPr sz="824">
              <a:latin typeface="微软雅黑"/>
              <a:cs typeface="微软雅黑"/>
            </a:endParaRPr>
          </a:p>
        </p:txBody>
      </p:sp>
      <p:sp>
        <p:nvSpPr>
          <p:cNvPr id="35" name="object 38"/>
          <p:cNvSpPr txBox="1"/>
          <p:nvPr/>
        </p:nvSpPr>
        <p:spPr>
          <a:xfrm>
            <a:off x="3605917" y="2672145"/>
            <a:ext cx="1027748" cy="126830"/>
          </a:xfrm>
          <a:prstGeom prst="rect">
            <a:avLst/>
          </a:prstGeom>
          <a:solidFill>
            <a:srgbClr val="393838"/>
          </a:solidFill>
        </p:spPr>
        <p:txBody>
          <a:bodyPr vert="horz" wrap="square" lIns="0" tIns="0" rIns="0" bIns="0" rtlCol="0">
            <a:spAutoFit/>
          </a:bodyPr>
          <a:lstStyle/>
          <a:p>
            <a:pPr marL="305477"/>
            <a:r>
              <a:rPr sz="824" dirty="0">
                <a:solidFill>
                  <a:srgbClr val="FFFFFF"/>
                </a:solidFill>
                <a:latin typeface="微软雅黑"/>
                <a:cs typeface="微软雅黑"/>
              </a:rPr>
              <a:t>限速提醒</a:t>
            </a:r>
            <a:endParaRPr sz="824">
              <a:latin typeface="微软雅黑"/>
              <a:cs typeface="微软雅黑"/>
            </a:endParaRPr>
          </a:p>
        </p:txBody>
      </p:sp>
      <p:sp>
        <p:nvSpPr>
          <p:cNvPr id="36" name="object 39"/>
          <p:cNvSpPr txBox="1"/>
          <p:nvPr/>
        </p:nvSpPr>
        <p:spPr>
          <a:xfrm>
            <a:off x="1065855" y="594392"/>
            <a:ext cx="7021044" cy="1615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>
              <a:tabLst>
                <a:tab pos="4566934" algn="l"/>
              </a:tabLst>
            </a:pPr>
            <a:r>
              <a:rPr sz="1049" b="1" spc="-8" dirty="0">
                <a:latin typeface="微软雅黑"/>
                <a:cs typeface="微软雅黑"/>
              </a:rPr>
              <a:t>无锡车联网计划验证</a:t>
            </a:r>
            <a:r>
              <a:rPr sz="1049" b="1" spc="-4" dirty="0">
                <a:latin typeface="微软雅黑"/>
                <a:cs typeface="微软雅黑"/>
              </a:rPr>
              <a:t>12</a:t>
            </a:r>
            <a:r>
              <a:rPr sz="1049" b="1" spc="-8" dirty="0">
                <a:latin typeface="微软雅黑"/>
                <a:cs typeface="微软雅黑"/>
              </a:rPr>
              <a:t>个基本场景</a:t>
            </a:r>
            <a:r>
              <a:rPr sz="1049" b="1" dirty="0">
                <a:latin typeface="微软雅黑"/>
                <a:cs typeface="微软雅黑"/>
              </a:rPr>
              <a:t>	</a:t>
            </a:r>
            <a:r>
              <a:rPr sz="1574" b="1" spc="-17" baseline="3968" dirty="0">
                <a:latin typeface="微软雅黑"/>
                <a:cs typeface="微软雅黑"/>
              </a:rPr>
              <a:t>高阶自动驾驶对网络的挑战</a:t>
            </a:r>
            <a:r>
              <a:rPr sz="1574" b="1" spc="-11" baseline="3968" dirty="0">
                <a:latin typeface="微软雅黑"/>
                <a:cs typeface="微软雅黑"/>
              </a:rPr>
              <a:t>（</a:t>
            </a:r>
            <a:r>
              <a:rPr sz="1574" b="1" spc="73" baseline="3968" dirty="0">
                <a:latin typeface="微软雅黑"/>
                <a:cs typeface="微软雅黑"/>
              </a:rPr>
              <a:t> </a:t>
            </a:r>
            <a:r>
              <a:rPr sz="1574" b="1" spc="-28" baseline="3968" dirty="0">
                <a:latin typeface="微软雅黑"/>
                <a:cs typeface="微软雅黑"/>
              </a:rPr>
              <a:t>5</a:t>
            </a:r>
            <a:r>
              <a:rPr sz="1574" b="1" spc="-45" baseline="3968" dirty="0">
                <a:latin typeface="微软雅黑"/>
                <a:cs typeface="微软雅黑"/>
              </a:rPr>
              <a:t>G-</a:t>
            </a:r>
            <a:r>
              <a:rPr sz="1574" b="1" spc="-50" baseline="3968" dirty="0">
                <a:latin typeface="微软雅黑"/>
                <a:cs typeface="微软雅黑"/>
              </a:rPr>
              <a:t>V</a:t>
            </a:r>
            <a:r>
              <a:rPr sz="1574" b="1" spc="-33" baseline="3968" dirty="0">
                <a:latin typeface="微软雅黑"/>
                <a:cs typeface="微软雅黑"/>
              </a:rPr>
              <a:t>2</a:t>
            </a:r>
            <a:r>
              <a:rPr sz="1574" b="1" spc="-5" baseline="3968" dirty="0">
                <a:latin typeface="微软雅黑"/>
                <a:cs typeface="微软雅黑"/>
              </a:rPr>
              <a:t>X</a:t>
            </a:r>
            <a:r>
              <a:rPr sz="1574" b="1" spc="78" baseline="3968" dirty="0">
                <a:latin typeface="微软雅黑"/>
                <a:cs typeface="微软雅黑"/>
              </a:rPr>
              <a:t> </a:t>
            </a:r>
            <a:r>
              <a:rPr sz="1574" b="1" spc="-11" baseline="3968" dirty="0">
                <a:latin typeface="微软雅黑"/>
                <a:cs typeface="微软雅黑"/>
              </a:rPr>
              <a:t>）</a:t>
            </a:r>
            <a:endParaRPr sz="1574" baseline="3968">
              <a:latin typeface="微软雅黑"/>
              <a:cs typeface="微软雅黑"/>
            </a:endParaRPr>
          </a:p>
        </p:txBody>
      </p:sp>
      <p:sp>
        <p:nvSpPr>
          <p:cNvPr id="37" name="object 42"/>
          <p:cNvSpPr txBox="1"/>
          <p:nvPr/>
        </p:nvSpPr>
        <p:spPr>
          <a:xfrm>
            <a:off x="4891839" y="1166541"/>
            <a:ext cx="1293725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>
              <a:tabLst>
                <a:tab pos="757507" algn="l"/>
              </a:tabLst>
            </a:pPr>
            <a:r>
              <a:rPr sz="1237" baseline="2525" dirty="0">
                <a:latin typeface="微软雅黑"/>
                <a:cs typeface="微软雅黑"/>
              </a:rPr>
              <a:t>车队编</a:t>
            </a:r>
            <a:r>
              <a:rPr sz="1237" spc="5" baseline="2525" dirty="0">
                <a:latin typeface="微软雅黑"/>
                <a:cs typeface="微软雅黑"/>
              </a:rPr>
              <a:t>排</a:t>
            </a:r>
            <a:r>
              <a:rPr sz="1237" baseline="2525" dirty="0">
                <a:latin typeface="微软雅黑"/>
                <a:cs typeface="微软雅黑"/>
              </a:rPr>
              <a:t>	</a:t>
            </a:r>
            <a:r>
              <a:rPr sz="899" spc="-4" dirty="0">
                <a:latin typeface="Segoe UI"/>
                <a:cs typeface="Segoe UI"/>
              </a:rPr>
              <a:t>1</a:t>
            </a:r>
            <a:r>
              <a:rPr sz="899" dirty="0">
                <a:latin typeface="Segoe UI"/>
                <a:cs typeface="Segoe UI"/>
              </a:rPr>
              <a:t>0</a:t>
            </a:r>
            <a:r>
              <a:rPr sz="899" spc="4" dirty="0">
                <a:latin typeface="Segoe UI"/>
                <a:cs typeface="Segoe UI"/>
              </a:rPr>
              <a:t> </a:t>
            </a:r>
            <a:r>
              <a:rPr sz="899" dirty="0">
                <a:latin typeface="Segoe UI"/>
                <a:cs typeface="Segoe UI"/>
              </a:rPr>
              <a:t>~</a:t>
            </a:r>
            <a:r>
              <a:rPr sz="899" spc="-71" dirty="0">
                <a:latin typeface="Segoe UI"/>
                <a:cs typeface="Segoe UI"/>
              </a:rPr>
              <a:t> </a:t>
            </a:r>
            <a:r>
              <a:rPr sz="899" dirty="0">
                <a:latin typeface="Segoe UI"/>
                <a:cs typeface="Segoe UI"/>
              </a:rPr>
              <a:t>25ms</a:t>
            </a:r>
            <a:endParaRPr sz="899">
              <a:latin typeface="Segoe UI"/>
              <a:cs typeface="Segoe UI"/>
            </a:endParaRPr>
          </a:p>
        </p:txBody>
      </p:sp>
      <p:sp>
        <p:nvSpPr>
          <p:cNvPr id="38" name="object 43"/>
          <p:cNvSpPr txBox="1"/>
          <p:nvPr/>
        </p:nvSpPr>
        <p:spPr>
          <a:xfrm>
            <a:off x="4891839" y="1518973"/>
            <a:ext cx="439648" cy="1268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24" dirty="0">
                <a:latin typeface="微软雅黑"/>
                <a:cs typeface="微软雅黑"/>
              </a:rPr>
              <a:t>先进行驶</a:t>
            </a:r>
            <a:endParaRPr sz="824">
              <a:latin typeface="微软雅黑"/>
              <a:cs typeface="微软雅黑"/>
            </a:endParaRPr>
          </a:p>
        </p:txBody>
      </p:sp>
      <p:sp>
        <p:nvSpPr>
          <p:cNvPr id="39" name="object 44"/>
          <p:cNvSpPr txBox="1"/>
          <p:nvPr/>
        </p:nvSpPr>
        <p:spPr>
          <a:xfrm>
            <a:off x="5640001" y="1521304"/>
            <a:ext cx="545278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dirty="0">
                <a:latin typeface="Segoe UI"/>
                <a:cs typeface="Segoe UI"/>
              </a:rPr>
              <a:t>3</a:t>
            </a:r>
            <a:r>
              <a:rPr sz="899" spc="4" dirty="0">
                <a:latin typeface="Segoe UI"/>
                <a:cs typeface="Segoe UI"/>
              </a:rPr>
              <a:t> </a:t>
            </a:r>
            <a:r>
              <a:rPr sz="899" dirty="0">
                <a:latin typeface="Segoe UI"/>
                <a:cs typeface="Segoe UI"/>
              </a:rPr>
              <a:t>~</a:t>
            </a:r>
            <a:r>
              <a:rPr sz="899" spc="-71" dirty="0">
                <a:latin typeface="Segoe UI"/>
                <a:cs typeface="Segoe UI"/>
              </a:rPr>
              <a:t> </a:t>
            </a:r>
            <a:r>
              <a:rPr sz="899" dirty="0">
                <a:latin typeface="Segoe UI"/>
                <a:cs typeface="Segoe UI"/>
              </a:rPr>
              <a:t>100ms</a:t>
            </a:r>
            <a:endParaRPr sz="899">
              <a:latin typeface="Segoe UI"/>
              <a:cs typeface="Segoe UI"/>
            </a:endParaRPr>
          </a:p>
        </p:txBody>
      </p:sp>
      <p:sp>
        <p:nvSpPr>
          <p:cNvPr id="40" name="object 45"/>
          <p:cNvSpPr txBox="1"/>
          <p:nvPr/>
        </p:nvSpPr>
        <p:spPr>
          <a:xfrm>
            <a:off x="7213123" y="1447454"/>
            <a:ext cx="889288" cy="256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79" algn="ctr">
              <a:lnSpc>
                <a:spcPts val="1064"/>
              </a:lnSpc>
            </a:pPr>
            <a:r>
              <a:rPr sz="899" dirty="0">
                <a:latin typeface="Segoe UI"/>
                <a:cs typeface="Segoe UI"/>
              </a:rPr>
              <a:t>10~53</a:t>
            </a:r>
            <a:endParaRPr sz="899">
              <a:latin typeface="Segoe UI"/>
              <a:cs typeface="Segoe UI"/>
            </a:endParaRPr>
          </a:p>
          <a:p>
            <a:pPr algn="ctr">
              <a:lnSpc>
                <a:spcPts val="929"/>
              </a:lnSpc>
            </a:pPr>
            <a:r>
              <a:rPr sz="787" dirty="0">
                <a:latin typeface="微软雅黑"/>
                <a:cs typeface="微软雅黑"/>
              </a:rPr>
              <a:t>上行</a:t>
            </a:r>
            <a:r>
              <a:rPr sz="787" spc="4" dirty="0">
                <a:latin typeface="微软雅黑"/>
                <a:cs typeface="微软雅黑"/>
              </a:rPr>
              <a:t>:0.2</a:t>
            </a:r>
            <a:r>
              <a:rPr sz="787" spc="8" dirty="0">
                <a:latin typeface="微软雅黑"/>
                <a:cs typeface="微软雅黑"/>
              </a:rPr>
              <a:t>5</a:t>
            </a:r>
            <a:r>
              <a:rPr sz="787" spc="4" dirty="0">
                <a:latin typeface="微软雅黑"/>
                <a:cs typeface="微软雅黑"/>
              </a:rPr>
              <a:t>；</a:t>
            </a:r>
            <a:r>
              <a:rPr sz="787" spc="-19" dirty="0">
                <a:latin typeface="微软雅黑"/>
                <a:cs typeface="微软雅黑"/>
              </a:rPr>
              <a:t>下</a:t>
            </a:r>
            <a:r>
              <a:rPr sz="787" dirty="0">
                <a:latin typeface="微软雅黑"/>
                <a:cs typeface="微软雅黑"/>
              </a:rPr>
              <a:t>行</a:t>
            </a:r>
            <a:r>
              <a:rPr sz="787" spc="4" dirty="0">
                <a:latin typeface="微软雅黑"/>
                <a:cs typeface="微软雅黑"/>
              </a:rPr>
              <a:t>:</a:t>
            </a:r>
            <a:r>
              <a:rPr sz="787" spc="-15" dirty="0">
                <a:latin typeface="微软雅黑"/>
                <a:cs typeface="微软雅黑"/>
              </a:rPr>
              <a:t>5</a:t>
            </a:r>
            <a:r>
              <a:rPr sz="787" spc="4" dirty="0">
                <a:latin typeface="微软雅黑"/>
                <a:cs typeface="微软雅黑"/>
              </a:rPr>
              <a:t>0</a:t>
            </a:r>
            <a:endParaRPr sz="787">
              <a:latin typeface="微软雅黑"/>
              <a:cs typeface="微软雅黑"/>
            </a:endParaRPr>
          </a:p>
        </p:txBody>
      </p:sp>
      <p:sp>
        <p:nvSpPr>
          <p:cNvPr id="41" name="object 46"/>
          <p:cNvSpPr txBox="1"/>
          <p:nvPr/>
        </p:nvSpPr>
        <p:spPr>
          <a:xfrm>
            <a:off x="7283543" y="2221021"/>
            <a:ext cx="750827" cy="1211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787" spc="4" dirty="0">
                <a:latin typeface="微软雅黑"/>
                <a:cs typeface="微软雅黑"/>
              </a:rPr>
              <a:t>上行:</a:t>
            </a:r>
            <a:r>
              <a:rPr sz="787" dirty="0">
                <a:latin typeface="微软雅黑"/>
                <a:cs typeface="微软雅黑"/>
              </a:rPr>
              <a:t>2</a:t>
            </a:r>
            <a:r>
              <a:rPr sz="787" spc="4" dirty="0">
                <a:latin typeface="微软雅黑"/>
                <a:cs typeface="微软雅黑"/>
              </a:rPr>
              <a:t>5；下行:1</a:t>
            </a:r>
            <a:endParaRPr sz="787">
              <a:latin typeface="微软雅黑"/>
              <a:cs typeface="微软雅黑"/>
            </a:endParaRPr>
          </a:p>
        </p:txBody>
      </p:sp>
      <p:sp>
        <p:nvSpPr>
          <p:cNvPr id="42" name="object 47"/>
          <p:cNvSpPr txBox="1"/>
          <p:nvPr/>
        </p:nvSpPr>
        <p:spPr>
          <a:xfrm>
            <a:off x="6483708" y="1179287"/>
            <a:ext cx="585245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dirty="0">
                <a:latin typeface="Segoe UI"/>
                <a:cs typeface="Segoe UI"/>
              </a:rPr>
              <a:t>90~99.99%</a:t>
            </a:r>
            <a:endParaRPr sz="899">
              <a:latin typeface="Segoe UI"/>
              <a:cs typeface="Segoe UI"/>
            </a:endParaRPr>
          </a:p>
        </p:txBody>
      </p:sp>
      <p:sp>
        <p:nvSpPr>
          <p:cNvPr id="43" name="object 48"/>
          <p:cNvSpPr txBox="1"/>
          <p:nvPr/>
        </p:nvSpPr>
        <p:spPr>
          <a:xfrm>
            <a:off x="6451923" y="1523588"/>
            <a:ext cx="647101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dirty="0">
                <a:latin typeface="Segoe UI"/>
                <a:cs typeface="Segoe UI"/>
              </a:rPr>
              <a:t>90</a:t>
            </a:r>
            <a:r>
              <a:rPr sz="899" spc="-8" dirty="0">
                <a:latin typeface="Segoe UI"/>
                <a:cs typeface="Segoe UI"/>
              </a:rPr>
              <a:t>~</a:t>
            </a:r>
            <a:r>
              <a:rPr sz="899" dirty="0">
                <a:latin typeface="Segoe UI"/>
                <a:cs typeface="Segoe UI"/>
              </a:rPr>
              <a:t>99.999%</a:t>
            </a:r>
            <a:endParaRPr sz="899">
              <a:latin typeface="Segoe UI"/>
              <a:cs typeface="Segoe UI"/>
            </a:endParaRPr>
          </a:p>
        </p:txBody>
      </p:sp>
      <p:sp>
        <p:nvSpPr>
          <p:cNvPr id="44" name="object 49"/>
          <p:cNvSpPr txBox="1"/>
          <p:nvPr/>
        </p:nvSpPr>
        <p:spPr>
          <a:xfrm>
            <a:off x="5804727" y="2221501"/>
            <a:ext cx="227437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dirty="0">
                <a:latin typeface="Segoe UI"/>
                <a:cs typeface="Segoe UI"/>
              </a:rPr>
              <a:t>5ms</a:t>
            </a:r>
            <a:endParaRPr sz="899">
              <a:latin typeface="Segoe UI"/>
              <a:cs typeface="Segoe UI"/>
            </a:endParaRPr>
          </a:p>
        </p:txBody>
      </p:sp>
      <p:sp>
        <p:nvSpPr>
          <p:cNvPr id="45" name="object 50"/>
          <p:cNvSpPr txBox="1"/>
          <p:nvPr/>
        </p:nvSpPr>
        <p:spPr>
          <a:xfrm>
            <a:off x="6551748" y="2219216"/>
            <a:ext cx="445834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dirty="0">
                <a:latin typeface="Segoe UI"/>
                <a:cs typeface="Segoe UI"/>
              </a:rPr>
              <a:t>99</a:t>
            </a:r>
            <a:r>
              <a:rPr sz="899" spc="4" dirty="0">
                <a:latin typeface="Segoe UI"/>
                <a:cs typeface="Segoe UI"/>
              </a:rPr>
              <a:t>.</a:t>
            </a:r>
            <a:r>
              <a:rPr sz="899" dirty="0">
                <a:latin typeface="Segoe UI"/>
                <a:cs typeface="Segoe UI"/>
              </a:rPr>
              <a:t>999%</a:t>
            </a:r>
            <a:endParaRPr sz="899">
              <a:latin typeface="Segoe UI"/>
              <a:cs typeface="Segoe UI"/>
            </a:endParaRPr>
          </a:p>
        </p:txBody>
      </p:sp>
      <p:sp>
        <p:nvSpPr>
          <p:cNvPr id="46" name="object 51"/>
          <p:cNvSpPr txBox="1"/>
          <p:nvPr/>
        </p:nvSpPr>
        <p:spPr>
          <a:xfrm>
            <a:off x="4750144" y="845558"/>
            <a:ext cx="4163808" cy="138371"/>
          </a:xfrm>
          <a:prstGeom prst="rect">
            <a:avLst/>
          </a:prstGeom>
          <a:solidFill>
            <a:srgbClr val="D5922A"/>
          </a:solidFill>
        </p:spPr>
        <p:txBody>
          <a:bodyPr vert="horz" wrap="square" lIns="0" tIns="0" rIns="0" bIns="0" rtlCol="0" anchor="ctr">
            <a:spAutoFit/>
          </a:bodyPr>
          <a:lstStyle/>
          <a:p>
            <a:pPr marL="148457">
              <a:tabLst>
                <a:tab pos="710402" algn="l"/>
                <a:tab pos="1866172" algn="l"/>
                <a:tab pos="2622251" algn="l"/>
                <a:tab pos="3376429" algn="l"/>
              </a:tabLst>
            </a:pPr>
            <a:r>
              <a:rPr sz="899" dirty="0">
                <a:latin typeface="微软雅黑"/>
                <a:cs typeface="微软雅黑"/>
              </a:rPr>
              <a:t>高阶场景	最大端到端延迟时间	可靠度	速率</a:t>
            </a:r>
            <a:r>
              <a:rPr sz="899" spc="4" dirty="0">
                <a:latin typeface="微软雅黑"/>
                <a:cs typeface="微软雅黑"/>
              </a:rPr>
              <a:t>(</a:t>
            </a:r>
            <a:r>
              <a:rPr sz="899" spc="-4" dirty="0">
                <a:latin typeface="微软雅黑"/>
                <a:cs typeface="微软雅黑"/>
              </a:rPr>
              <a:t>Mbp</a:t>
            </a:r>
            <a:r>
              <a:rPr sz="899" spc="-8" dirty="0">
                <a:latin typeface="微软雅黑"/>
                <a:cs typeface="微软雅黑"/>
              </a:rPr>
              <a:t>s</a:t>
            </a:r>
            <a:r>
              <a:rPr sz="899" dirty="0">
                <a:latin typeface="微软雅黑"/>
                <a:cs typeface="微软雅黑"/>
              </a:rPr>
              <a:t>)	最小通讯范围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47" name="object 52"/>
          <p:cNvSpPr txBox="1"/>
          <p:nvPr/>
        </p:nvSpPr>
        <p:spPr>
          <a:xfrm>
            <a:off x="7486333" y="1198700"/>
            <a:ext cx="1207129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>
              <a:tabLst>
                <a:tab pos="712781" algn="l"/>
              </a:tabLst>
            </a:pPr>
            <a:r>
              <a:rPr sz="899" dirty="0">
                <a:latin typeface="Segoe UI"/>
                <a:cs typeface="Segoe UI"/>
              </a:rPr>
              <a:t>50~</a:t>
            </a:r>
            <a:r>
              <a:rPr sz="899" spc="-4" dirty="0">
                <a:latin typeface="Segoe UI"/>
                <a:cs typeface="Segoe UI"/>
              </a:rPr>
              <a:t>6</a:t>
            </a:r>
            <a:r>
              <a:rPr sz="899" dirty="0">
                <a:latin typeface="Segoe UI"/>
                <a:cs typeface="Segoe UI"/>
              </a:rPr>
              <a:t>5	80~350m</a:t>
            </a:r>
            <a:endParaRPr sz="899">
              <a:latin typeface="Segoe UI"/>
              <a:cs typeface="Segoe UI"/>
            </a:endParaRPr>
          </a:p>
        </p:txBody>
      </p:sp>
      <p:sp>
        <p:nvSpPr>
          <p:cNvPr id="48" name="object 53"/>
          <p:cNvSpPr txBox="1"/>
          <p:nvPr/>
        </p:nvSpPr>
        <p:spPr>
          <a:xfrm>
            <a:off x="8189103" y="1528341"/>
            <a:ext cx="565262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dirty="0">
                <a:latin typeface="Segoe UI"/>
                <a:cs typeface="Segoe UI"/>
              </a:rPr>
              <a:t>360</a:t>
            </a:r>
            <a:r>
              <a:rPr sz="899" spc="-4" dirty="0">
                <a:latin typeface="Segoe UI"/>
                <a:cs typeface="Segoe UI"/>
              </a:rPr>
              <a:t>~</a:t>
            </a:r>
            <a:r>
              <a:rPr sz="899" dirty="0">
                <a:latin typeface="Segoe UI"/>
                <a:cs typeface="Segoe UI"/>
              </a:rPr>
              <a:t>700m</a:t>
            </a:r>
            <a:endParaRPr sz="899">
              <a:latin typeface="Segoe UI"/>
              <a:cs typeface="Segoe UI"/>
            </a:endParaRPr>
          </a:p>
        </p:txBody>
      </p:sp>
      <p:sp>
        <p:nvSpPr>
          <p:cNvPr id="49" name="object 54"/>
          <p:cNvSpPr txBox="1"/>
          <p:nvPr/>
        </p:nvSpPr>
        <p:spPr>
          <a:xfrm>
            <a:off x="5640002" y="1876348"/>
            <a:ext cx="554318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dirty="0">
                <a:latin typeface="Segoe UI"/>
                <a:cs typeface="Segoe UI"/>
              </a:rPr>
              <a:t>3</a:t>
            </a:r>
            <a:r>
              <a:rPr sz="899" spc="4" dirty="0">
                <a:latin typeface="Segoe UI"/>
                <a:cs typeface="Segoe UI"/>
              </a:rPr>
              <a:t> </a:t>
            </a:r>
            <a:r>
              <a:rPr sz="899" dirty="0">
                <a:latin typeface="Segoe UI"/>
                <a:cs typeface="Segoe UI"/>
              </a:rPr>
              <a:t>~ 100</a:t>
            </a:r>
            <a:r>
              <a:rPr sz="899" spc="-4" dirty="0">
                <a:latin typeface="Segoe UI"/>
                <a:cs typeface="Segoe UI"/>
              </a:rPr>
              <a:t>m</a:t>
            </a:r>
            <a:r>
              <a:rPr sz="899" dirty="0">
                <a:latin typeface="Segoe UI"/>
                <a:cs typeface="Segoe UI"/>
              </a:rPr>
              <a:t>s</a:t>
            </a:r>
            <a:endParaRPr sz="899">
              <a:latin typeface="Segoe UI"/>
              <a:cs typeface="Segoe UI"/>
            </a:endParaRPr>
          </a:p>
        </p:txBody>
      </p:sp>
      <p:sp>
        <p:nvSpPr>
          <p:cNvPr id="50" name="object 55"/>
          <p:cNvSpPr txBox="1"/>
          <p:nvPr/>
        </p:nvSpPr>
        <p:spPr>
          <a:xfrm>
            <a:off x="6451067" y="1874064"/>
            <a:ext cx="647101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dirty="0">
                <a:latin typeface="Segoe UI"/>
                <a:cs typeface="Segoe UI"/>
              </a:rPr>
              <a:t>90~99</a:t>
            </a:r>
            <a:r>
              <a:rPr sz="899" spc="-4" dirty="0">
                <a:latin typeface="Segoe UI"/>
                <a:cs typeface="Segoe UI"/>
              </a:rPr>
              <a:t>.</a:t>
            </a:r>
            <a:r>
              <a:rPr sz="899" dirty="0">
                <a:latin typeface="Segoe UI"/>
                <a:cs typeface="Segoe UI"/>
              </a:rPr>
              <a:t>999%</a:t>
            </a:r>
            <a:endParaRPr sz="899">
              <a:latin typeface="Segoe UI"/>
              <a:cs typeface="Segoe UI"/>
            </a:endParaRPr>
          </a:p>
        </p:txBody>
      </p:sp>
      <p:sp>
        <p:nvSpPr>
          <p:cNvPr id="51" name="object 56"/>
          <p:cNvSpPr txBox="1"/>
          <p:nvPr/>
        </p:nvSpPr>
        <p:spPr>
          <a:xfrm>
            <a:off x="7410490" y="1864929"/>
            <a:ext cx="466769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dirty="0">
                <a:latin typeface="Segoe UI"/>
                <a:cs typeface="Segoe UI"/>
              </a:rPr>
              <a:t>10~1000</a:t>
            </a:r>
            <a:endParaRPr sz="899">
              <a:latin typeface="Segoe UI"/>
              <a:cs typeface="Segoe UI"/>
            </a:endParaRPr>
          </a:p>
        </p:txBody>
      </p:sp>
      <p:sp>
        <p:nvSpPr>
          <p:cNvPr id="52" name="object 57"/>
          <p:cNvSpPr txBox="1"/>
          <p:nvPr/>
        </p:nvSpPr>
        <p:spPr>
          <a:xfrm>
            <a:off x="8200903" y="1867213"/>
            <a:ext cx="565262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dirty="0">
                <a:latin typeface="Segoe UI"/>
                <a:cs typeface="Segoe UI"/>
              </a:rPr>
              <a:t>50~1000m</a:t>
            </a:r>
            <a:endParaRPr sz="899">
              <a:latin typeface="Segoe UI"/>
              <a:cs typeface="Segoe UI"/>
            </a:endParaRPr>
          </a:p>
        </p:txBody>
      </p:sp>
      <p:sp>
        <p:nvSpPr>
          <p:cNvPr id="53" name="object 58"/>
          <p:cNvSpPr txBox="1"/>
          <p:nvPr/>
        </p:nvSpPr>
        <p:spPr>
          <a:xfrm>
            <a:off x="8409023" y="2231968"/>
            <a:ext cx="64710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spc="-4" dirty="0">
                <a:latin typeface="Segoe UI"/>
                <a:cs typeface="Segoe UI"/>
              </a:rPr>
              <a:t>-</a:t>
            </a:r>
            <a:endParaRPr sz="899">
              <a:latin typeface="Segoe UI"/>
              <a:cs typeface="Segoe UI"/>
            </a:endParaRPr>
          </a:p>
        </p:txBody>
      </p:sp>
      <p:sp>
        <p:nvSpPr>
          <p:cNvPr id="54" name="object 59"/>
          <p:cNvSpPr txBox="1"/>
          <p:nvPr/>
        </p:nvSpPr>
        <p:spPr>
          <a:xfrm>
            <a:off x="5320734" y="2637501"/>
            <a:ext cx="2790146" cy="184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b="1" spc="-23" dirty="0">
                <a:solidFill>
                  <a:srgbClr val="C00000"/>
                </a:solidFill>
                <a:latin typeface="微软雅黑"/>
                <a:cs typeface="微软雅黑"/>
              </a:rPr>
              <a:t>5G</a:t>
            </a:r>
            <a:r>
              <a:rPr sz="1199" b="1" spc="-15" dirty="0">
                <a:solidFill>
                  <a:srgbClr val="C00000"/>
                </a:solidFill>
                <a:latin typeface="微软雅黑"/>
                <a:cs typeface="微软雅黑"/>
              </a:rPr>
              <a:t>使能高阶自动驾驶场景，更</a:t>
            </a:r>
            <a:r>
              <a:rPr sz="1199" b="1" spc="-11" dirty="0">
                <a:solidFill>
                  <a:srgbClr val="C00000"/>
                </a:solidFill>
                <a:latin typeface="微软雅黑"/>
                <a:cs typeface="微软雅黑"/>
              </a:rPr>
              <a:t>高</a:t>
            </a:r>
            <a:r>
              <a:rPr sz="1199" b="1" spc="4" dirty="0">
                <a:solidFill>
                  <a:srgbClr val="C00000"/>
                </a:solidFill>
                <a:latin typeface="微软雅黑"/>
                <a:cs typeface="微软雅黑"/>
              </a:rPr>
              <a:t>效</a:t>
            </a:r>
            <a:r>
              <a:rPr sz="1199" b="1" spc="-15" dirty="0">
                <a:solidFill>
                  <a:srgbClr val="C00000"/>
                </a:solidFill>
                <a:latin typeface="微软雅黑"/>
                <a:cs typeface="微软雅黑"/>
              </a:rPr>
              <a:t>更安全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55" name="object 60"/>
          <p:cNvSpPr txBox="1"/>
          <p:nvPr/>
        </p:nvSpPr>
        <p:spPr>
          <a:xfrm>
            <a:off x="4909445" y="3025540"/>
            <a:ext cx="3291459" cy="5433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dirty="0">
                <a:cs typeface="Arial"/>
              </a:rPr>
              <a:t>•  </a:t>
            </a:r>
            <a:r>
              <a:rPr sz="899" spc="-60" dirty="0">
                <a:cs typeface="Arial"/>
              </a:rPr>
              <a:t> </a:t>
            </a:r>
            <a:r>
              <a:rPr sz="899" b="1" dirty="0">
                <a:cs typeface="微软雅黑"/>
              </a:rPr>
              <a:t>更高效：</a:t>
            </a:r>
            <a:endParaRPr sz="899">
              <a:cs typeface="微软雅黑"/>
            </a:endParaRPr>
          </a:p>
          <a:p>
            <a:pPr marL="352108">
              <a:spcBef>
                <a:spcPts val="521"/>
              </a:spcBef>
            </a:pPr>
            <a:r>
              <a:rPr sz="899" dirty="0">
                <a:cs typeface="Wingdings"/>
              </a:rPr>
              <a:t></a:t>
            </a:r>
            <a:r>
              <a:rPr sz="899" spc="71" dirty="0">
                <a:cs typeface="Times New Roman"/>
              </a:rPr>
              <a:t> </a:t>
            </a:r>
            <a:r>
              <a:rPr sz="899" spc="-4" dirty="0">
                <a:cs typeface="微软雅黑"/>
              </a:rPr>
              <a:t>解决货车司机短缺问题，提升效率</a:t>
            </a:r>
            <a:endParaRPr sz="899">
              <a:cs typeface="微软雅黑"/>
            </a:endParaRPr>
          </a:p>
          <a:p>
            <a:pPr marL="352108">
              <a:spcBef>
                <a:spcPts val="521"/>
              </a:spcBef>
            </a:pPr>
            <a:r>
              <a:rPr sz="899" dirty="0">
                <a:cs typeface="Wingdings"/>
              </a:rPr>
              <a:t></a:t>
            </a:r>
            <a:r>
              <a:rPr sz="899" spc="75" dirty="0">
                <a:cs typeface="Times New Roman"/>
              </a:rPr>
              <a:t> </a:t>
            </a:r>
            <a:r>
              <a:rPr sz="899" dirty="0">
                <a:cs typeface="微软雅黑"/>
              </a:rPr>
              <a:t>车队编排能降低</a:t>
            </a:r>
            <a:r>
              <a:rPr sz="899" spc="-8" dirty="0">
                <a:cs typeface="微软雅黑"/>
              </a:rPr>
              <a:t>9</a:t>
            </a:r>
            <a:r>
              <a:rPr sz="899" spc="-11" dirty="0">
                <a:cs typeface="微软雅黑"/>
              </a:rPr>
              <a:t>%</a:t>
            </a:r>
            <a:r>
              <a:rPr sz="899" dirty="0">
                <a:cs typeface="微软雅黑"/>
              </a:rPr>
              <a:t>（</a:t>
            </a:r>
            <a:r>
              <a:rPr sz="899" spc="-8" dirty="0">
                <a:cs typeface="微软雅黑"/>
              </a:rPr>
              <a:t>1</a:t>
            </a:r>
            <a:r>
              <a:rPr sz="899" dirty="0">
                <a:cs typeface="微软雅黑"/>
              </a:rPr>
              <a:t>.</a:t>
            </a:r>
            <a:r>
              <a:rPr sz="899" spc="-8" dirty="0">
                <a:cs typeface="微软雅黑"/>
              </a:rPr>
              <a:t>5</a:t>
            </a:r>
            <a:r>
              <a:rPr sz="899" dirty="0">
                <a:cs typeface="微软雅黑"/>
              </a:rPr>
              <a:t>米</a:t>
            </a:r>
            <a:r>
              <a:rPr sz="899" spc="-8" dirty="0">
                <a:cs typeface="微软雅黑"/>
              </a:rPr>
              <a:t>2</a:t>
            </a:r>
            <a:r>
              <a:rPr sz="899" dirty="0">
                <a:cs typeface="微软雅黑"/>
              </a:rPr>
              <a:t>）~</a:t>
            </a:r>
            <a:r>
              <a:rPr sz="899" spc="-11" dirty="0">
                <a:cs typeface="微软雅黑"/>
              </a:rPr>
              <a:t>2</a:t>
            </a:r>
            <a:r>
              <a:rPr sz="899" spc="-8" dirty="0">
                <a:cs typeface="微软雅黑"/>
              </a:rPr>
              <a:t>5</a:t>
            </a:r>
            <a:r>
              <a:rPr sz="899" spc="-11" dirty="0">
                <a:cs typeface="微软雅黑"/>
              </a:rPr>
              <a:t>%</a:t>
            </a:r>
            <a:r>
              <a:rPr sz="899" spc="-19" dirty="0">
                <a:cs typeface="微软雅黑"/>
              </a:rPr>
              <a:t>（</a:t>
            </a:r>
            <a:r>
              <a:rPr sz="899" spc="-8" dirty="0">
                <a:cs typeface="微软雅黑"/>
              </a:rPr>
              <a:t>0</a:t>
            </a:r>
            <a:r>
              <a:rPr sz="899" spc="-23" dirty="0">
                <a:cs typeface="微软雅黑"/>
              </a:rPr>
              <a:t>.</a:t>
            </a:r>
            <a:r>
              <a:rPr sz="899" spc="-8" dirty="0">
                <a:cs typeface="微软雅黑"/>
              </a:rPr>
              <a:t>3</a:t>
            </a:r>
            <a:r>
              <a:rPr sz="899" dirty="0">
                <a:cs typeface="微软雅黑"/>
              </a:rPr>
              <a:t>米2</a:t>
            </a:r>
            <a:r>
              <a:rPr sz="899" spc="-56" dirty="0">
                <a:cs typeface="微软雅黑"/>
              </a:rPr>
              <a:t> </a:t>
            </a:r>
            <a:r>
              <a:rPr sz="899" dirty="0">
                <a:cs typeface="微软雅黑"/>
              </a:rPr>
              <a:t>）功耗</a:t>
            </a:r>
            <a:endParaRPr sz="899">
              <a:cs typeface="微软雅黑"/>
            </a:endParaRPr>
          </a:p>
        </p:txBody>
      </p:sp>
      <p:sp>
        <p:nvSpPr>
          <p:cNvPr id="56" name="object 61"/>
          <p:cNvSpPr txBox="1"/>
          <p:nvPr/>
        </p:nvSpPr>
        <p:spPr>
          <a:xfrm>
            <a:off x="4909444" y="3761624"/>
            <a:ext cx="3009019" cy="952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dirty="0">
                <a:cs typeface="Arial"/>
              </a:rPr>
              <a:t>•  </a:t>
            </a:r>
            <a:r>
              <a:rPr sz="899" spc="-60" dirty="0">
                <a:cs typeface="Arial"/>
              </a:rPr>
              <a:t> </a:t>
            </a:r>
            <a:r>
              <a:rPr sz="899" b="1" spc="-4" dirty="0">
                <a:cs typeface="微软雅黑"/>
              </a:rPr>
              <a:t>更安全：</a:t>
            </a:r>
            <a:endParaRPr sz="899">
              <a:cs typeface="微软雅黑"/>
            </a:endParaRPr>
          </a:p>
          <a:p>
            <a:pPr marL="352108">
              <a:spcBef>
                <a:spcPts val="524"/>
              </a:spcBef>
            </a:pPr>
            <a:r>
              <a:rPr sz="899" dirty="0">
                <a:cs typeface="Wingdings"/>
              </a:rPr>
              <a:t></a:t>
            </a:r>
            <a:r>
              <a:rPr sz="899" spc="75" dirty="0">
                <a:cs typeface="Times New Roman"/>
              </a:rPr>
              <a:t> </a:t>
            </a:r>
            <a:r>
              <a:rPr sz="899" dirty="0">
                <a:cs typeface="微软雅黑"/>
              </a:rPr>
              <a:t>实时更新动态地图，避免施工路段；</a:t>
            </a:r>
            <a:endParaRPr sz="899">
              <a:cs typeface="微软雅黑"/>
            </a:endParaRPr>
          </a:p>
          <a:p>
            <a:pPr marL="352108">
              <a:spcBef>
                <a:spcPts val="521"/>
              </a:spcBef>
            </a:pPr>
            <a:r>
              <a:rPr sz="899" dirty="0">
                <a:cs typeface="Wingdings"/>
              </a:rPr>
              <a:t></a:t>
            </a:r>
            <a:r>
              <a:rPr sz="899" spc="71" dirty="0">
                <a:cs typeface="Times New Roman"/>
              </a:rPr>
              <a:t> </a:t>
            </a:r>
            <a:r>
              <a:rPr sz="899" spc="-4" dirty="0">
                <a:cs typeface="微软雅黑"/>
              </a:rPr>
              <a:t>视频共享和协同环境感知，避免司机盲点；</a:t>
            </a:r>
            <a:endParaRPr sz="899">
              <a:cs typeface="微软雅黑"/>
            </a:endParaRPr>
          </a:p>
          <a:p>
            <a:pPr marL="352108" marR="3806">
              <a:lnSpc>
                <a:spcPct val="148300"/>
              </a:lnSpc>
              <a:spcBef>
                <a:spcPts val="19"/>
              </a:spcBef>
            </a:pPr>
            <a:r>
              <a:rPr sz="899" dirty="0">
                <a:cs typeface="Wingdings"/>
              </a:rPr>
              <a:t></a:t>
            </a:r>
            <a:r>
              <a:rPr sz="899" spc="75" dirty="0">
                <a:cs typeface="Times New Roman"/>
              </a:rPr>
              <a:t> </a:t>
            </a:r>
            <a:r>
              <a:rPr sz="899" spc="-8" dirty="0">
                <a:cs typeface="微软雅黑"/>
              </a:rPr>
              <a:t>5</a:t>
            </a:r>
            <a:r>
              <a:rPr sz="899" spc="-4" dirty="0">
                <a:cs typeface="微软雅黑"/>
              </a:rPr>
              <a:t>G</a:t>
            </a:r>
            <a:r>
              <a:rPr sz="899" dirty="0">
                <a:cs typeface="微软雅黑"/>
              </a:rPr>
              <a:t>-V</a:t>
            </a:r>
            <a:r>
              <a:rPr sz="899" spc="-8" dirty="0">
                <a:cs typeface="微软雅黑"/>
              </a:rPr>
              <a:t>2</a:t>
            </a:r>
            <a:r>
              <a:rPr sz="899" spc="-4" dirty="0">
                <a:cs typeface="微软雅黑"/>
              </a:rPr>
              <a:t>X</a:t>
            </a:r>
            <a:r>
              <a:rPr sz="899" dirty="0">
                <a:cs typeface="微软雅黑"/>
              </a:rPr>
              <a:t>的</a:t>
            </a:r>
            <a:r>
              <a:rPr sz="899" spc="-19" dirty="0">
                <a:cs typeface="微软雅黑"/>
              </a:rPr>
              <a:t>R</a:t>
            </a:r>
            <a:r>
              <a:rPr sz="899" spc="23" dirty="0">
                <a:cs typeface="微软雅黑"/>
              </a:rPr>
              <a:t>T</a:t>
            </a:r>
            <a:r>
              <a:rPr sz="899" spc="4" dirty="0">
                <a:cs typeface="微软雅黑"/>
              </a:rPr>
              <a:t>T</a:t>
            </a:r>
            <a:r>
              <a:rPr sz="899" dirty="0">
                <a:cs typeface="微软雅黑"/>
              </a:rPr>
              <a:t>交互控制</a:t>
            </a:r>
            <a:r>
              <a:rPr sz="899" spc="-8" dirty="0">
                <a:cs typeface="微软雅黑"/>
              </a:rPr>
              <a:t>在20</a:t>
            </a:r>
            <a:r>
              <a:rPr sz="899" dirty="0">
                <a:cs typeface="微软雅黑"/>
              </a:rPr>
              <a:t>m</a:t>
            </a:r>
            <a:r>
              <a:rPr sz="899" spc="-8" dirty="0">
                <a:cs typeface="微软雅黑"/>
              </a:rPr>
              <a:t>s</a:t>
            </a:r>
            <a:r>
              <a:rPr sz="899" dirty="0">
                <a:cs typeface="微软雅黑"/>
              </a:rPr>
              <a:t>内</a:t>
            </a:r>
            <a:r>
              <a:rPr sz="899">
                <a:cs typeface="微软雅黑"/>
              </a:rPr>
              <a:t>，响应距离偏差在</a:t>
            </a:r>
            <a:r>
              <a:rPr sz="899" spc="-8" dirty="0">
                <a:cs typeface="微软雅黑"/>
              </a:rPr>
              <a:t>0</a:t>
            </a:r>
            <a:r>
              <a:rPr sz="899" dirty="0">
                <a:cs typeface="微软雅黑"/>
              </a:rPr>
              <a:t>.</a:t>
            </a:r>
            <a:r>
              <a:rPr sz="899" spc="-8" dirty="0">
                <a:cs typeface="微软雅黑"/>
              </a:rPr>
              <a:t>6</a:t>
            </a:r>
            <a:r>
              <a:rPr sz="899" dirty="0">
                <a:cs typeface="微软雅黑"/>
              </a:rPr>
              <a:t>米，是</a:t>
            </a:r>
            <a:r>
              <a:rPr sz="899" spc="-68" dirty="0">
                <a:cs typeface="微软雅黑"/>
              </a:rPr>
              <a:t>L</a:t>
            </a:r>
            <a:r>
              <a:rPr sz="899" spc="-15" dirty="0">
                <a:cs typeface="微软雅黑"/>
              </a:rPr>
              <a:t>T</a:t>
            </a:r>
            <a:r>
              <a:rPr sz="899" spc="-34" dirty="0">
                <a:cs typeface="微软雅黑"/>
              </a:rPr>
              <a:t>E</a:t>
            </a:r>
            <a:r>
              <a:rPr sz="899" spc="-19" dirty="0">
                <a:cs typeface="微软雅黑"/>
              </a:rPr>
              <a:t>-</a:t>
            </a:r>
            <a:r>
              <a:rPr sz="899" spc="-15" dirty="0">
                <a:cs typeface="微软雅黑"/>
              </a:rPr>
              <a:t>V</a:t>
            </a:r>
            <a:r>
              <a:rPr sz="899" dirty="0">
                <a:cs typeface="微软雅黑"/>
              </a:rPr>
              <a:t>的</a:t>
            </a:r>
            <a:r>
              <a:rPr sz="899" spc="-8" dirty="0">
                <a:cs typeface="微软雅黑"/>
              </a:rPr>
              <a:t>10</a:t>
            </a:r>
            <a:r>
              <a:rPr sz="899" spc="-11" dirty="0">
                <a:cs typeface="微软雅黑"/>
              </a:rPr>
              <a:t>%</a:t>
            </a:r>
            <a:r>
              <a:rPr sz="899" dirty="0">
                <a:cs typeface="微软雅黑"/>
              </a:rPr>
              <a:t>。</a:t>
            </a:r>
            <a:endParaRPr sz="899">
              <a:cs typeface="微软雅黑"/>
            </a:endParaRPr>
          </a:p>
        </p:txBody>
      </p:sp>
      <p:sp>
        <p:nvSpPr>
          <p:cNvPr id="57" name="object 62"/>
          <p:cNvSpPr/>
          <p:nvPr/>
        </p:nvSpPr>
        <p:spPr>
          <a:xfrm>
            <a:off x="239470" y="3071826"/>
            <a:ext cx="586958" cy="420235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8" name="object 71"/>
          <p:cNvSpPr txBox="1"/>
          <p:nvPr/>
        </p:nvSpPr>
        <p:spPr>
          <a:xfrm>
            <a:off x="148190" y="154148"/>
            <a:ext cx="7716202" cy="322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>
              <a:spcBef>
                <a:spcPts val="479"/>
              </a:spcBef>
            </a:pPr>
            <a:r>
              <a:rPr lang="en-US" altLang="zh-CN" sz="2098" b="1">
                <a:solidFill>
                  <a:schemeClr val="bg1"/>
                </a:solidFill>
                <a:cs typeface="微软雅黑"/>
              </a:rPr>
              <a:t>eMBB/uRLLC</a:t>
            </a:r>
            <a:r>
              <a:rPr lang="zh-CN" altLang="en-US" sz="2098" b="1">
                <a:solidFill>
                  <a:schemeClr val="bg1"/>
                </a:solidFill>
                <a:cs typeface="微软雅黑"/>
              </a:rPr>
              <a:t>：</a:t>
            </a:r>
            <a:r>
              <a:rPr lang="en-US" altLang="zh-CN" sz="2098" b="1">
                <a:solidFill>
                  <a:schemeClr val="bg1"/>
                </a:solidFill>
                <a:cs typeface="微软雅黑"/>
              </a:rPr>
              <a:t>C-V2X</a:t>
            </a:r>
            <a:r>
              <a:rPr lang="zh-CN" altLang="en-US" sz="2098" b="1">
                <a:solidFill>
                  <a:schemeClr val="bg1"/>
                </a:solidFill>
                <a:cs typeface="微软雅黑"/>
              </a:rPr>
              <a:t>自动</a:t>
            </a:r>
            <a:r>
              <a:rPr lang="zh-CN" altLang="en-US" sz="2098" b="1" dirty="0">
                <a:solidFill>
                  <a:schemeClr val="bg1"/>
                </a:solidFill>
                <a:cs typeface="微软雅黑"/>
              </a:rPr>
              <a:t>驾驶</a:t>
            </a:r>
            <a:endParaRPr sz="2098" b="1" dirty="0">
              <a:solidFill>
                <a:schemeClr val="bg1"/>
              </a:solidFill>
              <a:cs typeface="微软雅黑"/>
            </a:endParaRPr>
          </a:p>
        </p:txBody>
      </p:sp>
      <p:graphicFrame>
        <p:nvGraphicFramePr>
          <p:cNvPr id="59" name="object 40"/>
          <p:cNvGraphicFramePr>
            <a:graphicFrameLocks noGrp="1"/>
          </p:cNvGraphicFramePr>
          <p:nvPr/>
        </p:nvGraphicFramePr>
        <p:xfrm>
          <a:off x="821994" y="3205908"/>
          <a:ext cx="1587643" cy="16105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76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73398">
                <a:tc>
                  <a:txBody>
                    <a:bodyPr/>
                    <a:lstStyle/>
                    <a:p>
                      <a:endParaRPr sz="1600" baseline="3968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lnL w="12700">
                      <a:solidFill>
                        <a:srgbClr val="F0F0F0"/>
                      </a:solidFill>
                      <a:prstDash val="solid"/>
                    </a:lnL>
                    <a:lnR w="12700">
                      <a:solidFill>
                        <a:srgbClr val="F0F0F0"/>
                      </a:solidFill>
                      <a:prstDash val="solid"/>
                    </a:lnR>
                    <a:lnT w="12700">
                      <a:solidFill>
                        <a:srgbClr val="F0F0F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41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FFFFFF"/>
                          </a:solidFill>
                          <a:latin typeface="微软雅黑"/>
                          <a:cs typeface="微软雅黑"/>
                        </a:rPr>
                        <a:t>车队编排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lnL w="12700">
                      <a:solidFill>
                        <a:srgbClr val="F0F0F0"/>
                      </a:solidFill>
                      <a:prstDash val="solid"/>
                    </a:lnL>
                    <a:lnR w="12700">
                      <a:solidFill>
                        <a:srgbClr val="F0F0F0"/>
                      </a:solidFill>
                      <a:prstDash val="solid"/>
                    </a:lnR>
                    <a:lnB w="12700">
                      <a:solidFill>
                        <a:srgbClr val="F0F0F0"/>
                      </a:solidFill>
                      <a:prstDash val="solid"/>
                    </a:lnB>
                    <a:solidFill>
                      <a:srgbClr val="3938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lnT w="12700">
                      <a:solidFill>
                        <a:srgbClr val="F0F0F0"/>
                      </a:solidFill>
                      <a:prstDash val="solid"/>
                    </a:lnT>
                    <a:lnB w="12700">
                      <a:solidFill>
                        <a:srgbClr val="F0F0F0"/>
                      </a:solidFill>
                      <a:prstDash val="solid"/>
                    </a:lnB>
                    <a:solidFill>
                      <a:srgbClr val="3938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77428">
                <a:tc>
                  <a:txBody>
                    <a:bodyPr/>
                    <a:lstStyle/>
                    <a:p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lnL w="12700">
                      <a:solidFill>
                        <a:srgbClr val="F0F0F0"/>
                      </a:solidFill>
                      <a:prstDash val="solid"/>
                    </a:lnL>
                    <a:lnR w="12700">
                      <a:solidFill>
                        <a:srgbClr val="F0F0F0"/>
                      </a:solidFill>
                      <a:prstDash val="solid"/>
                    </a:lnR>
                    <a:lnT w="12700">
                      <a:solidFill>
                        <a:srgbClr val="F0F0F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9865">
                <a:tc>
                  <a:txBody>
                    <a:bodyPr/>
                    <a:lstStyle/>
                    <a:p>
                      <a:pPr marL="573405">
                        <a:lnSpc>
                          <a:spcPct val="100000"/>
                        </a:lnSpc>
                      </a:pPr>
                      <a:r>
                        <a:rPr sz="800" b="1" spc="-5" dirty="0">
                          <a:solidFill>
                            <a:srgbClr val="FFFFFF"/>
                          </a:solidFill>
                          <a:latin typeface="微软雅黑"/>
                          <a:cs typeface="微软雅黑"/>
                        </a:rPr>
                        <a:t>传感器信息共享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lnL w="12700">
                      <a:solidFill>
                        <a:srgbClr val="F0F0F0"/>
                      </a:solidFill>
                      <a:prstDash val="solid"/>
                    </a:lnL>
                    <a:lnR w="12700">
                      <a:solidFill>
                        <a:srgbClr val="F0F0F0"/>
                      </a:solidFill>
                      <a:prstDash val="solid"/>
                    </a:lnR>
                    <a:lnB w="12700">
                      <a:solidFill>
                        <a:srgbClr val="F0F0F0"/>
                      </a:solidFill>
                      <a:prstDash val="solid"/>
                    </a:lnB>
                    <a:solidFill>
                      <a:srgbClr val="3938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60" name="object 41"/>
          <p:cNvGraphicFramePr>
            <a:graphicFrameLocks noGrp="1"/>
          </p:cNvGraphicFramePr>
          <p:nvPr>
            <p:extLst/>
          </p:nvPr>
        </p:nvGraphicFramePr>
        <p:xfrm>
          <a:off x="2487289" y="3217329"/>
          <a:ext cx="1587680" cy="159906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76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26844">
                <a:tc>
                  <a:txBody>
                    <a:bodyPr/>
                    <a:lstStyle/>
                    <a:p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lnL w="12700">
                      <a:solidFill>
                        <a:srgbClr val="F0F0F0"/>
                      </a:solidFill>
                      <a:prstDash val="solid"/>
                    </a:lnL>
                    <a:lnR w="12700">
                      <a:solidFill>
                        <a:srgbClr val="F0F0F0"/>
                      </a:solidFill>
                      <a:prstDash val="solid"/>
                    </a:lnR>
                    <a:lnT w="12700">
                      <a:solidFill>
                        <a:srgbClr val="F0F0F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1592">
                <a:tc>
                  <a:txBody>
                    <a:bodyPr/>
                    <a:lstStyle/>
                    <a:p>
                      <a:pPr marL="47625" algn="ctr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FFFFFF"/>
                          </a:solidFill>
                          <a:latin typeface="微软雅黑"/>
                          <a:cs typeface="微软雅黑"/>
                        </a:rPr>
                        <a:t>先进行驶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lnL w="12700">
                      <a:solidFill>
                        <a:srgbClr val="F0F0F0"/>
                      </a:solidFill>
                      <a:prstDash val="solid"/>
                    </a:lnL>
                    <a:lnR w="12700">
                      <a:solidFill>
                        <a:srgbClr val="F0F0F0"/>
                      </a:solidFill>
                      <a:prstDash val="solid"/>
                    </a:lnR>
                    <a:lnB w="12700">
                      <a:solidFill>
                        <a:srgbClr val="F0F0F0"/>
                      </a:solidFill>
                      <a:prstDash val="solid"/>
                    </a:lnB>
                    <a:solidFill>
                      <a:srgbClr val="3938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33914">
                <a:tc>
                  <a:txBody>
                    <a:bodyPr/>
                    <a:lstStyle/>
                    <a:p>
                      <a:endParaRPr lang="en-US" sz="800" smtClean="0">
                        <a:latin typeface="微软雅黑"/>
                        <a:cs typeface="微软雅黑"/>
                      </a:endParaRPr>
                    </a:p>
                    <a:p>
                      <a:endParaRPr lang="en-US" sz="800" smtClean="0">
                        <a:latin typeface="微软雅黑"/>
                        <a:cs typeface="微软雅黑"/>
                      </a:endParaRPr>
                    </a:p>
                    <a:p>
                      <a:endParaRPr lang="en-US" sz="800" smtClean="0">
                        <a:latin typeface="微软雅黑"/>
                        <a:cs typeface="微软雅黑"/>
                      </a:endParaRPr>
                    </a:p>
                    <a:p>
                      <a:endParaRPr lang="en-US" sz="800" smtClean="0">
                        <a:latin typeface="微软雅黑"/>
                        <a:cs typeface="微软雅黑"/>
                      </a:endParaRPr>
                    </a:p>
                    <a:p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lnL w="12700">
                      <a:solidFill>
                        <a:srgbClr val="F0F0F0"/>
                      </a:solidFill>
                      <a:prstDash val="solid"/>
                    </a:lnL>
                    <a:lnR w="12700">
                      <a:solidFill>
                        <a:srgbClr val="F0F0F0"/>
                      </a:solidFill>
                      <a:prstDash val="solid"/>
                    </a:lnR>
                    <a:lnT w="12700">
                      <a:solidFill>
                        <a:srgbClr val="F0F0F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6711">
                <a:tc>
                  <a:txBody>
                    <a:bodyPr/>
                    <a:lstStyle/>
                    <a:p>
                      <a:pPr marL="82550">
                        <a:lnSpc>
                          <a:spcPct val="100000"/>
                        </a:lnSpc>
                      </a:pPr>
                      <a:r>
                        <a:rPr lang="en-US" sz="800" b="1" spc="-5" smtClean="0">
                          <a:solidFill>
                            <a:srgbClr val="FFFFFF"/>
                          </a:solidFill>
                          <a:latin typeface="微软雅黑"/>
                          <a:cs typeface="微软雅黑"/>
                        </a:rPr>
                        <a:t>        </a:t>
                      </a:r>
                      <a:r>
                        <a:rPr sz="800" b="1" spc="-5" smtClean="0">
                          <a:solidFill>
                            <a:srgbClr val="FFFFFF"/>
                          </a:solidFill>
                          <a:latin typeface="微软雅黑"/>
                          <a:cs typeface="微软雅黑"/>
                        </a:rPr>
                        <a:t>上汽</a:t>
                      </a:r>
                      <a:r>
                        <a:rPr sz="800" b="1" spc="-5" dirty="0">
                          <a:solidFill>
                            <a:srgbClr val="FFFFFF"/>
                          </a:solidFill>
                          <a:latin typeface="微软雅黑"/>
                          <a:cs typeface="微软雅黑"/>
                        </a:rPr>
                        <a:t>、包钢</a:t>
                      </a:r>
                      <a:r>
                        <a:rPr sz="800" b="1" dirty="0">
                          <a:solidFill>
                            <a:srgbClr val="FFFFFF"/>
                          </a:solidFill>
                          <a:latin typeface="微软雅黑"/>
                          <a:cs typeface="微软雅黑"/>
                        </a:rPr>
                        <a:t>远程驾驶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lnL w="12700">
                      <a:solidFill>
                        <a:srgbClr val="F0F0F0"/>
                      </a:solidFill>
                      <a:prstDash val="solid"/>
                    </a:lnL>
                    <a:lnR w="12700">
                      <a:solidFill>
                        <a:srgbClr val="F0F0F0"/>
                      </a:solidFill>
                      <a:prstDash val="solid"/>
                    </a:lnR>
                    <a:lnB w="12700">
                      <a:solidFill>
                        <a:srgbClr val="F0F0F0"/>
                      </a:solidFill>
                      <a:prstDash val="solid"/>
                    </a:lnB>
                    <a:solidFill>
                      <a:srgbClr val="3938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61" name="object 31"/>
          <p:cNvSpPr/>
          <p:nvPr/>
        </p:nvSpPr>
        <p:spPr>
          <a:xfrm>
            <a:off x="4804956" y="2110407"/>
            <a:ext cx="4110994" cy="456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</p:spTree>
    <p:extLst>
      <p:ext uri="{BB962C8B-B14F-4D97-AF65-F5344CB8AC3E}">
        <p14:creationId xmlns:p14="http://schemas.microsoft.com/office/powerpoint/2010/main" val="67261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63504" y="3909757"/>
            <a:ext cx="2337652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dirty="0">
                <a:latin typeface="微软雅黑"/>
                <a:cs typeface="微软雅黑"/>
              </a:rPr>
              <a:t>No</a:t>
            </a:r>
            <a:r>
              <a:rPr sz="899" spc="34" dirty="0">
                <a:latin typeface="微软雅黑"/>
                <a:cs typeface="微软雅黑"/>
              </a:rPr>
              <a:t>r</a:t>
            </a:r>
            <a:r>
              <a:rPr sz="899" spc="4" dirty="0">
                <a:latin typeface="微软雅黑"/>
                <a:cs typeface="微软雅黑"/>
              </a:rPr>
              <a:t>t</a:t>
            </a:r>
            <a:r>
              <a:rPr sz="899" dirty="0">
                <a:latin typeface="微软雅黑"/>
                <a:cs typeface="微软雅黑"/>
              </a:rPr>
              <a:t>h</a:t>
            </a:r>
            <a:r>
              <a:rPr sz="899" spc="-34" dirty="0">
                <a:latin typeface="微软雅黑"/>
                <a:cs typeface="微软雅黑"/>
              </a:rPr>
              <a:t>S</a:t>
            </a:r>
            <a:r>
              <a:rPr sz="899" spc="4" dirty="0">
                <a:latin typeface="微软雅黑"/>
                <a:cs typeface="微软雅黑"/>
              </a:rPr>
              <a:t>t</a:t>
            </a:r>
            <a:r>
              <a:rPr sz="899" spc="-15" dirty="0">
                <a:latin typeface="微软雅黑"/>
                <a:cs typeface="微软雅黑"/>
              </a:rPr>
              <a:t>a</a:t>
            </a:r>
            <a:r>
              <a:rPr sz="899" dirty="0">
                <a:latin typeface="微软雅黑"/>
                <a:cs typeface="微软雅黑"/>
              </a:rPr>
              <a:t>r</a:t>
            </a:r>
            <a:r>
              <a:rPr sz="899" spc="-49" dirty="0">
                <a:latin typeface="微软雅黑"/>
                <a:cs typeface="微软雅黑"/>
              </a:rPr>
              <a:t> </a:t>
            </a:r>
            <a:r>
              <a:rPr sz="899" spc="-34" dirty="0">
                <a:latin typeface="微软雅黑"/>
                <a:cs typeface="微软雅黑"/>
              </a:rPr>
              <a:t>R</a:t>
            </a:r>
            <a:r>
              <a:rPr sz="899" dirty="0">
                <a:latin typeface="微软雅黑"/>
                <a:cs typeface="微软雅黑"/>
              </a:rPr>
              <a:t>ob</a:t>
            </a:r>
            <a:r>
              <a:rPr sz="899" spc="4" dirty="0">
                <a:latin typeface="微软雅黑"/>
                <a:cs typeface="微软雅黑"/>
              </a:rPr>
              <a:t>ot</a:t>
            </a:r>
            <a:r>
              <a:rPr sz="899" spc="-8" dirty="0">
                <a:latin typeface="微软雅黑"/>
                <a:cs typeface="微软雅黑"/>
              </a:rPr>
              <a:t>i</a:t>
            </a:r>
            <a:r>
              <a:rPr sz="899" spc="-4" dirty="0">
                <a:latin typeface="微软雅黑"/>
                <a:cs typeface="微软雅黑"/>
              </a:rPr>
              <a:t>c</a:t>
            </a:r>
            <a:r>
              <a:rPr sz="899" dirty="0">
                <a:latin typeface="微软雅黑"/>
                <a:cs typeface="微软雅黑"/>
              </a:rPr>
              <a:t>s</a:t>
            </a:r>
            <a:r>
              <a:rPr sz="899" spc="-90" dirty="0">
                <a:latin typeface="微软雅黑"/>
                <a:cs typeface="微软雅黑"/>
              </a:rPr>
              <a:t> </a:t>
            </a:r>
            <a:r>
              <a:rPr sz="899" spc="-4" dirty="0">
                <a:latin typeface="微软雅黑"/>
                <a:cs typeface="微软雅黑"/>
              </a:rPr>
              <a:t>开发的无人驾驶农业机车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297251" y="2541135"/>
            <a:ext cx="1863650" cy="12835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" name="object 4"/>
          <p:cNvSpPr/>
          <p:nvPr/>
        </p:nvSpPr>
        <p:spPr>
          <a:xfrm>
            <a:off x="228050" y="2541135"/>
            <a:ext cx="1955006" cy="12835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" name="object 5"/>
          <p:cNvSpPr/>
          <p:nvPr/>
        </p:nvSpPr>
        <p:spPr>
          <a:xfrm>
            <a:off x="4350463" y="2541135"/>
            <a:ext cx="2340983" cy="128811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" name="object 6"/>
          <p:cNvSpPr/>
          <p:nvPr/>
        </p:nvSpPr>
        <p:spPr>
          <a:xfrm>
            <a:off x="4197443" y="809950"/>
            <a:ext cx="4496970" cy="146853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" name="object 7"/>
          <p:cNvSpPr txBox="1"/>
          <p:nvPr/>
        </p:nvSpPr>
        <p:spPr>
          <a:xfrm>
            <a:off x="4117603" y="2338926"/>
            <a:ext cx="4907498" cy="161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spc="-11" dirty="0">
                <a:latin typeface="微软雅黑"/>
                <a:cs typeface="微软雅黑"/>
              </a:rPr>
              <a:t>总部位于多伦多的</a:t>
            </a:r>
            <a:r>
              <a:rPr sz="1049" spc="-15" dirty="0">
                <a:latin typeface="微软雅黑"/>
                <a:cs typeface="微软雅黑"/>
              </a:rPr>
              <a:t>B</a:t>
            </a:r>
            <a:r>
              <a:rPr sz="1049" spc="-4" dirty="0">
                <a:latin typeface="微软雅黑"/>
                <a:cs typeface="微软雅黑"/>
              </a:rPr>
              <a:t>ARRICK</a:t>
            </a:r>
            <a:r>
              <a:rPr sz="1049" spc="-8" dirty="0">
                <a:latin typeface="微软雅黑"/>
                <a:cs typeface="微软雅黑"/>
              </a:rPr>
              <a:t>是全球最大的金矿公</a:t>
            </a:r>
            <a:r>
              <a:rPr sz="1049" spc="4" dirty="0">
                <a:latin typeface="微软雅黑"/>
                <a:cs typeface="微软雅黑"/>
              </a:rPr>
              <a:t>司</a:t>
            </a:r>
            <a:r>
              <a:rPr sz="1049" spc="-8" dirty="0">
                <a:latin typeface="微软雅黑"/>
                <a:cs typeface="微软雅黑"/>
              </a:rPr>
              <a:t>，目</a:t>
            </a:r>
            <a:r>
              <a:rPr sz="1049" spc="4" dirty="0">
                <a:latin typeface="微软雅黑"/>
                <a:cs typeface="微软雅黑"/>
              </a:rPr>
              <a:t>前</a:t>
            </a:r>
            <a:r>
              <a:rPr sz="1049" spc="-30" dirty="0">
                <a:latin typeface="微软雅黑"/>
                <a:cs typeface="微软雅黑"/>
              </a:rPr>
              <a:t>与</a:t>
            </a:r>
            <a:r>
              <a:rPr sz="1049" spc="-4" dirty="0">
                <a:latin typeface="微软雅黑"/>
                <a:cs typeface="微软雅黑"/>
              </a:rPr>
              <a:t>A</a:t>
            </a:r>
            <a:r>
              <a:rPr sz="1049" spc="-15" dirty="0">
                <a:latin typeface="微软雅黑"/>
                <a:cs typeface="微软雅黑"/>
              </a:rPr>
              <a:t>S</a:t>
            </a:r>
            <a:r>
              <a:rPr sz="1049" spc="8" dirty="0">
                <a:latin typeface="微软雅黑"/>
                <a:cs typeface="微软雅黑"/>
              </a:rPr>
              <a:t>I</a:t>
            </a:r>
            <a:r>
              <a:rPr sz="1049" spc="-8" dirty="0">
                <a:latin typeface="微软雅黑"/>
                <a:cs typeface="微软雅黑"/>
              </a:rPr>
              <a:t>合</a:t>
            </a:r>
            <a:r>
              <a:rPr sz="1049" spc="-11" dirty="0">
                <a:latin typeface="微软雅黑"/>
                <a:cs typeface="微软雅黑"/>
              </a:rPr>
              <a:t>作</a:t>
            </a:r>
            <a:r>
              <a:rPr sz="1049" dirty="0">
                <a:latin typeface="微软雅黑"/>
                <a:cs typeface="微软雅黑"/>
              </a:rPr>
              <a:t>做</a:t>
            </a:r>
            <a:r>
              <a:rPr sz="1049" spc="-8" dirty="0">
                <a:latin typeface="微软雅黑"/>
                <a:cs typeface="微软雅黑"/>
              </a:rPr>
              <a:t>无</a:t>
            </a:r>
            <a:r>
              <a:rPr sz="1049" spc="-11" dirty="0">
                <a:latin typeface="微软雅黑"/>
                <a:cs typeface="微软雅黑"/>
              </a:rPr>
              <a:t>人</a:t>
            </a:r>
            <a:r>
              <a:rPr sz="1049" dirty="0">
                <a:latin typeface="微软雅黑"/>
                <a:cs typeface="微软雅黑"/>
              </a:rPr>
              <a:t>驾</a:t>
            </a:r>
            <a:r>
              <a:rPr sz="1049" spc="-8" dirty="0">
                <a:latin typeface="微软雅黑"/>
                <a:cs typeface="微软雅黑"/>
              </a:rPr>
              <a:t>驶</a:t>
            </a:r>
            <a:r>
              <a:rPr sz="1049" spc="-11" dirty="0">
                <a:latin typeface="微软雅黑"/>
                <a:cs typeface="微软雅黑"/>
              </a:rPr>
              <a:t>矿</a:t>
            </a:r>
            <a:r>
              <a:rPr sz="1049" spc="-8" dirty="0">
                <a:latin typeface="微软雅黑"/>
                <a:cs typeface="微软雅黑"/>
              </a:rPr>
              <a:t>车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74245" y="3881011"/>
            <a:ext cx="1907520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spc="-8" dirty="0">
                <a:latin typeface="微软雅黑"/>
                <a:cs typeface="微软雅黑"/>
              </a:rPr>
              <a:t>A</a:t>
            </a:r>
            <a:r>
              <a:rPr sz="899" spc="-4" dirty="0">
                <a:latin typeface="微软雅黑"/>
                <a:cs typeface="微软雅黑"/>
              </a:rPr>
              <a:t>S</a:t>
            </a:r>
            <a:r>
              <a:rPr sz="899" dirty="0">
                <a:latin typeface="微软雅黑"/>
                <a:cs typeface="微软雅黑"/>
              </a:rPr>
              <a:t>I</a:t>
            </a:r>
            <a:r>
              <a:rPr sz="899" spc="-26" dirty="0">
                <a:latin typeface="微软雅黑"/>
                <a:cs typeface="微软雅黑"/>
              </a:rPr>
              <a:t> </a:t>
            </a:r>
            <a:r>
              <a:rPr sz="899" spc="-8" dirty="0">
                <a:latin typeface="微软雅黑"/>
                <a:cs typeface="微软雅黑"/>
              </a:rPr>
              <a:t>A</a:t>
            </a:r>
            <a:r>
              <a:rPr sz="899" dirty="0">
                <a:latin typeface="微软雅黑"/>
                <a:cs typeface="微软雅黑"/>
              </a:rPr>
              <a:t>ut</a:t>
            </a:r>
            <a:r>
              <a:rPr sz="899" spc="-4" dirty="0">
                <a:latin typeface="微软雅黑"/>
                <a:cs typeface="微软雅黑"/>
              </a:rPr>
              <a:t>o</a:t>
            </a:r>
            <a:r>
              <a:rPr sz="899" dirty="0">
                <a:latin typeface="微软雅黑"/>
                <a:cs typeface="微软雅黑"/>
              </a:rPr>
              <a:t>n</a:t>
            </a:r>
            <a:r>
              <a:rPr sz="899" spc="-4" dirty="0">
                <a:latin typeface="微软雅黑"/>
                <a:cs typeface="微软雅黑"/>
              </a:rPr>
              <a:t>o</a:t>
            </a:r>
            <a:r>
              <a:rPr sz="899" dirty="0">
                <a:latin typeface="微软雅黑"/>
                <a:cs typeface="微软雅黑"/>
              </a:rPr>
              <a:t>m</a:t>
            </a:r>
            <a:r>
              <a:rPr sz="899" spc="-4" dirty="0">
                <a:latin typeface="微软雅黑"/>
                <a:cs typeface="微软雅黑"/>
              </a:rPr>
              <a:t>o</a:t>
            </a:r>
            <a:r>
              <a:rPr sz="899" dirty="0">
                <a:latin typeface="微软雅黑"/>
                <a:cs typeface="微软雅黑"/>
              </a:rPr>
              <a:t>u</a:t>
            </a:r>
            <a:r>
              <a:rPr sz="899" spc="-4" dirty="0">
                <a:latin typeface="微软雅黑"/>
                <a:cs typeface="微软雅黑"/>
              </a:rPr>
              <a:t>s</a:t>
            </a:r>
            <a:r>
              <a:rPr sz="899" spc="-38" dirty="0">
                <a:latin typeface="微软雅黑"/>
                <a:cs typeface="微软雅黑"/>
              </a:rPr>
              <a:t> </a:t>
            </a:r>
            <a:r>
              <a:rPr sz="899" dirty="0">
                <a:latin typeface="微软雅黑"/>
                <a:cs typeface="微软雅黑"/>
              </a:rPr>
              <a:t>M</a:t>
            </a:r>
            <a:r>
              <a:rPr sz="899" spc="-4" dirty="0">
                <a:latin typeface="微软雅黑"/>
                <a:cs typeface="微软雅黑"/>
              </a:rPr>
              <a:t>i</a:t>
            </a:r>
            <a:r>
              <a:rPr sz="899" dirty="0">
                <a:latin typeface="微软雅黑"/>
                <a:cs typeface="微软雅黑"/>
              </a:rPr>
              <a:t>nn</a:t>
            </a:r>
            <a:r>
              <a:rPr sz="899" spc="-8" dirty="0">
                <a:latin typeface="微软雅黑"/>
                <a:cs typeface="微软雅黑"/>
              </a:rPr>
              <a:t>i</a:t>
            </a:r>
            <a:r>
              <a:rPr sz="899" dirty="0">
                <a:latin typeface="微软雅黑"/>
                <a:cs typeface="微软雅黑"/>
              </a:rPr>
              <a:t>n</a:t>
            </a:r>
            <a:r>
              <a:rPr sz="899" spc="-4" dirty="0">
                <a:latin typeface="微软雅黑"/>
                <a:cs typeface="微软雅黑"/>
              </a:rPr>
              <a:t>g</a:t>
            </a:r>
            <a:r>
              <a:rPr sz="899" spc="-94" dirty="0">
                <a:latin typeface="微软雅黑"/>
                <a:cs typeface="微软雅黑"/>
              </a:rPr>
              <a:t> </a:t>
            </a:r>
            <a:r>
              <a:rPr sz="899" spc="-4" dirty="0">
                <a:latin typeface="微软雅黑"/>
                <a:cs typeface="微软雅黑"/>
              </a:rPr>
              <a:t>S</a:t>
            </a:r>
            <a:r>
              <a:rPr sz="899" spc="4" dirty="0">
                <a:latin typeface="微软雅黑"/>
                <a:cs typeface="微软雅黑"/>
              </a:rPr>
              <a:t>o</a:t>
            </a:r>
            <a:r>
              <a:rPr sz="899" spc="-8" dirty="0">
                <a:latin typeface="微软雅黑"/>
                <a:cs typeface="微软雅黑"/>
              </a:rPr>
              <a:t>l</a:t>
            </a:r>
            <a:r>
              <a:rPr sz="899" dirty="0">
                <a:latin typeface="微软雅黑"/>
                <a:cs typeface="微软雅黑"/>
              </a:rPr>
              <a:t>ut</a:t>
            </a:r>
            <a:r>
              <a:rPr sz="899" spc="-8" dirty="0">
                <a:latin typeface="微软雅黑"/>
                <a:cs typeface="微软雅黑"/>
              </a:rPr>
              <a:t>i</a:t>
            </a:r>
            <a:r>
              <a:rPr sz="899" spc="-4" dirty="0">
                <a:latin typeface="微软雅黑"/>
                <a:cs typeface="微软雅黑"/>
              </a:rPr>
              <a:t>o</a:t>
            </a:r>
            <a:r>
              <a:rPr sz="899" dirty="0">
                <a:latin typeface="微软雅黑"/>
                <a:cs typeface="微软雅黑"/>
              </a:rPr>
              <a:t>n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750827" y="2531999"/>
            <a:ext cx="2069200" cy="129039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0" name="object 10"/>
          <p:cNvSpPr txBox="1"/>
          <p:nvPr/>
        </p:nvSpPr>
        <p:spPr>
          <a:xfrm>
            <a:off x="212140" y="2320552"/>
            <a:ext cx="3779354" cy="161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spc="-8" dirty="0">
                <a:latin typeface="微软雅黑"/>
                <a:cs typeface="微软雅黑"/>
              </a:rPr>
              <a:t>2018.8</a:t>
            </a:r>
            <a:r>
              <a:rPr sz="1049" spc="-4" dirty="0">
                <a:latin typeface="微软雅黑"/>
                <a:cs typeface="微软雅黑"/>
              </a:rPr>
              <a:t>:</a:t>
            </a:r>
            <a:r>
              <a:rPr sz="1049" dirty="0">
                <a:latin typeface="微软雅黑"/>
                <a:cs typeface="微软雅黑"/>
              </a:rPr>
              <a:t> </a:t>
            </a:r>
            <a:r>
              <a:rPr sz="1049" spc="-45" dirty="0">
                <a:latin typeface="微软雅黑"/>
                <a:cs typeface="微软雅黑"/>
              </a:rPr>
              <a:t> </a:t>
            </a:r>
            <a:r>
              <a:rPr sz="1049" spc="-41" dirty="0">
                <a:latin typeface="微软雅黑"/>
                <a:cs typeface="微软雅黑"/>
              </a:rPr>
              <a:t>A</a:t>
            </a:r>
            <a:r>
              <a:rPr sz="1049" spc="-23" dirty="0">
                <a:latin typeface="微软雅黑"/>
                <a:cs typeface="微软雅黑"/>
              </a:rPr>
              <a:t>CAM</a:t>
            </a:r>
            <a:r>
              <a:rPr sz="1049" spc="-38" dirty="0">
                <a:latin typeface="微软雅黑"/>
                <a:cs typeface="微软雅黑"/>
              </a:rPr>
              <a:t>P</a:t>
            </a:r>
            <a:r>
              <a:rPr sz="1049" spc="-8" dirty="0">
                <a:latin typeface="微软雅黑"/>
                <a:cs typeface="微软雅黑"/>
              </a:rPr>
              <a:t>开发的</a:t>
            </a:r>
            <a:r>
              <a:rPr sz="1049" spc="-172" dirty="0">
                <a:latin typeface="微软雅黑"/>
                <a:cs typeface="微软雅黑"/>
              </a:rPr>
              <a:t>T</a:t>
            </a:r>
            <a:r>
              <a:rPr sz="1049" spc="-26" dirty="0">
                <a:latin typeface="微软雅黑"/>
                <a:cs typeface="微软雅黑"/>
              </a:rPr>
              <a:t>o</a:t>
            </a:r>
            <a:r>
              <a:rPr sz="1049" spc="-49" dirty="0">
                <a:latin typeface="微软雅黑"/>
                <a:cs typeface="微软雅黑"/>
              </a:rPr>
              <a:t>D</a:t>
            </a:r>
            <a:r>
              <a:rPr sz="1049" spc="4" dirty="0">
                <a:latin typeface="微软雅黑"/>
                <a:cs typeface="微软雅黑"/>
              </a:rPr>
              <a:t>安</a:t>
            </a:r>
            <a:r>
              <a:rPr sz="1049" spc="-8" dirty="0">
                <a:latin typeface="微软雅黑"/>
                <a:cs typeface="微软雅黑"/>
              </a:rPr>
              <a:t>全巡</a:t>
            </a:r>
            <a:r>
              <a:rPr sz="1049" spc="4" dirty="0">
                <a:latin typeface="微软雅黑"/>
                <a:cs typeface="微软雅黑"/>
              </a:rPr>
              <a:t>检</a:t>
            </a:r>
            <a:r>
              <a:rPr sz="1049" spc="-8" dirty="0">
                <a:latin typeface="微软雅黑"/>
                <a:cs typeface="微软雅黑"/>
              </a:rPr>
              <a:t>车在</a:t>
            </a:r>
            <a:r>
              <a:rPr sz="1049" spc="4" dirty="0">
                <a:latin typeface="微软雅黑"/>
                <a:cs typeface="微软雅黑"/>
              </a:rPr>
              <a:t>埃</a:t>
            </a:r>
            <a:r>
              <a:rPr sz="1049" spc="-8" dirty="0">
                <a:latin typeface="微软雅黑"/>
                <a:cs typeface="微软雅黑"/>
              </a:rPr>
              <a:t>德蒙</a:t>
            </a:r>
            <a:r>
              <a:rPr sz="1049" spc="4" dirty="0">
                <a:latin typeface="微软雅黑"/>
                <a:cs typeface="微软雅黑"/>
              </a:rPr>
              <a:t>顿</a:t>
            </a:r>
            <a:r>
              <a:rPr sz="1049" spc="-8" dirty="0">
                <a:latin typeface="微软雅黑"/>
                <a:cs typeface="微软雅黑"/>
              </a:rPr>
              <a:t>国际</a:t>
            </a:r>
            <a:r>
              <a:rPr sz="1049" spc="4" dirty="0">
                <a:latin typeface="微软雅黑"/>
                <a:cs typeface="微软雅黑"/>
              </a:rPr>
              <a:t>机</a:t>
            </a:r>
            <a:r>
              <a:rPr sz="1049" spc="-8" dirty="0">
                <a:latin typeface="微软雅黑"/>
                <a:cs typeface="微软雅黑"/>
              </a:rPr>
              <a:t>场</a:t>
            </a:r>
            <a:r>
              <a:rPr sz="1049" dirty="0">
                <a:latin typeface="微软雅黑"/>
                <a:cs typeface="微软雅黑"/>
              </a:rPr>
              <a:t>应</a:t>
            </a:r>
            <a:r>
              <a:rPr sz="1049" spc="-8" dirty="0">
                <a:latin typeface="微软雅黑"/>
                <a:cs typeface="微软雅黑"/>
              </a:rPr>
              <a:t>用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00643" y="839641"/>
            <a:ext cx="3802669" cy="143884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2" name="object 12"/>
          <p:cNvSpPr txBox="1"/>
          <p:nvPr/>
        </p:nvSpPr>
        <p:spPr>
          <a:xfrm>
            <a:off x="1660047" y="4181009"/>
            <a:ext cx="5557454" cy="7075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199" spc="-4" dirty="0">
                <a:solidFill>
                  <a:srgbClr val="C00000"/>
                </a:solidFill>
                <a:latin typeface="微软雅黑"/>
                <a:cs typeface="微软雅黑"/>
              </a:rPr>
              <a:t>5</a:t>
            </a:r>
            <a:r>
              <a:rPr sz="1199" spc="4" dirty="0">
                <a:solidFill>
                  <a:srgbClr val="C00000"/>
                </a:solidFill>
                <a:latin typeface="微软雅黑"/>
                <a:cs typeface="微软雅黑"/>
              </a:rPr>
              <a:t>G大带宽、低时延、端</a:t>
            </a:r>
            <a:r>
              <a:rPr sz="1199" spc="-15" dirty="0">
                <a:solidFill>
                  <a:srgbClr val="C00000"/>
                </a:solidFill>
                <a:latin typeface="微软雅黑"/>
                <a:cs typeface="微软雅黑"/>
              </a:rPr>
              <a:t>到</a:t>
            </a:r>
            <a:r>
              <a:rPr sz="1199" spc="4" dirty="0">
                <a:solidFill>
                  <a:srgbClr val="C00000"/>
                </a:solidFill>
                <a:latin typeface="微软雅黑"/>
                <a:cs typeface="微软雅黑"/>
              </a:rPr>
              <a:t>端切</a:t>
            </a:r>
            <a:r>
              <a:rPr sz="1199" spc="-15" dirty="0">
                <a:solidFill>
                  <a:srgbClr val="C00000"/>
                </a:solidFill>
                <a:latin typeface="微软雅黑"/>
                <a:cs typeface="微软雅黑"/>
              </a:rPr>
              <a:t>片</a:t>
            </a:r>
            <a:r>
              <a:rPr sz="1199" spc="4" dirty="0">
                <a:solidFill>
                  <a:srgbClr val="C00000"/>
                </a:solidFill>
                <a:latin typeface="微软雅黑"/>
                <a:cs typeface="微软雅黑"/>
              </a:rPr>
              <a:t>等关</a:t>
            </a:r>
            <a:r>
              <a:rPr sz="1199" spc="-15" dirty="0">
                <a:solidFill>
                  <a:srgbClr val="C00000"/>
                </a:solidFill>
                <a:latin typeface="微软雅黑"/>
                <a:cs typeface="微软雅黑"/>
              </a:rPr>
              <a:t>键</a:t>
            </a:r>
            <a:r>
              <a:rPr sz="1199" spc="4" dirty="0">
                <a:solidFill>
                  <a:srgbClr val="C00000"/>
                </a:solidFill>
                <a:latin typeface="微软雅黑"/>
                <a:cs typeface="微软雅黑"/>
              </a:rPr>
              <a:t>特性</a:t>
            </a:r>
            <a:r>
              <a:rPr sz="1199" spc="-15" dirty="0">
                <a:solidFill>
                  <a:srgbClr val="C00000"/>
                </a:solidFill>
                <a:latin typeface="微软雅黑"/>
                <a:cs typeface="微软雅黑"/>
              </a:rPr>
              <a:t>有</a:t>
            </a:r>
            <a:r>
              <a:rPr sz="1199" spc="4" dirty="0">
                <a:solidFill>
                  <a:srgbClr val="C00000"/>
                </a:solidFill>
                <a:latin typeface="微软雅黑"/>
                <a:cs typeface="微软雅黑"/>
              </a:rPr>
              <a:t>望应</a:t>
            </a:r>
            <a:r>
              <a:rPr sz="1199" spc="-15" dirty="0">
                <a:solidFill>
                  <a:srgbClr val="C00000"/>
                </a:solidFill>
                <a:latin typeface="微软雅黑"/>
                <a:cs typeface="微软雅黑"/>
              </a:rPr>
              <a:t>用</a:t>
            </a:r>
            <a:r>
              <a:rPr sz="1199" spc="4" dirty="0">
                <a:solidFill>
                  <a:srgbClr val="C00000"/>
                </a:solidFill>
                <a:latin typeface="微软雅黑"/>
                <a:cs typeface="微软雅黑"/>
              </a:rPr>
              <a:t>于远</a:t>
            </a:r>
            <a:r>
              <a:rPr sz="1199" spc="-15" dirty="0">
                <a:solidFill>
                  <a:srgbClr val="C00000"/>
                </a:solidFill>
                <a:latin typeface="微软雅黑"/>
                <a:cs typeface="微软雅黑"/>
              </a:rPr>
              <a:t>程</a:t>
            </a:r>
            <a:r>
              <a:rPr sz="1199" spc="4" dirty="0">
                <a:solidFill>
                  <a:srgbClr val="C00000"/>
                </a:solidFill>
                <a:latin typeface="微软雅黑"/>
                <a:cs typeface="微软雅黑"/>
              </a:rPr>
              <a:t>驾驶</a:t>
            </a:r>
            <a:r>
              <a:rPr sz="1199" spc="-15" dirty="0">
                <a:solidFill>
                  <a:srgbClr val="C00000"/>
                </a:solidFill>
                <a:latin typeface="微软雅黑"/>
                <a:cs typeface="微软雅黑"/>
              </a:rPr>
              <a:t>场</a:t>
            </a:r>
            <a:r>
              <a:rPr sz="1199" spc="4" dirty="0">
                <a:solidFill>
                  <a:srgbClr val="C00000"/>
                </a:solidFill>
                <a:latin typeface="微软雅黑"/>
                <a:cs typeface="微软雅黑"/>
              </a:rPr>
              <a:t>景，</a:t>
            </a:r>
            <a:r>
              <a:rPr sz="1199" spc="-15" dirty="0">
                <a:solidFill>
                  <a:srgbClr val="C00000"/>
                </a:solidFill>
                <a:latin typeface="微软雅黑"/>
                <a:cs typeface="微软雅黑"/>
              </a:rPr>
              <a:t>能</a:t>
            </a:r>
            <a:r>
              <a:rPr sz="1199" spc="4" dirty="0">
                <a:solidFill>
                  <a:srgbClr val="C00000"/>
                </a:solidFill>
                <a:latin typeface="微软雅黑"/>
                <a:cs typeface="微软雅黑"/>
              </a:rPr>
              <a:t>够实</a:t>
            </a:r>
            <a:r>
              <a:rPr sz="1199" spc="-15" dirty="0">
                <a:solidFill>
                  <a:srgbClr val="C00000"/>
                </a:solidFill>
                <a:latin typeface="微软雅黑"/>
                <a:cs typeface="微软雅黑"/>
              </a:rPr>
              <a:t>现</a:t>
            </a:r>
            <a:r>
              <a:rPr sz="1199" spc="4" dirty="0">
                <a:solidFill>
                  <a:srgbClr val="C00000"/>
                </a:solidFill>
                <a:latin typeface="微软雅黑"/>
                <a:cs typeface="微软雅黑"/>
              </a:rPr>
              <a:t>：</a:t>
            </a:r>
            <a:endParaRPr sz="1199">
              <a:latin typeface="微软雅黑"/>
              <a:cs typeface="微软雅黑"/>
            </a:endParaRPr>
          </a:p>
          <a:p>
            <a:pPr marL="9517">
              <a:spcBef>
                <a:spcPts val="468"/>
              </a:spcBef>
              <a:tabLst>
                <a:tab pos="267412" algn="l"/>
              </a:tabLst>
            </a:pPr>
            <a:r>
              <a:rPr sz="1199" spc="4" dirty="0">
                <a:latin typeface="Wingdings"/>
                <a:cs typeface="Wingdings"/>
              </a:rPr>
              <a:t></a:t>
            </a:r>
            <a:r>
              <a:rPr sz="1199" spc="4" dirty="0">
                <a:latin typeface="Times New Roman"/>
                <a:cs typeface="Times New Roman"/>
              </a:rPr>
              <a:t>	</a:t>
            </a:r>
            <a:r>
              <a:rPr sz="1199" spc="4" dirty="0">
                <a:latin typeface="微软雅黑"/>
                <a:cs typeface="微软雅黑"/>
              </a:rPr>
              <a:t>稳定的时延控</a:t>
            </a:r>
            <a:r>
              <a:rPr sz="1199" spc="8" dirty="0">
                <a:latin typeface="微软雅黑"/>
                <a:cs typeface="微软雅黑"/>
              </a:rPr>
              <a:t>制</a:t>
            </a:r>
            <a:r>
              <a:rPr sz="1199" spc="4" dirty="0">
                <a:latin typeface="微软雅黑"/>
                <a:cs typeface="微软雅黑"/>
              </a:rPr>
              <a:t>在</a:t>
            </a:r>
            <a:r>
              <a:rPr sz="1199" spc="-4" dirty="0">
                <a:latin typeface="微软雅黑"/>
                <a:cs typeface="微软雅黑"/>
              </a:rPr>
              <a:t>10</a:t>
            </a:r>
            <a:r>
              <a:rPr sz="1199" spc="4" dirty="0">
                <a:latin typeface="微软雅黑"/>
                <a:cs typeface="微软雅黑"/>
              </a:rPr>
              <a:t>m</a:t>
            </a:r>
            <a:r>
              <a:rPr sz="1199" spc="-8" dirty="0">
                <a:latin typeface="微软雅黑"/>
                <a:cs typeface="微软雅黑"/>
              </a:rPr>
              <a:t>s</a:t>
            </a:r>
            <a:r>
              <a:rPr sz="1199" spc="-15" dirty="0">
                <a:latin typeface="微软雅黑"/>
                <a:cs typeface="微软雅黑"/>
              </a:rPr>
              <a:t>以</a:t>
            </a:r>
            <a:r>
              <a:rPr sz="1199" spc="4" dirty="0">
                <a:latin typeface="微软雅黑"/>
                <a:cs typeface="微软雅黑"/>
              </a:rPr>
              <a:t>内；</a:t>
            </a:r>
            <a:endParaRPr sz="1199">
              <a:latin typeface="微软雅黑"/>
              <a:cs typeface="微软雅黑"/>
            </a:endParaRPr>
          </a:p>
          <a:p>
            <a:pPr marL="9517">
              <a:spcBef>
                <a:spcPts val="719"/>
              </a:spcBef>
              <a:tabLst>
                <a:tab pos="267412" algn="l"/>
              </a:tabLst>
            </a:pPr>
            <a:r>
              <a:rPr sz="1199" spc="4" dirty="0">
                <a:latin typeface="Wingdings"/>
                <a:cs typeface="Wingdings"/>
              </a:rPr>
              <a:t></a:t>
            </a:r>
            <a:r>
              <a:rPr sz="1199" spc="4" dirty="0">
                <a:latin typeface="Times New Roman"/>
                <a:cs typeface="Times New Roman"/>
              </a:rPr>
              <a:t>	</a:t>
            </a:r>
            <a:r>
              <a:rPr sz="1199" spc="4" dirty="0">
                <a:latin typeface="微软雅黑"/>
                <a:cs typeface="微软雅黑"/>
              </a:rPr>
              <a:t>多个传感器和摄像头数</a:t>
            </a:r>
            <a:r>
              <a:rPr sz="1199" spc="-15" dirty="0">
                <a:latin typeface="微软雅黑"/>
                <a:cs typeface="微软雅黑"/>
              </a:rPr>
              <a:t>据</a:t>
            </a:r>
            <a:r>
              <a:rPr sz="1199" spc="4" dirty="0">
                <a:latin typeface="微软雅黑"/>
                <a:cs typeface="微软雅黑"/>
              </a:rPr>
              <a:t>/</a:t>
            </a:r>
            <a:r>
              <a:rPr sz="1199" spc="-4" dirty="0">
                <a:latin typeface="微软雅黑"/>
                <a:cs typeface="微软雅黑"/>
              </a:rPr>
              <a:t>V</a:t>
            </a:r>
            <a:r>
              <a:rPr sz="1199" spc="8" dirty="0">
                <a:latin typeface="微软雅黑"/>
                <a:cs typeface="微软雅黑"/>
              </a:rPr>
              <a:t>R</a:t>
            </a:r>
            <a:r>
              <a:rPr sz="1199" spc="4" dirty="0">
                <a:latin typeface="微软雅黑"/>
                <a:cs typeface="微软雅黑"/>
              </a:rPr>
              <a:t>回</a:t>
            </a:r>
            <a:r>
              <a:rPr sz="1199" spc="-15" dirty="0">
                <a:latin typeface="微软雅黑"/>
                <a:cs typeface="微软雅黑"/>
              </a:rPr>
              <a:t>传</a:t>
            </a:r>
            <a:r>
              <a:rPr sz="1199" spc="4" dirty="0">
                <a:latin typeface="微软雅黑"/>
                <a:cs typeface="微软雅黑"/>
              </a:rPr>
              <a:t>，</a:t>
            </a:r>
            <a:r>
              <a:rPr sz="1199" dirty="0">
                <a:latin typeface="微软雅黑"/>
                <a:cs typeface="微软雅黑"/>
              </a:rPr>
              <a:t>至</a:t>
            </a:r>
            <a:r>
              <a:rPr sz="1199" spc="-15" dirty="0">
                <a:latin typeface="微软雅黑"/>
                <a:cs typeface="微软雅黑"/>
              </a:rPr>
              <a:t>少</a:t>
            </a:r>
            <a:r>
              <a:rPr sz="1199" spc="4" dirty="0">
                <a:latin typeface="微软雅黑"/>
                <a:cs typeface="微软雅黑"/>
              </a:rPr>
              <a:t>需要</a:t>
            </a:r>
            <a:r>
              <a:rPr sz="1199" spc="-4" dirty="0">
                <a:latin typeface="微软雅黑"/>
                <a:cs typeface="微软雅黑"/>
              </a:rPr>
              <a:t>50M</a:t>
            </a:r>
            <a:r>
              <a:rPr sz="1199" spc="-15" dirty="0">
                <a:latin typeface="微软雅黑"/>
                <a:cs typeface="微软雅黑"/>
              </a:rPr>
              <a:t>流量</a:t>
            </a:r>
            <a:endParaRPr sz="1199">
              <a:latin typeface="微软雅黑"/>
              <a:cs typeface="微软雅黑"/>
            </a:endParaRPr>
          </a:p>
        </p:txBody>
      </p:sp>
      <p:sp>
        <p:nvSpPr>
          <p:cNvPr id="13" name="object 20"/>
          <p:cNvSpPr txBox="1"/>
          <p:nvPr/>
        </p:nvSpPr>
        <p:spPr>
          <a:xfrm>
            <a:off x="131746" y="116574"/>
            <a:ext cx="8406125" cy="5999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>
              <a:spcBef>
                <a:spcPts val="311"/>
              </a:spcBef>
            </a:pPr>
            <a:r>
              <a:rPr sz="1949" b="1" spc="4" dirty="0" err="1">
                <a:solidFill>
                  <a:schemeClr val="bg1"/>
                </a:solidFill>
                <a:latin typeface="微软雅黑"/>
                <a:cs typeface="微软雅黑"/>
              </a:rPr>
              <a:t>北美</a:t>
            </a:r>
            <a:r>
              <a:rPr sz="1949" b="1" dirty="0" err="1">
                <a:solidFill>
                  <a:schemeClr val="bg1"/>
                </a:solidFill>
                <a:latin typeface="微软雅黑"/>
                <a:cs typeface="微软雅黑"/>
              </a:rPr>
              <a:t>：</a:t>
            </a:r>
            <a:r>
              <a:rPr sz="1949" b="1" spc="4" dirty="0" err="1">
                <a:solidFill>
                  <a:schemeClr val="bg1"/>
                </a:solidFill>
                <a:latin typeface="微软雅黑"/>
                <a:cs typeface="微软雅黑"/>
              </a:rPr>
              <a:t>相比普</a:t>
            </a:r>
            <a:r>
              <a:rPr sz="1949" b="1" spc="-8" dirty="0" err="1">
                <a:solidFill>
                  <a:schemeClr val="bg1"/>
                </a:solidFill>
                <a:latin typeface="微软雅黑"/>
                <a:cs typeface="微软雅黑"/>
              </a:rPr>
              <a:t>通</a:t>
            </a:r>
            <a:r>
              <a:rPr sz="1949" b="1" spc="4" dirty="0" err="1">
                <a:solidFill>
                  <a:schemeClr val="bg1"/>
                </a:solidFill>
                <a:latin typeface="微软雅黑"/>
                <a:cs typeface="微软雅黑"/>
              </a:rPr>
              <a:t>出</a:t>
            </a:r>
            <a:r>
              <a:rPr sz="1949" b="1" spc="-19" dirty="0" err="1">
                <a:solidFill>
                  <a:schemeClr val="bg1"/>
                </a:solidFill>
                <a:latin typeface="微软雅黑"/>
                <a:cs typeface="微软雅黑"/>
              </a:rPr>
              <a:t>行</a:t>
            </a:r>
            <a:r>
              <a:rPr sz="1949" b="1" spc="4" dirty="0" err="1">
                <a:solidFill>
                  <a:schemeClr val="bg1"/>
                </a:solidFill>
                <a:latin typeface="微软雅黑"/>
                <a:cs typeface="微软雅黑"/>
              </a:rPr>
              <a:t>，</a:t>
            </a:r>
            <a:r>
              <a:rPr sz="1949" b="1" spc="-15" dirty="0" err="1">
                <a:solidFill>
                  <a:schemeClr val="bg1"/>
                </a:solidFill>
                <a:latin typeface="微软雅黑"/>
                <a:cs typeface="微软雅黑"/>
              </a:rPr>
              <a:t>远</a:t>
            </a:r>
            <a:r>
              <a:rPr sz="1949" b="1" spc="4" dirty="0" err="1">
                <a:solidFill>
                  <a:schemeClr val="bg1"/>
                </a:solidFill>
                <a:latin typeface="微软雅黑"/>
                <a:cs typeface="微软雅黑"/>
              </a:rPr>
              <a:t>程</a:t>
            </a:r>
            <a:r>
              <a:rPr sz="1949" b="1" spc="-11" dirty="0" err="1">
                <a:solidFill>
                  <a:schemeClr val="bg1"/>
                </a:solidFill>
                <a:latin typeface="微软雅黑"/>
                <a:cs typeface="微软雅黑"/>
              </a:rPr>
              <a:t>驾</a:t>
            </a:r>
            <a:r>
              <a:rPr sz="1949" b="1" spc="-19" dirty="0" err="1">
                <a:solidFill>
                  <a:schemeClr val="bg1"/>
                </a:solidFill>
                <a:latin typeface="微软雅黑"/>
                <a:cs typeface="微软雅黑"/>
              </a:rPr>
              <a:t>驶</a:t>
            </a:r>
            <a:r>
              <a:rPr sz="1949" b="1" spc="4" dirty="0" err="1">
                <a:solidFill>
                  <a:schemeClr val="bg1"/>
                </a:solidFill>
                <a:latin typeface="微软雅黑"/>
                <a:cs typeface="微软雅黑"/>
              </a:rPr>
              <a:t>在</a:t>
            </a:r>
            <a:r>
              <a:rPr sz="1949" b="1" spc="-11" dirty="0" err="1">
                <a:solidFill>
                  <a:schemeClr val="bg1"/>
                </a:solidFill>
                <a:latin typeface="微软雅黑"/>
                <a:cs typeface="微软雅黑"/>
              </a:rPr>
              <a:t>巡</a:t>
            </a:r>
            <a:r>
              <a:rPr sz="1949" b="1" spc="4" dirty="0" err="1">
                <a:solidFill>
                  <a:schemeClr val="bg1"/>
                </a:solidFill>
                <a:latin typeface="微软雅黑"/>
                <a:cs typeface="微软雅黑"/>
              </a:rPr>
              <a:t>检</a:t>
            </a:r>
            <a:r>
              <a:rPr sz="1949" b="1" spc="-11" dirty="0" err="1">
                <a:solidFill>
                  <a:schemeClr val="bg1"/>
                </a:solidFill>
                <a:latin typeface="微软雅黑"/>
                <a:cs typeface="微软雅黑"/>
              </a:rPr>
              <a:t>，</a:t>
            </a:r>
            <a:r>
              <a:rPr sz="1949" b="1" spc="4" dirty="0" err="1">
                <a:solidFill>
                  <a:schemeClr val="bg1"/>
                </a:solidFill>
                <a:latin typeface="微软雅黑"/>
                <a:cs typeface="微软雅黑"/>
              </a:rPr>
              <a:t>农</a:t>
            </a:r>
            <a:r>
              <a:rPr sz="1949" b="1" spc="-11" dirty="0" err="1">
                <a:solidFill>
                  <a:schemeClr val="bg1"/>
                </a:solidFill>
                <a:latin typeface="微软雅黑"/>
                <a:cs typeface="微软雅黑"/>
              </a:rPr>
              <a:t>业</a:t>
            </a:r>
            <a:r>
              <a:rPr sz="1949" b="1" spc="4" dirty="0" err="1">
                <a:solidFill>
                  <a:schemeClr val="bg1"/>
                </a:solidFill>
                <a:latin typeface="微软雅黑"/>
                <a:cs typeface="微软雅黑"/>
              </a:rPr>
              <a:t>，</a:t>
            </a:r>
            <a:r>
              <a:rPr sz="1949" b="1" spc="-11" dirty="0" err="1">
                <a:solidFill>
                  <a:schemeClr val="bg1"/>
                </a:solidFill>
                <a:latin typeface="微软雅黑"/>
                <a:cs typeface="微软雅黑"/>
              </a:rPr>
              <a:t>采</a:t>
            </a:r>
            <a:r>
              <a:rPr sz="1949" b="1" spc="4" dirty="0" err="1">
                <a:solidFill>
                  <a:schemeClr val="bg1"/>
                </a:solidFill>
                <a:latin typeface="微软雅黑"/>
                <a:cs typeface="微软雅黑"/>
              </a:rPr>
              <a:t>矿</a:t>
            </a:r>
            <a:r>
              <a:rPr sz="1949" b="1" spc="-11" dirty="0" err="1">
                <a:solidFill>
                  <a:schemeClr val="bg1"/>
                </a:solidFill>
                <a:latin typeface="微软雅黑"/>
                <a:cs typeface="微软雅黑"/>
              </a:rPr>
              <a:t>等</a:t>
            </a:r>
            <a:r>
              <a:rPr sz="1949" b="1" spc="-15" dirty="0" err="1">
                <a:solidFill>
                  <a:schemeClr val="bg1"/>
                </a:solidFill>
                <a:latin typeface="微软雅黑"/>
                <a:cs typeface="微软雅黑"/>
              </a:rPr>
              <a:t>行</a:t>
            </a:r>
            <a:r>
              <a:rPr sz="1949" b="1" spc="4" dirty="0" err="1">
                <a:solidFill>
                  <a:schemeClr val="bg1"/>
                </a:solidFill>
                <a:latin typeface="微软雅黑"/>
                <a:cs typeface="微软雅黑"/>
              </a:rPr>
              <a:t>业</a:t>
            </a:r>
            <a:r>
              <a:rPr sz="1949" b="1" spc="-11" dirty="0" err="1">
                <a:solidFill>
                  <a:schemeClr val="bg1"/>
                </a:solidFill>
                <a:latin typeface="微软雅黑"/>
                <a:cs typeface="微软雅黑"/>
              </a:rPr>
              <a:t>大</a:t>
            </a:r>
            <a:r>
              <a:rPr sz="1949" b="1" spc="4" dirty="0" err="1">
                <a:solidFill>
                  <a:schemeClr val="bg1"/>
                </a:solidFill>
                <a:latin typeface="微软雅黑"/>
                <a:cs typeface="微软雅黑"/>
              </a:rPr>
              <a:t>有</a:t>
            </a:r>
            <a:r>
              <a:rPr sz="1949" b="1" spc="-11" dirty="0" err="1">
                <a:solidFill>
                  <a:schemeClr val="bg1"/>
                </a:solidFill>
                <a:latin typeface="微软雅黑"/>
                <a:cs typeface="微软雅黑"/>
              </a:rPr>
              <a:t>可</a:t>
            </a:r>
            <a:r>
              <a:rPr sz="1949" b="1" spc="4" dirty="0" err="1">
                <a:solidFill>
                  <a:schemeClr val="bg1"/>
                </a:solidFill>
                <a:latin typeface="微软雅黑"/>
                <a:cs typeface="微软雅黑"/>
              </a:rPr>
              <a:t>为</a:t>
            </a:r>
            <a:endParaRPr sz="1949" b="1" dirty="0">
              <a:solidFill>
                <a:schemeClr val="bg1"/>
              </a:solidFill>
              <a:latin typeface="微软雅黑"/>
              <a:cs typeface="微软雅黑"/>
            </a:endParaRPr>
          </a:p>
          <a:p>
            <a:pPr marL="137036">
              <a:spcBef>
                <a:spcPts val="888"/>
              </a:spcBef>
            </a:pPr>
            <a:r>
              <a:rPr sz="1199" spc="8" dirty="0">
                <a:latin typeface="微软雅黑"/>
                <a:cs typeface="微软雅黑"/>
              </a:rPr>
              <a:t>加拿大农业，</a:t>
            </a:r>
            <a:r>
              <a:rPr sz="1199" spc="-11" dirty="0">
                <a:latin typeface="微软雅黑"/>
                <a:cs typeface="微软雅黑"/>
              </a:rPr>
              <a:t>采</a:t>
            </a:r>
            <a:r>
              <a:rPr sz="1199" spc="8" dirty="0">
                <a:latin typeface="微软雅黑"/>
                <a:cs typeface="微软雅黑"/>
              </a:rPr>
              <a:t>矿</a:t>
            </a:r>
            <a:r>
              <a:rPr sz="1199" spc="-11" dirty="0">
                <a:latin typeface="微软雅黑"/>
                <a:cs typeface="微软雅黑"/>
              </a:rPr>
              <a:t>与</a:t>
            </a:r>
            <a:r>
              <a:rPr sz="1199" spc="8" dirty="0">
                <a:latin typeface="微软雅黑"/>
                <a:cs typeface="微软雅黑"/>
              </a:rPr>
              <a:t>基</a:t>
            </a:r>
            <a:r>
              <a:rPr sz="1199" spc="-11" dirty="0">
                <a:latin typeface="微软雅黑"/>
                <a:cs typeface="微软雅黑"/>
              </a:rPr>
              <a:t>建</a:t>
            </a:r>
            <a:r>
              <a:rPr sz="1199" spc="8" dirty="0">
                <a:latin typeface="微软雅黑"/>
                <a:cs typeface="微软雅黑"/>
              </a:rPr>
              <a:t>车</a:t>
            </a:r>
            <a:r>
              <a:rPr sz="1199" spc="-30" dirty="0">
                <a:latin typeface="微软雅黑"/>
                <a:cs typeface="微软雅黑"/>
              </a:rPr>
              <a:t>辆</a:t>
            </a:r>
            <a:r>
              <a:rPr sz="1199" spc="4" dirty="0">
                <a:latin typeface="微软雅黑"/>
                <a:cs typeface="微软雅黑"/>
              </a:rPr>
              <a:t>共</a:t>
            </a:r>
            <a:r>
              <a:rPr sz="1199" spc="-4" dirty="0">
                <a:latin typeface="微软雅黑"/>
                <a:cs typeface="微软雅黑"/>
              </a:rPr>
              <a:t>220</a:t>
            </a:r>
            <a:r>
              <a:rPr sz="1199" spc="-15" dirty="0">
                <a:latin typeface="微软雅黑"/>
                <a:cs typeface="微软雅黑"/>
              </a:rPr>
              <a:t>万</a:t>
            </a:r>
            <a:r>
              <a:rPr sz="1199" spc="8" dirty="0">
                <a:latin typeface="微软雅黑"/>
                <a:cs typeface="微软雅黑"/>
              </a:rPr>
              <a:t>量</a:t>
            </a:r>
            <a:r>
              <a:rPr sz="1199" spc="-15" dirty="0">
                <a:latin typeface="微软雅黑"/>
                <a:cs typeface="微软雅黑"/>
              </a:rPr>
              <a:t>，</a:t>
            </a:r>
            <a:r>
              <a:rPr sz="1199" spc="8" dirty="0">
                <a:latin typeface="微软雅黑"/>
                <a:cs typeface="微软雅黑"/>
              </a:rPr>
              <a:t>其</a:t>
            </a:r>
            <a:r>
              <a:rPr sz="1199" spc="-15" dirty="0">
                <a:latin typeface="微软雅黑"/>
                <a:cs typeface="微软雅黑"/>
              </a:rPr>
              <a:t>中</a:t>
            </a:r>
            <a:r>
              <a:rPr sz="1199" spc="8" dirty="0">
                <a:latin typeface="微软雅黑"/>
                <a:cs typeface="微软雅黑"/>
              </a:rPr>
              <a:t>农</a:t>
            </a:r>
            <a:r>
              <a:rPr sz="1199" spc="-15" dirty="0">
                <a:latin typeface="微软雅黑"/>
                <a:cs typeface="微软雅黑"/>
              </a:rPr>
              <a:t>业，</a:t>
            </a:r>
            <a:r>
              <a:rPr sz="1199" spc="8" dirty="0">
                <a:latin typeface="微软雅黑"/>
                <a:cs typeface="微软雅黑"/>
              </a:rPr>
              <a:t>采</a:t>
            </a:r>
            <a:r>
              <a:rPr sz="1199" spc="-15" dirty="0">
                <a:latin typeface="微软雅黑"/>
                <a:cs typeface="微软雅黑"/>
              </a:rPr>
              <a:t>矿</a:t>
            </a:r>
            <a:r>
              <a:rPr sz="1199" spc="8" dirty="0">
                <a:latin typeface="微软雅黑"/>
                <a:cs typeface="微软雅黑"/>
              </a:rPr>
              <a:t>多</a:t>
            </a:r>
            <a:r>
              <a:rPr sz="1199" spc="-15" dirty="0">
                <a:latin typeface="微软雅黑"/>
                <a:cs typeface="微软雅黑"/>
              </a:rPr>
              <a:t>处</a:t>
            </a:r>
            <a:r>
              <a:rPr sz="1199" spc="8" dirty="0">
                <a:latin typeface="微软雅黑"/>
                <a:cs typeface="微软雅黑"/>
              </a:rPr>
              <a:t>于</a:t>
            </a:r>
            <a:r>
              <a:rPr sz="1199" spc="-15" dirty="0">
                <a:latin typeface="微软雅黑"/>
                <a:cs typeface="微软雅黑"/>
              </a:rPr>
              <a:t>偏</a:t>
            </a:r>
            <a:r>
              <a:rPr sz="1199" spc="8" dirty="0">
                <a:latin typeface="微软雅黑"/>
                <a:cs typeface="微软雅黑"/>
              </a:rPr>
              <a:t>远</a:t>
            </a:r>
            <a:r>
              <a:rPr sz="1199" spc="-15" dirty="0">
                <a:latin typeface="微软雅黑"/>
                <a:cs typeface="微软雅黑"/>
              </a:rPr>
              <a:t>地</a:t>
            </a:r>
            <a:r>
              <a:rPr sz="1199" spc="8" dirty="0">
                <a:latin typeface="微软雅黑"/>
                <a:cs typeface="微软雅黑"/>
              </a:rPr>
              <a:t>区</a:t>
            </a:r>
            <a:r>
              <a:rPr sz="1199" spc="-15" dirty="0">
                <a:latin typeface="微软雅黑"/>
                <a:cs typeface="微软雅黑"/>
              </a:rPr>
              <a:t>，</a:t>
            </a:r>
            <a:r>
              <a:rPr sz="1199" spc="8" dirty="0">
                <a:latin typeface="微软雅黑"/>
                <a:cs typeface="微软雅黑"/>
              </a:rPr>
              <a:t>是</a:t>
            </a:r>
            <a:r>
              <a:rPr sz="1199" spc="-15" dirty="0">
                <a:latin typeface="微软雅黑"/>
                <a:cs typeface="微软雅黑"/>
              </a:rPr>
              <a:t>未</a:t>
            </a:r>
            <a:r>
              <a:rPr sz="1199" spc="-8" dirty="0">
                <a:latin typeface="微软雅黑"/>
                <a:cs typeface="微软雅黑"/>
              </a:rPr>
              <a:t>来</a:t>
            </a:r>
            <a:r>
              <a:rPr sz="1199" spc="-4" dirty="0">
                <a:latin typeface="微软雅黑"/>
                <a:cs typeface="微软雅黑"/>
              </a:rPr>
              <a:t>5</a:t>
            </a:r>
            <a:r>
              <a:rPr sz="1199" spc="8" dirty="0">
                <a:latin typeface="微软雅黑"/>
                <a:cs typeface="微软雅黑"/>
              </a:rPr>
              <a:t>G</a:t>
            </a:r>
            <a:r>
              <a:rPr sz="1199" spc="-15" dirty="0">
                <a:latin typeface="微软雅黑"/>
                <a:cs typeface="微软雅黑"/>
              </a:rPr>
              <a:t>垂直</a:t>
            </a:r>
            <a:r>
              <a:rPr sz="1199" spc="8" dirty="0">
                <a:latin typeface="微软雅黑"/>
                <a:cs typeface="微软雅黑"/>
              </a:rPr>
              <a:t>市</a:t>
            </a:r>
            <a:r>
              <a:rPr sz="1199" spc="-15" dirty="0">
                <a:latin typeface="微软雅黑"/>
                <a:cs typeface="微软雅黑"/>
              </a:rPr>
              <a:t>场</a:t>
            </a:r>
            <a:r>
              <a:rPr sz="1199" spc="8" dirty="0">
                <a:latin typeface="微软雅黑"/>
                <a:cs typeface="微软雅黑"/>
              </a:rPr>
              <a:t>的</a:t>
            </a:r>
            <a:r>
              <a:rPr sz="1199" spc="-15" dirty="0">
                <a:latin typeface="微软雅黑"/>
                <a:cs typeface="微软雅黑"/>
              </a:rPr>
              <a:t>重</a:t>
            </a:r>
            <a:r>
              <a:rPr sz="1199" spc="8" dirty="0">
                <a:latin typeface="微软雅黑"/>
                <a:cs typeface="微软雅黑"/>
              </a:rPr>
              <a:t>点</a:t>
            </a:r>
            <a:r>
              <a:rPr sz="1199" spc="-15" dirty="0">
                <a:latin typeface="微软雅黑"/>
                <a:cs typeface="微软雅黑"/>
              </a:rPr>
              <a:t>覆</a:t>
            </a:r>
            <a:r>
              <a:rPr sz="1199" spc="8" dirty="0">
                <a:latin typeface="微软雅黑"/>
                <a:cs typeface="微软雅黑"/>
              </a:rPr>
              <a:t>盖</a:t>
            </a:r>
            <a:r>
              <a:rPr sz="1199" spc="-15" dirty="0">
                <a:latin typeface="微软雅黑"/>
                <a:cs typeface="微软雅黑"/>
              </a:rPr>
              <a:t>区</a:t>
            </a:r>
            <a:r>
              <a:rPr sz="1199" spc="8" dirty="0">
                <a:latin typeface="微软雅黑"/>
                <a:cs typeface="微软雅黑"/>
              </a:rPr>
              <a:t>域</a:t>
            </a:r>
            <a:endParaRPr sz="1199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64772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200038" y="110428"/>
            <a:ext cx="5220581" cy="322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9517"/>
            <a:r>
              <a:rPr lang="zh-CN" altLang="en-US" sz="2098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集团进展：</a:t>
            </a:r>
            <a:r>
              <a:rPr lang="en-US" altLang="zh-CN" sz="2098" b="1" kern="0" spc="-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5</a:t>
            </a:r>
            <a:r>
              <a:rPr lang="en-US" altLang="zh-CN" sz="2098" b="1" kern="0" spc="-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G</a:t>
            </a:r>
            <a:r>
              <a:rPr lang="zh-CN" altLang="en-US" sz="2098" b="1" kern="0" spc="-19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改</a:t>
            </a:r>
            <a:r>
              <a:rPr lang="zh-CN" altLang="en-US" sz="2098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变</a:t>
            </a:r>
            <a:r>
              <a:rPr lang="zh-CN" altLang="en-US" sz="2098" b="1" kern="0" spc="-19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社</a:t>
            </a:r>
            <a:r>
              <a:rPr lang="zh-CN" altLang="en-US" sz="2098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</a:t>
            </a:r>
            <a:r>
              <a:rPr lang="zh-CN" altLang="en-US" sz="2098" b="1" kern="0" spc="-19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098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坚</a:t>
            </a:r>
            <a:r>
              <a:rPr lang="zh-CN" altLang="en-US" sz="2098" b="1" kern="0" spc="-19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定实</a:t>
            </a:r>
            <a:r>
              <a:rPr lang="zh-CN" altLang="en-US" sz="2098" b="1" kern="0" spc="1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施</a:t>
            </a:r>
            <a:r>
              <a:rPr lang="en-US" altLang="zh-CN" sz="2098" b="1" kern="0" spc="-23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5</a:t>
            </a:r>
            <a:r>
              <a:rPr lang="en-US" altLang="zh-CN" sz="2098" b="1" kern="0" spc="-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G</a:t>
            </a:r>
            <a:r>
              <a:rPr lang="en-US" altLang="zh-CN" sz="2098" b="1" ker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+</a:t>
            </a:r>
            <a:r>
              <a:rPr lang="zh-CN" altLang="en-US" sz="2098" b="1" kern="0" spc="4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战略</a:t>
            </a:r>
            <a:endParaRPr lang="zh-CN" altLang="en-US" sz="2098" b="1" kern="0" spc="4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442277" y="567356"/>
            <a:ext cx="6433895" cy="1834245"/>
          </a:xfrm>
          <a:custGeom>
            <a:avLst/>
            <a:gdLst/>
            <a:ahLst/>
            <a:cxnLst/>
            <a:rect l="l" t="t" r="r" b="b"/>
            <a:pathLst>
              <a:path w="8586470" h="2447925">
                <a:moveTo>
                  <a:pt x="0" y="2447543"/>
                </a:moveTo>
                <a:lnTo>
                  <a:pt x="8586216" y="2447543"/>
                </a:lnTo>
                <a:lnTo>
                  <a:pt x="8586216" y="0"/>
                </a:lnTo>
                <a:lnTo>
                  <a:pt x="0" y="0"/>
                </a:lnTo>
                <a:lnTo>
                  <a:pt x="0" y="2447543"/>
                </a:lnTo>
                <a:close/>
              </a:path>
            </a:pathLst>
          </a:custGeom>
          <a:ln w="9144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" name="object 4"/>
          <p:cNvSpPr/>
          <p:nvPr/>
        </p:nvSpPr>
        <p:spPr>
          <a:xfrm>
            <a:off x="225767" y="547943"/>
            <a:ext cx="2338698" cy="196414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" name="object 5"/>
          <p:cNvSpPr/>
          <p:nvPr/>
        </p:nvSpPr>
        <p:spPr>
          <a:xfrm>
            <a:off x="374219" y="696394"/>
            <a:ext cx="1895625" cy="15210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" name="object 6"/>
          <p:cNvSpPr/>
          <p:nvPr/>
        </p:nvSpPr>
        <p:spPr>
          <a:xfrm>
            <a:off x="417612" y="2667388"/>
            <a:ext cx="8254342" cy="2131151"/>
          </a:xfrm>
          <a:custGeom>
            <a:avLst/>
            <a:gdLst/>
            <a:ahLst/>
            <a:cxnLst/>
            <a:rect l="l" t="t" r="r" b="b"/>
            <a:pathLst>
              <a:path w="11015980" h="2844165">
                <a:moveTo>
                  <a:pt x="0" y="96774"/>
                </a:moveTo>
                <a:lnTo>
                  <a:pt x="9357" y="55205"/>
                </a:lnTo>
                <a:lnTo>
                  <a:pt x="34564" y="22646"/>
                </a:lnTo>
                <a:lnTo>
                  <a:pt x="71322" y="3388"/>
                </a:lnTo>
                <a:lnTo>
                  <a:pt x="10918698" y="0"/>
                </a:lnTo>
                <a:lnTo>
                  <a:pt x="10933293" y="1092"/>
                </a:lnTo>
                <a:lnTo>
                  <a:pt x="10972341" y="16205"/>
                </a:lnTo>
                <a:lnTo>
                  <a:pt x="11000944" y="45734"/>
                </a:lnTo>
                <a:lnTo>
                  <a:pt x="11014810" y="85389"/>
                </a:lnTo>
                <a:lnTo>
                  <a:pt x="11015471" y="2746971"/>
                </a:lnTo>
                <a:lnTo>
                  <a:pt x="11014380" y="2761565"/>
                </a:lnTo>
                <a:lnTo>
                  <a:pt x="10999272" y="2800618"/>
                </a:lnTo>
                <a:lnTo>
                  <a:pt x="10969753" y="2829235"/>
                </a:lnTo>
                <a:lnTo>
                  <a:pt x="10930110" y="2843118"/>
                </a:lnTo>
                <a:lnTo>
                  <a:pt x="96812" y="2843784"/>
                </a:lnTo>
                <a:lnTo>
                  <a:pt x="82221" y="2842691"/>
                </a:lnTo>
                <a:lnTo>
                  <a:pt x="43174" y="2827579"/>
                </a:lnTo>
                <a:lnTo>
                  <a:pt x="14558" y="2798054"/>
                </a:lnTo>
                <a:lnTo>
                  <a:pt x="669" y="2758413"/>
                </a:lnTo>
                <a:lnTo>
                  <a:pt x="0" y="96774"/>
                </a:lnTo>
                <a:close/>
              </a:path>
            </a:pathLst>
          </a:custGeom>
          <a:ln w="1828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" name="object 7"/>
          <p:cNvSpPr/>
          <p:nvPr/>
        </p:nvSpPr>
        <p:spPr>
          <a:xfrm>
            <a:off x="2372619" y="2454987"/>
            <a:ext cx="4250406" cy="354002"/>
          </a:xfrm>
          <a:custGeom>
            <a:avLst/>
            <a:gdLst/>
            <a:ahLst/>
            <a:cxnLst/>
            <a:rect l="l" t="t" r="r" b="b"/>
            <a:pathLst>
              <a:path w="5672455" h="472439">
                <a:moveTo>
                  <a:pt x="0" y="472440"/>
                </a:moveTo>
                <a:lnTo>
                  <a:pt x="5672328" y="472440"/>
                </a:lnTo>
                <a:lnTo>
                  <a:pt x="5672328" y="0"/>
                </a:lnTo>
                <a:lnTo>
                  <a:pt x="0" y="0"/>
                </a:lnTo>
                <a:lnTo>
                  <a:pt x="0" y="4724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" name="object 8"/>
          <p:cNvSpPr txBox="1"/>
          <p:nvPr/>
        </p:nvSpPr>
        <p:spPr>
          <a:xfrm>
            <a:off x="2435235" y="674789"/>
            <a:ext cx="6366330" cy="2030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3752" marR="22364" algn="just">
              <a:lnSpc>
                <a:spcPct val="148400"/>
              </a:lnSpc>
            </a:pPr>
            <a:r>
              <a:rPr sz="1199" spc="-4" dirty="0">
                <a:latin typeface="微软雅黑"/>
                <a:cs typeface="微软雅黑"/>
              </a:rPr>
              <a:t>3</a:t>
            </a:r>
            <a:r>
              <a:rPr sz="1199" spc="8" dirty="0">
                <a:latin typeface="微软雅黑"/>
                <a:cs typeface="微软雅黑"/>
              </a:rPr>
              <a:t>月</a:t>
            </a:r>
            <a:r>
              <a:rPr sz="1199" spc="-4" dirty="0">
                <a:latin typeface="微软雅黑"/>
                <a:cs typeface="微软雅黑"/>
              </a:rPr>
              <a:t>21</a:t>
            </a:r>
            <a:r>
              <a:rPr sz="1199" spc="4" dirty="0">
                <a:latin typeface="微软雅黑"/>
                <a:cs typeface="微软雅黑"/>
              </a:rPr>
              <a:t>日中国移动业绩发布会</a:t>
            </a:r>
            <a:r>
              <a:rPr sz="1199" spc="-15" dirty="0">
                <a:latin typeface="微软雅黑"/>
                <a:cs typeface="微软雅黑"/>
              </a:rPr>
              <a:t>上</a:t>
            </a:r>
            <a:r>
              <a:rPr sz="1199" spc="4" dirty="0">
                <a:latin typeface="微软雅黑"/>
                <a:cs typeface="微软雅黑"/>
              </a:rPr>
              <a:t>，杨</a:t>
            </a:r>
            <a:r>
              <a:rPr sz="1199" spc="-15" dirty="0">
                <a:latin typeface="微软雅黑"/>
                <a:cs typeface="微软雅黑"/>
              </a:rPr>
              <a:t>杰</a:t>
            </a:r>
            <a:r>
              <a:rPr sz="1199" spc="4" dirty="0">
                <a:latin typeface="微软雅黑"/>
                <a:cs typeface="微软雅黑"/>
              </a:rPr>
              <a:t>总表</a:t>
            </a:r>
            <a:r>
              <a:rPr sz="1199" spc="-15" dirty="0">
                <a:latin typeface="微软雅黑"/>
                <a:cs typeface="微软雅黑"/>
              </a:rPr>
              <a:t>示</a:t>
            </a:r>
            <a:r>
              <a:rPr sz="1199" spc="4" dirty="0">
                <a:latin typeface="微软雅黑"/>
                <a:cs typeface="微软雅黑"/>
              </a:rPr>
              <a:t>：中</a:t>
            </a:r>
            <a:r>
              <a:rPr sz="1199" spc="-15" dirty="0">
                <a:latin typeface="微软雅黑"/>
                <a:cs typeface="微软雅黑"/>
              </a:rPr>
              <a:t>国</a:t>
            </a:r>
            <a:r>
              <a:rPr sz="1199" spc="4" dirty="0">
                <a:latin typeface="微软雅黑"/>
                <a:cs typeface="微软雅黑"/>
              </a:rPr>
              <a:t>移动</a:t>
            </a:r>
            <a:r>
              <a:rPr sz="1199" spc="-15" dirty="0">
                <a:latin typeface="微软雅黑"/>
                <a:cs typeface="微软雅黑"/>
              </a:rPr>
              <a:t>将</a:t>
            </a:r>
            <a:r>
              <a:rPr sz="1199" spc="4" dirty="0">
                <a:latin typeface="微软雅黑"/>
                <a:cs typeface="微软雅黑"/>
              </a:rPr>
              <a:t>继续</a:t>
            </a:r>
            <a:r>
              <a:rPr sz="1199" spc="-15" dirty="0">
                <a:latin typeface="微软雅黑"/>
                <a:cs typeface="微软雅黑"/>
              </a:rPr>
              <a:t>保</a:t>
            </a:r>
            <a:r>
              <a:rPr sz="1199" spc="4" dirty="0">
                <a:latin typeface="微软雅黑"/>
                <a:cs typeface="微软雅黑"/>
              </a:rPr>
              <a:t>持领</a:t>
            </a:r>
            <a:r>
              <a:rPr sz="1199" spc="-15" dirty="0">
                <a:latin typeface="微软雅黑"/>
                <a:cs typeface="微软雅黑"/>
              </a:rPr>
              <a:t>先</a:t>
            </a:r>
            <a:r>
              <a:rPr sz="1199" spc="4" dirty="0">
                <a:latin typeface="微软雅黑"/>
                <a:cs typeface="微软雅黑"/>
              </a:rPr>
              <a:t>优势</a:t>
            </a:r>
            <a:r>
              <a:rPr sz="1199" spc="-4" dirty="0">
                <a:latin typeface="微软雅黑"/>
                <a:cs typeface="微软雅黑"/>
              </a:rPr>
              <a:t>，</a:t>
            </a:r>
            <a:r>
              <a:rPr sz="1199" spc="4" dirty="0">
                <a:latin typeface="微软雅黑"/>
                <a:cs typeface="微软雅黑"/>
              </a:rPr>
              <a:t>围绕</a:t>
            </a:r>
            <a:r>
              <a:rPr sz="1199" spc="-15" dirty="0">
                <a:latin typeface="微软雅黑"/>
                <a:cs typeface="微软雅黑"/>
              </a:rPr>
              <a:t>“</a:t>
            </a:r>
            <a:r>
              <a:rPr sz="1199" spc="-4" dirty="0">
                <a:latin typeface="微软雅黑"/>
                <a:cs typeface="微软雅黑"/>
              </a:rPr>
              <a:t>4</a:t>
            </a:r>
            <a:r>
              <a:rPr sz="1199" spc="4" dirty="0">
                <a:latin typeface="微软雅黑"/>
                <a:cs typeface="微软雅黑"/>
              </a:rPr>
              <a:t>G</a:t>
            </a:r>
            <a:r>
              <a:rPr sz="1199" spc="-19" dirty="0">
                <a:latin typeface="微软雅黑"/>
                <a:cs typeface="微软雅黑"/>
              </a:rPr>
              <a:t>改变 </a:t>
            </a:r>
            <a:r>
              <a:rPr sz="1199" spc="4" dirty="0">
                <a:latin typeface="微软雅黑"/>
                <a:cs typeface="微软雅黑"/>
              </a:rPr>
              <a:t>生活，</a:t>
            </a:r>
            <a:r>
              <a:rPr sz="1199" spc="-8" dirty="0">
                <a:latin typeface="微软雅黑"/>
                <a:cs typeface="微软雅黑"/>
              </a:rPr>
              <a:t>5</a:t>
            </a:r>
            <a:r>
              <a:rPr sz="1199" spc="4" dirty="0">
                <a:latin typeface="微软雅黑"/>
                <a:cs typeface="微软雅黑"/>
              </a:rPr>
              <a:t>G改变社会”，</a:t>
            </a:r>
            <a:r>
              <a:rPr sz="1199" b="1" spc="-15" dirty="0">
                <a:solidFill>
                  <a:srgbClr val="C00000"/>
                </a:solidFill>
                <a:latin typeface="微软雅黑"/>
                <a:cs typeface="微软雅黑"/>
              </a:rPr>
              <a:t>坚</a:t>
            </a:r>
            <a:r>
              <a:rPr sz="1199" b="1" spc="4" dirty="0">
                <a:solidFill>
                  <a:srgbClr val="C00000"/>
                </a:solidFill>
                <a:latin typeface="微软雅黑"/>
                <a:cs typeface="微软雅黑"/>
              </a:rPr>
              <a:t>持</a:t>
            </a:r>
            <a:r>
              <a:rPr sz="1199" b="1" spc="-8" dirty="0">
                <a:solidFill>
                  <a:srgbClr val="C00000"/>
                </a:solidFill>
                <a:latin typeface="微软雅黑"/>
                <a:cs typeface="微软雅黑"/>
              </a:rPr>
              <a:t>2</a:t>
            </a:r>
            <a:r>
              <a:rPr sz="1199" b="1" dirty="0">
                <a:solidFill>
                  <a:srgbClr val="C00000"/>
                </a:solidFill>
                <a:latin typeface="微软雅黑"/>
                <a:cs typeface="微软雅黑"/>
              </a:rPr>
              <a:t>B</a:t>
            </a:r>
            <a:r>
              <a:rPr sz="1199" b="1" spc="4" dirty="0">
                <a:solidFill>
                  <a:srgbClr val="C00000"/>
                </a:solidFill>
                <a:latin typeface="微软雅黑"/>
                <a:cs typeface="微软雅黑"/>
              </a:rPr>
              <a:t>市</a:t>
            </a:r>
            <a:r>
              <a:rPr sz="1199" b="1" spc="-11" dirty="0">
                <a:solidFill>
                  <a:srgbClr val="C00000"/>
                </a:solidFill>
                <a:latin typeface="微软雅黑"/>
                <a:cs typeface="微软雅黑"/>
              </a:rPr>
              <a:t>场</a:t>
            </a:r>
            <a:r>
              <a:rPr sz="1199" b="1" dirty="0">
                <a:solidFill>
                  <a:srgbClr val="C00000"/>
                </a:solidFill>
                <a:latin typeface="微软雅黑"/>
                <a:cs typeface="微软雅黑"/>
              </a:rPr>
              <a:t>与</a:t>
            </a:r>
            <a:r>
              <a:rPr sz="1199" b="1" spc="-8" dirty="0">
                <a:solidFill>
                  <a:srgbClr val="C00000"/>
                </a:solidFill>
                <a:latin typeface="微软雅黑"/>
                <a:cs typeface="微软雅黑"/>
              </a:rPr>
              <a:t>2</a:t>
            </a:r>
            <a:r>
              <a:rPr sz="1199" b="1" dirty="0">
                <a:solidFill>
                  <a:srgbClr val="C00000"/>
                </a:solidFill>
                <a:latin typeface="微软雅黑"/>
                <a:cs typeface="微软雅黑"/>
              </a:rPr>
              <a:t>B</a:t>
            </a:r>
            <a:r>
              <a:rPr sz="1199" b="1" spc="4" dirty="0">
                <a:solidFill>
                  <a:srgbClr val="C00000"/>
                </a:solidFill>
                <a:latin typeface="微软雅黑"/>
                <a:cs typeface="微软雅黑"/>
              </a:rPr>
              <a:t>垂</a:t>
            </a:r>
            <a:r>
              <a:rPr sz="1199" b="1" spc="-15" dirty="0">
                <a:solidFill>
                  <a:srgbClr val="C00000"/>
                </a:solidFill>
                <a:latin typeface="微软雅黑"/>
                <a:cs typeface="微软雅黑"/>
              </a:rPr>
              <a:t>直</a:t>
            </a:r>
            <a:r>
              <a:rPr sz="1199" b="1" spc="4" dirty="0">
                <a:solidFill>
                  <a:srgbClr val="C00000"/>
                </a:solidFill>
                <a:latin typeface="微软雅黑"/>
                <a:cs typeface="微软雅黑"/>
              </a:rPr>
              <a:t>领域</a:t>
            </a:r>
            <a:r>
              <a:rPr sz="1199" b="1" spc="-15" dirty="0">
                <a:solidFill>
                  <a:srgbClr val="C00000"/>
                </a:solidFill>
                <a:latin typeface="微软雅黑"/>
                <a:cs typeface="微软雅黑"/>
              </a:rPr>
              <a:t>并</a:t>
            </a:r>
            <a:r>
              <a:rPr sz="1199" b="1" spc="4" dirty="0">
                <a:solidFill>
                  <a:srgbClr val="C00000"/>
                </a:solidFill>
                <a:latin typeface="微软雅黑"/>
                <a:cs typeface="微软雅黑"/>
              </a:rPr>
              <a:t>重，</a:t>
            </a:r>
            <a:r>
              <a:rPr sz="1199" b="1" spc="-15" dirty="0">
                <a:solidFill>
                  <a:srgbClr val="C00000"/>
                </a:solidFill>
                <a:latin typeface="微软雅黑"/>
                <a:cs typeface="微软雅黑"/>
              </a:rPr>
              <a:t>坚</a:t>
            </a:r>
            <a:r>
              <a:rPr sz="1199" b="1" spc="4" dirty="0">
                <a:solidFill>
                  <a:srgbClr val="C00000"/>
                </a:solidFill>
                <a:latin typeface="微软雅黑"/>
                <a:cs typeface="微软雅黑"/>
              </a:rPr>
              <a:t>定实</a:t>
            </a:r>
            <a:r>
              <a:rPr sz="1199" b="1" spc="-11" dirty="0">
                <a:solidFill>
                  <a:srgbClr val="C00000"/>
                </a:solidFill>
                <a:latin typeface="微软雅黑"/>
                <a:cs typeface="微软雅黑"/>
              </a:rPr>
              <a:t>施</a:t>
            </a:r>
            <a:r>
              <a:rPr sz="1199" b="1" spc="-8" dirty="0">
                <a:solidFill>
                  <a:srgbClr val="C00000"/>
                </a:solidFill>
                <a:latin typeface="微软雅黑"/>
                <a:cs typeface="微软雅黑"/>
              </a:rPr>
              <a:t>5</a:t>
            </a:r>
            <a:r>
              <a:rPr sz="1199" b="1" spc="-4" dirty="0">
                <a:solidFill>
                  <a:srgbClr val="C00000"/>
                </a:solidFill>
                <a:latin typeface="微软雅黑"/>
                <a:cs typeface="微软雅黑"/>
              </a:rPr>
              <a:t>G</a:t>
            </a:r>
            <a:r>
              <a:rPr sz="1199" b="1" spc="4" dirty="0">
                <a:solidFill>
                  <a:srgbClr val="C00000"/>
                </a:solidFill>
                <a:latin typeface="微软雅黑"/>
                <a:cs typeface="微软雅黑"/>
              </a:rPr>
              <a:t>+战</a:t>
            </a:r>
            <a:r>
              <a:rPr sz="1199" b="1" spc="-11" dirty="0">
                <a:solidFill>
                  <a:srgbClr val="C00000"/>
                </a:solidFill>
                <a:latin typeface="微软雅黑"/>
                <a:cs typeface="微软雅黑"/>
              </a:rPr>
              <a:t>略</a:t>
            </a:r>
            <a:r>
              <a:rPr sz="1199" b="1" spc="4" dirty="0">
                <a:solidFill>
                  <a:srgbClr val="C00000"/>
                </a:solidFill>
                <a:latin typeface="微软雅黑"/>
                <a:cs typeface="微软雅黑"/>
              </a:rPr>
              <a:t>，建</a:t>
            </a:r>
            <a:r>
              <a:rPr sz="1199" b="1" spc="-11" dirty="0">
                <a:solidFill>
                  <a:srgbClr val="C00000"/>
                </a:solidFill>
                <a:latin typeface="微软雅黑"/>
                <a:cs typeface="微软雅黑"/>
              </a:rPr>
              <a:t>设</a:t>
            </a:r>
            <a:r>
              <a:rPr sz="1199" b="1" spc="4" dirty="0">
                <a:solidFill>
                  <a:srgbClr val="C00000"/>
                </a:solidFill>
                <a:latin typeface="微软雅黑"/>
                <a:cs typeface="微软雅黑"/>
              </a:rPr>
              <a:t>更好</a:t>
            </a:r>
            <a:r>
              <a:rPr sz="1199" b="1" spc="-11" dirty="0">
                <a:solidFill>
                  <a:srgbClr val="C00000"/>
                </a:solidFill>
                <a:latin typeface="微软雅黑"/>
                <a:cs typeface="微软雅黑"/>
              </a:rPr>
              <a:t>网络</a:t>
            </a:r>
            <a:r>
              <a:rPr sz="1199" spc="4" dirty="0">
                <a:latin typeface="微软雅黑"/>
                <a:cs typeface="微软雅黑"/>
              </a:rPr>
              <a:t>： </a:t>
            </a:r>
            <a:r>
              <a:rPr sz="1049" b="1" spc="-4" dirty="0">
                <a:latin typeface="微软雅黑"/>
                <a:cs typeface="微软雅黑"/>
              </a:rPr>
              <a:t>1</a:t>
            </a:r>
            <a:r>
              <a:rPr sz="1049" b="1" spc="-8" dirty="0">
                <a:latin typeface="微软雅黑"/>
                <a:cs typeface="微软雅黑"/>
              </a:rPr>
              <a:t>、</a:t>
            </a:r>
            <a:r>
              <a:rPr sz="1049" b="1" spc="-4" dirty="0">
                <a:latin typeface="微软雅黑"/>
                <a:cs typeface="微软雅黑"/>
              </a:rPr>
              <a:t>5</a:t>
            </a:r>
            <a:r>
              <a:rPr sz="1049" b="1" spc="-15" dirty="0">
                <a:latin typeface="微软雅黑"/>
                <a:cs typeface="微软雅黑"/>
              </a:rPr>
              <a:t>G</a:t>
            </a:r>
            <a:r>
              <a:rPr sz="1049" b="1" spc="-11" dirty="0">
                <a:latin typeface="微软雅黑"/>
                <a:cs typeface="微软雅黑"/>
              </a:rPr>
              <a:t>+</a:t>
            </a:r>
            <a:r>
              <a:rPr sz="1049" b="1" dirty="0">
                <a:latin typeface="微软雅黑"/>
                <a:cs typeface="微软雅黑"/>
              </a:rPr>
              <a:t>4</a:t>
            </a:r>
            <a:r>
              <a:rPr sz="1049" b="1" spc="-19" dirty="0">
                <a:latin typeface="微软雅黑"/>
                <a:cs typeface="微软雅黑"/>
              </a:rPr>
              <a:t>G</a:t>
            </a:r>
            <a:r>
              <a:rPr sz="1049" b="1" spc="-8" dirty="0">
                <a:latin typeface="微软雅黑"/>
                <a:cs typeface="微软雅黑"/>
              </a:rPr>
              <a:t>：</a:t>
            </a:r>
            <a:r>
              <a:rPr sz="1049" spc="-11" dirty="0">
                <a:latin typeface="微软雅黑"/>
                <a:cs typeface="微软雅黑"/>
              </a:rPr>
              <a:t>4G</a:t>
            </a:r>
            <a:r>
              <a:rPr sz="1049" spc="-8" dirty="0">
                <a:latin typeface="微软雅黑"/>
                <a:cs typeface="微软雅黑"/>
              </a:rPr>
              <a:t>和</a:t>
            </a:r>
            <a:r>
              <a:rPr sz="1049" spc="-4" dirty="0">
                <a:latin typeface="微软雅黑"/>
                <a:cs typeface="微软雅黑"/>
              </a:rPr>
              <a:t>4</a:t>
            </a:r>
            <a:r>
              <a:rPr sz="1049" spc="-11" dirty="0">
                <a:latin typeface="微软雅黑"/>
                <a:cs typeface="微软雅黑"/>
              </a:rPr>
              <a:t>G</a:t>
            </a:r>
            <a:r>
              <a:rPr sz="1049" spc="-8" dirty="0">
                <a:latin typeface="微软雅黑"/>
                <a:cs typeface="微软雅黑"/>
              </a:rPr>
              <a:t>长期并</a:t>
            </a:r>
            <a:r>
              <a:rPr sz="1049" spc="4" dirty="0">
                <a:latin typeface="微软雅黑"/>
                <a:cs typeface="微软雅黑"/>
              </a:rPr>
              <a:t>存</a:t>
            </a:r>
            <a:r>
              <a:rPr sz="1049" spc="-8" dirty="0">
                <a:latin typeface="微软雅黑"/>
                <a:cs typeface="微软雅黑"/>
              </a:rPr>
              <a:t>的关</a:t>
            </a:r>
            <a:r>
              <a:rPr sz="1049" spc="4" dirty="0">
                <a:latin typeface="微软雅黑"/>
                <a:cs typeface="微软雅黑"/>
              </a:rPr>
              <a:t>系</a:t>
            </a:r>
            <a:r>
              <a:rPr sz="1049" spc="-8" dirty="0">
                <a:latin typeface="微软雅黑"/>
                <a:cs typeface="微软雅黑"/>
              </a:rPr>
              <a:t>，数</a:t>
            </a:r>
            <a:r>
              <a:rPr sz="1049" spc="4" dirty="0">
                <a:latin typeface="微软雅黑"/>
                <a:cs typeface="微软雅黑"/>
              </a:rPr>
              <a:t>据</a:t>
            </a:r>
            <a:r>
              <a:rPr sz="1049" spc="-8" dirty="0">
                <a:latin typeface="微软雅黑"/>
                <a:cs typeface="微软雅黑"/>
              </a:rPr>
              <a:t>业</a:t>
            </a:r>
            <a:r>
              <a:rPr sz="1049" spc="-4" dirty="0">
                <a:latin typeface="微软雅黑"/>
                <a:cs typeface="微软雅黑"/>
              </a:rPr>
              <a:t>务</a:t>
            </a:r>
            <a:r>
              <a:rPr sz="1049" spc="-8" dirty="0">
                <a:latin typeface="微软雅黑"/>
                <a:cs typeface="微软雅黑"/>
              </a:rPr>
              <a:t>5</a:t>
            </a:r>
            <a:r>
              <a:rPr sz="1049" spc="4" dirty="0">
                <a:latin typeface="微软雅黑"/>
                <a:cs typeface="微软雅黑"/>
              </a:rPr>
              <a:t>G</a:t>
            </a:r>
            <a:r>
              <a:rPr sz="1049" spc="-8" dirty="0">
                <a:latin typeface="微软雅黑"/>
                <a:cs typeface="微软雅黑"/>
              </a:rPr>
              <a:t>和4</a:t>
            </a:r>
            <a:r>
              <a:rPr sz="1049" spc="4" dirty="0">
                <a:latin typeface="微软雅黑"/>
                <a:cs typeface="微软雅黑"/>
              </a:rPr>
              <a:t>G</a:t>
            </a:r>
            <a:r>
              <a:rPr sz="1049" spc="-8" dirty="0">
                <a:latin typeface="微软雅黑"/>
                <a:cs typeface="微软雅黑"/>
              </a:rPr>
              <a:t>实现</a:t>
            </a:r>
            <a:r>
              <a:rPr sz="1049" spc="4" dirty="0">
                <a:latin typeface="微软雅黑"/>
                <a:cs typeface="微软雅黑"/>
              </a:rPr>
              <a:t>协</a:t>
            </a:r>
            <a:r>
              <a:rPr sz="1049" spc="-8" dirty="0">
                <a:latin typeface="微软雅黑"/>
                <a:cs typeface="微软雅黑"/>
              </a:rPr>
              <a:t>同</a:t>
            </a:r>
            <a:r>
              <a:rPr sz="1049" spc="11" dirty="0">
                <a:latin typeface="微软雅黑"/>
                <a:cs typeface="微软雅黑"/>
              </a:rPr>
              <a:t>，</a:t>
            </a:r>
            <a:r>
              <a:rPr sz="1049" spc="-83" dirty="0">
                <a:latin typeface="微软雅黑"/>
                <a:cs typeface="微软雅黑"/>
              </a:rPr>
              <a:t>V</a:t>
            </a:r>
            <a:r>
              <a:rPr sz="1049" spc="-8" dirty="0">
                <a:latin typeface="微软雅黑"/>
                <a:cs typeface="微软雅黑"/>
              </a:rPr>
              <a:t>o</a:t>
            </a:r>
            <a:r>
              <a:rPr sz="1049" spc="-53" dirty="0">
                <a:latin typeface="微软雅黑"/>
                <a:cs typeface="微软雅黑"/>
              </a:rPr>
              <a:t>L</a:t>
            </a:r>
            <a:r>
              <a:rPr sz="1049" spc="-11" dirty="0">
                <a:latin typeface="微软雅黑"/>
                <a:cs typeface="微软雅黑"/>
              </a:rPr>
              <a:t>T</a:t>
            </a:r>
            <a:r>
              <a:rPr sz="1049" spc="-4" dirty="0">
                <a:latin typeface="微软雅黑"/>
                <a:cs typeface="微软雅黑"/>
              </a:rPr>
              <a:t>E</a:t>
            </a:r>
            <a:r>
              <a:rPr sz="1049" spc="-8" dirty="0">
                <a:latin typeface="微软雅黑"/>
                <a:cs typeface="微软雅黑"/>
              </a:rPr>
              <a:t>承</a:t>
            </a:r>
            <a:r>
              <a:rPr sz="1049" spc="4" dirty="0">
                <a:latin typeface="微软雅黑"/>
                <a:cs typeface="微软雅黑"/>
              </a:rPr>
              <a:t>担</a:t>
            </a:r>
            <a:r>
              <a:rPr sz="1049" spc="-8" dirty="0">
                <a:latin typeface="微软雅黑"/>
                <a:cs typeface="微软雅黑"/>
              </a:rPr>
              <a:t>更大</a:t>
            </a:r>
            <a:r>
              <a:rPr sz="1049" spc="4" dirty="0">
                <a:latin typeface="微软雅黑"/>
                <a:cs typeface="微软雅黑"/>
              </a:rPr>
              <a:t>作</a:t>
            </a:r>
            <a:r>
              <a:rPr sz="1049" spc="-8" dirty="0">
                <a:latin typeface="微软雅黑"/>
                <a:cs typeface="微软雅黑"/>
              </a:rPr>
              <a:t>用。</a:t>
            </a:r>
            <a:endParaRPr sz="1049" dirty="0">
              <a:latin typeface="微软雅黑"/>
              <a:cs typeface="微软雅黑"/>
            </a:endParaRPr>
          </a:p>
          <a:p>
            <a:pPr marL="73752" marR="3806">
              <a:lnSpc>
                <a:spcPct val="150000"/>
              </a:lnSpc>
            </a:pPr>
            <a:r>
              <a:rPr sz="1049" b="1" spc="-4" dirty="0">
                <a:latin typeface="微软雅黑"/>
                <a:cs typeface="微软雅黑"/>
              </a:rPr>
              <a:t>2</a:t>
            </a:r>
            <a:r>
              <a:rPr sz="1049" b="1" spc="-8" dirty="0">
                <a:latin typeface="微软雅黑"/>
                <a:cs typeface="微软雅黑"/>
              </a:rPr>
              <a:t>、</a:t>
            </a:r>
            <a:r>
              <a:rPr sz="1049" b="1" spc="-4" dirty="0">
                <a:latin typeface="微软雅黑"/>
                <a:cs typeface="微软雅黑"/>
              </a:rPr>
              <a:t>5</a:t>
            </a:r>
            <a:r>
              <a:rPr sz="1049" b="1" spc="-15" dirty="0">
                <a:latin typeface="微软雅黑"/>
                <a:cs typeface="微软雅黑"/>
              </a:rPr>
              <a:t>G</a:t>
            </a:r>
            <a:r>
              <a:rPr sz="1049" b="1" spc="-11" dirty="0">
                <a:latin typeface="微软雅黑"/>
                <a:cs typeface="微软雅黑"/>
              </a:rPr>
              <a:t>+</a:t>
            </a:r>
            <a:r>
              <a:rPr sz="1049" b="1" spc="-4" dirty="0">
                <a:latin typeface="微软雅黑"/>
                <a:cs typeface="微软雅黑"/>
              </a:rPr>
              <a:t>A</a:t>
            </a:r>
            <a:r>
              <a:rPr sz="1049" b="1" spc="-11" dirty="0">
                <a:latin typeface="微软雅黑"/>
                <a:cs typeface="微软雅黑"/>
              </a:rPr>
              <a:t>IC</a:t>
            </a:r>
            <a:r>
              <a:rPr sz="1049" b="1" spc="-8" dirty="0">
                <a:latin typeface="微软雅黑"/>
                <a:cs typeface="微软雅黑"/>
              </a:rPr>
              <a:t>D</a:t>
            </a:r>
            <a:r>
              <a:rPr sz="1049" b="1" spc="-15" dirty="0">
                <a:latin typeface="微软雅黑"/>
                <a:cs typeface="微软雅黑"/>
              </a:rPr>
              <a:t>E</a:t>
            </a:r>
            <a:r>
              <a:rPr sz="1049" b="1" spc="-8" dirty="0">
                <a:latin typeface="微软雅黑"/>
                <a:cs typeface="微软雅黑"/>
              </a:rPr>
              <a:t>：</a:t>
            </a:r>
            <a:r>
              <a:rPr sz="1049" spc="-11" dirty="0">
                <a:latin typeface="微软雅黑"/>
                <a:cs typeface="微软雅黑"/>
              </a:rPr>
              <a:t>5G</a:t>
            </a:r>
            <a:r>
              <a:rPr sz="1049" spc="-8" dirty="0">
                <a:latin typeface="微软雅黑"/>
                <a:cs typeface="微软雅黑"/>
              </a:rPr>
              <a:t>一定是实现+</a:t>
            </a:r>
            <a:r>
              <a:rPr sz="1049" spc="101" dirty="0">
                <a:latin typeface="微软雅黑"/>
                <a:cs typeface="微软雅黑"/>
              </a:rPr>
              <a:t> </a:t>
            </a:r>
            <a:r>
              <a:rPr sz="1049" spc="-8" dirty="0">
                <a:latin typeface="微软雅黑"/>
                <a:cs typeface="微软雅黑"/>
              </a:rPr>
              <a:t>A</a:t>
            </a:r>
            <a:r>
              <a:rPr sz="1049" dirty="0">
                <a:latin typeface="微软雅黑"/>
                <a:cs typeface="微软雅黑"/>
              </a:rPr>
              <a:t>I</a:t>
            </a:r>
            <a:r>
              <a:rPr sz="1049" spc="-8" dirty="0">
                <a:latin typeface="微软雅黑"/>
                <a:cs typeface="微软雅黑"/>
              </a:rPr>
              <a:t>、物联网、云、大数据、边缘计算</a:t>
            </a:r>
            <a:r>
              <a:rPr sz="1049" spc="4" dirty="0">
                <a:latin typeface="微软雅黑"/>
                <a:cs typeface="微软雅黑"/>
              </a:rPr>
              <a:t>等</a:t>
            </a:r>
            <a:r>
              <a:rPr sz="1049" spc="-8" dirty="0">
                <a:latin typeface="微软雅黑"/>
                <a:cs typeface="微软雅黑"/>
              </a:rPr>
              <a:t>各种</a:t>
            </a:r>
            <a:r>
              <a:rPr sz="1049" spc="4" dirty="0">
                <a:latin typeface="微软雅黑"/>
                <a:cs typeface="微软雅黑"/>
              </a:rPr>
              <a:t>信</a:t>
            </a:r>
            <a:r>
              <a:rPr sz="1049" spc="-8" dirty="0">
                <a:latin typeface="微软雅黑"/>
                <a:cs typeface="微软雅黑"/>
              </a:rPr>
              <a:t>息技</a:t>
            </a:r>
            <a:r>
              <a:rPr sz="1049" spc="4" dirty="0">
                <a:latin typeface="微软雅黑"/>
                <a:cs typeface="微软雅黑"/>
              </a:rPr>
              <a:t>术</a:t>
            </a:r>
            <a:r>
              <a:rPr sz="1049" spc="-8" dirty="0">
                <a:latin typeface="微软雅黑"/>
                <a:cs typeface="微软雅黑"/>
              </a:rPr>
              <a:t>的紧</a:t>
            </a:r>
            <a:r>
              <a:rPr sz="1049" spc="4" dirty="0">
                <a:latin typeface="微软雅黑"/>
                <a:cs typeface="微软雅黑"/>
              </a:rPr>
              <a:t>密</a:t>
            </a:r>
            <a:r>
              <a:rPr sz="1049" spc="-8" dirty="0">
                <a:latin typeface="微软雅黑"/>
                <a:cs typeface="微软雅黑"/>
              </a:rPr>
              <a:t>融合</a:t>
            </a:r>
            <a:r>
              <a:rPr sz="1049" spc="4" dirty="0">
                <a:latin typeface="微软雅黑"/>
                <a:cs typeface="微软雅黑"/>
              </a:rPr>
              <a:t>，</a:t>
            </a:r>
            <a:r>
              <a:rPr sz="1049" spc="-8" dirty="0">
                <a:latin typeface="微软雅黑"/>
                <a:cs typeface="微软雅黑"/>
              </a:rPr>
              <a:t>才能实 现更多、更丰富的应用</a:t>
            </a:r>
            <a:r>
              <a:rPr sz="1049" spc="-8">
                <a:latin typeface="微软雅黑"/>
                <a:cs typeface="微软雅黑"/>
              </a:rPr>
              <a:t>。 </a:t>
            </a:r>
            <a:endParaRPr lang="en-US" sz="1049" spc="-8">
              <a:latin typeface="微软雅黑"/>
              <a:cs typeface="微软雅黑"/>
            </a:endParaRPr>
          </a:p>
          <a:p>
            <a:pPr marL="73752" marR="3806">
              <a:lnSpc>
                <a:spcPct val="150000"/>
              </a:lnSpc>
            </a:pPr>
            <a:r>
              <a:rPr sz="1049" b="1" spc="-4">
                <a:latin typeface="微软雅黑"/>
                <a:cs typeface="微软雅黑"/>
              </a:rPr>
              <a:t>3</a:t>
            </a:r>
            <a:r>
              <a:rPr sz="1049" b="1" spc="-8">
                <a:latin typeface="微软雅黑"/>
                <a:cs typeface="微软雅黑"/>
              </a:rPr>
              <a:t>、</a:t>
            </a:r>
            <a:r>
              <a:rPr sz="1049" b="1" spc="-4">
                <a:latin typeface="微软雅黑"/>
                <a:cs typeface="微软雅黑"/>
              </a:rPr>
              <a:t>5</a:t>
            </a:r>
            <a:r>
              <a:rPr sz="1049" b="1" spc="-15">
                <a:latin typeface="微软雅黑"/>
                <a:cs typeface="微软雅黑"/>
              </a:rPr>
              <a:t>G</a:t>
            </a:r>
            <a:r>
              <a:rPr sz="1049" b="1" spc="-8">
                <a:latin typeface="微软雅黑"/>
                <a:cs typeface="微软雅黑"/>
              </a:rPr>
              <a:t>+Ecolo</a:t>
            </a:r>
            <a:r>
              <a:rPr sz="1049" b="1">
                <a:latin typeface="微软雅黑"/>
                <a:cs typeface="微软雅黑"/>
              </a:rPr>
              <a:t>g</a:t>
            </a:r>
            <a:r>
              <a:rPr sz="1049" b="1" spc="-23">
                <a:latin typeface="微软雅黑"/>
                <a:cs typeface="微软雅黑"/>
              </a:rPr>
              <a:t>y</a:t>
            </a:r>
            <a:r>
              <a:rPr sz="1049" b="1" spc="-8">
                <a:latin typeface="微软雅黑"/>
                <a:cs typeface="微软雅黑"/>
              </a:rPr>
              <a:t>：</a:t>
            </a:r>
            <a:r>
              <a:rPr sz="1049" spc="-4">
                <a:latin typeface="微软雅黑"/>
                <a:cs typeface="微软雅黑"/>
              </a:rPr>
              <a:t>5</a:t>
            </a:r>
            <a:r>
              <a:rPr sz="1049" spc="-11">
                <a:latin typeface="微软雅黑"/>
                <a:cs typeface="微软雅黑"/>
              </a:rPr>
              <a:t>G</a:t>
            </a:r>
            <a:r>
              <a:rPr sz="1049" spc="-8" dirty="0">
                <a:latin typeface="微软雅黑"/>
                <a:cs typeface="微软雅黑"/>
              </a:rPr>
              <a:t>不单单</a:t>
            </a:r>
            <a:r>
              <a:rPr sz="1049" spc="4" dirty="0">
                <a:latin typeface="微软雅黑"/>
                <a:cs typeface="微软雅黑"/>
              </a:rPr>
              <a:t>是</a:t>
            </a:r>
            <a:r>
              <a:rPr sz="1049" spc="-8" dirty="0">
                <a:latin typeface="微软雅黑"/>
                <a:cs typeface="微软雅黑"/>
              </a:rPr>
              <a:t>运营</a:t>
            </a:r>
            <a:r>
              <a:rPr sz="1049" spc="4" dirty="0">
                <a:latin typeface="微软雅黑"/>
                <a:cs typeface="微软雅黑"/>
              </a:rPr>
              <a:t>商</a:t>
            </a:r>
            <a:r>
              <a:rPr sz="1049" spc="-8" dirty="0">
                <a:latin typeface="微软雅黑"/>
                <a:cs typeface="微软雅黑"/>
              </a:rPr>
              <a:t>和设</a:t>
            </a:r>
            <a:r>
              <a:rPr sz="1049" spc="4" dirty="0">
                <a:latin typeface="微软雅黑"/>
                <a:cs typeface="微软雅黑"/>
              </a:rPr>
              <a:t>备</a:t>
            </a:r>
            <a:r>
              <a:rPr sz="1049" spc="-8" dirty="0">
                <a:latin typeface="微软雅黑"/>
                <a:cs typeface="微软雅黑"/>
              </a:rPr>
              <a:t>厂商</a:t>
            </a:r>
            <a:r>
              <a:rPr sz="1049" spc="4" dirty="0">
                <a:latin typeface="微软雅黑"/>
                <a:cs typeface="微软雅黑"/>
              </a:rPr>
              <a:t>的</a:t>
            </a:r>
            <a:r>
              <a:rPr sz="1049" spc="-8" dirty="0">
                <a:latin typeface="微软雅黑"/>
                <a:cs typeface="微软雅黑"/>
              </a:rPr>
              <a:t>事情</a:t>
            </a:r>
            <a:r>
              <a:rPr sz="1049" spc="4" dirty="0">
                <a:latin typeface="微软雅黑"/>
                <a:cs typeface="微软雅黑"/>
              </a:rPr>
              <a:t>，</a:t>
            </a:r>
            <a:r>
              <a:rPr sz="1049" spc="-8" dirty="0">
                <a:latin typeface="微软雅黑"/>
                <a:cs typeface="微软雅黑"/>
              </a:rPr>
              <a:t>而是</a:t>
            </a:r>
            <a:r>
              <a:rPr sz="1049" spc="4" dirty="0">
                <a:latin typeface="微软雅黑"/>
                <a:cs typeface="微软雅黑"/>
              </a:rPr>
              <a:t>整</a:t>
            </a:r>
            <a:r>
              <a:rPr sz="1049" spc="-8" dirty="0">
                <a:latin typeface="微软雅黑"/>
                <a:cs typeface="微软雅黑"/>
              </a:rPr>
              <a:t>个行</a:t>
            </a:r>
            <a:r>
              <a:rPr sz="1049" spc="4" dirty="0">
                <a:latin typeface="微软雅黑"/>
                <a:cs typeface="微软雅黑"/>
              </a:rPr>
              <a:t>业</a:t>
            </a:r>
            <a:r>
              <a:rPr sz="1049" spc="-8" dirty="0">
                <a:latin typeface="微软雅黑"/>
                <a:cs typeface="微软雅黑"/>
              </a:rPr>
              <a:t>，整</a:t>
            </a:r>
            <a:r>
              <a:rPr sz="1049" spc="4" dirty="0">
                <a:latin typeface="微软雅黑"/>
                <a:cs typeface="微软雅黑"/>
              </a:rPr>
              <a:t>个</a:t>
            </a:r>
            <a:r>
              <a:rPr sz="1049" spc="-8" dirty="0">
                <a:latin typeface="微软雅黑"/>
                <a:cs typeface="微软雅黑"/>
              </a:rPr>
              <a:t>社会</a:t>
            </a:r>
            <a:r>
              <a:rPr sz="1049" spc="4" dirty="0">
                <a:latin typeface="微软雅黑"/>
                <a:cs typeface="微软雅黑"/>
              </a:rPr>
              <a:t>的</a:t>
            </a:r>
            <a:r>
              <a:rPr sz="1049" spc="-8" dirty="0">
                <a:latin typeface="微软雅黑"/>
                <a:cs typeface="微软雅黑"/>
              </a:rPr>
              <a:t>事情</a:t>
            </a:r>
            <a:r>
              <a:rPr sz="1049" spc="4" dirty="0">
                <a:latin typeface="微软雅黑"/>
                <a:cs typeface="微软雅黑"/>
              </a:rPr>
              <a:t>，</a:t>
            </a:r>
            <a:r>
              <a:rPr sz="1049" spc="-8" dirty="0">
                <a:latin typeface="微软雅黑"/>
                <a:cs typeface="微软雅黑"/>
              </a:rPr>
              <a:t>需要</a:t>
            </a:r>
            <a:r>
              <a:rPr sz="1049" spc="4" dirty="0">
                <a:latin typeface="微软雅黑"/>
                <a:cs typeface="微软雅黑"/>
              </a:rPr>
              <a:t>各</a:t>
            </a:r>
            <a:r>
              <a:rPr sz="1049" spc="-8" dirty="0">
                <a:latin typeface="微软雅黑"/>
                <a:cs typeface="微软雅黑"/>
              </a:rPr>
              <a:t>方一起 构建</a:t>
            </a:r>
            <a:r>
              <a:rPr sz="1049" spc="-11" dirty="0">
                <a:latin typeface="微软雅黑"/>
                <a:cs typeface="微软雅黑"/>
              </a:rPr>
              <a:t>5G</a:t>
            </a:r>
            <a:r>
              <a:rPr sz="1049" spc="-8">
                <a:latin typeface="微软雅黑"/>
                <a:cs typeface="微软雅黑"/>
              </a:rPr>
              <a:t>生态。</a:t>
            </a:r>
            <a:endParaRPr sz="1162" dirty="0">
              <a:latin typeface="Times New Roman"/>
              <a:cs typeface="Times New Roman"/>
            </a:endParaRPr>
          </a:p>
          <a:p>
            <a:pPr marL="9517"/>
            <a:r>
              <a:rPr sz="1799" b="1" dirty="0">
                <a:solidFill>
                  <a:srgbClr val="C00000"/>
                </a:solidFill>
                <a:latin typeface="微软雅黑"/>
                <a:cs typeface="微软雅黑"/>
              </a:rPr>
              <a:t>5G试点加速，</a:t>
            </a:r>
            <a:r>
              <a:rPr sz="1799" b="1" spc="-68" dirty="0">
                <a:solidFill>
                  <a:srgbClr val="C00000"/>
                </a:solidFill>
                <a:latin typeface="微软雅黑"/>
                <a:cs typeface="微软雅黑"/>
              </a:rPr>
              <a:t>T</a:t>
            </a:r>
            <a:r>
              <a:rPr sz="1799" b="1" spc="-4" dirty="0">
                <a:solidFill>
                  <a:srgbClr val="C00000"/>
                </a:solidFill>
                <a:latin typeface="微软雅黑"/>
                <a:cs typeface="微软雅黑"/>
              </a:rPr>
              <a:t>O</a:t>
            </a:r>
            <a:r>
              <a:rPr sz="1799" b="1" spc="4" dirty="0">
                <a:solidFill>
                  <a:srgbClr val="C00000"/>
                </a:solidFill>
                <a:latin typeface="微软雅黑"/>
                <a:cs typeface="微软雅黑"/>
              </a:rPr>
              <a:t>P</a:t>
            </a:r>
            <a:r>
              <a:rPr sz="1799" b="1" dirty="0">
                <a:solidFill>
                  <a:srgbClr val="C00000"/>
                </a:solidFill>
                <a:latin typeface="微软雅黑"/>
                <a:cs typeface="微软雅黑"/>
              </a:rPr>
              <a:t>40城市启</a:t>
            </a:r>
            <a:r>
              <a:rPr sz="1799" b="1" spc="-4" dirty="0">
                <a:solidFill>
                  <a:srgbClr val="C00000"/>
                </a:solidFill>
                <a:latin typeface="微软雅黑"/>
                <a:cs typeface="微软雅黑"/>
              </a:rPr>
              <a:t>动</a:t>
            </a:r>
            <a:r>
              <a:rPr sz="1799" b="1" spc="-15" dirty="0">
                <a:solidFill>
                  <a:srgbClr val="C00000"/>
                </a:solidFill>
                <a:latin typeface="微软雅黑"/>
                <a:cs typeface="微软雅黑"/>
              </a:rPr>
              <a:t>5</a:t>
            </a:r>
            <a:r>
              <a:rPr sz="1799" b="1" dirty="0">
                <a:solidFill>
                  <a:srgbClr val="C00000"/>
                </a:solidFill>
                <a:latin typeface="微软雅黑"/>
                <a:cs typeface="微软雅黑"/>
              </a:rPr>
              <a:t>G预商用</a:t>
            </a:r>
            <a:endParaRPr sz="1799" dirty="0">
              <a:latin typeface="微软雅黑"/>
              <a:cs typeface="微软雅黑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69160" y="4161050"/>
            <a:ext cx="8406982" cy="49331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0" name="object 10"/>
          <p:cNvSpPr txBox="1"/>
          <p:nvPr/>
        </p:nvSpPr>
        <p:spPr>
          <a:xfrm>
            <a:off x="682847" y="4473144"/>
            <a:ext cx="387309" cy="1268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24" b="1" i="1" spc="-26" dirty="0">
                <a:solidFill>
                  <a:srgbClr val="006FC0"/>
                </a:solidFill>
                <a:latin typeface="微软雅黑"/>
                <a:cs typeface="微软雅黑"/>
              </a:rPr>
              <a:t>18</a:t>
            </a:r>
            <a:r>
              <a:rPr sz="824" b="1" i="1" spc="-8" dirty="0">
                <a:solidFill>
                  <a:srgbClr val="006FC0"/>
                </a:solidFill>
                <a:latin typeface="微软雅黑"/>
                <a:cs typeface="微软雅黑"/>
              </a:rPr>
              <a:t>.</a:t>
            </a:r>
            <a:r>
              <a:rPr sz="824" b="1" i="1" spc="-26" dirty="0">
                <a:solidFill>
                  <a:srgbClr val="006FC0"/>
                </a:solidFill>
                <a:latin typeface="微软雅黑"/>
                <a:cs typeface="微软雅黑"/>
              </a:rPr>
              <a:t>5</a:t>
            </a:r>
            <a:r>
              <a:rPr sz="824" b="1" i="1" spc="-8" dirty="0">
                <a:solidFill>
                  <a:srgbClr val="006FC0"/>
                </a:solidFill>
                <a:latin typeface="微软雅黑"/>
                <a:cs typeface="微软雅黑"/>
              </a:rPr>
              <a:t>.</a:t>
            </a:r>
            <a:r>
              <a:rPr sz="824" b="1" i="1" spc="-26" dirty="0">
                <a:solidFill>
                  <a:srgbClr val="006FC0"/>
                </a:solidFill>
                <a:latin typeface="微软雅黑"/>
                <a:cs typeface="微软雅黑"/>
              </a:rPr>
              <a:t>1</a:t>
            </a:r>
            <a:r>
              <a:rPr sz="824" b="1" i="1" spc="-23" dirty="0">
                <a:solidFill>
                  <a:srgbClr val="006FC0"/>
                </a:solidFill>
                <a:latin typeface="微软雅黑"/>
                <a:cs typeface="微软雅黑"/>
              </a:rPr>
              <a:t>7</a:t>
            </a:r>
            <a:endParaRPr sz="824">
              <a:latin typeface="微软雅黑"/>
              <a:cs typeface="微软雅黑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23310" y="4511284"/>
            <a:ext cx="448688" cy="1268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24" b="1" i="1" spc="-26" dirty="0">
                <a:solidFill>
                  <a:srgbClr val="006FC0"/>
                </a:solidFill>
                <a:latin typeface="微软雅黑"/>
                <a:cs typeface="微软雅黑"/>
              </a:rPr>
              <a:t>18</a:t>
            </a:r>
            <a:r>
              <a:rPr sz="824" b="1" i="1" spc="-8" dirty="0">
                <a:solidFill>
                  <a:srgbClr val="006FC0"/>
                </a:solidFill>
                <a:latin typeface="微软雅黑"/>
                <a:cs typeface="微软雅黑"/>
              </a:rPr>
              <a:t>.</a:t>
            </a:r>
            <a:r>
              <a:rPr sz="824" b="1" i="1" spc="-26" dirty="0">
                <a:solidFill>
                  <a:srgbClr val="006FC0"/>
                </a:solidFill>
                <a:latin typeface="微软雅黑"/>
                <a:cs typeface="微软雅黑"/>
              </a:rPr>
              <a:t>11</a:t>
            </a:r>
            <a:r>
              <a:rPr sz="824" b="1" i="1" spc="-8" dirty="0">
                <a:solidFill>
                  <a:srgbClr val="006FC0"/>
                </a:solidFill>
                <a:latin typeface="微软雅黑"/>
                <a:cs typeface="微软雅黑"/>
              </a:rPr>
              <a:t>.</a:t>
            </a:r>
            <a:r>
              <a:rPr sz="824" b="1" i="1" spc="-26" dirty="0">
                <a:solidFill>
                  <a:srgbClr val="006FC0"/>
                </a:solidFill>
                <a:latin typeface="微软雅黑"/>
                <a:cs typeface="微软雅黑"/>
              </a:rPr>
              <a:t>0</a:t>
            </a:r>
            <a:r>
              <a:rPr sz="824" b="1" i="1" spc="-23" dirty="0">
                <a:solidFill>
                  <a:srgbClr val="006FC0"/>
                </a:solidFill>
                <a:latin typeface="微软雅黑"/>
                <a:cs typeface="微软雅黑"/>
              </a:rPr>
              <a:t>7</a:t>
            </a:r>
            <a:endParaRPr sz="824">
              <a:latin typeface="微软雅黑"/>
              <a:cs typeface="微软雅黑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895440" y="3339684"/>
            <a:ext cx="945434" cy="788892"/>
          </a:xfrm>
          <a:custGeom>
            <a:avLst/>
            <a:gdLst/>
            <a:ahLst/>
            <a:cxnLst/>
            <a:rect l="l" t="t" r="r" b="b"/>
            <a:pathLst>
              <a:path w="1261745" h="1052829">
                <a:moveTo>
                  <a:pt x="549681" y="0"/>
                </a:moveTo>
                <a:lnTo>
                  <a:pt x="509555" y="1871"/>
                </a:lnTo>
                <a:lnTo>
                  <a:pt x="469506" y="6814"/>
                </a:lnTo>
                <a:lnTo>
                  <a:pt x="429723" y="14812"/>
                </a:lnTo>
                <a:lnTo>
                  <a:pt x="390396" y="25848"/>
                </a:lnTo>
                <a:lnTo>
                  <a:pt x="351716" y="39907"/>
                </a:lnTo>
                <a:lnTo>
                  <a:pt x="313872" y="56973"/>
                </a:lnTo>
                <a:lnTo>
                  <a:pt x="277055" y="77030"/>
                </a:lnTo>
                <a:lnTo>
                  <a:pt x="241456" y="100062"/>
                </a:lnTo>
                <a:lnTo>
                  <a:pt x="207263" y="126053"/>
                </a:lnTo>
                <a:lnTo>
                  <a:pt x="174667" y="154986"/>
                </a:lnTo>
                <a:lnTo>
                  <a:pt x="143859" y="186847"/>
                </a:lnTo>
                <a:lnTo>
                  <a:pt x="115561" y="220939"/>
                </a:lnTo>
                <a:lnTo>
                  <a:pt x="90368" y="256491"/>
                </a:lnTo>
                <a:lnTo>
                  <a:pt x="68274" y="293310"/>
                </a:lnTo>
                <a:lnTo>
                  <a:pt x="49274" y="331206"/>
                </a:lnTo>
                <a:lnTo>
                  <a:pt x="33365" y="369989"/>
                </a:lnTo>
                <a:lnTo>
                  <a:pt x="20540" y="409467"/>
                </a:lnTo>
                <a:lnTo>
                  <a:pt x="10797" y="449449"/>
                </a:lnTo>
                <a:lnTo>
                  <a:pt x="4128" y="489745"/>
                </a:lnTo>
                <a:lnTo>
                  <a:pt x="531" y="530163"/>
                </a:lnTo>
                <a:lnTo>
                  <a:pt x="0" y="570514"/>
                </a:lnTo>
                <a:lnTo>
                  <a:pt x="2529" y="610605"/>
                </a:lnTo>
                <a:lnTo>
                  <a:pt x="8116" y="650246"/>
                </a:lnTo>
                <a:lnTo>
                  <a:pt x="16754" y="689247"/>
                </a:lnTo>
                <a:lnTo>
                  <a:pt x="28440" y="727416"/>
                </a:lnTo>
                <a:lnTo>
                  <a:pt x="43168" y="764562"/>
                </a:lnTo>
                <a:lnTo>
                  <a:pt x="60933" y="800495"/>
                </a:lnTo>
                <a:lnTo>
                  <a:pt x="81731" y="835023"/>
                </a:lnTo>
                <a:lnTo>
                  <a:pt x="105557" y="867956"/>
                </a:lnTo>
                <a:lnTo>
                  <a:pt x="132406" y="899103"/>
                </a:lnTo>
                <a:lnTo>
                  <a:pt x="162274" y="928273"/>
                </a:lnTo>
                <a:lnTo>
                  <a:pt x="194530" y="954759"/>
                </a:lnTo>
                <a:lnTo>
                  <a:pt x="228421" y="978030"/>
                </a:lnTo>
                <a:lnTo>
                  <a:pt x="263757" y="998103"/>
                </a:lnTo>
                <a:lnTo>
                  <a:pt x="300347" y="1014993"/>
                </a:lnTo>
                <a:lnTo>
                  <a:pt x="338002" y="1028716"/>
                </a:lnTo>
                <a:lnTo>
                  <a:pt x="376531" y="1039289"/>
                </a:lnTo>
                <a:lnTo>
                  <a:pt x="415745" y="1046728"/>
                </a:lnTo>
                <a:lnTo>
                  <a:pt x="455453" y="1051048"/>
                </a:lnTo>
                <a:lnTo>
                  <a:pt x="495465" y="1052267"/>
                </a:lnTo>
                <a:lnTo>
                  <a:pt x="535590" y="1050399"/>
                </a:lnTo>
                <a:lnTo>
                  <a:pt x="575640" y="1045462"/>
                </a:lnTo>
                <a:lnTo>
                  <a:pt x="615423" y="1037471"/>
                </a:lnTo>
                <a:lnTo>
                  <a:pt x="654750" y="1026442"/>
                </a:lnTo>
                <a:lnTo>
                  <a:pt x="693430" y="1012391"/>
                </a:lnTo>
                <a:lnTo>
                  <a:pt x="731273" y="995335"/>
                </a:lnTo>
                <a:lnTo>
                  <a:pt x="768090" y="975289"/>
                </a:lnTo>
                <a:lnTo>
                  <a:pt x="803690" y="952270"/>
                </a:lnTo>
                <a:lnTo>
                  <a:pt x="837883" y="926294"/>
                </a:lnTo>
                <a:lnTo>
                  <a:pt x="870478" y="897377"/>
                </a:lnTo>
                <a:lnTo>
                  <a:pt x="901287" y="865535"/>
                </a:lnTo>
                <a:lnTo>
                  <a:pt x="1261586" y="463326"/>
                </a:lnTo>
                <a:lnTo>
                  <a:pt x="882872" y="123982"/>
                </a:lnTo>
                <a:lnTo>
                  <a:pt x="850616" y="97496"/>
                </a:lnTo>
                <a:lnTo>
                  <a:pt x="816725" y="74225"/>
                </a:lnTo>
                <a:lnTo>
                  <a:pt x="781389" y="54153"/>
                </a:lnTo>
                <a:lnTo>
                  <a:pt x="744798" y="37263"/>
                </a:lnTo>
                <a:lnTo>
                  <a:pt x="707143" y="23541"/>
                </a:lnTo>
                <a:lnTo>
                  <a:pt x="668614" y="12969"/>
                </a:lnTo>
                <a:lnTo>
                  <a:pt x="629401" y="5532"/>
                </a:lnTo>
                <a:lnTo>
                  <a:pt x="589693" y="1215"/>
                </a:lnTo>
                <a:lnTo>
                  <a:pt x="549681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3" name="object 13"/>
          <p:cNvSpPr/>
          <p:nvPr/>
        </p:nvSpPr>
        <p:spPr>
          <a:xfrm>
            <a:off x="1552692" y="3389103"/>
            <a:ext cx="934014" cy="778899"/>
          </a:xfrm>
          <a:custGeom>
            <a:avLst/>
            <a:gdLst/>
            <a:ahLst/>
            <a:cxnLst/>
            <a:rect l="l" t="t" r="r" b="b"/>
            <a:pathLst>
              <a:path w="1246504" h="1039495">
                <a:moveTo>
                  <a:pt x="542957" y="0"/>
                </a:moveTo>
                <a:lnTo>
                  <a:pt x="503316" y="1847"/>
                </a:lnTo>
                <a:lnTo>
                  <a:pt x="463752" y="6728"/>
                </a:lnTo>
                <a:lnTo>
                  <a:pt x="424452" y="14627"/>
                </a:lnTo>
                <a:lnTo>
                  <a:pt x="385605" y="25528"/>
                </a:lnTo>
                <a:lnTo>
                  <a:pt x="347397" y="39413"/>
                </a:lnTo>
                <a:lnTo>
                  <a:pt x="310018" y="56269"/>
                </a:lnTo>
                <a:lnTo>
                  <a:pt x="273656" y="76077"/>
                </a:lnTo>
                <a:lnTo>
                  <a:pt x="238497" y="98822"/>
                </a:lnTo>
                <a:lnTo>
                  <a:pt x="204731" y="124489"/>
                </a:lnTo>
                <a:lnTo>
                  <a:pt x="172546" y="153060"/>
                </a:lnTo>
                <a:lnTo>
                  <a:pt x="142128" y="184521"/>
                </a:lnTo>
                <a:lnTo>
                  <a:pt x="114174" y="218203"/>
                </a:lnTo>
                <a:lnTo>
                  <a:pt x="89285" y="253326"/>
                </a:lnTo>
                <a:lnTo>
                  <a:pt x="67458" y="289700"/>
                </a:lnTo>
                <a:lnTo>
                  <a:pt x="48688" y="327138"/>
                </a:lnTo>
                <a:lnTo>
                  <a:pt x="32970" y="365450"/>
                </a:lnTo>
                <a:lnTo>
                  <a:pt x="20299" y="404449"/>
                </a:lnTo>
                <a:lnTo>
                  <a:pt x="10672" y="443945"/>
                </a:lnTo>
                <a:lnTo>
                  <a:pt x="4082" y="483751"/>
                </a:lnTo>
                <a:lnTo>
                  <a:pt x="527" y="523677"/>
                </a:lnTo>
                <a:lnTo>
                  <a:pt x="0" y="563536"/>
                </a:lnTo>
                <a:lnTo>
                  <a:pt x="2497" y="603139"/>
                </a:lnTo>
                <a:lnTo>
                  <a:pt x="8013" y="642297"/>
                </a:lnTo>
                <a:lnTo>
                  <a:pt x="16545" y="680821"/>
                </a:lnTo>
                <a:lnTo>
                  <a:pt x="28087" y="718524"/>
                </a:lnTo>
                <a:lnTo>
                  <a:pt x="42634" y="755217"/>
                </a:lnTo>
                <a:lnTo>
                  <a:pt x="60182" y="790711"/>
                </a:lnTo>
                <a:lnTo>
                  <a:pt x="80726" y="824818"/>
                </a:lnTo>
                <a:lnTo>
                  <a:pt x="104262" y="857349"/>
                </a:lnTo>
                <a:lnTo>
                  <a:pt x="130785" y="888116"/>
                </a:lnTo>
                <a:lnTo>
                  <a:pt x="160289" y="916930"/>
                </a:lnTo>
                <a:lnTo>
                  <a:pt x="192154" y="943110"/>
                </a:lnTo>
                <a:lnTo>
                  <a:pt x="225632" y="966112"/>
                </a:lnTo>
                <a:lnTo>
                  <a:pt x="260537" y="985951"/>
                </a:lnTo>
                <a:lnTo>
                  <a:pt x="296681" y="1002643"/>
                </a:lnTo>
                <a:lnTo>
                  <a:pt x="333877" y="1016206"/>
                </a:lnTo>
                <a:lnTo>
                  <a:pt x="371935" y="1026654"/>
                </a:lnTo>
                <a:lnTo>
                  <a:pt x="410670" y="1034004"/>
                </a:lnTo>
                <a:lnTo>
                  <a:pt x="449892" y="1038273"/>
                </a:lnTo>
                <a:lnTo>
                  <a:pt x="489415" y="1039475"/>
                </a:lnTo>
                <a:lnTo>
                  <a:pt x="529050" y="1037627"/>
                </a:lnTo>
                <a:lnTo>
                  <a:pt x="568610" y="1032746"/>
                </a:lnTo>
                <a:lnTo>
                  <a:pt x="607906" y="1024847"/>
                </a:lnTo>
                <a:lnTo>
                  <a:pt x="646753" y="1013947"/>
                </a:lnTo>
                <a:lnTo>
                  <a:pt x="684960" y="1000061"/>
                </a:lnTo>
                <a:lnTo>
                  <a:pt x="722342" y="983206"/>
                </a:lnTo>
                <a:lnTo>
                  <a:pt x="758709" y="963397"/>
                </a:lnTo>
                <a:lnTo>
                  <a:pt x="793875" y="940652"/>
                </a:lnTo>
                <a:lnTo>
                  <a:pt x="827652" y="914985"/>
                </a:lnTo>
                <a:lnTo>
                  <a:pt x="859851" y="886414"/>
                </a:lnTo>
                <a:lnTo>
                  <a:pt x="890285" y="854954"/>
                </a:lnTo>
                <a:lnTo>
                  <a:pt x="1246266" y="457698"/>
                </a:lnTo>
                <a:lnTo>
                  <a:pt x="872124" y="122545"/>
                </a:lnTo>
                <a:lnTo>
                  <a:pt x="840259" y="96364"/>
                </a:lnTo>
                <a:lnTo>
                  <a:pt x="806778" y="73363"/>
                </a:lnTo>
                <a:lnTo>
                  <a:pt x="771869" y="53524"/>
                </a:lnTo>
                <a:lnTo>
                  <a:pt x="735720" y="36831"/>
                </a:lnTo>
                <a:lnTo>
                  <a:pt x="698519" y="23268"/>
                </a:lnTo>
                <a:lnTo>
                  <a:pt x="660454" y="12820"/>
                </a:lnTo>
                <a:lnTo>
                  <a:pt x="621714" y="5470"/>
                </a:lnTo>
                <a:lnTo>
                  <a:pt x="582485" y="1202"/>
                </a:lnTo>
                <a:lnTo>
                  <a:pt x="54295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4" name="object 14"/>
          <p:cNvSpPr/>
          <p:nvPr/>
        </p:nvSpPr>
        <p:spPr>
          <a:xfrm>
            <a:off x="1532149" y="3363973"/>
            <a:ext cx="803927" cy="83590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5" name="object 15"/>
          <p:cNvSpPr/>
          <p:nvPr/>
        </p:nvSpPr>
        <p:spPr>
          <a:xfrm>
            <a:off x="1596098" y="3427921"/>
            <a:ext cx="676029" cy="70800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6" name="object 16"/>
          <p:cNvSpPr/>
          <p:nvPr/>
        </p:nvSpPr>
        <p:spPr>
          <a:xfrm>
            <a:off x="1592671" y="3424496"/>
            <a:ext cx="683262" cy="715142"/>
          </a:xfrm>
          <a:custGeom>
            <a:avLst/>
            <a:gdLst/>
            <a:ahLst/>
            <a:cxnLst/>
            <a:rect l="l" t="t" r="r" b="b"/>
            <a:pathLst>
              <a:path w="911860" h="954404">
                <a:moveTo>
                  <a:pt x="455803" y="0"/>
                </a:moveTo>
                <a:lnTo>
                  <a:pt x="502285" y="2412"/>
                </a:lnTo>
                <a:lnTo>
                  <a:pt x="547624" y="9651"/>
                </a:lnTo>
                <a:lnTo>
                  <a:pt x="591439" y="21589"/>
                </a:lnTo>
                <a:lnTo>
                  <a:pt x="633476" y="37718"/>
                </a:lnTo>
                <a:lnTo>
                  <a:pt x="673227" y="57784"/>
                </a:lnTo>
                <a:lnTo>
                  <a:pt x="710819" y="81406"/>
                </a:lnTo>
                <a:lnTo>
                  <a:pt x="745744" y="109092"/>
                </a:lnTo>
                <a:lnTo>
                  <a:pt x="778256" y="139953"/>
                </a:lnTo>
                <a:lnTo>
                  <a:pt x="807466" y="173608"/>
                </a:lnTo>
                <a:lnTo>
                  <a:pt x="833882" y="210438"/>
                </a:lnTo>
                <a:lnTo>
                  <a:pt x="856742" y="249681"/>
                </a:lnTo>
                <a:lnTo>
                  <a:pt x="876046" y="291337"/>
                </a:lnTo>
                <a:lnTo>
                  <a:pt x="891159" y="335406"/>
                </a:lnTo>
                <a:lnTo>
                  <a:pt x="902462" y="381126"/>
                </a:lnTo>
                <a:lnTo>
                  <a:pt x="909193" y="428370"/>
                </a:lnTo>
                <a:lnTo>
                  <a:pt x="911606" y="477265"/>
                </a:lnTo>
                <a:lnTo>
                  <a:pt x="909193" y="526160"/>
                </a:lnTo>
                <a:lnTo>
                  <a:pt x="902462" y="573404"/>
                </a:lnTo>
                <a:lnTo>
                  <a:pt x="891159" y="618997"/>
                </a:lnTo>
                <a:lnTo>
                  <a:pt x="876046" y="662685"/>
                </a:lnTo>
                <a:lnTo>
                  <a:pt x="856742" y="704341"/>
                </a:lnTo>
                <a:lnTo>
                  <a:pt x="833882" y="743711"/>
                </a:lnTo>
                <a:lnTo>
                  <a:pt x="807466" y="780541"/>
                </a:lnTo>
                <a:lnTo>
                  <a:pt x="778256" y="814196"/>
                </a:lnTo>
                <a:lnTo>
                  <a:pt x="745744" y="845057"/>
                </a:lnTo>
                <a:lnTo>
                  <a:pt x="710819" y="872743"/>
                </a:lnTo>
                <a:lnTo>
                  <a:pt x="673227" y="896365"/>
                </a:lnTo>
                <a:lnTo>
                  <a:pt x="633476" y="916431"/>
                </a:lnTo>
                <a:lnTo>
                  <a:pt x="591439" y="932433"/>
                </a:lnTo>
                <a:lnTo>
                  <a:pt x="547624" y="944498"/>
                </a:lnTo>
                <a:lnTo>
                  <a:pt x="502285" y="951737"/>
                </a:lnTo>
                <a:lnTo>
                  <a:pt x="455803" y="954150"/>
                </a:lnTo>
                <a:lnTo>
                  <a:pt x="409321" y="951737"/>
                </a:lnTo>
                <a:lnTo>
                  <a:pt x="363982" y="944498"/>
                </a:lnTo>
                <a:lnTo>
                  <a:pt x="320294" y="932433"/>
                </a:lnTo>
                <a:lnTo>
                  <a:pt x="278130" y="916431"/>
                </a:lnTo>
                <a:lnTo>
                  <a:pt x="238506" y="896365"/>
                </a:lnTo>
                <a:lnTo>
                  <a:pt x="200787" y="872743"/>
                </a:lnTo>
                <a:lnTo>
                  <a:pt x="165862" y="845057"/>
                </a:lnTo>
                <a:lnTo>
                  <a:pt x="133477" y="814196"/>
                </a:lnTo>
                <a:lnTo>
                  <a:pt x="104140" y="780541"/>
                </a:lnTo>
                <a:lnTo>
                  <a:pt x="77724" y="743711"/>
                </a:lnTo>
                <a:lnTo>
                  <a:pt x="54864" y="704341"/>
                </a:lnTo>
                <a:lnTo>
                  <a:pt x="35687" y="662685"/>
                </a:lnTo>
                <a:lnTo>
                  <a:pt x="20447" y="618997"/>
                </a:lnTo>
                <a:lnTo>
                  <a:pt x="9143" y="573404"/>
                </a:lnTo>
                <a:lnTo>
                  <a:pt x="2413" y="526160"/>
                </a:lnTo>
                <a:lnTo>
                  <a:pt x="0" y="477265"/>
                </a:lnTo>
                <a:lnTo>
                  <a:pt x="2413" y="428370"/>
                </a:lnTo>
                <a:lnTo>
                  <a:pt x="9143" y="381126"/>
                </a:lnTo>
                <a:lnTo>
                  <a:pt x="20447" y="335406"/>
                </a:lnTo>
                <a:lnTo>
                  <a:pt x="35687" y="291337"/>
                </a:lnTo>
                <a:lnTo>
                  <a:pt x="54864" y="249681"/>
                </a:lnTo>
                <a:lnTo>
                  <a:pt x="77724" y="210438"/>
                </a:lnTo>
                <a:lnTo>
                  <a:pt x="104140" y="173608"/>
                </a:lnTo>
                <a:lnTo>
                  <a:pt x="133477" y="139953"/>
                </a:lnTo>
                <a:lnTo>
                  <a:pt x="165862" y="109092"/>
                </a:lnTo>
                <a:lnTo>
                  <a:pt x="200787" y="81406"/>
                </a:lnTo>
                <a:lnTo>
                  <a:pt x="238506" y="57784"/>
                </a:lnTo>
                <a:lnTo>
                  <a:pt x="278130" y="37718"/>
                </a:lnTo>
                <a:lnTo>
                  <a:pt x="320294" y="21589"/>
                </a:lnTo>
                <a:lnTo>
                  <a:pt x="363982" y="9651"/>
                </a:lnTo>
                <a:lnTo>
                  <a:pt x="409321" y="2412"/>
                </a:lnTo>
                <a:lnTo>
                  <a:pt x="455803" y="0"/>
                </a:lnTo>
                <a:close/>
              </a:path>
            </a:pathLst>
          </a:custGeom>
          <a:ln w="9144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7" name="object 17"/>
          <p:cNvSpPr/>
          <p:nvPr/>
        </p:nvSpPr>
        <p:spPr>
          <a:xfrm>
            <a:off x="555615" y="3357128"/>
            <a:ext cx="934014" cy="779376"/>
          </a:xfrm>
          <a:custGeom>
            <a:avLst/>
            <a:gdLst/>
            <a:ahLst/>
            <a:cxnLst/>
            <a:rect l="l" t="t" r="r" b="b"/>
            <a:pathLst>
              <a:path w="1246505" h="1040129">
                <a:moveTo>
                  <a:pt x="543012" y="0"/>
                </a:moveTo>
                <a:lnTo>
                  <a:pt x="503374" y="1847"/>
                </a:lnTo>
                <a:lnTo>
                  <a:pt x="463809" y="6728"/>
                </a:lnTo>
                <a:lnTo>
                  <a:pt x="424507" y="14627"/>
                </a:lnTo>
                <a:lnTo>
                  <a:pt x="385655" y="25528"/>
                </a:lnTo>
                <a:lnTo>
                  <a:pt x="347442" y="39413"/>
                </a:lnTo>
                <a:lnTo>
                  <a:pt x="310056" y="56269"/>
                </a:lnTo>
                <a:lnTo>
                  <a:pt x="273683" y="76077"/>
                </a:lnTo>
                <a:lnTo>
                  <a:pt x="238514" y="98822"/>
                </a:lnTo>
                <a:lnTo>
                  <a:pt x="204735" y="124489"/>
                </a:lnTo>
                <a:lnTo>
                  <a:pt x="172535" y="153060"/>
                </a:lnTo>
                <a:lnTo>
                  <a:pt x="142101" y="184521"/>
                </a:lnTo>
                <a:lnTo>
                  <a:pt x="114150" y="218221"/>
                </a:lnTo>
                <a:lnTo>
                  <a:pt x="89265" y="253360"/>
                </a:lnTo>
                <a:lnTo>
                  <a:pt x="67442" y="289749"/>
                </a:lnTo>
                <a:lnTo>
                  <a:pt x="48674" y="327199"/>
                </a:lnTo>
                <a:lnTo>
                  <a:pt x="32959" y="365521"/>
                </a:lnTo>
                <a:lnTo>
                  <a:pt x="20292" y="404529"/>
                </a:lnTo>
                <a:lnTo>
                  <a:pt x="10666" y="444032"/>
                </a:lnTo>
                <a:lnTo>
                  <a:pt x="4079" y="483842"/>
                </a:lnTo>
                <a:lnTo>
                  <a:pt x="525" y="523772"/>
                </a:lnTo>
                <a:lnTo>
                  <a:pt x="0" y="563632"/>
                </a:lnTo>
                <a:lnTo>
                  <a:pt x="2498" y="603233"/>
                </a:lnTo>
                <a:lnTo>
                  <a:pt x="8016" y="642388"/>
                </a:lnTo>
                <a:lnTo>
                  <a:pt x="16548" y="680908"/>
                </a:lnTo>
                <a:lnTo>
                  <a:pt x="28090" y="718604"/>
                </a:lnTo>
                <a:lnTo>
                  <a:pt x="42637" y="755288"/>
                </a:lnTo>
                <a:lnTo>
                  <a:pt x="60185" y="790772"/>
                </a:lnTo>
                <a:lnTo>
                  <a:pt x="80729" y="824866"/>
                </a:lnTo>
                <a:lnTo>
                  <a:pt x="104263" y="857383"/>
                </a:lnTo>
                <a:lnTo>
                  <a:pt x="130785" y="888134"/>
                </a:lnTo>
                <a:lnTo>
                  <a:pt x="160288" y="916930"/>
                </a:lnTo>
                <a:lnTo>
                  <a:pt x="192151" y="943111"/>
                </a:lnTo>
                <a:lnTo>
                  <a:pt x="225630" y="966115"/>
                </a:lnTo>
                <a:lnTo>
                  <a:pt x="260537" y="985958"/>
                </a:lnTo>
                <a:lnTo>
                  <a:pt x="296684" y="1002656"/>
                </a:lnTo>
                <a:lnTo>
                  <a:pt x="333883" y="1016224"/>
                </a:lnTo>
                <a:lnTo>
                  <a:pt x="371947" y="1026678"/>
                </a:lnTo>
                <a:lnTo>
                  <a:pt x="410687" y="1034035"/>
                </a:lnTo>
                <a:lnTo>
                  <a:pt x="449916" y="1038309"/>
                </a:lnTo>
                <a:lnTo>
                  <a:pt x="489446" y="1039517"/>
                </a:lnTo>
                <a:lnTo>
                  <a:pt x="529088" y="1037675"/>
                </a:lnTo>
                <a:lnTo>
                  <a:pt x="568655" y="1032798"/>
                </a:lnTo>
                <a:lnTo>
                  <a:pt x="607959" y="1024902"/>
                </a:lnTo>
                <a:lnTo>
                  <a:pt x="646812" y="1014003"/>
                </a:lnTo>
                <a:lnTo>
                  <a:pt x="685026" y="1000117"/>
                </a:lnTo>
                <a:lnTo>
                  <a:pt x="722413" y="983259"/>
                </a:lnTo>
                <a:lnTo>
                  <a:pt x="758786" y="963446"/>
                </a:lnTo>
                <a:lnTo>
                  <a:pt x="793956" y="940693"/>
                </a:lnTo>
                <a:lnTo>
                  <a:pt x="827736" y="915016"/>
                </a:lnTo>
                <a:lnTo>
                  <a:pt x="859938" y="886431"/>
                </a:lnTo>
                <a:lnTo>
                  <a:pt x="890373" y="854954"/>
                </a:lnTo>
                <a:lnTo>
                  <a:pt x="1246227" y="457825"/>
                </a:lnTo>
                <a:lnTo>
                  <a:pt x="872085" y="122545"/>
                </a:lnTo>
                <a:lnTo>
                  <a:pt x="840238" y="96364"/>
                </a:lnTo>
                <a:lnTo>
                  <a:pt x="806773" y="73363"/>
                </a:lnTo>
                <a:lnTo>
                  <a:pt x="771878" y="53524"/>
                </a:lnTo>
                <a:lnTo>
                  <a:pt x="735742" y="36831"/>
                </a:lnTo>
                <a:lnTo>
                  <a:pt x="698551" y="23268"/>
                </a:lnTo>
                <a:lnTo>
                  <a:pt x="660495" y="12820"/>
                </a:lnTo>
                <a:lnTo>
                  <a:pt x="621761" y="5470"/>
                </a:lnTo>
                <a:lnTo>
                  <a:pt x="582538" y="1202"/>
                </a:lnTo>
                <a:lnTo>
                  <a:pt x="543012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8" name="object 18"/>
          <p:cNvSpPr/>
          <p:nvPr/>
        </p:nvSpPr>
        <p:spPr>
          <a:xfrm>
            <a:off x="538659" y="3341134"/>
            <a:ext cx="831334" cy="80164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9" name="object 19"/>
          <p:cNvSpPr/>
          <p:nvPr/>
        </p:nvSpPr>
        <p:spPr>
          <a:xfrm>
            <a:off x="602607" y="3405083"/>
            <a:ext cx="703437" cy="6737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0" name="object 20"/>
          <p:cNvSpPr/>
          <p:nvPr/>
        </p:nvSpPr>
        <p:spPr>
          <a:xfrm>
            <a:off x="599182" y="3401657"/>
            <a:ext cx="710859" cy="680883"/>
          </a:xfrm>
          <a:custGeom>
            <a:avLst/>
            <a:gdLst/>
            <a:ahLst/>
            <a:cxnLst/>
            <a:rect l="l" t="t" r="r" b="b"/>
            <a:pathLst>
              <a:path w="948689" h="908685">
                <a:moveTo>
                  <a:pt x="474078" y="0"/>
                </a:moveTo>
                <a:lnTo>
                  <a:pt x="522477" y="2412"/>
                </a:lnTo>
                <a:lnTo>
                  <a:pt x="569468" y="9143"/>
                </a:lnTo>
                <a:lnTo>
                  <a:pt x="615061" y="20446"/>
                </a:lnTo>
                <a:lnTo>
                  <a:pt x="658368" y="35687"/>
                </a:lnTo>
                <a:lnTo>
                  <a:pt x="700024" y="54863"/>
                </a:lnTo>
                <a:lnTo>
                  <a:pt x="738886" y="77724"/>
                </a:lnTo>
                <a:lnTo>
                  <a:pt x="775334" y="103758"/>
                </a:lnTo>
                <a:lnTo>
                  <a:pt x="808990" y="132969"/>
                </a:lnTo>
                <a:lnTo>
                  <a:pt x="839851" y="165481"/>
                </a:lnTo>
                <a:lnTo>
                  <a:pt x="867156" y="200406"/>
                </a:lnTo>
                <a:lnTo>
                  <a:pt x="890777" y="237616"/>
                </a:lnTo>
                <a:lnTo>
                  <a:pt x="910844" y="277368"/>
                </a:lnTo>
                <a:lnTo>
                  <a:pt x="926845" y="319024"/>
                </a:lnTo>
                <a:lnTo>
                  <a:pt x="938529" y="362838"/>
                </a:lnTo>
                <a:lnTo>
                  <a:pt x="945769" y="407669"/>
                </a:lnTo>
                <a:lnTo>
                  <a:pt x="948182" y="454278"/>
                </a:lnTo>
                <a:lnTo>
                  <a:pt x="945769" y="500761"/>
                </a:lnTo>
                <a:lnTo>
                  <a:pt x="938529" y="545719"/>
                </a:lnTo>
                <a:lnTo>
                  <a:pt x="926845" y="589407"/>
                </a:lnTo>
                <a:lnTo>
                  <a:pt x="910844" y="631063"/>
                </a:lnTo>
                <a:lnTo>
                  <a:pt x="890777" y="670813"/>
                </a:lnTo>
                <a:lnTo>
                  <a:pt x="867156" y="708532"/>
                </a:lnTo>
                <a:lnTo>
                  <a:pt x="839851" y="743331"/>
                </a:lnTo>
                <a:lnTo>
                  <a:pt x="808990" y="775462"/>
                </a:lnTo>
                <a:lnTo>
                  <a:pt x="775334" y="804671"/>
                </a:lnTo>
                <a:lnTo>
                  <a:pt x="738886" y="831088"/>
                </a:lnTo>
                <a:lnTo>
                  <a:pt x="700024" y="853566"/>
                </a:lnTo>
                <a:lnTo>
                  <a:pt x="658368" y="872870"/>
                </a:lnTo>
                <a:lnTo>
                  <a:pt x="615061" y="887983"/>
                </a:lnTo>
                <a:lnTo>
                  <a:pt x="569468" y="899286"/>
                </a:lnTo>
                <a:lnTo>
                  <a:pt x="522477" y="906017"/>
                </a:lnTo>
                <a:lnTo>
                  <a:pt x="474078" y="908430"/>
                </a:lnTo>
                <a:lnTo>
                  <a:pt x="425615" y="906017"/>
                </a:lnTo>
                <a:lnTo>
                  <a:pt x="378739" y="899286"/>
                </a:lnTo>
                <a:lnTo>
                  <a:pt x="333070" y="887983"/>
                </a:lnTo>
                <a:lnTo>
                  <a:pt x="289788" y="872870"/>
                </a:lnTo>
                <a:lnTo>
                  <a:pt x="248132" y="853566"/>
                </a:lnTo>
                <a:lnTo>
                  <a:pt x="209245" y="831088"/>
                </a:lnTo>
                <a:lnTo>
                  <a:pt x="172783" y="804671"/>
                </a:lnTo>
                <a:lnTo>
                  <a:pt x="139128" y="775462"/>
                </a:lnTo>
                <a:lnTo>
                  <a:pt x="108267" y="743331"/>
                </a:lnTo>
                <a:lnTo>
                  <a:pt x="80987" y="708532"/>
                </a:lnTo>
                <a:lnTo>
                  <a:pt x="57340" y="670813"/>
                </a:lnTo>
                <a:lnTo>
                  <a:pt x="37299" y="631063"/>
                </a:lnTo>
                <a:lnTo>
                  <a:pt x="21247" y="589407"/>
                </a:lnTo>
                <a:lnTo>
                  <a:pt x="9613" y="545719"/>
                </a:lnTo>
                <a:lnTo>
                  <a:pt x="2400" y="500761"/>
                </a:lnTo>
                <a:lnTo>
                  <a:pt x="0" y="454278"/>
                </a:lnTo>
                <a:lnTo>
                  <a:pt x="2400" y="407669"/>
                </a:lnTo>
                <a:lnTo>
                  <a:pt x="9613" y="362838"/>
                </a:lnTo>
                <a:lnTo>
                  <a:pt x="21247" y="319024"/>
                </a:lnTo>
                <a:lnTo>
                  <a:pt x="37299" y="277368"/>
                </a:lnTo>
                <a:lnTo>
                  <a:pt x="57340" y="237616"/>
                </a:lnTo>
                <a:lnTo>
                  <a:pt x="81000" y="200406"/>
                </a:lnTo>
                <a:lnTo>
                  <a:pt x="108267" y="165481"/>
                </a:lnTo>
                <a:lnTo>
                  <a:pt x="139128" y="132969"/>
                </a:lnTo>
                <a:lnTo>
                  <a:pt x="172796" y="103758"/>
                </a:lnTo>
                <a:lnTo>
                  <a:pt x="209245" y="77724"/>
                </a:lnTo>
                <a:lnTo>
                  <a:pt x="248119" y="54863"/>
                </a:lnTo>
                <a:lnTo>
                  <a:pt x="289788" y="35687"/>
                </a:lnTo>
                <a:lnTo>
                  <a:pt x="333070" y="20446"/>
                </a:lnTo>
                <a:lnTo>
                  <a:pt x="378739" y="9143"/>
                </a:lnTo>
                <a:lnTo>
                  <a:pt x="425615" y="2412"/>
                </a:lnTo>
                <a:lnTo>
                  <a:pt x="474078" y="0"/>
                </a:lnTo>
                <a:close/>
              </a:path>
            </a:pathLst>
          </a:custGeom>
          <a:ln w="9144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1" name="object 21"/>
          <p:cNvSpPr/>
          <p:nvPr/>
        </p:nvSpPr>
        <p:spPr>
          <a:xfrm>
            <a:off x="1625787" y="3612917"/>
            <a:ext cx="465913" cy="41795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2" name="object 22"/>
          <p:cNvSpPr/>
          <p:nvPr/>
        </p:nvSpPr>
        <p:spPr>
          <a:xfrm>
            <a:off x="801306" y="4177063"/>
            <a:ext cx="214590" cy="228389"/>
          </a:xfrm>
          <a:custGeom>
            <a:avLst/>
            <a:gdLst/>
            <a:ahLst/>
            <a:cxnLst/>
            <a:rect l="l" t="t" r="r" b="b"/>
            <a:pathLst>
              <a:path w="286384" h="304800">
                <a:moveTo>
                  <a:pt x="146381" y="0"/>
                </a:moveTo>
                <a:lnTo>
                  <a:pt x="103934" y="6327"/>
                </a:lnTo>
                <a:lnTo>
                  <a:pt x="66638" y="24125"/>
                </a:lnTo>
                <a:lnTo>
                  <a:pt x="36109" y="51556"/>
                </a:lnTo>
                <a:lnTo>
                  <a:pt x="13966" y="86784"/>
                </a:lnTo>
                <a:lnTo>
                  <a:pt x="1826" y="127973"/>
                </a:lnTo>
                <a:lnTo>
                  <a:pt x="0" y="152364"/>
                </a:lnTo>
                <a:lnTo>
                  <a:pt x="698" y="167507"/>
                </a:lnTo>
                <a:lnTo>
                  <a:pt x="10645" y="210120"/>
                </a:lnTo>
                <a:lnTo>
                  <a:pt x="30984" y="247032"/>
                </a:lnTo>
                <a:lnTo>
                  <a:pt x="59933" y="276348"/>
                </a:lnTo>
                <a:lnTo>
                  <a:pt x="95709" y="296169"/>
                </a:lnTo>
                <a:lnTo>
                  <a:pt x="136529" y="304599"/>
                </a:lnTo>
                <a:lnTo>
                  <a:pt x="151579" y="303916"/>
                </a:lnTo>
                <a:lnTo>
                  <a:pt x="193442" y="293849"/>
                </a:lnTo>
                <a:lnTo>
                  <a:pt x="229256" y="273137"/>
                </a:lnTo>
                <a:lnTo>
                  <a:pt x="257584" y="243558"/>
                </a:lnTo>
                <a:lnTo>
                  <a:pt x="276989" y="206891"/>
                </a:lnTo>
                <a:lnTo>
                  <a:pt x="286032" y="164913"/>
                </a:lnTo>
                <a:lnTo>
                  <a:pt x="285472" y="148361"/>
                </a:lnTo>
                <a:lnTo>
                  <a:pt x="276537" y="102634"/>
                </a:lnTo>
                <a:lnTo>
                  <a:pt x="257942" y="63777"/>
                </a:lnTo>
                <a:lnTo>
                  <a:pt x="231259" y="33046"/>
                </a:lnTo>
                <a:lnTo>
                  <a:pt x="198061" y="11698"/>
                </a:lnTo>
                <a:lnTo>
                  <a:pt x="159921" y="988"/>
                </a:lnTo>
                <a:lnTo>
                  <a:pt x="146381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3" name="object 23"/>
          <p:cNvSpPr/>
          <p:nvPr/>
        </p:nvSpPr>
        <p:spPr>
          <a:xfrm>
            <a:off x="826429" y="4204690"/>
            <a:ext cx="164630" cy="173195"/>
          </a:xfrm>
          <a:custGeom>
            <a:avLst/>
            <a:gdLst/>
            <a:ahLst/>
            <a:cxnLst/>
            <a:rect l="l" t="t" r="r" b="b"/>
            <a:pathLst>
              <a:path w="219709" h="231139">
                <a:moveTo>
                  <a:pt x="118086" y="0"/>
                </a:moveTo>
                <a:lnTo>
                  <a:pt x="74003" y="7562"/>
                </a:lnTo>
                <a:lnTo>
                  <a:pt x="38356" y="28760"/>
                </a:lnTo>
                <a:lnTo>
                  <a:pt x="13284" y="60678"/>
                </a:lnTo>
                <a:lnTo>
                  <a:pt x="925" y="100397"/>
                </a:lnTo>
                <a:lnTo>
                  <a:pt x="0" y="114866"/>
                </a:lnTo>
                <a:lnTo>
                  <a:pt x="21" y="115864"/>
                </a:lnTo>
                <a:lnTo>
                  <a:pt x="7889" y="158707"/>
                </a:lnTo>
                <a:lnTo>
                  <a:pt x="29513" y="194529"/>
                </a:lnTo>
                <a:lnTo>
                  <a:pt x="61793" y="219711"/>
                </a:lnTo>
                <a:lnTo>
                  <a:pt x="101653" y="231008"/>
                </a:lnTo>
                <a:lnTo>
                  <a:pt x="117112" y="230175"/>
                </a:lnTo>
                <a:lnTo>
                  <a:pt x="158536" y="217694"/>
                </a:lnTo>
                <a:lnTo>
                  <a:pt x="190846" y="192525"/>
                </a:lnTo>
                <a:lnTo>
                  <a:pt x="211875" y="157603"/>
                </a:lnTo>
                <a:lnTo>
                  <a:pt x="219453" y="115864"/>
                </a:lnTo>
                <a:lnTo>
                  <a:pt x="218542" y="100774"/>
                </a:lnTo>
                <a:lnTo>
                  <a:pt x="205773" y="59541"/>
                </a:lnTo>
                <a:lnTo>
                  <a:pt x="180333" y="26847"/>
                </a:lnTo>
                <a:lnTo>
                  <a:pt x="145282" y="5883"/>
                </a:lnTo>
                <a:lnTo>
                  <a:pt x="118086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4" name="object 24"/>
          <p:cNvSpPr/>
          <p:nvPr/>
        </p:nvSpPr>
        <p:spPr>
          <a:xfrm>
            <a:off x="837847" y="4215974"/>
            <a:ext cx="141352" cy="14999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5" name="object 25"/>
          <p:cNvSpPr/>
          <p:nvPr/>
        </p:nvSpPr>
        <p:spPr>
          <a:xfrm>
            <a:off x="894944" y="4282096"/>
            <a:ext cx="146169" cy="10277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6" name="object 26"/>
          <p:cNvSpPr/>
          <p:nvPr/>
        </p:nvSpPr>
        <p:spPr>
          <a:xfrm>
            <a:off x="518104" y="3978339"/>
            <a:ext cx="883864" cy="6257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7" name="object 27"/>
          <p:cNvSpPr/>
          <p:nvPr/>
        </p:nvSpPr>
        <p:spPr>
          <a:xfrm>
            <a:off x="2374937" y="4177363"/>
            <a:ext cx="216969" cy="230292"/>
          </a:xfrm>
          <a:custGeom>
            <a:avLst/>
            <a:gdLst/>
            <a:ahLst/>
            <a:cxnLst/>
            <a:rect l="l" t="t" r="r" b="b"/>
            <a:pathLst>
              <a:path w="289560" h="307339">
                <a:moveTo>
                  <a:pt x="155708" y="0"/>
                </a:moveTo>
                <a:lnTo>
                  <a:pt x="110860" y="5777"/>
                </a:lnTo>
                <a:lnTo>
                  <a:pt x="71973" y="22444"/>
                </a:lnTo>
                <a:lnTo>
                  <a:pt x="40261" y="48319"/>
                </a:lnTo>
                <a:lnTo>
                  <a:pt x="16937" y="81723"/>
                </a:lnTo>
                <a:lnTo>
                  <a:pt x="3215" y="120976"/>
                </a:lnTo>
                <a:lnTo>
                  <a:pt x="0" y="149563"/>
                </a:lnTo>
                <a:lnTo>
                  <a:pt x="60" y="155821"/>
                </a:lnTo>
                <a:lnTo>
                  <a:pt x="5980" y="197592"/>
                </a:lnTo>
                <a:lnTo>
                  <a:pt x="22897" y="236698"/>
                </a:lnTo>
                <a:lnTo>
                  <a:pt x="48965" y="268949"/>
                </a:lnTo>
                <a:lnTo>
                  <a:pt x="82440" y="292487"/>
                </a:lnTo>
                <a:lnTo>
                  <a:pt x="121581" y="305457"/>
                </a:lnTo>
                <a:lnTo>
                  <a:pt x="135586" y="307110"/>
                </a:lnTo>
                <a:lnTo>
                  <a:pt x="150919" y="306468"/>
                </a:lnTo>
                <a:lnTo>
                  <a:pt x="193456" y="296708"/>
                </a:lnTo>
                <a:lnTo>
                  <a:pt x="229791" y="276524"/>
                </a:lnTo>
                <a:lnTo>
                  <a:pt x="258631" y="247618"/>
                </a:lnTo>
                <a:lnTo>
                  <a:pt x="278680" y="211693"/>
                </a:lnTo>
                <a:lnTo>
                  <a:pt x="288642" y="170454"/>
                </a:lnTo>
                <a:lnTo>
                  <a:pt x="289497" y="155821"/>
                </a:lnTo>
                <a:lnTo>
                  <a:pt x="288820" y="140415"/>
                </a:lnTo>
                <a:lnTo>
                  <a:pt x="279128" y="97185"/>
                </a:lnTo>
                <a:lnTo>
                  <a:pt x="259271" y="59791"/>
                </a:lnTo>
                <a:lnTo>
                  <a:pt x="230948" y="29970"/>
                </a:lnTo>
                <a:lnTo>
                  <a:pt x="195860" y="9460"/>
                </a:lnTo>
                <a:lnTo>
                  <a:pt x="155708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8" name="object 28"/>
          <p:cNvSpPr/>
          <p:nvPr/>
        </p:nvSpPr>
        <p:spPr>
          <a:xfrm>
            <a:off x="2402310" y="4204904"/>
            <a:ext cx="164630" cy="175097"/>
          </a:xfrm>
          <a:custGeom>
            <a:avLst/>
            <a:gdLst/>
            <a:ahLst/>
            <a:cxnLst/>
            <a:rect l="l" t="t" r="r" b="b"/>
            <a:pathLst>
              <a:path w="219710" h="233679">
                <a:moveTo>
                  <a:pt x="121014" y="0"/>
                </a:moveTo>
                <a:lnTo>
                  <a:pt x="76175" y="7225"/>
                </a:lnTo>
                <a:lnTo>
                  <a:pt x="40081" y="27853"/>
                </a:lnTo>
                <a:lnTo>
                  <a:pt x="14549" y="59065"/>
                </a:lnTo>
                <a:lnTo>
                  <a:pt x="1396" y="98042"/>
                </a:lnTo>
                <a:lnTo>
                  <a:pt x="0" y="116733"/>
                </a:lnTo>
                <a:lnTo>
                  <a:pt x="902" y="131852"/>
                </a:lnTo>
                <a:lnTo>
                  <a:pt x="13549" y="173257"/>
                </a:lnTo>
                <a:lnTo>
                  <a:pt x="38757" y="206225"/>
                </a:lnTo>
                <a:lnTo>
                  <a:pt x="73506" y="227533"/>
                </a:lnTo>
                <a:lnTo>
                  <a:pt x="100482" y="233670"/>
                </a:lnTo>
                <a:lnTo>
                  <a:pt x="116005" y="232867"/>
                </a:lnTo>
                <a:lnTo>
                  <a:pt x="157543" y="220552"/>
                </a:lnTo>
                <a:lnTo>
                  <a:pt x="189969" y="195616"/>
                </a:lnTo>
                <a:lnTo>
                  <a:pt x="211269" y="160937"/>
                </a:lnTo>
                <a:lnTo>
                  <a:pt x="219428" y="119394"/>
                </a:lnTo>
                <a:lnTo>
                  <a:pt x="218553" y="103886"/>
                </a:lnTo>
                <a:lnTo>
                  <a:pt x="206209" y="61702"/>
                </a:lnTo>
                <a:lnTo>
                  <a:pt x="181555" y="28289"/>
                </a:lnTo>
                <a:lnTo>
                  <a:pt x="147501" y="6559"/>
                </a:lnTo>
                <a:lnTo>
                  <a:pt x="121014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9" name="object 29"/>
          <p:cNvSpPr/>
          <p:nvPr/>
        </p:nvSpPr>
        <p:spPr>
          <a:xfrm>
            <a:off x="2413728" y="4215974"/>
            <a:ext cx="141352" cy="14999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0" name="object 30"/>
          <p:cNvSpPr/>
          <p:nvPr/>
        </p:nvSpPr>
        <p:spPr>
          <a:xfrm>
            <a:off x="2470826" y="4282096"/>
            <a:ext cx="146169" cy="10277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1" name="object 31"/>
          <p:cNvSpPr/>
          <p:nvPr/>
        </p:nvSpPr>
        <p:spPr>
          <a:xfrm>
            <a:off x="2093985" y="3978339"/>
            <a:ext cx="883864" cy="6257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2" name="object 32"/>
          <p:cNvSpPr/>
          <p:nvPr/>
        </p:nvSpPr>
        <p:spPr>
          <a:xfrm>
            <a:off x="2588220" y="3379652"/>
            <a:ext cx="945434" cy="788892"/>
          </a:xfrm>
          <a:custGeom>
            <a:avLst/>
            <a:gdLst/>
            <a:ahLst/>
            <a:cxnLst/>
            <a:rect l="l" t="t" r="r" b="b"/>
            <a:pathLst>
              <a:path w="1261745" h="1052829">
                <a:moveTo>
                  <a:pt x="549685" y="0"/>
                </a:moveTo>
                <a:lnTo>
                  <a:pt x="509555" y="1871"/>
                </a:lnTo>
                <a:lnTo>
                  <a:pt x="469501" y="6814"/>
                </a:lnTo>
                <a:lnTo>
                  <a:pt x="429711" y="14812"/>
                </a:lnTo>
                <a:lnTo>
                  <a:pt x="390378" y="25848"/>
                </a:lnTo>
                <a:lnTo>
                  <a:pt x="351692" y="39907"/>
                </a:lnTo>
                <a:lnTo>
                  <a:pt x="313842" y="56973"/>
                </a:lnTo>
                <a:lnTo>
                  <a:pt x="277020" y="77030"/>
                </a:lnTo>
                <a:lnTo>
                  <a:pt x="241415" y="100062"/>
                </a:lnTo>
                <a:lnTo>
                  <a:pt x="207219" y="126053"/>
                </a:lnTo>
                <a:lnTo>
                  <a:pt x="174620" y="154986"/>
                </a:lnTo>
                <a:lnTo>
                  <a:pt x="143811" y="186847"/>
                </a:lnTo>
                <a:lnTo>
                  <a:pt x="115531" y="220939"/>
                </a:lnTo>
                <a:lnTo>
                  <a:pt x="90351" y="256491"/>
                </a:lnTo>
                <a:lnTo>
                  <a:pt x="68267" y="293310"/>
                </a:lnTo>
                <a:lnTo>
                  <a:pt x="49275" y="331206"/>
                </a:lnTo>
                <a:lnTo>
                  <a:pt x="33371" y="369989"/>
                </a:lnTo>
                <a:lnTo>
                  <a:pt x="20549" y="409467"/>
                </a:lnTo>
                <a:lnTo>
                  <a:pt x="10805" y="449449"/>
                </a:lnTo>
                <a:lnTo>
                  <a:pt x="4136" y="489745"/>
                </a:lnTo>
                <a:lnTo>
                  <a:pt x="535" y="530163"/>
                </a:lnTo>
                <a:lnTo>
                  <a:pt x="0" y="570514"/>
                </a:lnTo>
                <a:lnTo>
                  <a:pt x="2524" y="610605"/>
                </a:lnTo>
                <a:lnTo>
                  <a:pt x="8105" y="650246"/>
                </a:lnTo>
                <a:lnTo>
                  <a:pt x="16737" y="689247"/>
                </a:lnTo>
                <a:lnTo>
                  <a:pt x="28416" y="727416"/>
                </a:lnTo>
                <a:lnTo>
                  <a:pt x="43138" y="764562"/>
                </a:lnTo>
                <a:lnTo>
                  <a:pt x="60897" y="800495"/>
                </a:lnTo>
                <a:lnTo>
                  <a:pt x="81690" y="835023"/>
                </a:lnTo>
                <a:lnTo>
                  <a:pt x="105513" y="867956"/>
                </a:lnTo>
                <a:lnTo>
                  <a:pt x="132359" y="899103"/>
                </a:lnTo>
                <a:lnTo>
                  <a:pt x="162226" y="928273"/>
                </a:lnTo>
                <a:lnTo>
                  <a:pt x="194483" y="954776"/>
                </a:lnTo>
                <a:lnTo>
                  <a:pt x="228377" y="978061"/>
                </a:lnTo>
                <a:lnTo>
                  <a:pt x="263716" y="998144"/>
                </a:lnTo>
                <a:lnTo>
                  <a:pt x="300312" y="1015041"/>
                </a:lnTo>
                <a:lnTo>
                  <a:pt x="337972" y="1028770"/>
                </a:lnTo>
                <a:lnTo>
                  <a:pt x="376508" y="1039345"/>
                </a:lnTo>
                <a:lnTo>
                  <a:pt x="415728" y="1046784"/>
                </a:lnTo>
                <a:lnTo>
                  <a:pt x="455442" y="1051103"/>
                </a:lnTo>
                <a:lnTo>
                  <a:pt x="495459" y="1052319"/>
                </a:lnTo>
                <a:lnTo>
                  <a:pt x="535590" y="1050447"/>
                </a:lnTo>
                <a:lnTo>
                  <a:pt x="575644" y="1045504"/>
                </a:lnTo>
                <a:lnTo>
                  <a:pt x="615430" y="1037507"/>
                </a:lnTo>
                <a:lnTo>
                  <a:pt x="654758" y="1026472"/>
                </a:lnTo>
                <a:lnTo>
                  <a:pt x="693438" y="1012415"/>
                </a:lnTo>
                <a:lnTo>
                  <a:pt x="731279" y="995353"/>
                </a:lnTo>
                <a:lnTo>
                  <a:pt x="768091" y="975301"/>
                </a:lnTo>
                <a:lnTo>
                  <a:pt x="803684" y="952278"/>
                </a:lnTo>
                <a:lnTo>
                  <a:pt x="837866" y="926298"/>
                </a:lnTo>
                <a:lnTo>
                  <a:pt x="870448" y="897378"/>
                </a:lnTo>
                <a:lnTo>
                  <a:pt x="901239" y="865535"/>
                </a:lnTo>
                <a:lnTo>
                  <a:pt x="1261538" y="463326"/>
                </a:lnTo>
                <a:lnTo>
                  <a:pt x="882824" y="123982"/>
                </a:lnTo>
                <a:lnTo>
                  <a:pt x="850585" y="97496"/>
                </a:lnTo>
                <a:lnTo>
                  <a:pt x="816708" y="74225"/>
                </a:lnTo>
                <a:lnTo>
                  <a:pt x="781382" y="54153"/>
                </a:lnTo>
                <a:lnTo>
                  <a:pt x="744800" y="37263"/>
                </a:lnTo>
                <a:lnTo>
                  <a:pt x="707149" y="23541"/>
                </a:lnTo>
                <a:lnTo>
                  <a:pt x="668622" y="12969"/>
                </a:lnTo>
                <a:lnTo>
                  <a:pt x="629409" y="5532"/>
                </a:lnTo>
                <a:lnTo>
                  <a:pt x="589700" y="1215"/>
                </a:lnTo>
                <a:lnTo>
                  <a:pt x="549685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3" name="object 33"/>
          <p:cNvSpPr/>
          <p:nvPr/>
        </p:nvSpPr>
        <p:spPr>
          <a:xfrm>
            <a:off x="2571317" y="3361690"/>
            <a:ext cx="835902" cy="83590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4" name="object 34"/>
          <p:cNvSpPr/>
          <p:nvPr/>
        </p:nvSpPr>
        <p:spPr>
          <a:xfrm>
            <a:off x="2635266" y="3425638"/>
            <a:ext cx="708004" cy="70800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5" name="object 35"/>
          <p:cNvSpPr/>
          <p:nvPr/>
        </p:nvSpPr>
        <p:spPr>
          <a:xfrm>
            <a:off x="2631839" y="3422212"/>
            <a:ext cx="715142" cy="715142"/>
          </a:xfrm>
          <a:custGeom>
            <a:avLst/>
            <a:gdLst/>
            <a:ahLst/>
            <a:cxnLst/>
            <a:rect l="l" t="t" r="r" b="b"/>
            <a:pathLst>
              <a:path w="954404" h="954404">
                <a:moveTo>
                  <a:pt x="477265" y="0"/>
                </a:moveTo>
                <a:lnTo>
                  <a:pt x="526161" y="2412"/>
                </a:lnTo>
                <a:lnTo>
                  <a:pt x="573404" y="9651"/>
                </a:lnTo>
                <a:lnTo>
                  <a:pt x="619125" y="21589"/>
                </a:lnTo>
                <a:lnTo>
                  <a:pt x="662813" y="37718"/>
                </a:lnTo>
                <a:lnTo>
                  <a:pt x="704468" y="57657"/>
                </a:lnTo>
                <a:lnTo>
                  <a:pt x="743712" y="81279"/>
                </a:lnTo>
                <a:lnTo>
                  <a:pt x="780668" y="108965"/>
                </a:lnTo>
                <a:lnTo>
                  <a:pt x="814197" y="139826"/>
                </a:lnTo>
                <a:lnTo>
                  <a:pt x="845058" y="173481"/>
                </a:lnTo>
                <a:lnTo>
                  <a:pt x="872743" y="210311"/>
                </a:lnTo>
                <a:lnTo>
                  <a:pt x="896365" y="249681"/>
                </a:lnTo>
                <a:lnTo>
                  <a:pt x="916431" y="291337"/>
                </a:lnTo>
                <a:lnTo>
                  <a:pt x="932434" y="335406"/>
                </a:lnTo>
                <a:lnTo>
                  <a:pt x="944499" y="381126"/>
                </a:lnTo>
                <a:lnTo>
                  <a:pt x="951738" y="428370"/>
                </a:lnTo>
                <a:lnTo>
                  <a:pt x="954151" y="477265"/>
                </a:lnTo>
                <a:lnTo>
                  <a:pt x="951738" y="526160"/>
                </a:lnTo>
                <a:lnTo>
                  <a:pt x="944499" y="573404"/>
                </a:lnTo>
                <a:lnTo>
                  <a:pt x="932434" y="619124"/>
                </a:lnTo>
                <a:lnTo>
                  <a:pt x="916431" y="662812"/>
                </a:lnTo>
                <a:lnTo>
                  <a:pt x="896365" y="704468"/>
                </a:lnTo>
                <a:lnTo>
                  <a:pt x="872743" y="743711"/>
                </a:lnTo>
                <a:lnTo>
                  <a:pt x="845058" y="780668"/>
                </a:lnTo>
                <a:lnTo>
                  <a:pt x="814197" y="814196"/>
                </a:lnTo>
                <a:lnTo>
                  <a:pt x="780668" y="845057"/>
                </a:lnTo>
                <a:lnTo>
                  <a:pt x="743712" y="872743"/>
                </a:lnTo>
                <a:lnTo>
                  <a:pt x="704468" y="896365"/>
                </a:lnTo>
                <a:lnTo>
                  <a:pt x="662813" y="916431"/>
                </a:lnTo>
                <a:lnTo>
                  <a:pt x="619125" y="932433"/>
                </a:lnTo>
                <a:lnTo>
                  <a:pt x="573404" y="944498"/>
                </a:lnTo>
                <a:lnTo>
                  <a:pt x="526161" y="951737"/>
                </a:lnTo>
                <a:lnTo>
                  <a:pt x="477265" y="954150"/>
                </a:lnTo>
                <a:lnTo>
                  <a:pt x="428371" y="951737"/>
                </a:lnTo>
                <a:lnTo>
                  <a:pt x="381126" y="944498"/>
                </a:lnTo>
                <a:lnTo>
                  <a:pt x="335406" y="932433"/>
                </a:lnTo>
                <a:lnTo>
                  <a:pt x="291338" y="916431"/>
                </a:lnTo>
                <a:lnTo>
                  <a:pt x="249681" y="896365"/>
                </a:lnTo>
                <a:lnTo>
                  <a:pt x="210312" y="872743"/>
                </a:lnTo>
                <a:lnTo>
                  <a:pt x="173481" y="845057"/>
                </a:lnTo>
                <a:lnTo>
                  <a:pt x="139826" y="814196"/>
                </a:lnTo>
                <a:lnTo>
                  <a:pt x="108965" y="780668"/>
                </a:lnTo>
                <a:lnTo>
                  <a:pt x="81279" y="743711"/>
                </a:lnTo>
                <a:lnTo>
                  <a:pt x="57658" y="704468"/>
                </a:lnTo>
                <a:lnTo>
                  <a:pt x="37718" y="662812"/>
                </a:lnTo>
                <a:lnTo>
                  <a:pt x="21589" y="619124"/>
                </a:lnTo>
                <a:lnTo>
                  <a:pt x="9651" y="573404"/>
                </a:lnTo>
                <a:lnTo>
                  <a:pt x="2412" y="526160"/>
                </a:lnTo>
                <a:lnTo>
                  <a:pt x="0" y="477265"/>
                </a:lnTo>
                <a:lnTo>
                  <a:pt x="2412" y="428370"/>
                </a:lnTo>
                <a:lnTo>
                  <a:pt x="9651" y="381126"/>
                </a:lnTo>
                <a:lnTo>
                  <a:pt x="21589" y="335406"/>
                </a:lnTo>
                <a:lnTo>
                  <a:pt x="37718" y="291337"/>
                </a:lnTo>
                <a:lnTo>
                  <a:pt x="57658" y="249681"/>
                </a:lnTo>
                <a:lnTo>
                  <a:pt x="81279" y="210311"/>
                </a:lnTo>
                <a:lnTo>
                  <a:pt x="108965" y="173481"/>
                </a:lnTo>
                <a:lnTo>
                  <a:pt x="139826" y="139826"/>
                </a:lnTo>
                <a:lnTo>
                  <a:pt x="173481" y="108965"/>
                </a:lnTo>
                <a:lnTo>
                  <a:pt x="210312" y="81279"/>
                </a:lnTo>
                <a:lnTo>
                  <a:pt x="249681" y="57657"/>
                </a:lnTo>
                <a:lnTo>
                  <a:pt x="291338" y="37718"/>
                </a:lnTo>
                <a:lnTo>
                  <a:pt x="335406" y="21589"/>
                </a:lnTo>
                <a:lnTo>
                  <a:pt x="381126" y="9651"/>
                </a:lnTo>
                <a:lnTo>
                  <a:pt x="428371" y="2412"/>
                </a:lnTo>
                <a:lnTo>
                  <a:pt x="477265" y="0"/>
                </a:lnTo>
                <a:close/>
              </a:path>
            </a:pathLst>
          </a:custGeom>
          <a:ln w="9144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6" name="object 36"/>
          <p:cNvSpPr/>
          <p:nvPr/>
        </p:nvSpPr>
        <p:spPr>
          <a:xfrm>
            <a:off x="2817976" y="3800195"/>
            <a:ext cx="335731" cy="3220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7" name="object 37"/>
          <p:cNvSpPr/>
          <p:nvPr/>
        </p:nvSpPr>
        <p:spPr>
          <a:xfrm>
            <a:off x="2482150" y="3703417"/>
            <a:ext cx="100871" cy="109436"/>
          </a:xfrm>
          <a:custGeom>
            <a:avLst/>
            <a:gdLst/>
            <a:ahLst/>
            <a:cxnLst/>
            <a:rect l="l" t="t" r="r" b="b"/>
            <a:pathLst>
              <a:path w="134620" h="146050">
                <a:moveTo>
                  <a:pt x="0" y="51308"/>
                </a:moveTo>
                <a:lnTo>
                  <a:pt x="45720" y="51308"/>
                </a:lnTo>
                <a:lnTo>
                  <a:pt x="45720" y="0"/>
                </a:lnTo>
                <a:lnTo>
                  <a:pt x="88646" y="0"/>
                </a:lnTo>
                <a:lnTo>
                  <a:pt x="88646" y="51308"/>
                </a:lnTo>
                <a:lnTo>
                  <a:pt x="134366" y="51308"/>
                </a:lnTo>
                <a:lnTo>
                  <a:pt x="134366" y="94234"/>
                </a:lnTo>
                <a:lnTo>
                  <a:pt x="88646" y="94234"/>
                </a:lnTo>
                <a:lnTo>
                  <a:pt x="88646" y="145542"/>
                </a:lnTo>
                <a:lnTo>
                  <a:pt x="45720" y="145542"/>
                </a:lnTo>
                <a:lnTo>
                  <a:pt x="45720" y="94234"/>
                </a:lnTo>
                <a:lnTo>
                  <a:pt x="0" y="94234"/>
                </a:lnTo>
                <a:lnTo>
                  <a:pt x="0" y="51308"/>
                </a:lnTo>
                <a:close/>
              </a:path>
            </a:pathLst>
          </a:custGeom>
          <a:ln w="243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8" name="object 38"/>
          <p:cNvSpPr/>
          <p:nvPr/>
        </p:nvSpPr>
        <p:spPr>
          <a:xfrm>
            <a:off x="3615076" y="3379668"/>
            <a:ext cx="945434" cy="788892"/>
          </a:xfrm>
          <a:custGeom>
            <a:avLst/>
            <a:gdLst/>
            <a:ahLst/>
            <a:cxnLst/>
            <a:rect l="l" t="t" r="r" b="b"/>
            <a:pathLst>
              <a:path w="1261745" h="1052829">
                <a:moveTo>
                  <a:pt x="549681" y="0"/>
                </a:moveTo>
                <a:lnTo>
                  <a:pt x="509555" y="1866"/>
                </a:lnTo>
                <a:lnTo>
                  <a:pt x="469506" y="6805"/>
                </a:lnTo>
                <a:lnTo>
                  <a:pt x="429723" y="14799"/>
                </a:lnTo>
                <a:lnTo>
                  <a:pt x="390396" y="25832"/>
                </a:lnTo>
                <a:lnTo>
                  <a:pt x="351716" y="39890"/>
                </a:lnTo>
                <a:lnTo>
                  <a:pt x="313872" y="56954"/>
                </a:lnTo>
                <a:lnTo>
                  <a:pt x="277055" y="77010"/>
                </a:lnTo>
                <a:lnTo>
                  <a:pt x="241456" y="100042"/>
                </a:lnTo>
                <a:lnTo>
                  <a:pt x="207263" y="126032"/>
                </a:lnTo>
                <a:lnTo>
                  <a:pt x="174667" y="154965"/>
                </a:lnTo>
                <a:lnTo>
                  <a:pt x="143859" y="186826"/>
                </a:lnTo>
                <a:lnTo>
                  <a:pt x="115561" y="220935"/>
                </a:lnTo>
                <a:lnTo>
                  <a:pt x="90368" y="256500"/>
                </a:lnTo>
                <a:lnTo>
                  <a:pt x="68274" y="293330"/>
                </a:lnTo>
                <a:lnTo>
                  <a:pt x="49274" y="331234"/>
                </a:lnTo>
                <a:lnTo>
                  <a:pt x="33365" y="370021"/>
                </a:lnTo>
                <a:lnTo>
                  <a:pt x="20540" y="409502"/>
                </a:lnTo>
                <a:lnTo>
                  <a:pt x="10797" y="449484"/>
                </a:lnTo>
                <a:lnTo>
                  <a:pt x="4128" y="489779"/>
                </a:lnTo>
                <a:lnTo>
                  <a:pt x="531" y="530194"/>
                </a:lnTo>
                <a:lnTo>
                  <a:pt x="0" y="570540"/>
                </a:lnTo>
                <a:lnTo>
                  <a:pt x="2529" y="610626"/>
                </a:lnTo>
                <a:lnTo>
                  <a:pt x="8116" y="650262"/>
                </a:lnTo>
                <a:lnTo>
                  <a:pt x="16754" y="689256"/>
                </a:lnTo>
                <a:lnTo>
                  <a:pt x="28440" y="727419"/>
                </a:lnTo>
                <a:lnTo>
                  <a:pt x="43168" y="764559"/>
                </a:lnTo>
                <a:lnTo>
                  <a:pt x="60933" y="800486"/>
                </a:lnTo>
                <a:lnTo>
                  <a:pt x="81731" y="835009"/>
                </a:lnTo>
                <a:lnTo>
                  <a:pt x="105557" y="867938"/>
                </a:lnTo>
                <a:lnTo>
                  <a:pt x="132406" y="899083"/>
                </a:lnTo>
                <a:lnTo>
                  <a:pt x="162274" y="928252"/>
                </a:lnTo>
                <a:lnTo>
                  <a:pt x="194530" y="954755"/>
                </a:lnTo>
                <a:lnTo>
                  <a:pt x="228421" y="978040"/>
                </a:lnTo>
                <a:lnTo>
                  <a:pt x="263757" y="998123"/>
                </a:lnTo>
                <a:lnTo>
                  <a:pt x="300347" y="1015020"/>
                </a:lnTo>
                <a:lnTo>
                  <a:pt x="338002" y="1028748"/>
                </a:lnTo>
                <a:lnTo>
                  <a:pt x="376531" y="1039324"/>
                </a:lnTo>
                <a:lnTo>
                  <a:pt x="415745" y="1046763"/>
                </a:lnTo>
                <a:lnTo>
                  <a:pt x="455453" y="1051082"/>
                </a:lnTo>
                <a:lnTo>
                  <a:pt x="495465" y="1052298"/>
                </a:lnTo>
                <a:lnTo>
                  <a:pt x="535590" y="1050426"/>
                </a:lnTo>
                <a:lnTo>
                  <a:pt x="575640" y="1045483"/>
                </a:lnTo>
                <a:lnTo>
                  <a:pt x="615423" y="1037486"/>
                </a:lnTo>
                <a:lnTo>
                  <a:pt x="654750" y="1026451"/>
                </a:lnTo>
                <a:lnTo>
                  <a:pt x="693430" y="1012394"/>
                </a:lnTo>
                <a:lnTo>
                  <a:pt x="731273" y="995332"/>
                </a:lnTo>
                <a:lnTo>
                  <a:pt x="768090" y="975280"/>
                </a:lnTo>
                <a:lnTo>
                  <a:pt x="803690" y="952257"/>
                </a:lnTo>
                <a:lnTo>
                  <a:pt x="837883" y="926277"/>
                </a:lnTo>
                <a:lnTo>
                  <a:pt x="870478" y="897357"/>
                </a:lnTo>
                <a:lnTo>
                  <a:pt x="901287" y="865514"/>
                </a:lnTo>
                <a:lnTo>
                  <a:pt x="1261586" y="463432"/>
                </a:lnTo>
                <a:lnTo>
                  <a:pt x="882872" y="124088"/>
                </a:lnTo>
                <a:lnTo>
                  <a:pt x="850616" y="97584"/>
                </a:lnTo>
                <a:lnTo>
                  <a:pt x="816725" y="74296"/>
                </a:lnTo>
                <a:lnTo>
                  <a:pt x="781389" y="54209"/>
                </a:lnTo>
                <a:lnTo>
                  <a:pt x="744798" y="37307"/>
                </a:lnTo>
                <a:lnTo>
                  <a:pt x="707143" y="23573"/>
                </a:lnTo>
                <a:lnTo>
                  <a:pt x="668614" y="12992"/>
                </a:lnTo>
                <a:lnTo>
                  <a:pt x="629401" y="5546"/>
                </a:lnTo>
                <a:lnTo>
                  <a:pt x="589693" y="1221"/>
                </a:lnTo>
                <a:lnTo>
                  <a:pt x="549681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9" name="object 39"/>
          <p:cNvSpPr txBox="1"/>
          <p:nvPr/>
        </p:nvSpPr>
        <p:spPr>
          <a:xfrm>
            <a:off x="3710596" y="4501921"/>
            <a:ext cx="448688" cy="1268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24" b="1" i="1" spc="-26" dirty="0">
                <a:solidFill>
                  <a:srgbClr val="006FC0"/>
                </a:solidFill>
                <a:latin typeface="微软雅黑"/>
                <a:cs typeface="微软雅黑"/>
              </a:rPr>
              <a:t>18</a:t>
            </a:r>
            <a:r>
              <a:rPr sz="824" b="1" i="1" spc="-8" dirty="0">
                <a:solidFill>
                  <a:srgbClr val="006FC0"/>
                </a:solidFill>
                <a:latin typeface="微软雅黑"/>
                <a:cs typeface="微软雅黑"/>
              </a:rPr>
              <a:t>.</a:t>
            </a:r>
            <a:r>
              <a:rPr sz="824" b="1" i="1" spc="-26" dirty="0">
                <a:solidFill>
                  <a:srgbClr val="006FC0"/>
                </a:solidFill>
                <a:latin typeface="微软雅黑"/>
                <a:cs typeface="微软雅黑"/>
              </a:rPr>
              <a:t>11</a:t>
            </a:r>
            <a:r>
              <a:rPr sz="824" b="1" i="1" spc="-8" dirty="0">
                <a:solidFill>
                  <a:srgbClr val="006FC0"/>
                </a:solidFill>
                <a:latin typeface="微软雅黑"/>
                <a:cs typeface="微软雅黑"/>
              </a:rPr>
              <a:t>.</a:t>
            </a:r>
            <a:r>
              <a:rPr sz="824" b="1" i="1" spc="-26" dirty="0">
                <a:solidFill>
                  <a:srgbClr val="006FC0"/>
                </a:solidFill>
                <a:latin typeface="微软雅黑"/>
                <a:cs typeface="微软雅黑"/>
              </a:rPr>
              <a:t>1</a:t>
            </a:r>
            <a:r>
              <a:rPr sz="824" b="1" i="1" spc="-23" dirty="0">
                <a:solidFill>
                  <a:srgbClr val="006FC0"/>
                </a:solidFill>
                <a:latin typeface="微软雅黑"/>
                <a:cs typeface="微软雅黑"/>
              </a:rPr>
              <a:t>7</a:t>
            </a:r>
            <a:endParaRPr sz="824">
              <a:latin typeface="微软雅黑"/>
              <a:cs typeface="微软雅黑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3560238" y="3329714"/>
            <a:ext cx="845038" cy="87929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1" name="object 41"/>
          <p:cNvSpPr/>
          <p:nvPr/>
        </p:nvSpPr>
        <p:spPr>
          <a:xfrm>
            <a:off x="3624187" y="3393664"/>
            <a:ext cx="717140" cy="75139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2" name="object 42"/>
          <p:cNvSpPr/>
          <p:nvPr/>
        </p:nvSpPr>
        <p:spPr>
          <a:xfrm>
            <a:off x="3620763" y="3390238"/>
            <a:ext cx="724181" cy="758441"/>
          </a:xfrm>
          <a:custGeom>
            <a:avLst/>
            <a:gdLst/>
            <a:ahLst/>
            <a:cxnLst/>
            <a:rect l="l" t="t" r="r" b="b"/>
            <a:pathLst>
              <a:path w="966470" h="1012189">
                <a:moveTo>
                  <a:pt x="483234" y="0"/>
                </a:moveTo>
                <a:lnTo>
                  <a:pt x="532511" y="2793"/>
                </a:lnTo>
                <a:lnTo>
                  <a:pt x="580643" y="10413"/>
                </a:lnTo>
                <a:lnTo>
                  <a:pt x="627126" y="22859"/>
                </a:lnTo>
                <a:lnTo>
                  <a:pt x="671194" y="39623"/>
                </a:lnTo>
                <a:lnTo>
                  <a:pt x="713613" y="61340"/>
                </a:lnTo>
                <a:lnTo>
                  <a:pt x="753363" y="86613"/>
                </a:lnTo>
                <a:lnTo>
                  <a:pt x="790575" y="115823"/>
                </a:lnTo>
                <a:lnTo>
                  <a:pt x="824991" y="148208"/>
                </a:lnTo>
                <a:lnTo>
                  <a:pt x="856233" y="184276"/>
                </a:lnTo>
                <a:lnTo>
                  <a:pt x="883919" y="223138"/>
                </a:lnTo>
                <a:lnTo>
                  <a:pt x="907922" y="265175"/>
                </a:lnTo>
                <a:lnTo>
                  <a:pt x="928369" y="309244"/>
                </a:lnTo>
                <a:lnTo>
                  <a:pt x="944752" y="355726"/>
                </a:lnTo>
                <a:lnTo>
                  <a:pt x="956437" y="404113"/>
                </a:lnTo>
                <a:lnTo>
                  <a:pt x="964056" y="454532"/>
                </a:lnTo>
                <a:lnTo>
                  <a:pt x="966469" y="506221"/>
                </a:lnTo>
                <a:lnTo>
                  <a:pt x="964056" y="557910"/>
                </a:lnTo>
                <a:lnTo>
                  <a:pt x="956437" y="608329"/>
                </a:lnTo>
                <a:lnTo>
                  <a:pt x="944752" y="656716"/>
                </a:lnTo>
                <a:lnTo>
                  <a:pt x="928369" y="703198"/>
                </a:lnTo>
                <a:lnTo>
                  <a:pt x="907922" y="747267"/>
                </a:lnTo>
                <a:lnTo>
                  <a:pt x="883919" y="788923"/>
                </a:lnTo>
                <a:lnTo>
                  <a:pt x="856233" y="828166"/>
                </a:lnTo>
                <a:lnTo>
                  <a:pt x="824991" y="863853"/>
                </a:lnTo>
                <a:lnTo>
                  <a:pt x="790575" y="896619"/>
                </a:lnTo>
                <a:lnTo>
                  <a:pt x="753363" y="925448"/>
                </a:lnTo>
                <a:lnTo>
                  <a:pt x="713613" y="951102"/>
                </a:lnTo>
                <a:lnTo>
                  <a:pt x="671194" y="972311"/>
                </a:lnTo>
                <a:lnTo>
                  <a:pt x="627126" y="989202"/>
                </a:lnTo>
                <a:lnTo>
                  <a:pt x="580643" y="1001648"/>
                </a:lnTo>
                <a:lnTo>
                  <a:pt x="532511" y="1009268"/>
                </a:lnTo>
                <a:lnTo>
                  <a:pt x="483234" y="1012062"/>
                </a:lnTo>
                <a:lnTo>
                  <a:pt x="433958" y="1009268"/>
                </a:lnTo>
                <a:lnTo>
                  <a:pt x="385825" y="1001648"/>
                </a:lnTo>
                <a:lnTo>
                  <a:pt x="339343" y="989202"/>
                </a:lnTo>
                <a:lnTo>
                  <a:pt x="295275" y="972311"/>
                </a:lnTo>
                <a:lnTo>
                  <a:pt x="252729" y="951102"/>
                </a:lnTo>
                <a:lnTo>
                  <a:pt x="213105" y="925448"/>
                </a:lnTo>
                <a:lnTo>
                  <a:pt x="175767" y="896619"/>
                </a:lnTo>
                <a:lnTo>
                  <a:pt x="141350" y="863853"/>
                </a:lnTo>
                <a:lnTo>
                  <a:pt x="110108" y="828166"/>
                </a:lnTo>
                <a:lnTo>
                  <a:pt x="82422" y="788923"/>
                </a:lnTo>
                <a:lnTo>
                  <a:pt x="58419" y="747267"/>
                </a:lnTo>
                <a:lnTo>
                  <a:pt x="37972" y="703198"/>
                </a:lnTo>
                <a:lnTo>
                  <a:pt x="21589" y="656716"/>
                </a:lnTo>
                <a:lnTo>
                  <a:pt x="9651" y="608329"/>
                </a:lnTo>
                <a:lnTo>
                  <a:pt x="2412" y="557910"/>
                </a:lnTo>
                <a:lnTo>
                  <a:pt x="0" y="506221"/>
                </a:lnTo>
                <a:lnTo>
                  <a:pt x="2412" y="454532"/>
                </a:lnTo>
                <a:lnTo>
                  <a:pt x="10032" y="404113"/>
                </a:lnTo>
                <a:lnTo>
                  <a:pt x="21589" y="355726"/>
                </a:lnTo>
                <a:lnTo>
                  <a:pt x="37972" y="309244"/>
                </a:lnTo>
                <a:lnTo>
                  <a:pt x="58419" y="265175"/>
                </a:lnTo>
                <a:lnTo>
                  <a:pt x="82422" y="223138"/>
                </a:lnTo>
                <a:lnTo>
                  <a:pt x="110108" y="184276"/>
                </a:lnTo>
                <a:lnTo>
                  <a:pt x="141350" y="148208"/>
                </a:lnTo>
                <a:lnTo>
                  <a:pt x="175767" y="115823"/>
                </a:lnTo>
                <a:lnTo>
                  <a:pt x="213105" y="86613"/>
                </a:lnTo>
                <a:lnTo>
                  <a:pt x="252729" y="61340"/>
                </a:lnTo>
                <a:lnTo>
                  <a:pt x="295147" y="39623"/>
                </a:lnTo>
                <a:lnTo>
                  <a:pt x="339343" y="22859"/>
                </a:lnTo>
                <a:lnTo>
                  <a:pt x="385825" y="10413"/>
                </a:lnTo>
                <a:lnTo>
                  <a:pt x="433958" y="2793"/>
                </a:lnTo>
                <a:lnTo>
                  <a:pt x="483234" y="0"/>
                </a:lnTo>
                <a:close/>
              </a:path>
            </a:pathLst>
          </a:custGeom>
          <a:ln w="9144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3" name="object 43"/>
          <p:cNvSpPr/>
          <p:nvPr/>
        </p:nvSpPr>
        <p:spPr>
          <a:xfrm>
            <a:off x="3886835" y="4172638"/>
            <a:ext cx="216969" cy="228389"/>
          </a:xfrm>
          <a:custGeom>
            <a:avLst/>
            <a:gdLst/>
            <a:ahLst/>
            <a:cxnLst/>
            <a:rect l="l" t="t" r="r" b="b"/>
            <a:pathLst>
              <a:path w="289560" h="304800">
                <a:moveTo>
                  <a:pt x="152744" y="0"/>
                </a:moveTo>
                <a:lnTo>
                  <a:pt x="108571" y="5983"/>
                </a:lnTo>
                <a:lnTo>
                  <a:pt x="70103" y="23020"/>
                </a:lnTo>
                <a:lnTo>
                  <a:pt x="38709" y="49383"/>
                </a:lnTo>
                <a:lnTo>
                  <a:pt x="15760" y="83344"/>
                </a:lnTo>
                <a:lnTo>
                  <a:pt x="2626" y="123175"/>
                </a:lnTo>
                <a:lnTo>
                  <a:pt x="0" y="152194"/>
                </a:lnTo>
                <a:lnTo>
                  <a:pt x="697" y="167242"/>
                </a:lnTo>
                <a:lnTo>
                  <a:pt x="10648" y="209663"/>
                </a:lnTo>
                <a:lnTo>
                  <a:pt x="31006" y="246452"/>
                </a:lnTo>
                <a:lnTo>
                  <a:pt x="60002" y="275742"/>
                </a:lnTo>
                <a:lnTo>
                  <a:pt x="95867" y="295664"/>
                </a:lnTo>
                <a:lnTo>
                  <a:pt x="136830" y="304348"/>
                </a:lnTo>
                <a:lnTo>
                  <a:pt x="152102" y="303688"/>
                </a:lnTo>
                <a:lnTo>
                  <a:pt x="194521" y="293822"/>
                </a:lnTo>
                <a:lnTo>
                  <a:pt x="230780" y="273475"/>
                </a:lnTo>
                <a:lnTo>
                  <a:pt x="259509" y="244380"/>
                </a:lnTo>
                <a:lnTo>
                  <a:pt x="279337" y="208267"/>
                </a:lnTo>
                <a:lnTo>
                  <a:pt x="288893" y="166869"/>
                </a:lnTo>
                <a:lnTo>
                  <a:pt x="289558" y="152173"/>
                </a:lnTo>
                <a:lnTo>
                  <a:pt x="288860" y="137117"/>
                </a:lnTo>
                <a:lnTo>
                  <a:pt x="278911" y="94681"/>
                </a:lnTo>
                <a:lnTo>
                  <a:pt x="258555" y="57887"/>
                </a:lnTo>
                <a:lnTo>
                  <a:pt x="229563" y="28600"/>
                </a:lnTo>
                <a:lnTo>
                  <a:pt x="193703" y="8683"/>
                </a:lnTo>
                <a:lnTo>
                  <a:pt x="152744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4" name="object 44"/>
          <p:cNvSpPr/>
          <p:nvPr/>
        </p:nvSpPr>
        <p:spPr>
          <a:xfrm>
            <a:off x="3914242" y="4200123"/>
            <a:ext cx="164630" cy="173195"/>
          </a:xfrm>
          <a:custGeom>
            <a:avLst/>
            <a:gdLst/>
            <a:ahLst/>
            <a:cxnLst/>
            <a:rect l="l" t="t" r="r" b="b"/>
            <a:pathLst>
              <a:path w="219710" h="231139">
                <a:moveTo>
                  <a:pt x="118081" y="0"/>
                </a:moveTo>
                <a:lnTo>
                  <a:pt x="74010" y="7562"/>
                </a:lnTo>
                <a:lnTo>
                  <a:pt x="38364" y="28762"/>
                </a:lnTo>
                <a:lnTo>
                  <a:pt x="13288" y="60681"/>
                </a:lnTo>
                <a:lnTo>
                  <a:pt x="925" y="100401"/>
                </a:lnTo>
                <a:lnTo>
                  <a:pt x="0" y="114871"/>
                </a:lnTo>
                <a:lnTo>
                  <a:pt x="20" y="115861"/>
                </a:lnTo>
                <a:lnTo>
                  <a:pt x="7893" y="158707"/>
                </a:lnTo>
                <a:lnTo>
                  <a:pt x="29522" y="194529"/>
                </a:lnTo>
                <a:lnTo>
                  <a:pt x="61804" y="219711"/>
                </a:lnTo>
                <a:lnTo>
                  <a:pt x="101657" y="231008"/>
                </a:lnTo>
                <a:lnTo>
                  <a:pt x="117110" y="230175"/>
                </a:lnTo>
                <a:lnTo>
                  <a:pt x="158527" y="217694"/>
                </a:lnTo>
                <a:lnTo>
                  <a:pt x="190839" y="192524"/>
                </a:lnTo>
                <a:lnTo>
                  <a:pt x="211872" y="157601"/>
                </a:lnTo>
                <a:lnTo>
                  <a:pt x="219453" y="115861"/>
                </a:lnTo>
                <a:lnTo>
                  <a:pt x="218541" y="100772"/>
                </a:lnTo>
                <a:lnTo>
                  <a:pt x="205767" y="59540"/>
                </a:lnTo>
                <a:lnTo>
                  <a:pt x="180322" y="26847"/>
                </a:lnTo>
                <a:lnTo>
                  <a:pt x="145271" y="5883"/>
                </a:lnTo>
                <a:lnTo>
                  <a:pt x="118081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5" name="object 45"/>
          <p:cNvSpPr/>
          <p:nvPr/>
        </p:nvSpPr>
        <p:spPr>
          <a:xfrm>
            <a:off x="3925660" y="4211406"/>
            <a:ext cx="141352" cy="14999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6" name="object 46"/>
          <p:cNvSpPr/>
          <p:nvPr/>
        </p:nvSpPr>
        <p:spPr>
          <a:xfrm>
            <a:off x="3982757" y="4277528"/>
            <a:ext cx="146169" cy="10277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7" name="object 47"/>
          <p:cNvSpPr/>
          <p:nvPr/>
        </p:nvSpPr>
        <p:spPr>
          <a:xfrm>
            <a:off x="3605917" y="3973771"/>
            <a:ext cx="883864" cy="6257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8" name="object 48"/>
          <p:cNvSpPr/>
          <p:nvPr/>
        </p:nvSpPr>
        <p:spPr>
          <a:xfrm>
            <a:off x="4689453" y="3346536"/>
            <a:ext cx="945434" cy="788892"/>
          </a:xfrm>
          <a:custGeom>
            <a:avLst/>
            <a:gdLst/>
            <a:ahLst/>
            <a:cxnLst/>
            <a:rect l="l" t="t" r="r" b="b"/>
            <a:pathLst>
              <a:path w="1261745" h="1052829">
                <a:moveTo>
                  <a:pt x="549681" y="0"/>
                </a:moveTo>
                <a:lnTo>
                  <a:pt x="509555" y="1871"/>
                </a:lnTo>
                <a:lnTo>
                  <a:pt x="469506" y="6814"/>
                </a:lnTo>
                <a:lnTo>
                  <a:pt x="429723" y="14812"/>
                </a:lnTo>
                <a:lnTo>
                  <a:pt x="390396" y="25848"/>
                </a:lnTo>
                <a:lnTo>
                  <a:pt x="351716" y="39907"/>
                </a:lnTo>
                <a:lnTo>
                  <a:pt x="313872" y="56973"/>
                </a:lnTo>
                <a:lnTo>
                  <a:pt x="277055" y="77030"/>
                </a:lnTo>
                <a:lnTo>
                  <a:pt x="241456" y="100062"/>
                </a:lnTo>
                <a:lnTo>
                  <a:pt x="207263" y="126053"/>
                </a:lnTo>
                <a:lnTo>
                  <a:pt x="174667" y="154986"/>
                </a:lnTo>
                <a:lnTo>
                  <a:pt x="143859" y="186847"/>
                </a:lnTo>
                <a:lnTo>
                  <a:pt x="115561" y="220939"/>
                </a:lnTo>
                <a:lnTo>
                  <a:pt x="90368" y="256491"/>
                </a:lnTo>
                <a:lnTo>
                  <a:pt x="68274" y="293310"/>
                </a:lnTo>
                <a:lnTo>
                  <a:pt x="49274" y="331206"/>
                </a:lnTo>
                <a:lnTo>
                  <a:pt x="33365" y="369989"/>
                </a:lnTo>
                <a:lnTo>
                  <a:pt x="20540" y="409467"/>
                </a:lnTo>
                <a:lnTo>
                  <a:pt x="10797" y="449449"/>
                </a:lnTo>
                <a:lnTo>
                  <a:pt x="4128" y="489745"/>
                </a:lnTo>
                <a:lnTo>
                  <a:pt x="531" y="530163"/>
                </a:lnTo>
                <a:lnTo>
                  <a:pt x="0" y="570514"/>
                </a:lnTo>
                <a:lnTo>
                  <a:pt x="2529" y="610605"/>
                </a:lnTo>
                <a:lnTo>
                  <a:pt x="8116" y="650246"/>
                </a:lnTo>
                <a:lnTo>
                  <a:pt x="16754" y="689247"/>
                </a:lnTo>
                <a:lnTo>
                  <a:pt x="28440" y="727416"/>
                </a:lnTo>
                <a:lnTo>
                  <a:pt x="43168" y="764562"/>
                </a:lnTo>
                <a:lnTo>
                  <a:pt x="60933" y="800495"/>
                </a:lnTo>
                <a:lnTo>
                  <a:pt x="81731" y="835023"/>
                </a:lnTo>
                <a:lnTo>
                  <a:pt x="105557" y="867956"/>
                </a:lnTo>
                <a:lnTo>
                  <a:pt x="132406" y="899103"/>
                </a:lnTo>
                <a:lnTo>
                  <a:pt x="162274" y="928273"/>
                </a:lnTo>
                <a:lnTo>
                  <a:pt x="194530" y="954759"/>
                </a:lnTo>
                <a:lnTo>
                  <a:pt x="228421" y="978030"/>
                </a:lnTo>
                <a:lnTo>
                  <a:pt x="263757" y="998102"/>
                </a:lnTo>
                <a:lnTo>
                  <a:pt x="300347" y="1014992"/>
                </a:lnTo>
                <a:lnTo>
                  <a:pt x="338002" y="1028714"/>
                </a:lnTo>
                <a:lnTo>
                  <a:pt x="376531" y="1039286"/>
                </a:lnTo>
                <a:lnTo>
                  <a:pt x="415745" y="1046722"/>
                </a:lnTo>
                <a:lnTo>
                  <a:pt x="455453" y="1051040"/>
                </a:lnTo>
                <a:lnTo>
                  <a:pt x="495465" y="1052255"/>
                </a:lnTo>
                <a:lnTo>
                  <a:pt x="535590" y="1050383"/>
                </a:lnTo>
                <a:lnTo>
                  <a:pt x="575640" y="1045441"/>
                </a:lnTo>
                <a:lnTo>
                  <a:pt x="615423" y="1037443"/>
                </a:lnTo>
                <a:lnTo>
                  <a:pt x="654750" y="1026407"/>
                </a:lnTo>
                <a:lnTo>
                  <a:pt x="693430" y="1012347"/>
                </a:lnTo>
                <a:lnTo>
                  <a:pt x="731273" y="995281"/>
                </a:lnTo>
                <a:lnTo>
                  <a:pt x="768090" y="975224"/>
                </a:lnTo>
                <a:lnTo>
                  <a:pt x="803690" y="952192"/>
                </a:lnTo>
                <a:lnTo>
                  <a:pt x="837883" y="926202"/>
                </a:lnTo>
                <a:lnTo>
                  <a:pt x="870478" y="897268"/>
                </a:lnTo>
                <a:lnTo>
                  <a:pt x="901287" y="865408"/>
                </a:lnTo>
                <a:lnTo>
                  <a:pt x="1261586" y="463326"/>
                </a:lnTo>
                <a:lnTo>
                  <a:pt x="882872" y="123982"/>
                </a:lnTo>
                <a:lnTo>
                  <a:pt x="850616" y="97496"/>
                </a:lnTo>
                <a:lnTo>
                  <a:pt x="816725" y="74225"/>
                </a:lnTo>
                <a:lnTo>
                  <a:pt x="781389" y="54153"/>
                </a:lnTo>
                <a:lnTo>
                  <a:pt x="744798" y="37263"/>
                </a:lnTo>
                <a:lnTo>
                  <a:pt x="707143" y="23541"/>
                </a:lnTo>
                <a:lnTo>
                  <a:pt x="668614" y="12969"/>
                </a:lnTo>
                <a:lnTo>
                  <a:pt x="629401" y="5532"/>
                </a:lnTo>
                <a:lnTo>
                  <a:pt x="589693" y="1215"/>
                </a:lnTo>
                <a:lnTo>
                  <a:pt x="549681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9" name="object 49"/>
          <p:cNvSpPr/>
          <p:nvPr/>
        </p:nvSpPr>
        <p:spPr>
          <a:xfrm>
            <a:off x="4953409" y="4188625"/>
            <a:ext cx="216969" cy="228389"/>
          </a:xfrm>
          <a:custGeom>
            <a:avLst/>
            <a:gdLst/>
            <a:ahLst/>
            <a:cxnLst/>
            <a:rect l="l" t="t" r="r" b="b"/>
            <a:pathLst>
              <a:path w="289559" h="304800">
                <a:moveTo>
                  <a:pt x="152744" y="0"/>
                </a:moveTo>
                <a:lnTo>
                  <a:pt x="108571" y="5983"/>
                </a:lnTo>
                <a:lnTo>
                  <a:pt x="70103" y="23020"/>
                </a:lnTo>
                <a:lnTo>
                  <a:pt x="38709" y="49383"/>
                </a:lnTo>
                <a:lnTo>
                  <a:pt x="15760" y="83344"/>
                </a:lnTo>
                <a:lnTo>
                  <a:pt x="2626" y="123175"/>
                </a:lnTo>
                <a:lnTo>
                  <a:pt x="0" y="152194"/>
                </a:lnTo>
                <a:lnTo>
                  <a:pt x="697" y="167242"/>
                </a:lnTo>
                <a:lnTo>
                  <a:pt x="10648" y="209663"/>
                </a:lnTo>
                <a:lnTo>
                  <a:pt x="31006" y="246452"/>
                </a:lnTo>
                <a:lnTo>
                  <a:pt x="60002" y="275742"/>
                </a:lnTo>
                <a:lnTo>
                  <a:pt x="95867" y="295664"/>
                </a:lnTo>
                <a:lnTo>
                  <a:pt x="136830" y="304348"/>
                </a:lnTo>
                <a:lnTo>
                  <a:pt x="152102" y="303688"/>
                </a:lnTo>
                <a:lnTo>
                  <a:pt x="194521" y="293822"/>
                </a:lnTo>
                <a:lnTo>
                  <a:pt x="230780" y="273475"/>
                </a:lnTo>
                <a:lnTo>
                  <a:pt x="259509" y="244380"/>
                </a:lnTo>
                <a:lnTo>
                  <a:pt x="279337" y="208267"/>
                </a:lnTo>
                <a:lnTo>
                  <a:pt x="288893" y="166869"/>
                </a:lnTo>
                <a:lnTo>
                  <a:pt x="289558" y="152173"/>
                </a:lnTo>
                <a:lnTo>
                  <a:pt x="288860" y="137117"/>
                </a:lnTo>
                <a:lnTo>
                  <a:pt x="278911" y="94681"/>
                </a:lnTo>
                <a:lnTo>
                  <a:pt x="258555" y="57887"/>
                </a:lnTo>
                <a:lnTo>
                  <a:pt x="229563" y="28600"/>
                </a:lnTo>
                <a:lnTo>
                  <a:pt x="193703" y="8683"/>
                </a:lnTo>
                <a:lnTo>
                  <a:pt x="152744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0" name="object 50"/>
          <p:cNvSpPr/>
          <p:nvPr/>
        </p:nvSpPr>
        <p:spPr>
          <a:xfrm>
            <a:off x="4978532" y="4216312"/>
            <a:ext cx="167009" cy="173195"/>
          </a:xfrm>
          <a:custGeom>
            <a:avLst/>
            <a:gdLst/>
            <a:ahLst/>
            <a:cxnLst/>
            <a:rect l="l" t="t" r="r" b="b"/>
            <a:pathLst>
              <a:path w="222884" h="231139">
                <a:moveTo>
                  <a:pt x="122653" y="0"/>
                </a:moveTo>
                <a:lnTo>
                  <a:pt x="77222" y="7115"/>
                </a:lnTo>
                <a:lnTo>
                  <a:pt x="40654" y="27434"/>
                </a:lnTo>
                <a:lnTo>
                  <a:pt x="14780" y="58197"/>
                </a:lnTo>
                <a:lnTo>
                  <a:pt x="1432" y="96643"/>
                </a:lnTo>
                <a:lnTo>
                  <a:pt x="0" y="115223"/>
                </a:lnTo>
                <a:lnTo>
                  <a:pt x="915" y="130152"/>
                </a:lnTo>
                <a:lnTo>
                  <a:pt x="13737" y="171032"/>
                </a:lnTo>
                <a:lnTo>
                  <a:pt x="39301" y="203577"/>
                </a:lnTo>
                <a:lnTo>
                  <a:pt x="74555" y="224602"/>
                </a:lnTo>
                <a:lnTo>
                  <a:pt x="101933" y="230647"/>
                </a:lnTo>
                <a:lnTo>
                  <a:pt x="117663" y="229854"/>
                </a:lnTo>
                <a:lnTo>
                  <a:pt x="159750" y="217706"/>
                </a:lnTo>
                <a:lnTo>
                  <a:pt x="192603" y="193112"/>
                </a:lnTo>
                <a:lnTo>
                  <a:pt x="214189" y="158908"/>
                </a:lnTo>
                <a:lnTo>
                  <a:pt x="222474" y="117928"/>
                </a:lnTo>
                <a:lnTo>
                  <a:pt x="221587" y="102585"/>
                </a:lnTo>
                <a:lnTo>
                  <a:pt x="209075" y="60882"/>
                </a:lnTo>
                <a:lnTo>
                  <a:pt x="184075" y="27890"/>
                </a:lnTo>
                <a:lnTo>
                  <a:pt x="149531" y="6457"/>
                </a:lnTo>
                <a:lnTo>
                  <a:pt x="122653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1" name="object 51"/>
          <p:cNvSpPr/>
          <p:nvPr/>
        </p:nvSpPr>
        <p:spPr>
          <a:xfrm>
            <a:off x="4989951" y="4227394"/>
            <a:ext cx="141352" cy="14999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2" name="object 52"/>
          <p:cNvSpPr/>
          <p:nvPr/>
        </p:nvSpPr>
        <p:spPr>
          <a:xfrm>
            <a:off x="5047047" y="4293515"/>
            <a:ext cx="146169" cy="10277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3" name="object 53"/>
          <p:cNvSpPr/>
          <p:nvPr/>
        </p:nvSpPr>
        <p:spPr>
          <a:xfrm>
            <a:off x="4670208" y="3989759"/>
            <a:ext cx="883864" cy="6257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4" name="object 54"/>
          <p:cNvSpPr txBox="1"/>
          <p:nvPr/>
        </p:nvSpPr>
        <p:spPr>
          <a:xfrm>
            <a:off x="4839976" y="4509264"/>
            <a:ext cx="387309" cy="1268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24" b="1" i="1" spc="-26" dirty="0">
                <a:solidFill>
                  <a:srgbClr val="006FC0"/>
                </a:solidFill>
                <a:latin typeface="微软雅黑"/>
                <a:cs typeface="微软雅黑"/>
              </a:rPr>
              <a:t>18</a:t>
            </a:r>
            <a:r>
              <a:rPr sz="824" b="1" i="1" spc="-8" dirty="0">
                <a:solidFill>
                  <a:srgbClr val="006FC0"/>
                </a:solidFill>
                <a:latin typeface="微软雅黑"/>
                <a:cs typeface="微软雅黑"/>
              </a:rPr>
              <a:t>.</a:t>
            </a:r>
            <a:r>
              <a:rPr sz="824" b="1" i="1" spc="-26" dirty="0">
                <a:solidFill>
                  <a:srgbClr val="006FC0"/>
                </a:solidFill>
                <a:latin typeface="微软雅黑"/>
                <a:cs typeface="微软雅黑"/>
              </a:rPr>
              <a:t>12</a:t>
            </a:r>
            <a:r>
              <a:rPr sz="824" b="1" i="1" spc="-8" dirty="0">
                <a:solidFill>
                  <a:srgbClr val="006FC0"/>
                </a:solidFill>
                <a:latin typeface="微软雅黑"/>
                <a:cs typeface="微软雅黑"/>
              </a:rPr>
              <a:t>.</a:t>
            </a:r>
            <a:r>
              <a:rPr sz="824" b="1" i="1" spc="-23" dirty="0">
                <a:solidFill>
                  <a:srgbClr val="006FC0"/>
                </a:solidFill>
                <a:latin typeface="微软雅黑"/>
                <a:cs typeface="微软雅黑"/>
              </a:rPr>
              <a:t>3</a:t>
            </a:r>
            <a:endParaRPr sz="824">
              <a:latin typeface="微软雅黑"/>
              <a:cs typeface="微软雅黑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4656504" y="3300024"/>
            <a:ext cx="838186" cy="88614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6" name="object 56"/>
          <p:cNvSpPr/>
          <p:nvPr/>
        </p:nvSpPr>
        <p:spPr>
          <a:xfrm>
            <a:off x="4720453" y="3363973"/>
            <a:ext cx="710288" cy="75825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7" name="object 57"/>
          <p:cNvSpPr/>
          <p:nvPr/>
        </p:nvSpPr>
        <p:spPr>
          <a:xfrm>
            <a:off x="4717026" y="3360547"/>
            <a:ext cx="717521" cy="765578"/>
          </a:xfrm>
          <a:custGeom>
            <a:avLst/>
            <a:gdLst/>
            <a:ahLst/>
            <a:cxnLst/>
            <a:rect l="l" t="t" r="r" b="b"/>
            <a:pathLst>
              <a:path w="957579" h="1021714">
                <a:moveTo>
                  <a:pt x="478790" y="0"/>
                </a:moveTo>
                <a:lnTo>
                  <a:pt x="527811" y="2793"/>
                </a:lnTo>
                <a:lnTo>
                  <a:pt x="575436" y="10413"/>
                </a:lnTo>
                <a:lnTo>
                  <a:pt x="621156" y="22859"/>
                </a:lnTo>
                <a:lnTo>
                  <a:pt x="665226" y="40131"/>
                </a:lnTo>
                <a:lnTo>
                  <a:pt x="707008" y="61721"/>
                </a:lnTo>
                <a:lnTo>
                  <a:pt x="746251" y="87375"/>
                </a:lnTo>
                <a:lnTo>
                  <a:pt x="783081" y="116585"/>
                </a:lnTo>
                <a:lnTo>
                  <a:pt x="817118" y="149478"/>
                </a:lnTo>
                <a:lnTo>
                  <a:pt x="847978" y="185927"/>
                </a:lnTo>
                <a:lnTo>
                  <a:pt x="875665" y="225170"/>
                </a:lnTo>
                <a:lnTo>
                  <a:pt x="899668" y="267207"/>
                </a:lnTo>
                <a:lnTo>
                  <a:pt x="919606" y="312038"/>
                </a:lnTo>
                <a:lnTo>
                  <a:pt x="935608" y="358901"/>
                </a:lnTo>
                <a:lnTo>
                  <a:pt x="947674" y="407669"/>
                </a:lnTo>
                <a:lnTo>
                  <a:pt x="954912" y="458596"/>
                </a:lnTo>
                <a:lnTo>
                  <a:pt x="957326" y="510539"/>
                </a:lnTo>
                <a:lnTo>
                  <a:pt x="954912" y="562609"/>
                </a:lnTo>
                <a:lnTo>
                  <a:pt x="947674" y="613409"/>
                </a:lnTo>
                <a:lnTo>
                  <a:pt x="935608" y="662304"/>
                </a:lnTo>
                <a:lnTo>
                  <a:pt x="919606" y="709167"/>
                </a:lnTo>
                <a:lnTo>
                  <a:pt x="899668" y="753998"/>
                </a:lnTo>
                <a:lnTo>
                  <a:pt x="875665" y="796035"/>
                </a:lnTo>
                <a:lnTo>
                  <a:pt x="847978" y="835278"/>
                </a:lnTo>
                <a:lnTo>
                  <a:pt x="817118" y="871346"/>
                </a:lnTo>
                <a:lnTo>
                  <a:pt x="783081" y="904493"/>
                </a:lnTo>
                <a:lnTo>
                  <a:pt x="746251" y="933830"/>
                </a:lnTo>
                <a:lnTo>
                  <a:pt x="707008" y="959484"/>
                </a:lnTo>
                <a:lnTo>
                  <a:pt x="665226" y="981074"/>
                </a:lnTo>
                <a:lnTo>
                  <a:pt x="621156" y="998346"/>
                </a:lnTo>
                <a:lnTo>
                  <a:pt x="575436" y="1010792"/>
                </a:lnTo>
                <a:lnTo>
                  <a:pt x="527811" y="1018412"/>
                </a:lnTo>
                <a:lnTo>
                  <a:pt x="478790" y="1021206"/>
                </a:lnTo>
                <a:lnTo>
                  <a:pt x="429895" y="1018412"/>
                </a:lnTo>
                <a:lnTo>
                  <a:pt x="382270" y="1010792"/>
                </a:lnTo>
                <a:lnTo>
                  <a:pt x="336550" y="998346"/>
                </a:lnTo>
                <a:lnTo>
                  <a:pt x="292353" y="981074"/>
                </a:lnTo>
                <a:lnTo>
                  <a:pt x="250317" y="959484"/>
                </a:lnTo>
                <a:lnTo>
                  <a:pt x="211074" y="933830"/>
                </a:lnTo>
                <a:lnTo>
                  <a:pt x="174243" y="904493"/>
                </a:lnTo>
                <a:lnTo>
                  <a:pt x="140080" y="871346"/>
                </a:lnTo>
                <a:lnTo>
                  <a:pt x="109347" y="835278"/>
                </a:lnTo>
                <a:lnTo>
                  <a:pt x="81661" y="796035"/>
                </a:lnTo>
                <a:lnTo>
                  <a:pt x="57657" y="753998"/>
                </a:lnTo>
                <a:lnTo>
                  <a:pt x="37591" y="709167"/>
                </a:lnTo>
                <a:lnTo>
                  <a:pt x="21589" y="662304"/>
                </a:lnTo>
                <a:lnTo>
                  <a:pt x="9651" y="613409"/>
                </a:lnTo>
                <a:lnTo>
                  <a:pt x="2412" y="562609"/>
                </a:lnTo>
                <a:lnTo>
                  <a:pt x="0" y="510539"/>
                </a:lnTo>
                <a:lnTo>
                  <a:pt x="2412" y="458596"/>
                </a:lnTo>
                <a:lnTo>
                  <a:pt x="9651" y="407669"/>
                </a:lnTo>
                <a:lnTo>
                  <a:pt x="21589" y="358901"/>
                </a:lnTo>
                <a:lnTo>
                  <a:pt x="37591" y="312038"/>
                </a:lnTo>
                <a:lnTo>
                  <a:pt x="57657" y="267207"/>
                </a:lnTo>
                <a:lnTo>
                  <a:pt x="81661" y="225170"/>
                </a:lnTo>
                <a:lnTo>
                  <a:pt x="109347" y="185927"/>
                </a:lnTo>
                <a:lnTo>
                  <a:pt x="140080" y="149478"/>
                </a:lnTo>
                <a:lnTo>
                  <a:pt x="174243" y="116585"/>
                </a:lnTo>
                <a:lnTo>
                  <a:pt x="211074" y="87375"/>
                </a:lnTo>
                <a:lnTo>
                  <a:pt x="250317" y="61721"/>
                </a:lnTo>
                <a:lnTo>
                  <a:pt x="292353" y="40131"/>
                </a:lnTo>
                <a:lnTo>
                  <a:pt x="336550" y="22859"/>
                </a:lnTo>
                <a:lnTo>
                  <a:pt x="382270" y="10413"/>
                </a:lnTo>
                <a:lnTo>
                  <a:pt x="429895" y="2793"/>
                </a:lnTo>
                <a:lnTo>
                  <a:pt x="478790" y="0"/>
                </a:lnTo>
                <a:close/>
              </a:path>
            </a:pathLst>
          </a:custGeom>
          <a:ln w="9144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8" name="object 58"/>
          <p:cNvSpPr/>
          <p:nvPr/>
        </p:nvSpPr>
        <p:spPr>
          <a:xfrm>
            <a:off x="4759278" y="3471316"/>
            <a:ext cx="354002" cy="30604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9" name="object 59"/>
          <p:cNvSpPr/>
          <p:nvPr/>
        </p:nvSpPr>
        <p:spPr>
          <a:xfrm>
            <a:off x="6268961" y="4163660"/>
            <a:ext cx="216969" cy="230292"/>
          </a:xfrm>
          <a:custGeom>
            <a:avLst/>
            <a:gdLst/>
            <a:ahLst/>
            <a:cxnLst/>
            <a:rect l="l" t="t" r="r" b="b"/>
            <a:pathLst>
              <a:path w="289559" h="307339">
                <a:moveTo>
                  <a:pt x="155708" y="0"/>
                </a:moveTo>
                <a:lnTo>
                  <a:pt x="110860" y="5777"/>
                </a:lnTo>
                <a:lnTo>
                  <a:pt x="71973" y="22444"/>
                </a:lnTo>
                <a:lnTo>
                  <a:pt x="40261" y="48319"/>
                </a:lnTo>
                <a:lnTo>
                  <a:pt x="16937" y="81723"/>
                </a:lnTo>
                <a:lnTo>
                  <a:pt x="3215" y="120976"/>
                </a:lnTo>
                <a:lnTo>
                  <a:pt x="0" y="149563"/>
                </a:lnTo>
                <a:lnTo>
                  <a:pt x="60" y="155821"/>
                </a:lnTo>
                <a:lnTo>
                  <a:pt x="5980" y="197592"/>
                </a:lnTo>
                <a:lnTo>
                  <a:pt x="22897" y="236698"/>
                </a:lnTo>
                <a:lnTo>
                  <a:pt x="48965" y="268949"/>
                </a:lnTo>
                <a:lnTo>
                  <a:pt x="82440" y="292487"/>
                </a:lnTo>
                <a:lnTo>
                  <a:pt x="121581" y="305457"/>
                </a:lnTo>
                <a:lnTo>
                  <a:pt x="135586" y="307110"/>
                </a:lnTo>
                <a:lnTo>
                  <a:pt x="150919" y="306468"/>
                </a:lnTo>
                <a:lnTo>
                  <a:pt x="193456" y="296708"/>
                </a:lnTo>
                <a:lnTo>
                  <a:pt x="229791" y="276524"/>
                </a:lnTo>
                <a:lnTo>
                  <a:pt x="258631" y="247618"/>
                </a:lnTo>
                <a:lnTo>
                  <a:pt x="278680" y="211693"/>
                </a:lnTo>
                <a:lnTo>
                  <a:pt x="288642" y="170454"/>
                </a:lnTo>
                <a:lnTo>
                  <a:pt x="289497" y="155821"/>
                </a:lnTo>
                <a:lnTo>
                  <a:pt x="288820" y="140415"/>
                </a:lnTo>
                <a:lnTo>
                  <a:pt x="279128" y="97185"/>
                </a:lnTo>
                <a:lnTo>
                  <a:pt x="259271" y="59791"/>
                </a:lnTo>
                <a:lnTo>
                  <a:pt x="230948" y="29970"/>
                </a:lnTo>
                <a:lnTo>
                  <a:pt x="195860" y="9460"/>
                </a:lnTo>
                <a:lnTo>
                  <a:pt x="155708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0" name="object 60"/>
          <p:cNvSpPr/>
          <p:nvPr/>
        </p:nvSpPr>
        <p:spPr>
          <a:xfrm>
            <a:off x="6296334" y="4191201"/>
            <a:ext cx="164630" cy="175097"/>
          </a:xfrm>
          <a:custGeom>
            <a:avLst/>
            <a:gdLst/>
            <a:ahLst/>
            <a:cxnLst/>
            <a:rect l="l" t="t" r="r" b="b"/>
            <a:pathLst>
              <a:path w="219709" h="233679">
                <a:moveTo>
                  <a:pt x="121014" y="0"/>
                </a:moveTo>
                <a:lnTo>
                  <a:pt x="76175" y="7225"/>
                </a:lnTo>
                <a:lnTo>
                  <a:pt x="40081" y="27853"/>
                </a:lnTo>
                <a:lnTo>
                  <a:pt x="14549" y="59065"/>
                </a:lnTo>
                <a:lnTo>
                  <a:pt x="1396" y="98042"/>
                </a:lnTo>
                <a:lnTo>
                  <a:pt x="0" y="116733"/>
                </a:lnTo>
                <a:lnTo>
                  <a:pt x="902" y="131852"/>
                </a:lnTo>
                <a:lnTo>
                  <a:pt x="13549" y="173257"/>
                </a:lnTo>
                <a:lnTo>
                  <a:pt x="38757" y="206225"/>
                </a:lnTo>
                <a:lnTo>
                  <a:pt x="73506" y="227533"/>
                </a:lnTo>
                <a:lnTo>
                  <a:pt x="100482" y="233670"/>
                </a:lnTo>
                <a:lnTo>
                  <a:pt x="116005" y="232867"/>
                </a:lnTo>
                <a:lnTo>
                  <a:pt x="157543" y="220552"/>
                </a:lnTo>
                <a:lnTo>
                  <a:pt x="189969" y="195616"/>
                </a:lnTo>
                <a:lnTo>
                  <a:pt x="211269" y="160937"/>
                </a:lnTo>
                <a:lnTo>
                  <a:pt x="219428" y="119394"/>
                </a:lnTo>
                <a:lnTo>
                  <a:pt x="218553" y="103886"/>
                </a:lnTo>
                <a:lnTo>
                  <a:pt x="206209" y="61702"/>
                </a:lnTo>
                <a:lnTo>
                  <a:pt x="181555" y="28289"/>
                </a:lnTo>
                <a:lnTo>
                  <a:pt x="147501" y="6559"/>
                </a:lnTo>
                <a:lnTo>
                  <a:pt x="121014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1" name="object 61"/>
          <p:cNvSpPr/>
          <p:nvPr/>
        </p:nvSpPr>
        <p:spPr>
          <a:xfrm>
            <a:off x="6307753" y="4204555"/>
            <a:ext cx="141352" cy="14999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2" name="object 62"/>
          <p:cNvSpPr/>
          <p:nvPr/>
        </p:nvSpPr>
        <p:spPr>
          <a:xfrm>
            <a:off x="6364850" y="4270676"/>
            <a:ext cx="143885" cy="10277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3" name="object 63"/>
          <p:cNvSpPr/>
          <p:nvPr/>
        </p:nvSpPr>
        <p:spPr>
          <a:xfrm>
            <a:off x="5988009" y="3966919"/>
            <a:ext cx="883864" cy="62350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4" name="object 64"/>
          <p:cNvSpPr txBox="1"/>
          <p:nvPr/>
        </p:nvSpPr>
        <p:spPr>
          <a:xfrm>
            <a:off x="6156825" y="4486162"/>
            <a:ext cx="387309" cy="1268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24" b="1" i="1" spc="-26" dirty="0">
                <a:solidFill>
                  <a:srgbClr val="006FC0"/>
                </a:solidFill>
                <a:latin typeface="微软雅黑"/>
                <a:cs typeface="微软雅黑"/>
              </a:rPr>
              <a:t>19</a:t>
            </a:r>
            <a:r>
              <a:rPr sz="824" b="1" i="1" spc="-8" dirty="0">
                <a:solidFill>
                  <a:srgbClr val="006FC0"/>
                </a:solidFill>
                <a:latin typeface="微软雅黑"/>
                <a:cs typeface="微软雅黑"/>
              </a:rPr>
              <a:t>.</a:t>
            </a:r>
            <a:r>
              <a:rPr sz="824" b="1" i="1" spc="-26" dirty="0">
                <a:solidFill>
                  <a:srgbClr val="006FC0"/>
                </a:solidFill>
                <a:latin typeface="微软雅黑"/>
                <a:cs typeface="微软雅黑"/>
              </a:rPr>
              <a:t>2</a:t>
            </a:r>
            <a:r>
              <a:rPr sz="824" b="1" i="1" spc="-8" dirty="0">
                <a:solidFill>
                  <a:srgbClr val="006FC0"/>
                </a:solidFill>
                <a:latin typeface="微软雅黑"/>
                <a:cs typeface="微软雅黑"/>
              </a:rPr>
              <a:t>.</a:t>
            </a:r>
            <a:r>
              <a:rPr sz="824" b="1" i="1" spc="-26" dirty="0">
                <a:solidFill>
                  <a:srgbClr val="006FC0"/>
                </a:solidFill>
                <a:latin typeface="微软雅黑"/>
                <a:cs typeface="微软雅黑"/>
              </a:rPr>
              <a:t>2</a:t>
            </a:r>
            <a:r>
              <a:rPr sz="824" b="1" i="1" spc="-23" dirty="0">
                <a:solidFill>
                  <a:srgbClr val="006FC0"/>
                </a:solidFill>
                <a:latin typeface="微软雅黑"/>
                <a:cs typeface="微软雅黑"/>
              </a:rPr>
              <a:t>2</a:t>
            </a:r>
            <a:endParaRPr sz="824">
              <a:latin typeface="微软雅黑"/>
              <a:cs typeface="微软雅黑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5857828" y="3304594"/>
            <a:ext cx="865592" cy="851888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6" name="object 66"/>
          <p:cNvSpPr/>
          <p:nvPr/>
        </p:nvSpPr>
        <p:spPr>
          <a:xfrm>
            <a:off x="5921777" y="3368541"/>
            <a:ext cx="737694" cy="72399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7" name="object 67"/>
          <p:cNvSpPr/>
          <p:nvPr/>
        </p:nvSpPr>
        <p:spPr>
          <a:xfrm>
            <a:off x="5918350" y="3365116"/>
            <a:ext cx="744642" cy="731318"/>
          </a:xfrm>
          <a:custGeom>
            <a:avLst/>
            <a:gdLst/>
            <a:ahLst/>
            <a:cxnLst/>
            <a:rect l="l" t="t" r="r" b="b"/>
            <a:pathLst>
              <a:path w="993775" h="975995">
                <a:moveTo>
                  <a:pt x="497077" y="0"/>
                </a:moveTo>
                <a:lnTo>
                  <a:pt x="548004" y="2412"/>
                </a:lnTo>
                <a:lnTo>
                  <a:pt x="597280" y="10032"/>
                </a:lnTo>
                <a:lnTo>
                  <a:pt x="644905" y="21970"/>
                </a:lnTo>
                <a:lnTo>
                  <a:pt x="690499" y="38480"/>
                </a:lnTo>
                <a:lnTo>
                  <a:pt x="733805" y="58927"/>
                </a:lnTo>
                <a:lnTo>
                  <a:pt x="774700" y="83311"/>
                </a:lnTo>
                <a:lnTo>
                  <a:pt x="813053" y="111378"/>
                </a:lnTo>
                <a:lnTo>
                  <a:pt x="848359" y="143001"/>
                </a:lnTo>
                <a:lnTo>
                  <a:pt x="880363" y="177418"/>
                </a:lnTo>
                <a:lnTo>
                  <a:pt x="908811" y="215137"/>
                </a:lnTo>
                <a:lnTo>
                  <a:pt x="933703" y="255142"/>
                </a:lnTo>
                <a:lnTo>
                  <a:pt x="954912" y="298068"/>
                </a:lnTo>
                <a:lnTo>
                  <a:pt x="971296" y="342899"/>
                </a:lnTo>
                <a:lnTo>
                  <a:pt x="983742" y="389381"/>
                </a:lnTo>
                <a:lnTo>
                  <a:pt x="991361" y="437895"/>
                </a:lnTo>
                <a:lnTo>
                  <a:pt x="993775" y="487933"/>
                </a:lnTo>
                <a:lnTo>
                  <a:pt x="991361" y="537590"/>
                </a:lnTo>
                <a:lnTo>
                  <a:pt x="983742" y="586104"/>
                </a:lnTo>
                <a:lnTo>
                  <a:pt x="971296" y="632967"/>
                </a:lnTo>
                <a:lnTo>
                  <a:pt x="954912" y="677925"/>
                </a:lnTo>
                <a:lnTo>
                  <a:pt x="933703" y="720343"/>
                </a:lnTo>
                <a:lnTo>
                  <a:pt x="908811" y="760475"/>
                </a:lnTo>
                <a:lnTo>
                  <a:pt x="880363" y="798067"/>
                </a:lnTo>
                <a:lnTo>
                  <a:pt x="848359" y="832484"/>
                </a:lnTo>
                <a:lnTo>
                  <a:pt x="813053" y="864234"/>
                </a:lnTo>
                <a:lnTo>
                  <a:pt x="774700" y="892174"/>
                </a:lnTo>
                <a:lnTo>
                  <a:pt x="733805" y="916685"/>
                </a:lnTo>
                <a:lnTo>
                  <a:pt x="690499" y="937132"/>
                </a:lnTo>
                <a:lnTo>
                  <a:pt x="644905" y="953515"/>
                </a:lnTo>
                <a:lnTo>
                  <a:pt x="597280" y="965580"/>
                </a:lnTo>
                <a:lnTo>
                  <a:pt x="548004" y="973073"/>
                </a:lnTo>
                <a:lnTo>
                  <a:pt x="497077" y="975486"/>
                </a:lnTo>
                <a:lnTo>
                  <a:pt x="446277" y="973073"/>
                </a:lnTo>
                <a:lnTo>
                  <a:pt x="397001" y="965580"/>
                </a:lnTo>
                <a:lnTo>
                  <a:pt x="349250" y="953515"/>
                </a:lnTo>
                <a:lnTo>
                  <a:pt x="303656" y="937132"/>
                </a:lnTo>
                <a:lnTo>
                  <a:pt x="260350" y="916685"/>
                </a:lnTo>
                <a:lnTo>
                  <a:pt x="219075" y="892174"/>
                </a:lnTo>
                <a:lnTo>
                  <a:pt x="181101" y="864234"/>
                </a:lnTo>
                <a:lnTo>
                  <a:pt x="145796" y="832484"/>
                </a:lnTo>
                <a:lnTo>
                  <a:pt x="113792" y="798067"/>
                </a:lnTo>
                <a:lnTo>
                  <a:pt x="84962" y="760475"/>
                </a:lnTo>
                <a:lnTo>
                  <a:pt x="60071" y="720343"/>
                </a:lnTo>
                <a:lnTo>
                  <a:pt x="39243" y="677925"/>
                </a:lnTo>
                <a:lnTo>
                  <a:pt x="22478" y="632967"/>
                </a:lnTo>
                <a:lnTo>
                  <a:pt x="10032" y="586104"/>
                </a:lnTo>
                <a:lnTo>
                  <a:pt x="2412" y="537590"/>
                </a:lnTo>
                <a:lnTo>
                  <a:pt x="0" y="487933"/>
                </a:lnTo>
                <a:lnTo>
                  <a:pt x="2412" y="437895"/>
                </a:lnTo>
                <a:lnTo>
                  <a:pt x="10032" y="389381"/>
                </a:lnTo>
                <a:lnTo>
                  <a:pt x="22478" y="342899"/>
                </a:lnTo>
                <a:lnTo>
                  <a:pt x="39243" y="298068"/>
                </a:lnTo>
                <a:lnTo>
                  <a:pt x="60071" y="255142"/>
                </a:lnTo>
                <a:lnTo>
                  <a:pt x="84962" y="215137"/>
                </a:lnTo>
                <a:lnTo>
                  <a:pt x="113792" y="177418"/>
                </a:lnTo>
                <a:lnTo>
                  <a:pt x="145796" y="143001"/>
                </a:lnTo>
                <a:lnTo>
                  <a:pt x="181101" y="111378"/>
                </a:lnTo>
                <a:lnTo>
                  <a:pt x="219075" y="83311"/>
                </a:lnTo>
                <a:lnTo>
                  <a:pt x="260350" y="58927"/>
                </a:lnTo>
                <a:lnTo>
                  <a:pt x="303656" y="38480"/>
                </a:lnTo>
                <a:lnTo>
                  <a:pt x="349250" y="21970"/>
                </a:lnTo>
                <a:lnTo>
                  <a:pt x="397001" y="10032"/>
                </a:lnTo>
                <a:lnTo>
                  <a:pt x="446277" y="2412"/>
                </a:lnTo>
                <a:lnTo>
                  <a:pt x="497077" y="0"/>
                </a:lnTo>
                <a:close/>
              </a:path>
            </a:pathLst>
          </a:custGeom>
          <a:ln w="9144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8" name="object 68"/>
          <p:cNvSpPr txBox="1"/>
          <p:nvPr/>
        </p:nvSpPr>
        <p:spPr>
          <a:xfrm>
            <a:off x="7143941" y="4490308"/>
            <a:ext cx="387309" cy="1268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24" b="1" i="1" spc="-26" dirty="0">
                <a:solidFill>
                  <a:srgbClr val="006FC0"/>
                </a:solidFill>
                <a:latin typeface="微软雅黑"/>
                <a:cs typeface="微软雅黑"/>
              </a:rPr>
              <a:t>19</a:t>
            </a:r>
            <a:r>
              <a:rPr sz="824" b="1" i="1" spc="-8" dirty="0">
                <a:solidFill>
                  <a:srgbClr val="006FC0"/>
                </a:solidFill>
                <a:latin typeface="微软雅黑"/>
                <a:cs typeface="微软雅黑"/>
              </a:rPr>
              <a:t>.</a:t>
            </a:r>
            <a:r>
              <a:rPr sz="824" b="1" i="1" spc="-26" dirty="0">
                <a:solidFill>
                  <a:srgbClr val="006FC0"/>
                </a:solidFill>
                <a:latin typeface="微软雅黑"/>
                <a:cs typeface="微软雅黑"/>
              </a:rPr>
              <a:t>2</a:t>
            </a:r>
            <a:r>
              <a:rPr sz="824" b="1" i="1" spc="-8" dirty="0">
                <a:solidFill>
                  <a:srgbClr val="006FC0"/>
                </a:solidFill>
                <a:latin typeface="微软雅黑"/>
                <a:cs typeface="微软雅黑"/>
              </a:rPr>
              <a:t>.</a:t>
            </a:r>
            <a:r>
              <a:rPr sz="824" b="1" i="1" spc="-26" dirty="0">
                <a:solidFill>
                  <a:srgbClr val="006FC0"/>
                </a:solidFill>
                <a:latin typeface="微软雅黑"/>
                <a:cs typeface="微软雅黑"/>
              </a:rPr>
              <a:t>2</a:t>
            </a:r>
            <a:r>
              <a:rPr sz="824" b="1" i="1" spc="-23" dirty="0">
                <a:solidFill>
                  <a:srgbClr val="006FC0"/>
                </a:solidFill>
                <a:latin typeface="微软雅黑"/>
                <a:cs typeface="微软雅黑"/>
              </a:rPr>
              <a:t>3</a:t>
            </a:r>
            <a:endParaRPr sz="824">
              <a:latin typeface="微软雅黑"/>
              <a:cs typeface="微软雅黑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7246464" y="4163660"/>
            <a:ext cx="216969" cy="230292"/>
          </a:xfrm>
          <a:custGeom>
            <a:avLst/>
            <a:gdLst/>
            <a:ahLst/>
            <a:cxnLst/>
            <a:rect l="l" t="t" r="r" b="b"/>
            <a:pathLst>
              <a:path w="289559" h="307339">
                <a:moveTo>
                  <a:pt x="155708" y="0"/>
                </a:moveTo>
                <a:lnTo>
                  <a:pt x="110860" y="5777"/>
                </a:lnTo>
                <a:lnTo>
                  <a:pt x="71973" y="22444"/>
                </a:lnTo>
                <a:lnTo>
                  <a:pt x="40261" y="48319"/>
                </a:lnTo>
                <a:lnTo>
                  <a:pt x="16937" y="81723"/>
                </a:lnTo>
                <a:lnTo>
                  <a:pt x="3215" y="120976"/>
                </a:lnTo>
                <a:lnTo>
                  <a:pt x="0" y="149563"/>
                </a:lnTo>
                <a:lnTo>
                  <a:pt x="60" y="155821"/>
                </a:lnTo>
                <a:lnTo>
                  <a:pt x="5980" y="197592"/>
                </a:lnTo>
                <a:lnTo>
                  <a:pt x="22897" y="236698"/>
                </a:lnTo>
                <a:lnTo>
                  <a:pt x="48965" y="268949"/>
                </a:lnTo>
                <a:lnTo>
                  <a:pt x="82440" y="292487"/>
                </a:lnTo>
                <a:lnTo>
                  <a:pt x="121581" y="305457"/>
                </a:lnTo>
                <a:lnTo>
                  <a:pt x="135586" y="307110"/>
                </a:lnTo>
                <a:lnTo>
                  <a:pt x="150919" y="306468"/>
                </a:lnTo>
                <a:lnTo>
                  <a:pt x="193456" y="296708"/>
                </a:lnTo>
                <a:lnTo>
                  <a:pt x="229791" y="276524"/>
                </a:lnTo>
                <a:lnTo>
                  <a:pt x="258631" y="247618"/>
                </a:lnTo>
                <a:lnTo>
                  <a:pt x="278680" y="211693"/>
                </a:lnTo>
                <a:lnTo>
                  <a:pt x="288642" y="170454"/>
                </a:lnTo>
                <a:lnTo>
                  <a:pt x="289497" y="155821"/>
                </a:lnTo>
                <a:lnTo>
                  <a:pt x="288820" y="140415"/>
                </a:lnTo>
                <a:lnTo>
                  <a:pt x="279128" y="97185"/>
                </a:lnTo>
                <a:lnTo>
                  <a:pt x="259271" y="59791"/>
                </a:lnTo>
                <a:lnTo>
                  <a:pt x="230948" y="29970"/>
                </a:lnTo>
                <a:lnTo>
                  <a:pt x="195860" y="9460"/>
                </a:lnTo>
                <a:lnTo>
                  <a:pt x="155708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0" name="object 70"/>
          <p:cNvSpPr/>
          <p:nvPr/>
        </p:nvSpPr>
        <p:spPr>
          <a:xfrm>
            <a:off x="7273836" y="4191201"/>
            <a:ext cx="164630" cy="175097"/>
          </a:xfrm>
          <a:custGeom>
            <a:avLst/>
            <a:gdLst/>
            <a:ahLst/>
            <a:cxnLst/>
            <a:rect l="l" t="t" r="r" b="b"/>
            <a:pathLst>
              <a:path w="219709" h="233679">
                <a:moveTo>
                  <a:pt x="121014" y="0"/>
                </a:moveTo>
                <a:lnTo>
                  <a:pt x="76175" y="7225"/>
                </a:lnTo>
                <a:lnTo>
                  <a:pt x="40081" y="27853"/>
                </a:lnTo>
                <a:lnTo>
                  <a:pt x="14549" y="59065"/>
                </a:lnTo>
                <a:lnTo>
                  <a:pt x="1396" y="98042"/>
                </a:lnTo>
                <a:lnTo>
                  <a:pt x="0" y="116733"/>
                </a:lnTo>
                <a:lnTo>
                  <a:pt x="902" y="131852"/>
                </a:lnTo>
                <a:lnTo>
                  <a:pt x="13549" y="173257"/>
                </a:lnTo>
                <a:lnTo>
                  <a:pt x="38757" y="206225"/>
                </a:lnTo>
                <a:lnTo>
                  <a:pt x="73506" y="227533"/>
                </a:lnTo>
                <a:lnTo>
                  <a:pt x="100482" y="233670"/>
                </a:lnTo>
                <a:lnTo>
                  <a:pt x="116005" y="232867"/>
                </a:lnTo>
                <a:lnTo>
                  <a:pt x="157543" y="220552"/>
                </a:lnTo>
                <a:lnTo>
                  <a:pt x="189969" y="195616"/>
                </a:lnTo>
                <a:lnTo>
                  <a:pt x="211269" y="160937"/>
                </a:lnTo>
                <a:lnTo>
                  <a:pt x="219428" y="119394"/>
                </a:lnTo>
                <a:lnTo>
                  <a:pt x="218553" y="103886"/>
                </a:lnTo>
                <a:lnTo>
                  <a:pt x="206209" y="61702"/>
                </a:lnTo>
                <a:lnTo>
                  <a:pt x="181555" y="28289"/>
                </a:lnTo>
                <a:lnTo>
                  <a:pt x="147501" y="6559"/>
                </a:lnTo>
                <a:lnTo>
                  <a:pt x="121014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1" name="object 71"/>
          <p:cNvSpPr/>
          <p:nvPr/>
        </p:nvSpPr>
        <p:spPr>
          <a:xfrm>
            <a:off x="7282973" y="4204712"/>
            <a:ext cx="143481" cy="14972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2" name="object 72"/>
          <p:cNvSpPr/>
          <p:nvPr/>
        </p:nvSpPr>
        <p:spPr>
          <a:xfrm>
            <a:off x="7342352" y="4270676"/>
            <a:ext cx="143885" cy="10277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3" name="object 73"/>
          <p:cNvSpPr/>
          <p:nvPr/>
        </p:nvSpPr>
        <p:spPr>
          <a:xfrm>
            <a:off x="6965512" y="3966919"/>
            <a:ext cx="881579" cy="62350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4" name="object 74"/>
          <p:cNvSpPr/>
          <p:nvPr/>
        </p:nvSpPr>
        <p:spPr>
          <a:xfrm>
            <a:off x="6973148" y="3343006"/>
            <a:ext cx="945434" cy="788892"/>
          </a:xfrm>
          <a:custGeom>
            <a:avLst/>
            <a:gdLst/>
            <a:ahLst/>
            <a:cxnLst/>
            <a:rect l="l" t="t" r="r" b="b"/>
            <a:pathLst>
              <a:path w="1261745" h="1052829">
                <a:moveTo>
                  <a:pt x="549681" y="0"/>
                </a:moveTo>
                <a:lnTo>
                  <a:pt x="509555" y="1867"/>
                </a:lnTo>
                <a:lnTo>
                  <a:pt x="469506" y="6805"/>
                </a:lnTo>
                <a:lnTo>
                  <a:pt x="429723" y="14796"/>
                </a:lnTo>
                <a:lnTo>
                  <a:pt x="390396" y="25825"/>
                </a:lnTo>
                <a:lnTo>
                  <a:pt x="351716" y="39875"/>
                </a:lnTo>
                <a:lnTo>
                  <a:pt x="313872" y="56931"/>
                </a:lnTo>
                <a:lnTo>
                  <a:pt x="277055" y="76977"/>
                </a:lnTo>
                <a:lnTo>
                  <a:pt x="241456" y="99996"/>
                </a:lnTo>
                <a:lnTo>
                  <a:pt x="207263" y="125972"/>
                </a:lnTo>
                <a:lnTo>
                  <a:pt x="174667" y="154889"/>
                </a:lnTo>
                <a:lnTo>
                  <a:pt x="143859" y="186731"/>
                </a:lnTo>
                <a:lnTo>
                  <a:pt x="115561" y="220842"/>
                </a:lnTo>
                <a:lnTo>
                  <a:pt x="90368" y="256410"/>
                </a:lnTo>
                <a:lnTo>
                  <a:pt x="68274" y="293243"/>
                </a:lnTo>
                <a:lnTo>
                  <a:pt x="49274" y="331153"/>
                </a:lnTo>
                <a:lnTo>
                  <a:pt x="33365" y="369947"/>
                </a:lnTo>
                <a:lnTo>
                  <a:pt x="20540" y="409435"/>
                </a:lnTo>
                <a:lnTo>
                  <a:pt x="10797" y="449426"/>
                </a:lnTo>
                <a:lnTo>
                  <a:pt x="4128" y="489729"/>
                </a:lnTo>
                <a:lnTo>
                  <a:pt x="531" y="530154"/>
                </a:lnTo>
                <a:lnTo>
                  <a:pt x="0" y="570510"/>
                </a:lnTo>
                <a:lnTo>
                  <a:pt x="2529" y="610605"/>
                </a:lnTo>
                <a:lnTo>
                  <a:pt x="8116" y="650250"/>
                </a:lnTo>
                <a:lnTo>
                  <a:pt x="16754" y="689253"/>
                </a:lnTo>
                <a:lnTo>
                  <a:pt x="28440" y="727424"/>
                </a:lnTo>
                <a:lnTo>
                  <a:pt x="43168" y="764572"/>
                </a:lnTo>
                <a:lnTo>
                  <a:pt x="60933" y="800505"/>
                </a:lnTo>
                <a:lnTo>
                  <a:pt x="81731" y="835034"/>
                </a:lnTo>
                <a:lnTo>
                  <a:pt x="105557" y="867967"/>
                </a:lnTo>
                <a:lnTo>
                  <a:pt x="132406" y="899114"/>
                </a:lnTo>
                <a:lnTo>
                  <a:pt x="162274" y="928284"/>
                </a:lnTo>
                <a:lnTo>
                  <a:pt x="194530" y="954770"/>
                </a:lnTo>
                <a:lnTo>
                  <a:pt x="228421" y="978042"/>
                </a:lnTo>
                <a:lnTo>
                  <a:pt x="263757" y="998114"/>
                </a:lnTo>
                <a:lnTo>
                  <a:pt x="300347" y="1015003"/>
                </a:lnTo>
                <a:lnTo>
                  <a:pt x="338002" y="1028726"/>
                </a:lnTo>
                <a:lnTo>
                  <a:pt x="376531" y="1039297"/>
                </a:lnTo>
                <a:lnTo>
                  <a:pt x="415745" y="1046734"/>
                </a:lnTo>
                <a:lnTo>
                  <a:pt x="455453" y="1051052"/>
                </a:lnTo>
                <a:lnTo>
                  <a:pt x="495465" y="1052267"/>
                </a:lnTo>
                <a:lnTo>
                  <a:pt x="535590" y="1050395"/>
                </a:lnTo>
                <a:lnTo>
                  <a:pt x="575640" y="1045452"/>
                </a:lnTo>
                <a:lnTo>
                  <a:pt x="615423" y="1037455"/>
                </a:lnTo>
                <a:lnTo>
                  <a:pt x="654750" y="1026418"/>
                </a:lnTo>
                <a:lnTo>
                  <a:pt x="693430" y="1012359"/>
                </a:lnTo>
                <a:lnTo>
                  <a:pt x="731273" y="995293"/>
                </a:lnTo>
                <a:lnTo>
                  <a:pt x="768090" y="975236"/>
                </a:lnTo>
                <a:lnTo>
                  <a:pt x="803690" y="952204"/>
                </a:lnTo>
                <a:lnTo>
                  <a:pt x="837883" y="926213"/>
                </a:lnTo>
                <a:lnTo>
                  <a:pt x="870478" y="897280"/>
                </a:lnTo>
                <a:lnTo>
                  <a:pt x="901287" y="865419"/>
                </a:lnTo>
                <a:lnTo>
                  <a:pt x="1261586" y="463337"/>
                </a:lnTo>
                <a:lnTo>
                  <a:pt x="882872" y="123993"/>
                </a:lnTo>
                <a:lnTo>
                  <a:pt x="850616" y="97507"/>
                </a:lnTo>
                <a:lnTo>
                  <a:pt x="816725" y="74236"/>
                </a:lnTo>
                <a:lnTo>
                  <a:pt x="781389" y="54164"/>
                </a:lnTo>
                <a:lnTo>
                  <a:pt x="744798" y="37274"/>
                </a:lnTo>
                <a:lnTo>
                  <a:pt x="707143" y="23550"/>
                </a:lnTo>
                <a:lnTo>
                  <a:pt x="668614" y="12977"/>
                </a:lnTo>
                <a:lnTo>
                  <a:pt x="629401" y="5539"/>
                </a:lnTo>
                <a:lnTo>
                  <a:pt x="589693" y="1218"/>
                </a:lnTo>
                <a:lnTo>
                  <a:pt x="549681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5" name="object 75"/>
          <p:cNvSpPr/>
          <p:nvPr/>
        </p:nvSpPr>
        <p:spPr>
          <a:xfrm>
            <a:off x="6931253" y="3309159"/>
            <a:ext cx="867877" cy="867877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6" name="object 76"/>
          <p:cNvSpPr/>
          <p:nvPr/>
        </p:nvSpPr>
        <p:spPr>
          <a:xfrm>
            <a:off x="6995203" y="3373109"/>
            <a:ext cx="739978" cy="739978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7" name="object 77"/>
          <p:cNvSpPr/>
          <p:nvPr/>
        </p:nvSpPr>
        <p:spPr>
          <a:xfrm>
            <a:off x="6991776" y="3369683"/>
            <a:ext cx="747021" cy="747021"/>
          </a:xfrm>
          <a:custGeom>
            <a:avLst/>
            <a:gdLst/>
            <a:ahLst/>
            <a:cxnLst/>
            <a:rect l="l" t="t" r="r" b="b"/>
            <a:pathLst>
              <a:path w="996950" h="996950">
                <a:moveTo>
                  <a:pt x="498728" y="0"/>
                </a:moveTo>
                <a:lnTo>
                  <a:pt x="549528" y="2412"/>
                </a:lnTo>
                <a:lnTo>
                  <a:pt x="599186" y="10033"/>
                </a:lnTo>
                <a:lnTo>
                  <a:pt x="646938" y="22479"/>
                </a:lnTo>
                <a:lnTo>
                  <a:pt x="692530" y="39243"/>
                </a:lnTo>
                <a:lnTo>
                  <a:pt x="736219" y="60071"/>
                </a:lnTo>
                <a:lnTo>
                  <a:pt x="777494" y="85343"/>
                </a:lnTo>
                <a:lnTo>
                  <a:pt x="815467" y="113792"/>
                </a:lnTo>
                <a:lnTo>
                  <a:pt x="851153" y="145796"/>
                </a:lnTo>
                <a:lnTo>
                  <a:pt x="883158" y="181483"/>
                </a:lnTo>
                <a:lnTo>
                  <a:pt x="911987" y="219837"/>
                </a:lnTo>
                <a:lnTo>
                  <a:pt x="936878" y="260731"/>
                </a:lnTo>
                <a:lnTo>
                  <a:pt x="957707" y="304419"/>
                </a:lnTo>
                <a:lnTo>
                  <a:pt x="974598" y="350519"/>
                </a:lnTo>
                <a:lnTo>
                  <a:pt x="986917" y="398144"/>
                </a:lnTo>
                <a:lnTo>
                  <a:pt x="994537" y="447802"/>
                </a:lnTo>
                <a:lnTo>
                  <a:pt x="996950" y="498729"/>
                </a:lnTo>
                <a:lnTo>
                  <a:pt x="994537" y="549529"/>
                </a:lnTo>
                <a:lnTo>
                  <a:pt x="986917" y="599186"/>
                </a:lnTo>
                <a:lnTo>
                  <a:pt x="974598" y="646938"/>
                </a:lnTo>
                <a:lnTo>
                  <a:pt x="957707" y="692531"/>
                </a:lnTo>
                <a:lnTo>
                  <a:pt x="936878" y="736219"/>
                </a:lnTo>
                <a:lnTo>
                  <a:pt x="911987" y="777494"/>
                </a:lnTo>
                <a:lnTo>
                  <a:pt x="883158" y="815467"/>
                </a:lnTo>
                <a:lnTo>
                  <a:pt x="851153" y="851154"/>
                </a:lnTo>
                <a:lnTo>
                  <a:pt x="815467" y="883158"/>
                </a:lnTo>
                <a:lnTo>
                  <a:pt x="777494" y="911987"/>
                </a:lnTo>
                <a:lnTo>
                  <a:pt x="736219" y="936879"/>
                </a:lnTo>
                <a:lnTo>
                  <a:pt x="692530" y="957707"/>
                </a:lnTo>
                <a:lnTo>
                  <a:pt x="646938" y="974598"/>
                </a:lnTo>
                <a:lnTo>
                  <a:pt x="599186" y="986917"/>
                </a:lnTo>
                <a:lnTo>
                  <a:pt x="549528" y="994537"/>
                </a:lnTo>
                <a:lnTo>
                  <a:pt x="498728" y="996950"/>
                </a:lnTo>
                <a:lnTo>
                  <a:pt x="447801" y="994537"/>
                </a:lnTo>
                <a:lnTo>
                  <a:pt x="398145" y="986917"/>
                </a:lnTo>
                <a:lnTo>
                  <a:pt x="350520" y="974598"/>
                </a:lnTo>
                <a:lnTo>
                  <a:pt x="304419" y="957707"/>
                </a:lnTo>
                <a:lnTo>
                  <a:pt x="260730" y="936879"/>
                </a:lnTo>
                <a:lnTo>
                  <a:pt x="219837" y="911987"/>
                </a:lnTo>
                <a:lnTo>
                  <a:pt x="181483" y="883158"/>
                </a:lnTo>
                <a:lnTo>
                  <a:pt x="145796" y="851154"/>
                </a:lnTo>
                <a:lnTo>
                  <a:pt x="113792" y="815467"/>
                </a:lnTo>
                <a:lnTo>
                  <a:pt x="85344" y="777494"/>
                </a:lnTo>
                <a:lnTo>
                  <a:pt x="60071" y="736219"/>
                </a:lnTo>
                <a:lnTo>
                  <a:pt x="39243" y="692531"/>
                </a:lnTo>
                <a:lnTo>
                  <a:pt x="22478" y="646938"/>
                </a:lnTo>
                <a:lnTo>
                  <a:pt x="10033" y="599186"/>
                </a:lnTo>
                <a:lnTo>
                  <a:pt x="2413" y="549529"/>
                </a:lnTo>
                <a:lnTo>
                  <a:pt x="0" y="498729"/>
                </a:lnTo>
                <a:lnTo>
                  <a:pt x="2413" y="447802"/>
                </a:lnTo>
                <a:lnTo>
                  <a:pt x="10033" y="398144"/>
                </a:lnTo>
                <a:lnTo>
                  <a:pt x="22478" y="350519"/>
                </a:lnTo>
                <a:lnTo>
                  <a:pt x="39243" y="304419"/>
                </a:lnTo>
                <a:lnTo>
                  <a:pt x="60071" y="260731"/>
                </a:lnTo>
                <a:lnTo>
                  <a:pt x="85344" y="219837"/>
                </a:lnTo>
                <a:lnTo>
                  <a:pt x="113792" y="181483"/>
                </a:lnTo>
                <a:lnTo>
                  <a:pt x="145796" y="145796"/>
                </a:lnTo>
                <a:lnTo>
                  <a:pt x="181483" y="113792"/>
                </a:lnTo>
                <a:lnTo>
                  <a:pt x="219837" y="85343"/>
                </a:lnTo>
                <a:lnTo>
                  <a:pt x="260730" y="60071"/>
                </a:lnTo>
                <a:lnTo>
                  <a:pt x="304419" y="39243"/>
                </a:lnTo>
                <a:lnTo>
                  <a:pt x="350520" y="22479"/>
                </a:lnTo>
                <a:lnTo>
                  <a:pt x="398145" y="10033"/>
                </a:lnTo>
                <a:lnTo>
                  <a:pt x="447801" y="2412"/>
                </a:lnTo>
                <a:lnTo>
                  <a:pt x="498728" y="0"/>
                </a:lnTo>
                <a:close/>
              </a:path>
            </a:pathLst>
          </a:custGeom>
          <a:ln w="9144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8" name="object 80"/>
          <p:cNvSpPr txBox="1"/>
          <p:nvPr/>
        </p:nvSpPr>
        <p:spPr>
          <a:xfrm>
            <a:off x="8111452" y="4508315"/>
            <a:ext cx="234098" cy="1268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24" b="1" i="1" spc="-26" dirty="0">
                <a:solidFill>
                  <a:srgbClr val="006FC0"/>
                </a:solidFill>
                <a:latin typeface="微软雅黑"/>
                <a:cs typeface="微软雅黑"/>
              </a:rPr>
              <a:t>19</a:t>
            </a:r>
            <a:r>
              <a:rPr sz="824" b="1" i="1" spc="-8" dirty="0">
                <a:solidFill>
                  <a:srgbClr val="006FC0"/>
                </a:solidFill>
                <a:latin typeface="微软雅黑"/>
                <a:cs typeface="微软雅黑"/>
              </a:rPr>
              <a:t>.</a:t>
            </a:r>
            <a:r>
              <a:rPr sz="824" b="1" i="1" spc="-23" dirty="0">
                <a:solidFill>
                  <a:srgbClr val="006FC0"/>
                </a:solidFill>
                <a:latin typeface="微软雅黑"/>
                <a:cs typeface="微软雅黑"/>
              </a:rPr>
              <a:t>4</a:t>
            </a:r>
            <a:endParaRPr sz="824">
              <a:latin typeface="微软雅黑"/>
              <a:cs typeface="微软雅黑"/>
            </a:endParaRPr>
          </a:p>
        </p:txBody>
      </p:sp>
      <p:sp>
        <p:nvSpPr>
          <p:cNvPr id="79" name="object 81"/>
          <p:cNvSpPr/>
          <p:nvPr/>
        </p:nvSpPr>
        <p:spPr>
          <a:xfrm>
            <a:off x="8148599" y="4175078"/>
            <a:ext cx="216969" cy="230292"/>
          </a:xfrm>
          <a:custGeom>
            <a:avLst/>
            <a:gdLst/>
            <a:ahLst/>
            <a:cxnLst/>
            <a:rect l="l" t="t" r="r" b="b"/>
            <a:pathLst>
              <a:path w="289559" h="307339">
                <a:moveTo>
                  <a:pt x="155708" y="0"/>
                </a:moveTo>
                <a:lnTo>
                  <a:pt x="110860" y="5777"/>
                </a:lnTo>
                <a:lnTo>
                  <a:pt x="71973" y="22444"/>
                </a:lnTo>
                <a:lnTo>
                  <a:pt x="40261" y="48319"/>
                </a:lnTo>
                <a:lnTo>
                  <a:pt x="16937" y="81723"/>
                </a:lnTo>
                <a:lnTo>
                  <a:pt x="3215" y="120976"/>
                </a:lnTo>
                <a:lnTo>
                  <a:pt x="0" y="149563"/>
                </a:lnTo>
                <a:lnTo>
                  <a:pt x="60" y="155821"/>
                </a:lnTo>
                <a:lnTo>
                  <a:pt x="5980" y="197592"/>
                </a:lnTo>
                <a:lnTo>
                  <a:pt x="22897" y="236698"/>
                </a:lnTo>
                <a:lnTo>
                  <a:pt x="48965" y="268949"/>
                </a:lnTo>
                <a:lnTo>
                  <a:pt x="82440" y="292487"/>
                </a:lnTo>
                <a:lnTo>
                  <a:pt x="121581" y="305457"/>
                </a:lnTo>
                <a:lnTo>
                  <a:pt x="135586" y="307110"/>
                </a:lnTo>
                <a:lnTo>
                  <a:pt x="150919" y="306468"/>
                </a:lnTo>
                <a:lnTo>
                  <a:pt x="193456" y="296708"/>
                </a:lnTo>
                <a:lnTo>
                  <a:pt x="229791" y="276524"/>
                </a:lnTo>
                <a:lnTo>
                  <a:pt x="258631" y="247618"/>
                </a:lnTo>
                <a:lnTo>
                  <a:pt x="278680" y="211693"/>
                </a:lnTo>
                <a:lnTo>
                  <a:pt x="288642" y="170454"/>
                </a:lnTo>
                <a:lnTo>
                  <a:pt x="289497" y="155821"/>
                </a:lnTo>
                <a:lnTo>
                  <a:pt x="288820" y="140415"/>
                </a:lnTo>
                <a:lnTo>
                  <a:pt x="279128" y="97185"/>
                </a:lnTo>
                <a:lnTo>
                  <a:pt x="259271" y="59791"/>
                </a:lnTo>
                <a:lnTo>
                  <a:pt x="230948" y="29970"/>
                </a:lnTo>
                <a:lnTo>
                  <a:pt x="195860" y="9460"/>
                </a:lnTo>
                <a:lnTo>
                  <a:pt x="155708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0" name="object 82"/>
          <p:cNvSpPr/>
          <p:nvPr/>
        </p:nvSpPr>
        <p:spPr>
          <a:xfrm>
            <a:off x="8173687" y="4202160"/>
            <a:ext cx="167009" cy="175574"/>
          </a:xfrm>
          <a:custGeom>
            <a:avLst/>
            <a:gdLst/>
            <a:ahLst/>
            <a:cxnLst/>
            <a:rect l="l" t="t" r="r" b="b"/>
            <a:pathLst>
              <a:path w="222884" h="234314">
                <a:moveTo>
                  <a:pt x="111588" y="0"/>
                </a:moveTo>
                <a:lnTo>
                  <a:pt x="70452" y="8205"/>
                </a:lnTo>
                <a:lnTo>
                  <a:pt x="36259" y="30718"/>
                </a:lnTo>
                <a:lnTo>
                  <a:pt x="11962" y="64382"/>
                </a:lnTo>
                <a:lnTo>
                  <a:pt x="510" y="106041"/>
                </a:lnTo>
                <a:lnTo>
                  <a:pt x="0" y="117347"/>
                </a:lnTo>
                <a:lnTo>
                  <a:pt x="902" y="132370"/>
                </a:lnTo>
                <a:lnTo>
                  <a:pt x="13559" y="173546"/>
                </a:lnTo>
                <a:lnTo>
                  <a:pt x="38811" y="206421"/>
                </a:lnTo>
                <a:lnTo>
                  <a:pt x="73668" y="227834"/>
                </a:lnTo>
                <a:lnTo>
                  <a:pt x="100767" y="234181"/>
                </a:lnTo>
                <a:lnTo>
                  <a:pt x="116560" y="233420"/>
                </a:lnTo>
                <a:lnTo>
                  <a:pt x="158760" y="221437"/>
                </a:lnTo>
                <a:lnTo>
                  <a:pt x="191723" y="197069"/>
                </a:lnTo>
                <a:lnTo>
                  <a:pt x="213566" y="163098"/>
                </a:lnTo>
                <a:lnTo>
                  <a:pt x="222406" y="122307"/>
                </a:lnTo>
                <a:lnTo>
                  <a:pt x="221563" y="106564"/>
                </a:lnTo>
                <a:lnTo>
                  <a:pt x="209487" y="63938"/>
                </a:lnTo>
                <a:lnTo>
                  <a:pt x="185264" y="30237"/>
                </a:lnTo>
                <a:lnTo>
                  <a:pt x="151698" y="8058"/>
                </a:lnTo>
                <a:lnTo>
                  <a:pt x="111588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1" name="object 83"/>
          <p:cNvSpPr/>
          <p:nvPr/>
        </p:nvSpPr>
        <p:spPr>
          <a:xfrm>
            <a:off x="8185107" y="4215974"/>
            <a:ext cx="141352" cy="14999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2" name="object 84"/>
          <p:cNvSpPr/>
          <p:nvPr/>
        </p:nvSpPr>
        <p:spPr>
          <a:xfrm>
            <a:off x="8242203" y="4282096"/>
            <a:ext cx="146169" cy="10277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3" name="object 85"/>
          <p:cNvSpPr/>
          <p:nvPr/>
        </p:nvSpPr>
        <p:spPr>
          <a:xfrm>
            <a:off x="7865363" y="3978338"/>
            <a:ext cx="883864" cy="62350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4" name="object 86"/>
          <p:cNvSpPr txBox="1"/>
          <p:nvPr/>
        </p:nvSpPr>
        <p:spPr>
          <a:xfrm>
            <a:off x="7983744" y="3526303"/>
            <a:ext cx="585722" cy="5073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7052" marR="3806" indent="-107536" algn="just"/>
            <a:r>
              <a:rPr sz="824" dirty="0">
                <a:solidFill>
                  <a:srgbClr val="C00000"/>
                </a:solidFill>
                <a:latin typeface="Wingdings"/>
                <a:cs typeface="Wingdings"/>
              </a:rPr>
              <a:t></a:t>
            </a:r>
            <a:r>
              <a:rPr sz="82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824" spc="-56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824" b="1" dirty="0">
                <a:solidFill>
                  <a:srgbClr val="C00000"/>
                </a:solidFill>
                <a:latin typeface="微软雅黑"/>
                <a:cs typeface="微软雅黑"/>
              </a:rPr>
              <a:t>集团启动 </a:t>
            </a:r>
            <a:r>
              <a:rPr sz="824" b="1" spc="-11" dirty="0">
                <a:solidFill>
                  <a:srgbClr val="C00000"/>
                </a:solidFill>
                <a:latin typeface="微软雅黑"/>
                <a:cs typeface="微软雅黑"/>
              </a:rPr>
              <a:t>5</a:t>
            </a:r>
            <a:r>
              <a:rPr sz="824" b="1" spc="-8" dirty="0">
                <a:solidFill>
                  <a:srgbClr val="C00000"/>
                </a:solidFill>
                <a:latin typeface="微软雅黑"/>
                <a:cs typeface="微软雅黑"/>
              </a:rPr>
              <a:t>G</a:t>
            </a:r>
            <a:r>
              <a:rPr sz="824" b="1" dirty="0">
                <a:solidFill>
                  <a:srgbClr val="C00000"/>
                </a:solidFill>
                <a:latin typeface="微软雅黑"/>
                <a:cs typeface="微软雅黑"/>
              </a:rPr>
              <a:t>一期工 程（预商</a:t>
            </a:r>
            <a:endParaRPr sz="824">
              <a:latin typeface="微软雅黑"/>
              <a:cs typeface="微软雅黑"/>
            </a:endParaRPr>
          </a:p>
          <a:p>
            <a:pPr marL="242669"/>
            <a:r>
              <a:rPr sz="824" b="1" dirty="0">
                <a:solidFill>
                  <a:srgbClr val="C00000"/>
                </a:solidFill>
                <a:latin typeface="微软雅黑"/>
                <a:cs typeface="微软雅黑"/>
              </a:rPr>
              <a:t>用）</a:t>
            </a:r>
            <a:endParaRPr sz="824">
              <a:latin typeface="微软雅黑"/>
              <a:cs typeface="微软雅黑"/>
            </a:endParaRPr>
          </a:p>
        </p:txBody>
      </p:sp>
      <p:graphicFrame>
        <p:nvGraphicFramePr>
          <p:cNvPr id="85" name="object 78"/>
          <p:cNvGraphicFramePr>
            <a:graphicFrameLocks noGrp="1"/>
          </p:cNvGraphicFramePr>
          <p:nvPr/>
        </p:nvGraphicFramePr>
        <p:xfrm>
          <a:off x="490336" y="2811815"/>
          <a:ext cx="7379869" cy="6833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85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866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0436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6153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8370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6930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2578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59177">
                <a:tc>
                  <a:txBody>
                    <a:bodyPr/>
                    <a:lstStyle/>
                    <a:p>
                      <a:pPr marL="2628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Wingdings"/>
                          <a:cs typeface="Wingdings"/>
                        </a:rPr>
                        <a:t></a:t>
                      </a:r>
                      <a:r>
                        <a:rPr sz="8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杭州移动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6555">
                        <a:lnSpc>
                          <a:spcPct val="100000"/>
                        </a:lnSpc>
                      </a:pPr>
                      <a:r>
                        <a:rPr sz="800" dirty="0">
                          <a:latin typeface="Wingdings"/>
                          <a:cs typeface="Wingdings"/>
                        </a:rPr>
                        <a:t></a:t>
                      </a:r>
                      <a:r>
                        <a:rPr sz="8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杭州移动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</a:pPr>
                      <a:r>
                        <a:rPr sz="800" dirty="0">
                          <a:latin typeface="Wingdings"/>
                          <a:cs typeface="Wingdings"/>
                        </a:rPr>
                        <a:t></a:t>
                      </a:r>
                      <a:r>
                        <a:rPr sz="8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上海移动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0520">
                        <a:lnSpc>
                          <a:spcPct val="100000"/>
                        </a:lnSpc>
                      </a:pPr>
                      <a:r>
                        <a:rPr sz="800" dirty="0">
                          <a:latin typeface="Wingdings"/>
                          <a:cs typeface="Wingdings"/>
                        </a:rPr>
                        <a:t></a:t>
                      </a:r>
                      <a:r>
                        <a:rPr sz="8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成都移动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79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Wingdings"/>
                          <a:cs typeface="Wingdings"/>
                        </a:rPr>
                        <a:t></a:t>
                      </a:r>
                      <a:r>
                        <a:rPr sz="8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广</a:t>
                      </a:r>
                      <a:r>
                        <a:rPr sz="800" b="1" spc="-5" dirty="0">
                          <a:latin typeface="微软雅黑"/>
                          <a:cs typeface="微软雅黑"/>
                        </a:rPr>
                        <a:t>东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移动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0845">
                        <a:lnSpc>
                          <a:spcPct val="100000"/>
                        </a:lnSpc>
                      </a:pPr>
                      <a:r>
                        <a:rPr sz="800" dirty="0">
                          <a:latin typeface="Wingdings"/>
                          <a:cs typeface="Wingdings"/>
                        </a:rPr>
                        <a:t></a:t>
                      </a:r>
                      <a:r>
                        <a:rPr sz="8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深</a:t>
                      </a:r>
                      <a:r>
                        <a:rPr sz="800" b="1" spc="-5" dirty="0">
                          <a:latin typeface="微软雅黑"/>
                          <a:cs typeface="微软雅黑"/>
                        </a:rPr>
                        <a:t>圳&amp;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成都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263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Wingdings"/>
                          <a:cs typeface="Wingdings"/>
                        </a:rPr>
                        <a:t></a:t>
                      </a:r>
                      <a:r>
                        <a:rPr sz="8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杭州移动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9904">
                <a:tc>
                  <a:txBody>
                    <a:bodyPr/>
                    <a:lstStyle/>
                    <a:p>
                      <a:pPr marL="193040">
                        <a:lnSpc>
                          <a:spcPct val="100000"/>
                        </a:lnSpc>
                      </a:pPr>
                      <a:r>
                        <a:rPr sz="800" dirty="0">
                          <a:latin typeface="微软雅黑"/>
                          <a:cs typeface="微软雅黑"/>
                        </a:rPr>
                        <a:t>联合打造杭州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微软雅黑"/>
                          <a:cs typeface="微软雅黑"/>
                        </a:rPr>
                        <a:t>打通</a:t>
                      </a:r>
                      <a:r>
                        <a:rPr sz="800" b="1" spc="-5" dirty="0">
                          <a:latin typeface="微软雅黑"/>
                          <a:cs typeface="微软雅黑"/>
                        </a:rPr>
                        <a:t>2</a:t>
                      </a:r>
                      <a:r>
                        <a:rPr sz="800" b="1" spc="5" dirty="0">
                          <a:latin typeface="微软雅黑"/>
                          <a:cs typeface="微软雅黑"/>
                        </a:rPr>
                        <a:t>.</a:t>
                      </a:r>
                      <a:r>
                        <a:rPr sz="800" b="1" spc="-5" dirty="0">
                          <a:latin typeface="微软雅黑"/>
                          <a:cs typeface="微软雅黑"/>
                        </a:rPr>
                        <a:t>6</a:t>
                      </a:r>
                      <a:r>
                        <a:rPr sz="800" b="1" spc="5" dirty="0">
                          <a:latin typeface="微软雅黑"/>
                          <a:cs typeface="微软雅黑"/>
                        </a:rPr>
                        <a:t>G</a:t>
                      </a:r>
                      <a:r>
                        <a:rPr sz="800" b="1" spc="-5" dirty="0">
                          <a:latin typeface="微软雅黑"/>
                          <a:cs typeface="微软雅黑"/>
                        </a:rPr>
                        <a:t>H</a:t>
                      </a:r>
                      <a:r>
                        <a:rPr sz="800" b="1" spc="10" dirty="0">
                          <a:latin typeface="微软雅黑"/>
                          <a:cs typeface="微软雅黑"/>
                        </a:rPr>
                        <a:t>z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外场</a:t>
                      </a:r>
                      <a:r>
                        <a:rPr sz="800" b="1" spc="-5" dirty="0">
                          <a:latin typeface="微软雅黑"/>
                          <a:cs typeface="微软雅黑"/>
                        </a:rPr>
                        <a:t>5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G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0495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微软雅黑"/>
                          <a:cs typeface="微软雅黑"/>
                        </a:rPr>
                        <a:t>基于</a:t>
                      </a:r>
                      <a:r>
                        <a:rPr sz="800" b="1" spc="-5" dirty="0">
                          <a:latin typeface="微软雅黑"/>
                          <a:cs typeface="微软雅黑"/>
                        </a:rPr>
                        <a:t>2</a:t>
                      </a:r>
                      <a:r>
                        <a:rPr sz="800" b="1" spc="5" dirty="0">
                          <a:latin typeface="微软雅黑"/>
                          <a:cs typeface="微软雅黑"/>
                        </a:rPr>
                        <a:t>.</a:t>
                      </a:r>
                      <a:r>
                        <a:rPr sz="800" b="1" spc="-5" dirty="0">
                          <a:latin typeface="微软雅黑"/>
                          <a:cs typeface="微软雅黑"/>
                        </a:rPr>
                        <a:t>6</a:t>
                      </a:r>
                      <a:r>
                        <a:rPr sz="800" b="1" spc="5" dirty="0">
                          <a:latin typeface="微软雅黑"/>
                          <a:cs typeface="微软雅黑"/>
                        </a:rPr>
                        <a:t>G</a:t>
                      </a:r>
                      <a:r>
                        <a:rPr sz="800" b="1" spc="-5" dirty="0">
                          <a:latin typeface="微软雅黑"/>
                          <a:cs typeface="微软雅黑"/>
                        </a:rPr>
                        <a:t>H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z</a:t>
                      </a:r>
                      <a:r>
                        <a:rPr sz="800" b="1" spc="-45" dirty="0">
                          <a:latin typeface="微软雅黑"/>
                          <a:cs typeface="微软雅黑"/>
                        </a:rPr>
                        <a:t> </a:t>
                      </a:r>
                      <a:r>
                        <a:rPr sz="800" b="1" spc="-5" dirty="0">
                          <a:latin typeface="微软雅黑"/>
                          <a:cs typeface="微软雅黑"/>
                        </a:rPr>
                        <a:t>5</a:t>
                      </a:r>
                      <a:r>
                        <a:rPr sz="800" b="1" spc="10" dirty="0">
                          <a:latin typeface="微软雅黑"/>
                          <a:cs typeface="微软雅黑"/>
                        </a:rPr>
                        <a:t>G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站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0960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微软雅黑"/>
                          <a:cs typeface="微软雅黑"/>
                        </a:rPr>
                        <a:t>打通2</a:t>
                      </a:r>
                      <a:r>
                        <a:rPr sz="800" b="1" spc="10" dirty="0">
                          <a:latin typeface="微软雅黑"/>
                          <a:cs typeface="微软雅黑"/>
                        </a:rPr>
                        <a:t>.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6</a:t>
                      </a:r>
                      <a:r>
                        <a:rPr sz="800" b="1" spc="5" dirty="0">
                          <a:latin typeface="微软雅黑"/>
                          <a:cs typeface="微软雅黑"/>
                        </a:rPr>
                        <a:t>G</a:t>
                      </a:r>
                      <a:r>
                        <a:rPr sz="800" b="1" spc="-5" dirty="0">
                          <a:latin typeface="微软雅黑"/>
                          <a:cs typeface="微软雅黑"/>
                        </a:rPr>
                        <a:t>H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z</a:t>
                      </a:r>
                      <a:r>
                        <a:rPr sz="800" b="1" spc="-40" dirty="0">
                          <a:latin typeface="微软雅黑"/>
                          <a:cs typeface="微软雅黑"/>
                        </a:rPr>
                        <a:t> 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5</a:t>
                      </a:r>
                      <a:r>
                        <a:rPr sz="800" b="1" spc="-5" dirty="0">
                          <a:latin typeface="微软雅黑"/>
                          <a:cs typeface="微软雅黑"/>
                        </a:rPr>
                        <a:t>G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数据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微软雅黑"/>
                          <a:cs typeface="微软雅黑"/>
                        </a:rPr>
                        <a:t>打通</a:t>
                      </a:r>
                      <a:r>
                        <a:rPr sz="800" b="1" spc="-5" dirty="0">
                          <a:latin typeface="微软雅黑"/>
                          <a:cs typeface="微软雅黑"/>
                        </a:rPr>
                        <a:t>2</a:t>
                      </a:r>
                      <a:r>
                        <a:rPr sz="800" b="1" spc="5" dirty="0">
                          <a:latin typeface="微软雅黑"/>
                          <a:cs typeface="微软雅黑"/>
                        </a:rPr>
                        <a:t>.</a:t>
                      </a:r>
                      <a:r>
                        <a:rPr sz="800" b="1" spc="-5" dirty="0">
                          <a:latin typeface="微软雅黑"/>
                          <a:cs typeface="微软雅黑"/>
                        </a:rPr>
                        <a:t>6</a:t>
                      </a:r>
                      <a:r>
                        <a:rPr sz="800" b="1" spc="5" dirty="0">
                          <a:latin typeface="微软雅黑"/>
                          <a:cs typeface="微软雅黑"/>
                        </a:rPr>
                        <a:t>G</a:t>
                      </a:r>
                      <a:r>
                        <a:rPr sz="800" b="1" spc="-5" dirty="0">
                          <a:latin typeface="微软雅黑"/>
                          <a:cs typeface="微软雅黑"/>
                        </a:rPr>
                        <a:t>H</a:t>
                      </a:r>
                      <a:r>
                        <a:rPr sz="800" b="1" spc="5" dirty="0">
                          <a:latin typeface="微软雅黑"/>
                          <a:cs typeface="微软雅黑"/>
                        </a:rPr>
                        <a:t>z</a:t>
                      </a:r>
                      <a:r>
                        <a:rPr sz="800" b="1" spc="10" dirty="0">
                          <a:latin typeface="微软雅黑"/>
                          <a:cs typeface="微软雅黑"/>
                        </a:rPr>
                        <a:t>+</a:t>
                      </a:r>
                      <a:r>
                        <a:rPr sz="800" b="1" spc="-5" dirty="0">
                          <a:latin typeface="微软雅黑"/>
                          <a:cs typeface="微软雅黑"/>
                        </a:rPr>
                        <a:t>4</a:t>
                      </a:r>
                      <a:r>
                        <a:rPr sz="800" b="1" spc="5" dirty="0">
                          <a:latin typeface="微软雅黑"/>
                          <a:cs typeface="微软雅黑"/>
                        </a:rPr>
                        <a:t>.</a:t>
                      </a:r>
                      <a:r>
                        <a:rPr sz="800" b="1" spc="-5" dirty="0">
                          <a:latin typeface="微软雅黑"/>
                          <a:cs typeface="微软雅黑"/>
                        </a:rPr>
                        <a:t>9</a:t>
                      </a:r>
                      <a:r>
                        <a:rPr sz="800" b="1" spc="-10" dirty="0">
                          <a:latin typeface="微软雅黑"/>
                          <a:cs typeface="微软雅黑"/>
                        </a:rPr>
                        <a:t>G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双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微软雅黑"/>
                          <a:cs typeface="微软雅黑"/>
                        </a:rPr>
                        <a:t>首款双</a:t>
                      </a:r>
                      <a:r>
                        <a:rPr sz="800" b="1" spc="-5" dirty="0">
                          <a:latin typeface="微软雅黑"/>
                          <a:cs typeface="微软雅黑"/>
                        </a:rPr>
                        <a:t>160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M</a:t>
                      </a:r>
                      <a:r>
                        <a:rPr sz="800" b="1" spc="-35" dirty="0">
                          <a:latin typeface="微软雅黑"/>
                          <a:cs typeface="微软雅黑"/>
                        </a:rPr>
                        <a:t> </a:t>
                      </a:r>
                      <a:r>
                        <a:rPr sz="800" b="1" spc="-5" dirty="0">
                          <a:latin typeface="微软雅黑"/>
                          <a:cs typeface="微软雅黑"/>
                        </a:rPr>
                        <a:t>3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D</a:t>
                      </a:r>
                      <a:r>
                        <a:rPr sz="800" b="1" spc="-5" dirty="0">
                          <a:latin typeface="微软雅黑"/>
                          <a:cs typeface="微软雅黑"/>
                        </a:rPr>
                        <a:t>-</a:t>
                      </a:r>
                      <a:r>
                        <a:rPr sz="800" b="1" spc="-10" dirty="0">
                          <a:latin typeface="微软雅黑"/>
                          <a:cs typeface="微软雅黑"/>
                        </a:rPr>
                        <a:t>M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I</a:t>
                      </a:r>
                      <a:r>
                        <a:rPr sz="800" b="1" spc="-10" dirty="0">
                          <a:latin typeface="微软雅黑"/>
                          <a:cs typeface="微软雅黑"/>
                        </a:rPr>
                        <a:t>M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O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微软雅黑"/>
                          <a:cs typeface="微软雅黑"/>
                        </a:rPr>
                        <a:t>全球首</a:t>
                      </a:r>
                      <a:r>
                        <a:rPr sz="800" b="1" spc="-10" dirty="0">
                          <a:latin typeface="微软雅黑"/>
                          <a:cs typeface="微软雅黑"/>
                        </a:rPr>
                        <a:t>个</a:t>
                      </a:r>
                      <a:r>
                        <a:rPr sz="800" b="1" spc="-5" dirty="0">
                          <a:latin typeface="微软雅黑"/>
                          <a:cs typeface="微软雅黑"/>
                        </a:rPr>
                        <a:t>2</a:t>
                      </a:r>
                      <a:r>
                        <a:rPr sz="800" b="1" spc="5" dirty="0">
                          <a:latin typeface="微软雅黑"/>
                          <a:cs typeface="微软雅黑"/>
                        </a:rPr>
                        <a:t>.</a:t>
                      </a:r>
                      <a:r>
                        <a:rPr sz="800" b="1" spc="-5" dirty="0">
                          <a:latin typeface="微软雅黑"/>
                          <a:cs typeface="微软雅黑"/>
                        </a:rPr>
                        <a:t>6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G</a:t>
                      </a:r>
                      <a:r>
                        <a:rPr sz="800" b="1" spc="-45" dirty="0">
                          <a:latin typeface="微软雅黑"/>
                          <a:cs typeface="微软雅黑"/>
                        </a:rPr>
                        <a:t> </a:t>
                      </a:r>
                      <a:r>
                        <a:rPr sz="800" b="1" spc="-10" dirty="0">
                          <a:latin typeface="微软雅黑"/>
                          <a:cs typeface="微软雅黑"/>
                        </a:rPr>
                        <a:t>N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R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9999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微软雅黑"/>
                          <a:cs typeface="微软雅黑"/>
                        </a:rPr>
                        <a:t>“</a:t>
                      </a:r>
                      <a:r>
                        <a:rPr sz="800" b="1" spc="-5" dirty="0">
                          <a:latin typeface="微软雅黑"/>
                          <a:cs typeface="微软雅黑"/>
                        </a:rPr>
                        <a:t>5</a:t>
                      </a:r>
                      <a:r>
                        <a:rPr sz="800" b="1" spc="5" dirty="0">
                          <a:latin typeface="微软雅黑"/>
                          <a:cs typeface="微软雅黑"/>
                        </a:rPr>
                        <a:t>G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之城</a:t>
                      </a:r>
                      <a:r>
                        <a:rPr sz="800" b="1" spc="-5" dirty="0">
                          <a:latin typeface="微软雅黑"/>
                          <a:cs typeface="微软雅黑"/>
                        </a:rPr>
                        <a:t>”</a:t>
                      </a:r>
                      <a:r>
                        <a:rPr sz="800" dirty="0">
                          <a:latin typeface="微软雅黑"/>
                          <a:cs typeface="微软雅黑"/>
                        </a:rPr>
                        <a:t>样板点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9100">
                        <a:lnSpc>
                          <a:spcPct val="100000"/>
                        </a:lnSpc>
                      </a:pPr>
                      <a:r>
                        <a:rPr sz="800" b="1" spc="5" dirty="0">
                          <a:latin typeface="微软雅黑"/>
                          <a:cs typeface="微软雅黑"/>
                        </a:rPr>
                        <a:t>F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i</a:t>
                      </a:r>
                      <a:r>
                        <a:rPr sz="800" b="1" spc="5" dirty="0">
                          <a:latin typeface="微软雅黑"/>
                          <a:cs typeface="微软雅黑"/>
                        </a:rPr>
                        <a:t>rs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t</a:t>
                      </a:r>
                      <a:r>
                        <a:rPr sz="800" b="1" spc="-30" dirty="0">
                          <a:latin typeface="微软雅黑"/>
                          <a:cs typeface="微软雅黑"/>
                        </a:rPr>
                        <a:t> </a:t>
                      </a:r>
                      <a:r>
                        <a:rPr sz="800" b="1" spc="5" dirty="0">
                          <a:latin typeface="微软雅黑"/>
                          <a:cs typeface="微软雅黑"/>
                        </a:rPr>
                        <a:t>C</a:t>
                      </a:r>
                      <a:r>
                        <a:rPr sz="800" b="1" spc="-15" dirty="0">
                          <a:latin typeface="微软雅黑"/>
                          <a:cs typeface="微软雅黑"/>
                        </a:rPr>
                        <a:t>a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ll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5255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微软雅黑"/>
                          <a:cs typeface="微软雅黑"/>
                        </a:rPr>
                        <a:t>点展示</a:t>
                      </a:r>
                      <a:r>
                        <a:rPr sz="800" b="1" spc="-5" dirty="0">
                          <a:latin typeface="微软雅黑"/>
                          <a:cs typeface="微软雅黑"/>
                        </a:rPr>
                        <a:t>16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路</a:t>
                      </a:r>
                      <a:r>
                        <a:rPr sz="800" b="1" spc="-5" dirty="0">
                          <a:latin typeface="微软雅黑"/>
                          <a:cs typeface="微软雅黑"/>
                        </a:rPr>
                        <a:t>4</a:t>
                      </a:r>
                      <a:r>
                        <a:rPr sz="800" b="1" spc="-15" dirty="0">
                          <a:latin typeface="微软雅黑"/>
                          <a:cs typeface="微软雅黑"/>
                        </a:rPr>
                        <a:t>K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视频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275" algn="ctr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微软雅黑"/>
                          <a:cs typeface="微软雅黑"/>
                        </a:rPr>
                        <a:t>业务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微软雅黑"/>
                          <a:cs typeface="微软雅黑"/>
                        </a:rPr>
                        <a:t>载波</a:t>
                      </a:r>
                      <a:r>
                        <a:rPr sz="800" b="1" spc="-5" dirty="0">
                          <a:latin typeface="微软雅黑"/>
                          <a:cs typeface="微软雅黑"/>
                        </a:rPr>
                        <a:t> 5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G</a:t>
                      </a:r>
                      <a:r>
                        <a:rPr sz="800" b="1" spc="-20" dirty="0">
                          <a:latin typeface="微软雅黑"/>
                          <a:cs typeface="微软雅黑"/>
                        </a:rPr>
                        <a:t> </a:t>
                      </a:r>
                      <a:r>
                        <a:rPr sz="800" b="1" spc="5" dirty="0">
                          <a:latin typeface="微软雅黑"/>
                          <a:cs typeface="微软雅黑"/>
                        </a:rPr>
                        <a:t>F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i</a:t>
                      </a:r>
                      <a:r>
                        <a:rPr sz="800" b="1" spc="5" dirty="0">
                          <a:latin typeface="微软雅黑"/>
                          <a:cs typeface="微软雅黑"/>
                        </a:rPr>
                        <a:t>rs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t</a:t>
                      </a:r>
                      <a:r>
                        <a:rPr sz="800" b="1" spc="-30" dirty="0">
                          <a:latin typeface="微软雅黑"/>
                          <a:cs typeface="微软雅黑"/>
                        </a:rPr>
                        <a:t> </a:t>
                      </a:r>
                      <a:r>
                        <a:rPr sz="800" b="1" spc="5" dirty="0">
                          <a:latin typeface="微软雅黑"/>
                          <a:cs typeface="微软雅黑"/>
                        </a:rPr>
                        <a:t>C</a:t>
                      </a:r>
                      <a:r>
                        <a:rPr sz="800" b="1" spc="-15" dirty="0">
                          <a:latin typeface="微软雅黑"/>
                          <a:cs typeface="微软雅黑"/>
                        </a:rPr>
                        <a:t>a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ll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微软雅黑"/>
                          <a:cs typeface="微软雅黑"/>
                        </a:rPr>
                        <a:t>支持</a:t>
                      </a:r>
                      <a:r>
                        <a:rPr sz="800" b="1" spc="-5" dirty="0">
                          <a:latin typeface="微软雅黑"/>
                          <a:cs typeface="微软雅黑"/>
                        </a:rPr>
                        <a:t>4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/</a:t>
                      </a:r>
                      <a:r>
                        <a:rPr sz="800" b="1" spc="-5" dirty="0">
                          <a:latin typeface="微软雅黑"/>
                          <a:cs typeface="微软雅黑"/>
                        </a:rPr>
                        <a:t>5</a:t>
                      </a:r>
                      <a:r>
                        <a:rPr sz="800" b="1" spc="5" dirty="0">
                          <a:latin typeface="微软雅黑"/>
                          <a:cs typeface="微软雅黑"/>
                        </a:rPr>
                        <a:t>G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共模，协同组网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9235">
                        <a:lnSpc>
                          <a:spcPct val="100000"/>
                        </a:lnSpc>
                      </a:pPr>
                      <a:r>
                        <a:rPr sz="800" b="1" spc="-5" dirty="0">
                          <a:latin typeface="微软雅黑"/>
                          <a:cs typeface="微软雅黑"/>
                        </a:rPr>
                        <a:t>2</a:t>
                      </a:r>
                      <a:r>
                        <a:rPr sz="800" b="1" spc="5" dirty="0">
                          <a:latin typeface="微软雅黑"/>
                          <a:cs typeface="微软雅黑"/>
                        </a:rPr>
                        <a:t>C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C</a:t>
                      </a:r>
                      <a:r>
                        <a:rPr sz="800" b="1" spc="5" dirty="0">
                          <a:latin typeface="微软雅黑"/>
                          <a:cs typeface="微软雅黑"/>
                        </a:rPr>
                        <a:t> C</a:t>
                      </a:r>
                      <a:r>
                        <a:rPr sz="800" b="1" dirty="0">
                          <a:latin typeface="微软雅黑"/>
                          <a:cs typeface="微软雅黑"/>
                        </a:rPr>
                        <a:t>A测试，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8444">
                <a:tc>
                  <a:txBody>
                    <a:bodyPr/>
                    <a:lstStyle/>
                    <a:p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120" algn="ctr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微软雅黑"/>
                          <a:cs typeface="微软雅黑"/>
                        </a:rPr>
                        <a:t>业务</a:t>
                      </a:r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800">
                        <a:latin typeface="微软雅黑"/>
                        <a:cs typeface="微软雅黑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779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8"/>
          <p:cNvSpPr txBox="1">
            <a:spLocks/>
          </p:cNvSpPr>
          <p:nvPr/>
        </p:nvSpPr>
        <p:spPr>
          <a:xfrm>
            <a:off x="145507" y="118726"/>
            <a:ext cx="8681086" cy="322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91358"/>
            <a:r>
              <a:rPr lang="zh-CN" altLang="en-US" sz="2098" b="1" kern="0" spc="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战略合</a:t>
            </a:r>
            <a:r>
              <a:rPr lang="zh-CN" altLang="en-US" sz="2098" b="1" ker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</a:t>
            </a:r>
            <a:r>
              <a:rPr lang="zh-CN" altLang="en-US" sz="2098" b="1" kern="0" spc="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，全</a:t>
            </a:r>
            <a:r>
              <a:rPr lang="zh-CN" altLang="en-US" sz="2098" b="1" kern="0" spc="-19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力</a:t>
            </a:r>
            <a:r>
              <a:rPr lang="zh-CN" altLang="en-US" sz="2098" b="1" kern="0" spc="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</a:t>
            </a:r>
            <a:r>
              <a:rPr lang="zh-CN" altLang="en-US" sz="2098" b="1" kern="0" spc="-1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赴</a:t>
            </a:r>
            <a:r>
              <a:rPr lang="zh-CN" altLang="en-US" sz="2098" b="1" kern="0" spc="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098" b="1" kern="0" spc="-1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助</a:t>
            </a:r>
            <a:r>
              <a:rPr lang="zh-CN" altLang="en-US" sz="2098" b="1" kern="0" spc="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湖</a:t>
            </a:r>
            <a:r>
              <a:rPr lang="zh-CN" altLang="en-US" sz="2098" b="1" kern="0" spc="-1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南移</a:t>
            </a:r>
            <a:r>
              <a:rPr lang="zh-CN" altLang="en-US" sz="2098" b="1" kern="0" spc="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</a:t>
            </a:r>
            <a:r>
              <a:rPr lang="en-US" altLang="zh-CN" sz="2098" b="1" kern="0" spc="-19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5</a:t>
            </a:r>
            <a:r>
              <a:rPr lang="en-US" altLang="zh-CN" sz="2098" b="1" kern="0" spc="-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G</a:t>
            </a:r>
            <a:r>
              <a:rPr lang="zh-CN" altLang="en-US" sz="2098" b="1" kern="0" spc="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领先</a:t>
            </a:r>
            <a:endParaRPr lang="zh-CN" altLang="en-US" sz="2098" b="1" kern="0" spc="8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object 9"/>
          <p:cNvSpPr/>
          <p:nvPr/>
        </p:nvSpPr>
        <p:spPr>
          <a:xfrm>
            <a:off x="938338" y="872444"/>
            <a:ext cx="6991544" cy="0"/>
          </a:xfrm>
          <a:custGeom>
            <a:avLst/>
            <a:gdLst/>
            <a:ahLst/>
            <a:cxnLst/>
            <a:rect l="l" t="t" r="r" b="b"/>
            <a:pathLst>
              <a:path w="9330690">
                <a:moveTo>
                  <a:pt x="0" y="0"/>
                </a:moveTo>
                <a:lnTo>
                  <a:pt x="9330309" y="0"/>
                </a:lnTo>
              </a:path>
            </a:pathLst>
          </a:custGeom>
          <a:ln w="243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" name="object 10"/>
          <p:cNvSpPr/>
          <p:nvPr/>
        </p:nvSpPr>
        <p:spPr>
          <a:xfrm>
            <a:off x="7913324" y="872444"/>
            <a:ext cx="484374" cy="1758592"/>
          </a:xfrm>
          <a:custGeom>
            <a:avLst/>
            <a:gdLst/>
            <a:ahLst/>
            <a:cxnLst/>
            <a:rect l="l" t="t" r="r" b="b"/>
            <a:pathLst>
              <a:path w="646429" h="2346960">
                <a:moveTo>
                  <a:pt x="7620" y="0"/>
                </a:moveTo>
                <a:lnTo>
                  <a:pt x="59993" y="3890"/>
                </a:lnTo>
                <a:lnTo>
                  <a:pt x="111200" y="15359"/>
                </a:lnTo>
                <a:lnTo>
                  <a:pt x="161077" y="34105"/>
                </a:lnTo>
                <a:lnTo>
                  <a:pt x="209458" y="59826"/>
                </a:lnTo>
                <a:lnTo>
                  <a:pt x="256180" y="92219"/>
                </a:lnTo>
                <a:lnTo>
                  <a:pt x="301079" y="130984"/>
                </a:lnTo>
                <a:lnTo>
                  <a:pt x="343990" y="175817"/>
                </a:lnTo>
                <a:lnTo>
                  <a:pt x="384749" y="226417"/>
                </a:lnTo>
                <a:lnTo>
                  <a:pt x="423191" y="282482"/>
                </a:lnTo>
                <a:lnTo>
                  <a:pt x="459152" y="343709"/>
                </a:lnTo>
                <a:lnTo>
                  <a:pt x="492468" y="409797"/>
                </a:lnTo>
                <a:lnTo>
                  <a:pt x="522975" y="480444"/>
                </a:lnTo>
                <a:lnTo>
                  <a:pt x="550509" y="555347"/>
                </a:lnTo>
                <a:lnTo>
                  <a:pt x="574904" y="634204"/>
                </a:lnTo>
                <a:lnTo>
                  <a:pt x="595997" y="716714"/>
                </a:lnTo>
                <a:lnTo>
                  <a:pt x="613623" y="802574"/>
                </a:lnTo>
                <a:lnTo>
                  <a:pt x="627618" y="891483"/>
                </a:lnTo>
                <a:lnTo>
                  <a:pt x="637818" y="983138"/>
                </a:lnTo>
                <a:lnTo>
                  <a:pt x="644059" y="1077238"/>
                </a:lnTo>
                <a:lnTo>
                  <a:pt x="646176" y="1173479"/>
                </a:lnTo>
                <a:lnTo>
                  <a:pt x="644059" y="1269721"/>
                </a:lnTo>
                <a:lnTo>
                  <a:pt x="637818" y="1363821"/>
                </a:lnTo>
                <a:lnTo>
                  <a:pt x="627618" y="1455476"/>
                </a:lnTo>
                <a:lnTo>
                  <a:pt x="613623" y="1544385"/>
                </a:lnTo>
                <a:lnTo>
                  <a:pt x="595997" y="1630245"/>
                </a:lnTo>
                <a:lnTo>
                  <a:pt x="574904" y="1712755"/>
                </a:lnTo>
                <a:lnTo>
                  <a:pt x="550509" y="1791612"/>
                </a:lnTo>
                <a:lnTo>
                  <a:pt x="522975" y="1866515"/>
                </a:lnTo>
                <a:lnTo>
                  <a:pt x="492468" y="1937162"/>
                </a:lnTo>
                <a:lnTo>
                  <a:pt x="459152" y="2003250"/>
                </a:lnTo>
                <a:lnTo>
                  <a:pt x="423191" y="2064477"/>
                </a:lnTo>
                <a:lnTo>
                  <a:pt x="384749" y="2120542"/>
                </a:lnTo>
                <a:lnTo>
                  <a:pt x="343990" y="2171142"/>
                </a:lnTo>
                <a:lnTo>
                  <a:pt x="301079" y="2215975"/>
                </a:lnTo>
                <a:lnTo>
                  <a:pt x="256180" y="2254740"/>
                </a:lnTo>
                <a:lnTo>
                  <a:pt x="209458" y="2287133"/>
                </a:lnTo>
                <a:lnTo>
                  <a:pt x="161077" y="2312854"/>
                </a:lnTo>
                <a:lnTo>
                  <a:pt x="111200" y="2331600"/>
                </a:lnTo>
                <a:lnTo>
                  <a:pt x="59993" y="2343069"/>
                </a:lnTo>
                <a:lnTo>
                  <a:pt x="7620" y="2346960"/>
                </a:lnTo>
                <a:lnTo>
                  <a:pt x="5079" y="2346960"/>
                </a:lnTo>
                <a:lnTo>
                  <a:pt x="2540" y="2346960"/>
                </a:lnTo>
                <a:lnTo>
                  <a:pt x="0" y="2346833"/>
                </a:lnTo>
              </a:path>
            </a:pathLst>
          </a:custGeom>
          <a:ln w="2438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" name="object 11"/>
          <p:cNvSpPr/>
          <p:nvPr/>
        </p:nvSpPr>
        <p:spPr>
          <a:xfrm>
            <a:off x="1351722" y="2631035"/>
            <a:ext cx="6567122" cy="0"/>
          </a:xfrm>
          <a:custGeom>
            <a:avLst/>
            <a:gdLst/>
            <a:ahLst/>
            <a:cxnLst/>
            <a:rect l="l" t="t" r="r" b="b"/>
            <a:pathLst>
              <a:path w="8764270">
                <a:moveTo>
                  <a:pt x="0" y="0"/>
                </a:moveTo>
                <a:lnTo>
                  <a:pt x="8764143" y="0"/>
                </a:lnTo>
              </a:path>
            </a:pathLst>
          </a:custGeom>
          <a:ln w="243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" name="object 12"/>
          <p:cNvSpPr/>
          <p:nvPr/>
        </p:nvSpPr>
        <p:spPr>
          <a:xfrm>
            <a:off x="1351722" y="4337479"/>
            <a:ext cx="6991544" cy="95162"/>
          </a:xfrm>
          <a:custGeom>
            <a:avLst/>
            <a:gdLst/>
            <a:ahLst/>
            <a:cxnLst/>
            <a:rect l="l" t="t" r="r" b="b"/>
            <a:pathLst>
              <a:path w="9330690" h="127000">
                <a:moveTo>
                  <a:pt x="9203309" y="0"/>
                </a:moveTo>
                <a:lnTo>
                  <a:pt x="9203309" y="127000"/>
                </a:lnTo>
                <a:lnTo>
                  <a:pt x="9305925" y="75691"/>
                </a:lnTo>
                <a:lnTo>
                  <a:pt x="9215882" y="75691"/>
                </a:lnTo>
                <a:lnTo>
                  <a:pt x="9215882" y="51307"/>
                </a:lnTo>
                <a:lnTo>
                  <a:pt x="9305924" y="51307"/>
                </a:lnTo>
                <a:lnTo>
                  <a:pt x="9203309" y="0"/>
                </a:lnTo>
                <a:close/>
              </a:path>
              <a:path w="9330690" h="127000">
                <a:moveTo>
                  <a:pt x="9203309" y="51307"/>
                </a:moveTo>
                <a:lnTo>
                  <a:pt x="0" y="51307"/>
                </a:lnTo>
                <a:lnTo>
                  <a:pt x="0" y="75691"/>
                </a:lnTo>
                <a:lnTo>
                  <a:pt x="9203309" y="75691"/>
                </a:lnTo>
                <a:lnTo>
                  <a:pt x="9203309" y="51307"/>
                </a:lnTo>
                <a:close/>
              </a:path>
              <a:path w="9330690" h="127000">
                <a:moveTo>
                  <a:pt x="9305924" y="51307"/>
                </a:moveTo>
                <a:lnTo>
                  <a:pt x="9215882" y="51307"/>
                </a:lnTo>
                <a:lnTo>
                  <a:pt x="9215882" y="75691"/>
                </a:lnTo>
                <a:lnTo>
                  <a:pt x="9305925" y="75691"/>
                </a:lnTo>
                <a:lnTo>
                  <a:pt x="9330309" y="63500"/>
                </a:lnTo>
                <a:lnTo>
                  <a:pt x="9305924" y="51307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7" name="object 13"/>
          <p:cNvSpPr/>
          <p:nvPr/>
        </p:nvSpPr>
        <p:spPr>
          <a:xfrm>
            <a:off x="872105" y="2631036"/>
            <a:ext cx="484374" cy="1754309"/>
          </a:xfrm>
          <a:custGeom>
            <a:avLst/>
            <a:gdLst/>
            <a:ahLst/>
            <a:cxnLst/>
            <a:rect l="l" t="t" r="r" b="b"/>
            <a:pathLst>
              <a:path w="646430" h="2341245">
                <a:moveTo>
                  <a:pt x="638555" y="2340864"/>
                </a:moveTo>
                <a:lnTo>
                  <a:pt x="586182" y="2336984"/>
                </a:lnTo>
                <a:lnTo>
                  <a:pt x="534975" y="2325545"/>
                </a:lnTo>
                <a:lnTo>
                  <a:pt x="485098" y="2306849"/>
                </a:lnTo>
                <a:lnTo>
                  <a:pt x="436717" y="2281196"/>
                </a:lnTo>
                <a:lnTo>
                  <a:pt x="389995" y="2248888"/>
                </a:lnTo>
                <a:lnTo>
                  <a:pt x="345096" y="2210225"/>
                </a:lnTo>
                <a:lnTo>
                  <a:pt x="302185" y="2165510"/>
                </a:lnTo>
                <a:lnTo>
                  <a:pt x="261426" y="2115043"/>
                </a:lnTo>
                <a:lnTo>
                  <a:pt x="222984" y="2059126"/>
                </a:lnTo>
                <a:lnTo>
                  <a:pt x="187023" y="1998059"/>
                </a:lnTo>
                <a:lnTo>
                  <a:pt x="153707" y="1932144"/>
                </a:lnTo>
                <a:lnTo>
                  <a:pt x="123200" y="1861681"/>
                </a:lnTo>
                <a:lnTo>
                  <a:pt x="95666" y="1786973"/>
                </a:lnTo>
                <a:lnTo>
                  <a:pt x="71271" y="1708320"/>
                </a:lnTo>
                <a:lnTo>
                  <a:pt x="50178" y="1626024"/>
                </a:lnTo>
                <a:lnTo>
                  <a:pt x="32552" y="1540386"/>
                </a:lnTo>
                <a:lnTo>
                  <a:pt x="18557" y="1451706"/>
                </a:lnTo>
                <a:lnTo>
                  <a:pt x="8357" y="1360286"/>
                </a:lnTo>
                <a:lnTo>
                  <a:pt x="2116" y="1266428"/>
                </a:lnTo>
                <a:lnTo>
                  <a:pt x="0" y="1170432"/>
                </a:lnTo>
                <a:lnTo>
                  <a:pt x="2116" y="1074435"/>
                </a:lnTo>
                <a:lnTo>
                  <a:pt x="8357" y="980577"/>
                </a:lnTo>
                <a:lnTo>
                  <a:pt x="18557" y="889157"/>
                </a:lnTo>
                <a:lnTo>
                  <a:pt x="32552" y="800477"/>
                </a:lnTo>
                <a:lnTo>
                  <a:pt x="50178" y="714839"/>
                </a:lnTo>
                <a:lnTo>
                  <a:pt x="71271" y="632543"/>
                </a:lnTo>
                <a:lnTo>
                  <a:pt x="95666" y="553890"/>
                </a:lnTo>
                <a:lnTo>
                  <a:pt x="123200" y="479182"/>
                </a:lnTo>
                <a:lnTo>
                  <a:pt x="153707" y="408719"/>
                </a:lnTo>
                <a:lnTo>
                  <a:pt x="187023" y="342804"/>
                </a:lnTo>
                <a:lnTo>
                  <a:pt x="222984" y="281737"/>
                </a:lnTo>
                <a:lnTo>
                  <a:pt x="261426" y="225820"/>
                </a:lnTo>
                <a:lnTo>
                  <a:pt x="302185" y="175353"/>
                </a:lnTo>
                <a:lnTo>
                  <a:pt x="345096" y="130638"/>
                </a:lnTo>
                <a:lnTo>
                  <a:pt x="389995" y="91975"/>
                </a:lnTo>
                <a:lnTo>
                  <a:pt x="436717" y="59667"/>
                </a:lnTo>
                <a:lnTo>
                  <a:pt x="485098" y="34014"/>
                </a:lnTo>
                <a:lnTo>
                  <a:pt x="534975" y="15318"/>
                </a:lnTo>
                <a:lnTo>
                  <a:pt x="586182" y="3879"/>
                </a:lnTo>
                <a:lnTo>
                  <a:pt x="638555" y="0"/>
                </a:lnTo>
                <a:lnTo>
                  <a:pt x="641096" y="0"/>
                </a:lnTo>
                <a:lnTo>
                  <a:pt x="643635" y="0"/>
                </a:lnTo>
                <a:lnTo>
                  <a:pt x="646048" y="126"/>
                </a:lnTo>
              </a:path>
            </a:pathLst>
          </a:custGeom>
          <a:ln w="2438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8" name="object 14"/>
          <p:cNvSpPr/>
          <p:nvPr/>
        </p:nvSpPr>
        <p:spPr>
          <a:xfrm>
            <a:off x="940622" y="826783"/>
            <a:ext cx="66614" cy="70895"/>
          </a:xfrm>
          <a:custGeom>
            <a:avLst/>
            <a:gdLst/>
            <a:ahLst/>
            <a:cxnLst/>
            <a:rect l="l" t="t" r="r" b="b"/>
            <a:pathLst>
              <a:path w="88900" h="94615">
                <a:moveTo>
                  <a:pt x="42849" y="0"/>
                </a:moveTo>
                <a:lnTo>
                  <a:pt x="8232" y="19780"/>
                </a:lnTo>
                <a:lnTo>
                  <a:pt x="0" y="47222"/>
                </a:lnTo>
                <a:lnTo>
                  <a:pt x="172" y="51413"/>
                </a:lnTo>
                <a:lnTo>
                  <a:pt x="20110" y="86214"/>
                </a:lnTo>
                <a:lnTo>
                  <a:pt x="47572" y="94329"/>
                </a:lnTo>
                <a:lnTo>
                  <a:pt x="60576" y="91069"/>
                </a:lnTo>
                <a:lnTo>
                  <a:pt x="71790" y="83899"/>
                </a:lnTo>
                <a:lnTo>
                  <a:pt x="80578" y="73396"/>
                </a:lnTo>
                <a:lnTo>
                  <a:pt x="86303" y="60136"/>
                </a:lnTo>
                <a:lnTo>
                  <a:pt x="88329" y="44696"/>
                </a:lnTo>
                <a:lnTo>
                  <a:pt x="85515" y="30496"/>
                </a:lnTo>
                <a:lnTo>
                  <a:pt x="78956" y="18214"/>
                </a:lnTo>
                <a:lnTo>
                  <a:pt x="69256" y="8562"/>
                </a:lnTo>
                <a:lnTo>
                  <a:pt x="57019" y="2253"/>
                </a:lnTo>
                <a:lnTo>
                  <a:pt x="42849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9" name="object 15"/>
          <p:cNvSpPr/>
          <p:nvPr/>
        </p:nvSpPr>
        <p:spPr>
          <a:xfrm>
            <a:off x="940622" y="826783"/>
            <a:ext cx="66614" cy="70895"/>
          </a:xfrm>
          <a:custGeom>
            <a:avLst/>
            <a:gdLst/>
            <a:ahLst/>
            <a:cxnLst/>
            <a:rect l="l" t="t" r="r" b="b"/>
            <a:pathLst>
              <a:path w="88900" h="94615">
                <a:moveTo>
                  <a:pt x="0" y="47222"/>
                </a:moveTo>
                <a:lnTo>
                  <a:pt x="17490" y="9592"/>
                </a:lnTo>
                <a:lnTo>
                  <a:pt x="42849" y="0"/>
                </a:lnTo>
                <a:lnTo>
                  <a:pt x="57019" y="2253"/>
                </a:lnTo>
                <a:lnTo>
                  <a:pt x="69256" y="8562"/>
                </a:lnTo>
                <a:lnTo>
                  <a:pt x="78956" y="18214"/>
                </a:lnTo>
                <a:lnTo>
                  <a:pt x="85515" y="30496"/>
                </a:lnTo>
                <a:lnTo>
                  <a:pt x="88329" y="44696"/>
                </a:lnTo>
                <a:lnTo>
                  <a:pt x="86303" y="60136"/>
                </a:lnTo>
                <a:lnTo>
                  <a:pt x="80578" y="73396"/>
                </a:lnTo>
                <a:lnTo>
                  <a:pt x="71790" y="83899"/>
                </a:lnTo>
                <a:lnTo>
                  <a:pt x="60576" y="91069"/>
                </a:lnTo>
                <a:lnTo>
                  <a:pt x="47572" y="94329"/>
                </a:lnTo>
                <a:lnTo>
                  <a:pt x="32743" y="92227"/>
                </a:lnTo>
                <a:lnTo>
                  <a:pt x="3346" y="65136"/>
                </a:lnTo>
                <a:lnTo>
                  <a:pt x="0" y="47222"/>
                </a:lnTo>
                <a:close/>
              </a:path>
            </a:pathLst>
          </a:custGeom>
          <a:ln w="24384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0" name="object 16"/>
          <p:cNvSpPr/>
          <p:nvPr/>
        </p:nvSpPr>
        <p:spPr>
          <a:xfrm>
            <a:off x="4103803" y="826783"/>
            <a:ext cx="66614" cy="70895"/>
          </a:xfrm>
          <a:custGeom>
            <a:avLst/>
            <a:gdLst/>
            <a:ahLst/>
            <a:cxnLst/>
            <a:rect l="l" t="t" r="r" b="b"/>
            <a:pathLst>
              <a:path w="88900" h="94615">
                <a:moveTo>
                  <a:pt x="42850" y="0"/>
                </a:moveTo>
                <a:lnTo>
                  <a:pt x="8239" y="19780"/>
                </a:lnTo>
                <a:lnTo>
                  <a:pt x="0" y="47222"/>
                </a:lnTo>
                <a:lnTo>
                  <a:pt x="172" y="51413"/>
                </a:lnTo>
                <a:lnTo>
                  <a:pt x="20121" y="86214"/>
                </a:lnTo>
                <a:lnTo>
                  <a:pt x="47571" y="94329"/>
                </a:lnTo>
                <a:lnTo>
                  <a:pt x="60575" y="91069"/>
                </a:lnTo>
                <a:lnTo>
                  <a:pt x="71789" y="83900"/>
                </a:lnTo>
                <a:lnTo>
                  <a:pt x="80577" y="73397"/>
                </a:lnTo>
                <a:lnTo>
                  <a:pt x="86303" y="60137"/>
                </a:lnTo>
                <a:lnTo>
                  <a:pt x="88329" y="44697"/>
                </a:lnTo>
                <a:lnTo>
                  <a:pt x="85515" y="30497"/>
                </a:lnTo>
                <a:lnTo>
                  <a:pt x="78957" y="18215"/>
                </a:lnTo>
                <a:lnTo>
                  <a:pt x="69257" y="8562"/>
                </a:lnTo>
                <a:lnTo>
                  <a:pt x="57020" y="2253"/>
                </a:lnTo>
                <a:lnTo>
                  <a:pt x="42850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1" name="object 17"/>
          <p:cNvSpPr/>
          <p:nvPr/>
        </p:nvSpPr>
        <p:spPr>
          <a:xfrm>
            <a:off x="4103803" y="826783"/>
            <a:ext cx="66614" cy="70895"/>
          </a:xfrm>
          <a:custGeom>
            <a:avLst/>
            <a:gdLst/>
            <a:ahLst/>
            <a:cxnLst/>
            <a:rect l="l" t="t" r="r" b="b"/>
            <a:pathLst>
              <a:path w="88900" h="94615">
                <a:moveTo>
                  <a:pt x="0" y="47222"/>
                </a:moveTo>
                <a:lnTo>
                  <a:pt x="17501" y="9592"/>
                </a:lnTo>
                <a:lnTo>
                  <a:pt x="42850" y="0"/>
                </a:lnTo>
                <a:lnTo>
                  <a:pt x="57020" y="2253"/>
                </a:lnTo>
                <a:lnTo>
                  <a:pt x="69257" y="8562"/>
                </a:lnTo>
                <a:lnTo>
                  <a:pt x="78957" y="18215"/>
                </a:lnTo>
                <a:lnTo>
                  <a:pt x="85515" y="30497"/>
                </a:lnTo>
                <a:lnTo>
                  <a:pt x="88329" y="44697"/>
                </a:lnTo>
                <a:lnTo>
                  <a:pt x="86303" y="60137"/>
                </a:lnTo>
                <a:lnTo>
                  <a:pt x="80577" y="73397"/>
                </a:lnTo>
                <a:lnTo>
                  <a:pt x="71789" y="83900"/>
                </a:lnTo>
                <a:lnTo>
                  <a:pt x="60575" y="91069"/>
                </a:lnTo>
                <a:lnTo>
                  <a:pt x="47571" y="94329"/>
                </a:lnTo>
                <a:lnTo>
                  <a:pt x="32752" y="92227"/>
                </a:lnTo>
                <a:lnTo>
                  <a:pt x="3349" y="65136"/>
                </a:lnTo>
                <a:lnTo>
                  <a:pt x="0" y="47222"/>
                </a:lnTo>
                <a:close/>
              </a:path>
            </a:pathLst>
          </a:custGeom>
          <a:ln w="24384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2" name="object 18"/>
          <p:cNvSpPr/>
          <p:nvPr/>
        </p:nvSpPr>
        <p:spPr>
          <a:xfrm>
            <a:off x="2249288" y="4354220"/>
            <a:ext cx="59477" cy="67565"/>
          </a:xfrm>
          <a:custGeom>
            <a:avLst/>
            <a:gdLst/>
            <a:ahLst/>
            <a:cxnLst/>
            <a:rect l="l" t="t" r="r" b="b"/>
            <a:pathLst>
              <a:path w="79375" h="90170">
                <a:moveTo>
                  <a:pt x="29486" y="0"/>
                </a:moveTo>
                <a:lnTo>
                  <a:pt x="17727" y="6108"/>
                </a:lnTo>
                <a:lnTo>
                  <a:pt x="8386" y="16093"/>
                </a:lnTo>
                <a:lnTo>
                  <a:pt x="2223" y="29082"/>
                </a:lnTo>
                <a:lnTo>
                  <a:pt x="0" y="44205"/>
                </a:lnTo>
                <a:lnTo>
                  <a:pt x="1552" y="56875"/>
                </a:lnTo>
                <a:lnTo>
                  <a:pt x="7051" y="70089"/>
                </a:lnTo>
                <a:lnTo>
                  <a:pt x="15908" y="80551"/>
                </a:lnTo>
                <a:lnTo>
                  <a:pt x="27477" y="87429"/>
                </a:lnTo>
                <a:lnTo>
                  <a:pt x="41111" y="89893"/>
                </a:lnTo>
                <a:lnTo>
                  <a:pt x="53199" y="87105"/>
                </a:lnTo>
                <a:lnTo>
                  <a:pt x="63654" y="80133"/>
                </a:lnTo>
                <a:lnTo>
                  <a:pt x="71850" y="69430"/>
                </a:lnTo>
                <a:lnTo>
                  <a:pt x="77159" y="55451"/>
                </a:lnTo>
                <a:lnTo>
                  <a:pt x="78953" y="38651"/>
                </a:lnTo>
                <a:lnTo>
                  <a:pt x="75716" y="25810"/>
                </a:lnTo>
                <a:lnTo>
                  <a:pt x="69014" y="14870"/>
                </a:lnTo>
                <a:lnTo>
                  <a:pt x="58985" y="6484"/>
                </a:lnTo>
                <a:lnTo>
                  <a:pt x="45763" y="1309"/>
                </a:lnTo>
                <a:lnTo>
                  <a:pt x="29486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3" name="object 19"/>
          <p:cNvSpPr/>
          <p:nvPr/>
        </p:nvSpPr>
        <p:spPr>
          <a:xfrm>
            <a:off x="2249288" y="4354220"/>
            <a:ext cx="59477" cy="67565"/>
          </a:xfrm>
          <a:custGeom>
            <a:avLst/>
            <a:gdLst/>
            <a:ahLst/>
            <a:cxnLst/>
            <a:rect l="l" t="t" r="r" b="b"/>
            <a:pathLst>
              <a:path w="79375" h="90170">
                <a:moveTo>
                  <a:pt x="0" y="44205"/>
                </a:moveTo>
                <a:lnTo>
                  <a:pt x="2223" y="29082"/>
                </a:lnTo>
                <a:lnTo>
                  <a:pt x="8386" y="16093"/>
                </a:lnTo>
                <a:lnTo>
                  <a:pt x="17727" y="6108"/>
                </a:lnTo>
                <a:lnTo>
                  <a:pt x="29486" y="0"/>
                </a:lnTo>
                <a:lnTo>
                  <a:pt x="45763" y="1309"/>
                </a:lnTo>
                <a:lnTo>
                  <a:pt x="58985" y="6484"/>
                </a:lnTo>
                <a:lnTo>
                  <a:pt x="69014" y="14870"/>
                </a:lnTo>
                <a:lnTo>
                  <a:pt x="75716" y="25810"/>
                </a:lnTo>
                <a:lnTo>
                  <a:pt x="78953" y="38651"/>
                </a:lnTo>
                <a:lnTo>
                  <a:pt x="77159" y="55451"/>
                </a:lnTo>
                <a:lnTo>
                  <a:pt x="71850" y="69430"/>
                </a:lnTo>
                <a:lnTo>
                  <a:pt x="63654" y="80133"/>
                </a:lnTo>
                <a:lnTo>
                  <a:pt x="53199" y="87105"/>
                </a:lnTo>
                <a:lnTo>
                  <a:pt x="41111" y="89893"/>
                </a:lnTo>
                <a:lnTo>
                  <a:pt x="27477" y="87429"/>
                </a:lnTo>
                <a:lnTo>
                  <a:pt x="15908" y="80551"/>
                </a:lnTo>
                <a:lnTo>
                  <a:pt x="7051" y="70089"/>
                </a:lnTo>
                <a:lnTo>
                  <a:pt x="1552" y="56875"/>
                </a:lnTo>
                <a:lnTo>
                  <a:pt x="0" y="44205"/>
                </a:lnTo>
                <a:close/>
              </a:path>
            </a:pathLst>
          </a:custGeom>
          <a:ln w="24383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4" name="object 20"/>
          <p:cNvSpPr/>
          <p:nvPr/>
        </p:nvSpPr>
        <p:spPr>
          <a:xfrm>
            <a:off x="4551445" y="4352135"/>
            <a:ext cx="61379" cy="67089"/>
          </a:xfrm>
          <a:custGeom>
            <a:avLst/>
            <a:gdLst/>
            <a:ahLst/>
            <a:cxnLst/>
            <a:rect l="l" t="t" r="r" b="b"/>
            <a:pathLst>
              <a:path w="81914" h="89535">
                <a:moveTo>
                  <a:pt x="29740" y="0"/>
                </a:moveTo>
                <a:lnTo>
                  <a:pt x="17845" y="6251"/>
                </a:lnTo>
                <a:lnTo>
                  <a:pt x="8427" y="16211"/>
                </a:lnTo>
                <a:lnTo>
                  <a:pt x="2231" y="29051"/>
                </a:lnTo>
                <a:lnTo>
                  <a:pt x="0" y="43940"/>
                </a:lnTo>
                <a:lnTo>
                  <a:pt x="15" y="45224"/>
                </a:lnTo>
                <a:lnTo>
                  <a:pt x="18139" y="81065"/>
                </a:lnTo>
                <a:lnTo>
                  <a:pt x="45391" y="89418"/>
                </a:lnTo>
                <a:lnTo>
                  <a:pt x="57183" y="85935"/>
                </a:lnTo>
                <a:lnTo>
                  <a:pt x="67291" y="78561"/>
                </a:lnTo>
                <a:lnTo>
                  <a:pt x="75133" y="67614"/>
                </a:lnTo>
                <a:lnTo>
                  <a:pt x="80132" y="53410"/>
                </a:lnTo>
                <a:lnTo>
                  <a:pt x="81705" y="36266"/>
                </a:lnTo>
                <a:lnTo>
                  <a:pt x="77935" y="24056"/>
                </a:lnTo>
                <a:lnTo>
                  <a:pt x="70761" y="13720"/>
                </a:lnTo>
                <a:lnTo>
                  <a:pt x="60275" y="5862"/>
                </a:lnTo>
                <a:lnTo>
                  <a:pt x="46570" y="1087"/>
                </a:lnTo>
                <a:lnTo>
                  <a:pt x="29740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5" name="object 21"/>
          <p:cNvSpPr/>
          <p:nvPr/>
        </p:nvSpPr>
        <p:spPr>
          <a:xfrm>
            <a:off x="4551445" y="4352135"/>
            <a:ext cx="61379" cy="67089"/>
          </a:xfrm>
          <a:custGeom>
            <a:avLst/>
            <a:gdLst/>
            <a:ahLst/>
            <a:cxnLst/>
            <a:rect l="l" t="t" r="r" b="b"/>
            <a:pathLst>
              <a:path w="81914" h="89535">
                <a:moveTo>
                  <a:pt x="0" y="43940"/>
                </a:moveTo>
                <a:lnTo>
                  <a:pt x="2231" y="29051"/>
                </a:lnTo>
                <a:lnTo>
                  <a:pt x="8427" y="16211"/>
                </a:lnTo>
                <a:lnTo>
                  <a:pt x="17845" y="6251"/>
                </a:lnTo>
                <a:lnTo>
                  <a:pt x="29740" y="0"/>
                </a:lnTo>
                <a:lnTo>
                  <a:pt x="46570" y="1087"/>
                </a:lnTo>
                <a:lnTo>
                  <a:pt x="60275" y="5862"/>
                </a:lnTo>
                <a:lnTo>
                  <a:pt x="70761" y="13720"/>
                </a:lnTo>
                <a:lnTo>
                  <a:pt x="77935" y="24056"/>
                </a:lnTo>
                <a:lnTo>
                  <a:pt x="81705" y="36266"/>
                </a:lnTo>
                <a:lnTo>
                  <a:pt x="80132" y="53410"/>
                </a:lnTo>
                <a:lnTo>
                  <a:pt x="75133" y="67614"/>
                </a:lnTo>
                <a:lnTo>
                  <a:pt x="67291" y="78561"/>
                </a:lnTo>
                <a:lnTo>
                  <a:pt x="57183" y="85935"/>
                </a:lnTo>
                <a:lnTo>
                  <a:pt x="45391" y="89418"/>
                </a:lnTo>
                <a:lnTo>
                  <a:pt x="30548" y="87280"/>
                </a:lnTo>
                <a:lnTo>
                  <a:pt x="2424" y="59310"/>
                </a:lnTo>
                <a:lnTo>
                  <a:pt x="0" y="43940"/>
                </a:lnTo>
                <a:close/>
              </a:path>
            </a:pathLst>
          </a:custGeom>
          <a:ln w="24384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16" name="object 22"/>
          <p:cNvSpPr txBox="1"/>
          <p:nvPr/>
        </p:nvSpPr>
        <p:spPr>
          <a:xfrm>
            <a:off x="667089" y="652623"/>
            <a:ext cx="613319" cy="161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b="1" spc="-4" dirty="0">
                <a:latin typeface="微软雅黑"/>
                <a:cs typeface="微软雅黑"/>
              </a:rPr>
              <a:t>18</a:t>
            </a:r>
            <a:r>
              <a:rPr sz="1049" b="1" spc="-8" dirty="0">
                <a:latin typeface="微软雅黑"/>
                <a:cs typeface="微软雅黑"/>
              </a:rPr>
              <a:t>年</a:t>
            </a:r>
            <a:r>
              <a:rPr sz="1049" b="1" spc="-4" dirty="0">
                <a:latin typeface="微软雅黑"/>
                <a:cs typeface="微软雅黑"/>
              </a:rPr>
              <a:t>10</a:t>
            </a:r>
            <a:r>
              <a:rPr sz="1049" b="1" spc="-8" dirty="0">
                <a:latin typeface="微软雅黑"/>
                <a:cs typeface="微软雅黑"/>
              </a:rPr>
              <a:t>月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17" name="object 23"/>
          <p:cNvSpPr txBox="1"/>
          <p:nvPr/>
        </p:nvSpPr>
        <p:spPr>
          <a:xfrm>
            <a:off x="3727914" y="636635"/>
            <a:ext cx="612842" cy="161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b="1" spc="-4" dirty="0">
                <a:latin typeface="微软雅黑"/>
                <a:cs typeface="微软雅黑"/>
              </a:rPr>
              <a:t>18</a:t>
            </a:r>
            <a:r>
              <a:rPr sz="1049" b="1" spc="-8" dirty="0">
                <a:latin typeface="微软雅黑"/>
                <a:cs typeface="微软雅黑"/>
              </a:rPr>
              <a:t>年</a:t>
            </a:r>
            <a:r>
              <a:rPr sz="1049" b="1" spc="-4" dirty="0">
                <a:latin typeface="微软雅黑"/>
                <a:cs typeface="微软雅黑"/>
              </a:rPr>
              <a:t>12</a:t>
            </a:r>
            <a:r>
              <a:rPr sz="1049" b="1" spc="-8" dirty="0">
                <a:latin typeface="微软雅黑"/>
                <a:cs typeface="微软雅黑"/>
              </a:rPr>
              <a:t>月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18" name="object 24"/>
          <p:cNvSpPr txBox="1"/>
          <p:nvPr/>
        </p:nvSpPr>
        <p:spPr>
          <a:xfrm>
            <a:off x="4312399" y="4160176"/>
            <a:ext cx="531003" cy="161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b="1" spc="-4" dirty="0">
                <a:latin typeface="微软雅黑"/>
                <a:cs typeface="微软雅黑"/>
              </a:rPr>
              <a:t>19</a:t>
            </a:r>
            <a:r>
              <a:rPr sz="1049" b="1" spc="-8" dirty="0">
                <a:latin typeface="微软雅黑"/>
                <a:cs typeface="微软雅黑"/>
              </a:rPr>
              <a:t>年</a:t>
            </a:r>
            <a:r>
              <a:rPr sz="1049" b="1" spc="-4" dirty="0">
                <a:latin typeface="微软雅黑"/>
                <a:cs typeface="微软雅黑"/>
              </a:rPr>
              <a:t>3</a:t>
            </a:r>
            <a:r>
              <a:rPr sz="1049" b="1" spc="-8" dirty="0">
                <a:latin typeface="微软雅黑"/>
                <a:cs typeface="微软雅黑"/>
              </a:rPr>
              <a:t>月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19" name="object 25"/>
          <p:cNvSpPr/>
          <p:nvPr/>
        </p:nvSpPr>
        <p:spPr>
          <a:xfrm>
            <a:off x="6529290" y="817686"/>
            <a:ext cx="68516" cy="70420"/>
          </a:xfrm>
          <a:custGeom>
            <a:avLst/>
            <a:gdLst/>
            <a:ahLst/>
            <a:cxnLst/>
            <a:rect l="l" t="t" r="r" b="b"/>
            <a:pathLst>
              <a:path w="91440" h="93980">
                <a:moveTo>
                  <a:pt x="43149" y="0"/>
                </a:moveTo>
                <a:lnTo>
                  <a:pt x="8255" y="20100"/>
                </a:lnTo>
                <a:lnTo>
                  <a:pt x="0" y="47170"/>
                </a:lnTo>
                <a:lnTo>
                  <a:pt x="603" y="54814"/>
                </a:lnTo>
                <a:lnTo>
                  <a:pt x="22672" y="86815"/>
                </a:lnTo>
                <a:lnTo>
                  <a:pt x="51992" y="93970"/>
                </a:lnTo>
                <a:lnTo>
                  <a:pt x="64653" y="90089"/>
                </a:lnTo>
                <a:lnTo>
                  <a:pt x="75490" y="82569"/>
                </a:lnTo>
                <a:lnTo>
                  <a:pt x="83919" y="71840"/>
                </a:lnTo>
                <a:lnTo>
                  <a:pt x="89356" y="58333"/>
                </a:lnTo>
                <a:lnTo>
                  <a:pt x="91216" y="42481"/>
                </a:lnTo>
                <a:lnTo>
                  <a:pt x="87849" y="28900"/>
                </a:lnTo>
                <a:lnTo>
                  <a:pt x="80839" y="17206"/>
                </a:lnTo>
                <a:lnTo>
                  <a:pt x="70707" y="8056"/>
                </a:lnTo>
                <a:lnTo>
                  <a:pt x="57970" y="2102"/>
                </a:lnTo>
                <a:lnTo>
                  <a:pt x="43149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0" name="object 26"/>
          <p:cNvSpPr/>
          <p:nvPr/>
        </p:nvSpPr>
        <p:spPr>
          <a:xfrm>
            <a:off x="6529290" y="817686"/>
            <a:ext cx="68516" cy="70420"/>
          </a:xfrm>
          <a:custGeom>
            <a:avLst/>
            <a:gdLst/>
            <a:ahLst/>
            <a:cxnLst/>
            <a:rect l="l" t="t" r="r" b="b"/>
            <a:pathLst>
              <a:path w="91440" h="93980">
                <a:moveTo>
                  <a:pt x="0" y="47170"/>
                </a:moveTo>
                <a:lnTo>
                  <a:pt x="17560" y="9958"/>
                </a:lnTo>
                <a:lnTo>
                  <a:pt x="43149" y="0"/>
                </a:lnTo>
                <a:lnTo>
                  <a:pt x="57970" y="2102"/>
                </a:lnTo>
                <a:lnTo>
                  <a:pt x="70707" y="8056"/>
                </a:lnTo>
                <a:lnTo>
                  <a:pt x="80839" y="17206"/>
                </a:lnTo>
                <a:lnTo>
                  <a:pt x="87849" y="28900"/>
                </a:lnTo>
                <a:lnTo>
                  <a:pt x="91216" y="42481"/>
                </a:lnTo>
                <a:lnTo>
                  <a:pt x="89356" y="58333"/>
                </a:lnTo>
                <a:lnTo>
                  <a:pt x="83919" y="71840"/>
                </a:lnTo>
                <a:lnTo>
                  <a:pt x="75490" y="82569"/>
                </a:lnTo>
                <a:lnTo>
                  <a:pt x="64653" y="90089"/>
                </a:lnTo>
                <a:lnTo>
                  <a:pt x="51992" y="93970"/>
                </a:lnTo>
                <a:lnTo>
                  <a:pt x="36090" y="92203"/>
                </a:lnTo>
                <a:lnTo>
                  <a:pt x="4602" y="67532"/>
                </a:lnTo>
                <a:lnTo>
                  <a:pt x="0" y="47170"/>
                </a:lnTo>
                <a:close/>
              </a:path>
            </a:pathLst>
          </a:custGeom>
          <a:ln w="24384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1" name="object 27"/>
          <p:cNvSpPr txBox="1"/>
          <p:nvPr/>
        </p:nvSpPr>
        <p:spPr>
          <a:xfrm>
            <a:off x="6262361" y="611703"/>
            <a:ext cx="531003" cy="161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b="1" spc="-4" dirty="0">
                <a:latin typeface="微软雅黑"/>
                <a:cs typeface="微软雅黑"/>
              </a:rPr>
              <a:t>19</a:t>
            </a:r>
            <a:r>
              <a:rPr sz="1049" b="1" spc="-8" dirty="0">
                <a:latin typeface="微软雅黑"/>
                <a:cs typeface="微软雅黑"/>
              </a:rPr>
              <a:t>年</a:t>
            </a:r>
            <a:r>
              <a:rPr sz="1049" b="1" spc="-4" dirty="0">
                <a:latin typeface="微软雅黑"/>
                <a:cs typeface="微软雅黑"/>
              </a:rPr>
              <a:t>1</a:t>
            </a:r>
            <a:r>
              <a:rPr sz="1049" b="1" spc="-8" dirty="0">
                <a:latin typeface="微软雅黑"/>
                <a:cs typeface="微软雅黑"/>
              </a:rPr>
              <a:t>月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22" name="object 28"/>
          <p:cNvSpPr txBox="1"/>
          <p:nvPr/>
        </p:nvSpPr>
        <p:spPr>
          <a:xfrm>
            <a:off x="6495983" y="4160176"/>
            <a:ext cx="531003" cy="161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b="1" spc="-4" dirty="0">
                <a:latin typeface="微软雅黑"/>
                <a:cs typeface="微软雅黑"/>
              </a:rPr>
              <a:t>19</a:t>
            </a:r>
            <a:r>
              <a:rPr sz="1049" b="1" spc="-8" dirty="0">
                <a:latin typeface="微软雅黑"/>
                <a:cs typeface="微软雅黑"/>
              </a:rPr>
              <a:t>年</a:t>
            </a:r>
            <a:r>
              <a:rPr sz="1049" b="1" spc="-4" dirty="0">
                <a:latin typeface="微软雅黑"/>
                <a:cs typeface="微软雅黑"/>
              </a:rPr>
              <a:t>3</a:t>
            </a:r>
            <a:r>
              <a:rPr sz="1049" b="1" spc="-8" dirty="0">
                <a:latin typeface="微软雅黑"/>
                <a:cs typeface="微软雅黑"/>
              </a:rPr>
              <a:t>月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23" name="object 29"/>
          <p:cNvSpPr/>
          <p:nvPr/>
        </p:nvSpPr>
        <p:spPr>
          <a:xfrm>
            <a:off x="5797304" y="4541505"/>
            <a:ext cx="1927980" cy="347341"/>
          </a:xfrm>
          <a:custGeom>
            <a:avLst/>
            <a:gdLst/>
            <a:ahLst/>
            <a:cxnLst/>
            <a:rect l="l" t="t" r="r" b="b"/>
            <a:pathLst>
              <a:path w="2573020" h="463550">
                <a:moveTo>
                  <a:pt x="0" y="463296"/>
                </a:moveTo>
                <a:lnTo>
                  <a:pt x="2572511" y="463296"/>
                </a:lnTo>
                <a:lnTo>
                  <a:pt x="2572511" y="0"/>
                </a:lnTo>
                <a:lnTo>
                  <a:pt x="0" y="0"/>
                </a:lnTo>
                <a:lnTo>
                  <a:pt x="0" y="463296"/>
                </a:lnTo>
                <a:close/>
              </a:path>
            </a:pathLst>
          </a:custGeom>
          <a:ln w="9144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4" name="object 30"/>
          <p:cNvSpPr/>
          <p:nvPr/>
        </p:nvSpPr>
        <p:spPr>
          <a:xfrm>
            <a:off x="5807582" y="4535795"/>
            <a:ext cx="388260" cy="2626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5" name="object 31"/>
          <p:cNvSpPr/>
          <p:nvPr/>
        </p:nvSpPr>
        <p:spPr>
          <a:xfrm>
            <a:off x="6035971" y="4535795"/>
            <a:ext cx="317460" cy="2626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6" name="object 32"/>
          <p:cNvSpPr/>
          <p:nvPr/>
        </p:nvSpPr>
        <p:spPr>
          <a:xfrm>
            <a:off x="6193559" y="4535795"/>
            <a:ext cx="1530203" cy="2626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7" name="object 33"/>
          <p:cNvSpPr txBox="1"/>
          <p:nvPr/>
        </p:nvSpPr>
        <p:spPr>
          <a:xfrm>
            <a:off x="5873243" y="4586380"/>
            <a:ext cx="1775721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b="1" dirty="0">
                <a:solidFill>
                  <a:srgbClr val="C00000"/>
                </a:solidFill>
                <a:latin typeface="微软雅黑"/>
                <a:cs typeface="微软雅黑"/>
              </a:rPr>
              <a:t>移动5</a:t>
            </a:r>
            <a:r>
              <a:rPr sz="899" b="1" spc="-8" dirty="0">
                <a:solidFill>
                  <a:srgbClr val="C00000"/>
                </a:solidFill>
                <a:latin typeface="微软雅黑"/>
                <a:cs typeface="微软雅黑"/>
              </a:rPr>
              <a:t>G</a:t>
            </a:r>
            <a:r>
              <a:rPr sz="899" b="1" dirty="0">
                <a:solidFill>
                  <a:srgbClr val="C00000"/>
                </a:solidFill>
                <a:latin typeface="微软雅黑"/>
                <a:cs typeface="微软雅黑"/>
              </a:rPr>
              <a:t>概念性业务接待市委领导、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28" name="object 34"/>
          <p:cNvSpPr/>
          <p:nvPr/>
        </p:nvSpPr>
        <p:spPr>
          <a:xfrm>
            <a:off x="6170721" y="4672829"/>
            <a:ext cx="1187620" cy="26264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29" name="object 35"/>
          <p:cNvSpPr txBox="1"/>
          <p:nvPr/>
        </p:nvSpPr>
        <p:spPr>
          <a:xfrm>
            <a:off x="6236571" y="4723414"/>
            <a:ext cx="1046781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b="1" dirty="0">
                <a:solidFill>
                  <a:srgbClr val="C00000"/>
                </a:solidFill>
                <a:latin typeface="微软雅黑"/>
                <a:cs typeface="微软雅黑"/>
              </a:rPr>
              <a:t>通管局长等参观体验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30" name="object 36"/>
          <p:cNvSpPr/>
          <p:nvPr/>
        </p:nvSpPr>
        <p:spPr>
          <a:xfrm>
            <a:off x="6762247" y="4352135"/>
            <a:ext cx="61379" cy="67089"/>
          </a:xfrm>
          <a:custGeom>
            <a:avLst/>
            <a:gdLst/>
            <a:ahLst/>
            <a:cxnLst/>
            <a:rect l="l" t="t" r="r" b="b"/>
            <a:pathLst>
              <a:path w="81915" h="89535">
                <a:moveTo>
                  <a:pt x="29740" y="0"/>
                </a:moveTo>
                <a:lnTo>
                  <a:pt x="17845" y="6251"/>
                </a:lnTo>
                <a:lnTo>
                  <a:pt x="8427" y="16211"/>
                </a:lnTo>
                <a:lnTo>
                  <a:pt x="2231" y="29051"/>
                </a:lnTo>
                <a:lnTo>
                  <a:pt x="0" y="43940"/>
                </a:lnTo>
                <a:lnTo>
                  <a:pt x="15" y="45224"/>
                </a:lnTo>
                <a:lnTo>
                  <a:pt x="18139" y="81065"/>
                </a:lnTo>
                <a:lnTo>
                  <a:pt x="45391" y="89418"/>
                </a:lnTo>
                <a:lnTo>
                  <a:pt x="57183" y="85935"/>
                </a:lnTo>
                <a:lnTo>
                  <a:pt x="67291" y="78561"/>
                </a:lnTo>
                <a:lnTo>
                  <a:pt x="75133" y="67614"/>
                </a:lnTo>
                <a:lnTo>
                  <a:pt x="80132" y="53410"/>
                </a:lnTo>
                <a:lnTo>
                  <a:pt x="81705" y="36266"/>
                </a:lnTo>
                <a:lnTo>
                  <a:pt x="77935" y="24056"/>
                </a:lnTo>
                <a:lnTo>
                  <a:pt x="70761" y="13720"/>
                </a:lnTo>
                <a:lnTo>
                  <a:pt x="60275" y="5862"/>
                </a:lnTo>
                <a:lnTo>
                  <a:pt x="46570" y="1087"/>
                </a:lnTo>
                <a:lnTo>
                  <a:pt x="29740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1" name="object 37"/>
          <p:cNvSpPr/>
          <p:nvPr/>
        </p:nvSpPr>
        <p:spPr>
          <a:xfrm>
            <a:off x="6762247" y="4352135"/>
            <a:ext cx="61379" cy="67089"/>
          </a:xfrm>
          <a:custGeom>
            <a:avLst/>
            <a:gdLst/>
            <a:ahLst/>
            <a:cxnLst/>
            <a:rect l="l" t="t" r="r" b="b"/>
            <a:pathLst>
              <a:path w="81915" h="89535">
                <a:moveTo>
                  <a:pt x="0" y="43940"/>
                </a:moveTo>
                <a:lnTo>
                  <a:pt x="2231" y="29051"/>
                </a:lnTo>
                <a:lnTo>
                  <a:pt x="8427" y="16211"/>
                </a:lnTo>
                <a:lnTo>
                  <a:pt x="17845" y="6251"/>
                </a:lnTo>
                <a:lnTo>
                  <a:pt x="29740" y="0"/>
                </a:lnTo>
                <a:lnTo>
                  <a:pt x="46570" y="1087"/>
                </a:lnTo>
                <a:lnTo>
                  <a:pt x="60275" y="5862"/>
                </a:lnTo>
                <a:lnTo>
                  <a:pt x="70761" y="13720"/>
                </a:lnTo>
                <a:lnTo>
                  <a:pt x="77935" y="24056"/>
                </a:lnTo>
                <a:lnTo>
                  <a:pt x="81705" y="36266"/>
                </a:lnTo>
                <a:lnTo>
                  <a:pt x="80132" y="53410"/>
                </a:lnTo>
                <a:lnTo>
                  <a:pt x="75133" y="67614"/>
                </a:lnTo>
                <a:lnTo>
                  <a:pt x="67291" y="78561"/>
                </a:lnTo>
                <a:lnTo>
                  <a:pt x="57183" y="85935"/>
                </a:lnTo>
                <a:lnTo>
                  <a:pt x="45391" y="89418"/>
                </a:lnTo>
                <a:lnTo>
                  <a:pt x="30548" y="87280"/>
                </a:lnTo>
                <a:lnTo>
                  <a:pt x="2424" y="59310"/>
                </a:lnTo>
                <a:lnTo>
                  <a:pt x="0" y="43940"/>
                </a:lnTo>
                <a:close/>
              </a:path>
            </a:pathLst>
          </a:custGeom>
          <a:ln w="24384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2" name="object 38"/>
          <p:cNvSpPr txBox="1"/>
          <p:nvPr/>
        </p:nvSpPr>
        <p:spPr>
          <a:xfrm>
            <a:off x="2005864" y="4160176"/>
            <a:ext cx="531003" cy="161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1049" b="1" spc="-4" dirty="0">
                <a:latin typeface="微软雅黑"/>
                <a:cs typeface="微软雅黑"/>
              </a:rPr>
              <a:t>19</a:t>
            </a:r>
            <a:r>
              <a:rPr sz="1049" b="1" spc="-8" dirty="0">
                <a:latin typeface="微软雅黑"/>
                <a:cs typeface="微软雅黑"/>
              </a:rPr>
              <a:t>年</a:t>
            </a:r>
            <a:r>
              <a:rPr sz="1049" b="1" spc="-4" dirty="0">
                <a:latin typeface="微软雅黑"/>
                <a:cs typeface="微软雅黑"/>
              </a:rPr>
              <a:t>2</a:t>
            </a:r>
            <a:r>
              <a:rPr sz="1049" b="1" spc="-8" dirty="0">
                <a:latin typeface="微软雅黑"/>
                <a:cs typeface="微软雅黑"/>
              </a:rPr>
              <a:t>月</a:t>
            </a:r>
            <a:endParaRPr sz="1049">
              <a:latin typeface="微软雅黑"/>
              <a:cs typeface="微软雅黑"/>
            </a:endParaRPr>
          </a:p>
        </p:txBody>
      </p:sp>
      <p:sp>
        <p:nvSpPr>
          <p:cNvPr id="33" name="object 39"/>
          <p:cNvSpPr/>
          <p:nvPr/>
        </p:nvSpPr>
        <p:spPr>
          <a:xfrm>
            <a:off x="842415" y="943244"/>
            <a:ext cx="1744889" cy="112367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4" name="object 40"/>
          <p:cNvSpPr/>
          <p:nvPr/>
        </p:nvSpPr>
        <p:spPr>
          <a:xfrm>
            <a:off x="873248" y="2129722"/>
            <a:ext cx="1703873" cy="207929"/>
          </a:xfrm>
          <a:custGeom>
            <a:avLst/>
            <a:gdLst/>
            <a:ahLst/>
            <a:cxnLst/>
            <a:rect l="l" t="t" r="r" b="b"/>
            <a:pathLst>
              <a:path w="2273935" h="277494">
                <a:moveTo>
                  <a:pt x="0" y="277367"/>
                </a:moveTo>
                <a:lnTo>
                  <a:pt x="2273808" y="277367"/>
                </a:lnTo>
                <a:lnTo>
                  <a:pt x="2273808" y="0"/>
                </a:lnTo>
                <a:lnTo>
                  <a:pt x="0" y="0"/>
                </a:lnTo>
                <a:lnTo>
                  <a:pt x="0" y="277367"/>
                </a:lnTo>
                <a:close/>
              </a:path>
            </a:pathLst>
          </a:custGeom>
          <a:ln w="9144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5" name="object 41"/>
          <p:cNvSpPr/>
          <p:nvPr/>
        </p:nvSpPr>
        <p:spPr>
          <a:xfrm>
            <a:off x="1171294" y="2124013"/>
            <a:ext cx="730844" cy="26264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6" name="object 42"/>
          <p:cNvSpPr/>
          <p:nvPr/>
        </p:nvSpPr>
        <p:spPr>
          <a:xfrm>
            <a:off x="1742266" y="2124013"/>
            <a:ext cx="317460" cy="26264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7" name="object 43"/>
          <p:cNvSpPr/>
          <p:nvPr/>
        </p:nvSpPr>
        <p:spPr>
          <a:xfrm>
            <a:off x="1899854" y="2124013"/>
            <a:ext cx="388261" cy="26264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38" name="object 44"/>
          <p:cNvSpPr txBox="1"/>
          <p:nvPr/>
        </p:nvSpPr>
        <p:spPr>
          <a:xfrm>
            <a:off x="1236005" y="2173311"/>
            <a:ext cx="976361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b="1" dirty="0">
                <a:solidFill>
                  <a:srgbClr val="C00000"/>
                </a:solidFill>
                <a:latin typeface="微软雅黑"/>
                <a:cs typeface="微软雅黑"/>
              </a:rPr>
              <a:t>战略合作</a:t>
            </a:r>
            <a:r>
              <a:rPr sz="899" b="1" spc="-8" dirty="0">
                <a:solidFill>
                  <a:srgbClr val="C00000"/>
                </a:solidFill>
                <a:latin typeface="微软雅黑"/>
                <a:cs typeface="微软雅黑"/>
              </a:rPr>
              <a:t>：</a:t>
            </a:r>
            <a:r>
              <a:rPr sz="899" b="1" dirty="0">
                <a:solidFill>
                  <a:srgbClr val="C00000"/>
                </a:solidFill>
                <a:latin typeface="微软雅黑"/>
                <a:cs typeface="微软雅黑"/>
              </a:rPr>
              <a:t>5</a:t>
            </a:r>
            <a:r>
              <a:rPr sz="899" b="1" spc="-8" dirty="0">
                <a:solidFill>
                  <a:srgbClr val="C00000"/>
                </a:solidFill>
                <a:latin typeface="微软雅黑"/>
                <a:cs typeface="微软雅黑"/>
              </a:rPr>
              <a:t>G</a:t>
            </a:r>
            <a:r>
              <a:rPr sz="899" b="1" spc="-4" dirty="0">
                <a:solidFill>
                  <a:srgbClr val="C00000"/>
                </a:solidFill>
                <a:latin typeface="微软雅黑"/>
                <a:cs typeface="微软雅黑"/>
              </a:rPr>
              <a:t>峰会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39" name="object 45"/>
          <p:cNvSpPr/>
          <p:nvPr/>
        </p:nvSpPr>
        <p:spPr>
          <a:xfrm>
            <a:off x="3254198" y="959231"/>
            <a:ext cx="1742605" cy="109626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0" name="object 46"/>
          <p:cNvSpPr/>
          <p:nvPr/>
        </p:nvSpPr>
        <p:spPr>
          <a:xfrm>
            <a:off x="3332992" y="2125155"/>
            <a:ext cx="1660575" cy="207929"/>
          </a:xfrm>
          <a:custGeom>
            <a:avLst/>
            <a:gdLst/>
            <a:ahLst/>
            <a:cxnLst/>
            <a:rect l="l" t="t" r="r" b="b"/>
            <a:pathLst>
              <a:path w="2216150" h="277494">
                <a:moveTo>
                  <a:pt x="0" y="277367"/>
                </a:moveTo>
                <a:lnTo>
                  <a:pt x="2215895" y="277367"/>
                </a:lnTo>
                <a:lnTo>
                  <a:pt x="2215895" y="0"/>
                </a:lnTo>
                <a:lnTo>
                  <a:pt x="0" y="0"/>
                </a:lnTo>
                <a:lnTo>
                  <a:pt x="0" y="277367"/>
                </a:lnTo>
                <a:close/>
              </a:path>
            </a:pathLst>
          </a:custGeom>
          <a:ln w="9144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1" name="object 47"/>
          <p:cNvSpPr/>
          <p:nvPr/>
        </p:nvSpPr>
        <p:spPr>
          <a:xfrm>
            <a:off x="3439192" y="2119445"/>
            <a:ext cx="388261" cy="26264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2" name="object 48"/>
          <p:cNvSpPr/>
          <p:nvPr/>
        </p:nvSpPr>
        <p:spPr>
          <a:xfrm>
            <a:off x="3667581" y="2119445"/>
            <a:ext cx="317460" cy="26264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3" name="object 49"/>
          <p:cNvSpPr/>
          <p:nvPr/>
        </p:nvSpPr>
        <p:spPr>
          <a:xfrm>
            <a:off x="3825169" y="2119445"/>
            <a:ext cx="1073426" cy="26264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4" name="object 50"/>
          <p:cNvSpPr txBox="1"/>
          <p:nvPr/>
        </p:nvSpPr>
        <p:spPr>
          <a:xfrm>
            <a:off x="3504854" y="2168164"/>
            <a:ext cx="1318944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b="1" dirty="0">
                <a:solidFill>
                  <a:srgbClr val="C00000"/>
                </a:solidFill>
                <a:latin typeface="微软雅黑"/>
                <a:cs typeface="微软雅黑"/>
              </a:rPr>
              <a:t>移动5</a:t>
            </a:r>
            <a:r>
              <a:rPr sz="899" b="1" spc="-11" dirty="0">
                <a:solidFill>
                  <a:srgbClr val="C00000"/>
                </a:solidFill>
                <a:latin typeface="微软雅黑"/>
                <a:cs typeface="微软雅黑"/>
              </a:rPr>
              <a:t>G</a:t>
            </a:r>
            <a:r>
              <a:rPr sz="899" b="1" dirty="0">
                <a:solidFill>
                  <a:srgbClr val="C00000"/>
                </a:solidFill>
                <a:latin typeface="微软雅黑"/>
                <a:cs typeface="微软雅黑"/>
              </a:rPr>
              <a:t>加持智慧公交首发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45" name="object 51"/>
          <p:cNvSpPr/>
          <p:nvPr/>
        </p:nvSpPr>
        <p:spPr>
          <a:xfrm>
            <a:off x="5567774" y="975218"/>
            <a:ext cx="1742605" cy="109854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6" name="object 52"/>
          <p:cNvSpPr/>
          <p:nvPr/>
        </p:nvSpPr>
        <p:spPr>
          <a:xfrm>
            <a:off x="5491263" y="2125155"/>
            <a:ext cx="2060255" cy="207929"/>
          </a:xfrm>
          <a:custGeom>
            <a:avLst/>
            <a:gdLst/>
            <a:ahLst/>
            <a:cxnLst/>
            <a:rect l="l" t="t" r="r" b="b"/>
            <a:pathLst>
              <a:path w="2749550" h="277494">
                <a:moveTo>
                  <a:pt x="0" y="277367"/>
                </a:moveTo>
                <a:lnTo>
                  <a:pt x="2749296" y="277367"/>
                </a:lnTo>
                <a:lnTo>
                  <a:pt x="2749296" y="0"/>
                </a:lnTo>
                <a:lnTo>
                  <a:pt x="0" y="0"/>
                </a:lnTo>
                <a:lnTo>
                  <a:pt x="0" y="277367"/>
                </a:lnTo>
                <a:close/>
              </a:path>
            </a:pathLst>
          </a:custGeom>
          <a:ln w="9143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7" name="object 53"/>
          <p:cNvSpPr/>
          <p:nvPr/>
        </p:nvSpPr>
        <p:spPr>
          <a:xfrm>
            <a:off x="5510677" y="2119445"/>
            <a:ext cx="388260" cy="26264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8" name="object 54"/>
          <p:cNvSpPr/>
          <p:nvPr/>
        </p:nvSpPr>
        <p:spPr>
          <a:xfrm>
            <a:off x="5739065" y="2119445"/>
            <a:ext cx="317460" cy="26264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49" name="object 55"/>
          <p:cNvSpPr/>
          <p:nvPr/>
        </p:nvSpPr>
        <p:spPr>
          <a:xfrm>
            <a:off x="5896654" y="2119445"/>
            <a:ext cx="1644397" cy="26264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0" name="object 56"/>
          <p:cNvSpPr txBox="1"/>
          <p:nvPr/>
        </p:nvSpPr>
        <p:spPr>
          <a:xfrm>
            <a:off x="5576053" y="2168164"/>
            <a:ext cx="1889915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b="1" dirty="0">
                <a:solidFill>
                  <a:srgbClr val="C00000"/>
                </a:solidFill>
                <a:latin typeface="微软雅黑"/>
                <a:cs typeface="微软雅黑"/>
              </a:rPr>
              <a:t>移动5</a:t>
            </a:r>
            <a:r>
              <a:rPr sz="899" b="1" spc="-11" dirty="0">
                <a:solidFill>
                  <a:srgbClr val="C00000"/>
                </a:solidFill>
                <a:latin typeface="微软雅黑"/>
                <a:cs typeface="微软雅黑"/>
              </a:rPr>
              <a:t>G</a:t>
            </a:r>
            <a:r>
              <a:rPr sz="899" b="1" dirty="0">
                <a:solidFill>
                  <a:srgbClr val="C00000"/>
                </a:solidFill>
                <a:latin typeface="微软雅黑"/>
                <a:cs typeface="微软雅黑"/>
              </a:rPr>
              <a:t>助力省内首次融媒体直播两会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51" name="object 57"/>
          <p:cNvSpPr/>
          <p:nvPr/>
        </p:nvSpPr>
        <p:spPr>
          <a:xfrm>
            <a:off x="5720794" y="2950780"/>
            <a:ext cx="1742605" cy="1096265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2" name="object 58"/>
          <p:cNvSpPr/>
          <p:nvPr/>
        </p:nvSpPr>
        <p:spPr>
          <a:xfrm>
            <a:off x="3586504" y="4541506"/>
            <a:ext cx="2060255" cy="207929"/>
          </a:xfrm>
          <a:custGeom>
            <a:avLst/>
            <a:gdLst/>
            <a:ahLst/>
            <a:cxnLst/>
            <a:rect l="l" t="t" r="r" b="b"/>
            <a:pathLst>
              <a:path w="2749550" h="277495">
                <a:moveTo>
                  <a:pt x="0" y="277368"/>
                </a:moveTo>
                <a:lnTo>
                  <a:pt x="2749295" y="277368"/>
                </a:lnTo>
                <a:lnTo>
                  <a:pt x="2749295" y="0"/>
                </a:lnTo>
                <a:lnTo>
                  <a:pt x="0" y="0"/>
                </a:lnTo>
                <a:lnTo>
                  <a:pt x="0" y="277368"/>
                </a:lnTo>
                <a:close/>
              </a:path>
            </a:pathLst>
          </a:custGeom>
          <a:ln w="9144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3" name="object 59"/>
          <p:cNvSpPr/>
          <p:nvPr/>
        </p:nvSpPr>
        <p:spPr>
          <a:xfrm>
            <a:off x="3834305" y="4535795"/>
            <a:ext cx="730844" cy="26264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4" name="object 60"/>
          <p:cNvSpPr/>
          <p:nvPr/>
        </p:nvSpPr>
        <p:spPr>
          <a:xfrm>
            <a:off x="4405277" y="4535795"/>
            <a:ext cx="317460" cy="26264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5" name="object 61"/>
          <p:cNvSpPr/>
          <p:nvPr/>
        </p:nvSpPr>
        <p:spPr>
          <a:xfrm>
            <a:off x="4562865" y="4535795"/>
            <a:ext cx="845038" cy="26264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6" name="object 62"/>
          <p:cNvSpPr txBox="1"/>
          <p:nvPr/>
        </p:nvSpPr>
        <p:spPr>
          <a:xfrm>
            <a:off x="3899205" y="4586380"/>
            <a:ext cx="1433138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b="1" dirty="0">
                <a:solidFill>
                  <a:srgbClr val="C00000"/>
                </a:solidFill>
                <a:latin typeface="微软雅黑"/>
                <a:cs typeface="微软雅黑"/>
              </a:rPr>
              <a:t>移动各地市5</a:t>
            </a:r>
            <a:r>
              <a:rPr sz="899" b="1" spc="-11" dirty="0">
                <a:solidFill>
                  <a:srgbClr val="C00000"/>
                </a:solidFill>
                <a:latin typeface="微软雅黑"/>
                <a:cs typeface="微软雅黑"/>
              </a:rPr>
              <a:t>G</a:t>
            </a:r>
            <a:r>
              <a:rPr sz="899" b="1" dirty="0">
                <a:solidFill>
                  <a:srgbClr val="C00000"/>
                </a:solidFill>
                <a:latin typeface="微软雅黑"/>
                <a:cs typeface="微软雅黑"/>
              </a:rPr>
              <a:t>品牌抢先发布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57" name="object 63"/>
          <p:cNvSpPr/>
          <p:nvPr/>
        </p:nvSpPr>
        <p:spPr>
          <a:xfrm>
            <a:off x="3484871" y="2925657"/>
            <a:ext cx="1742605" cy="109854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8" name="object 64"/>
          <p:cNvSpPr/>
          <p:nvPr/>
        </p:nvSpPr>
        <p:spPr>
          <a:xfrm>
            <a:off x="1198700" y="2907386"/>
            <a:ext cx="1744889" cy="1098549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59" name="object 65"/>
          <p:cNvSpPr/>
          <p:nvPr/>
        </p:nvSpPr>
        <p:spPr>
          <a:xfrm>
            <a:off x="1126759" y="4541506"/>
            <a:ext cx="2057876" cy="207929"/>
          </a:xfrm>
          <a:custGeom>
            <a:avLst/>
            <a:gdLst/>
            <a:ahLst/>
            <a:cxnLst/>
            <a:rect l="l" t="t" r="r" b="b"/>
            <a:pathLst>
              <a:path w="2746375" h="277495">
                <a:moveTo>
                  <a:pt x="0" y="277368"/>
                </a:moveTo>
                <a:lnTo>
                  <a:pt x="2746248" y="277368"/>
                </a:lnTo>
                <a:lnTo>
                  <a:pt x="2746248" y="0"/>
                </a:lnTo>
                <a:lnTo>
                  <a:pt x="0" y="0"/>
                </a:lnTo>
                <a:lnTo>
                  <a:pt x="0" y="277368"/>
                </a:lnTo>
                <a:close/>
              </a:path>
            </a:pathLst>
          </a:custGeom>
          <a:ln w="9144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0" name="object 66"/>
          <p:cNvSpPr/>
          <p:nvPr/>
        </p:nvSpPr>
        <p:spPr>
          <a:xfrm>
            <a:off x="1134753" y="4535795"/>
            <a:ext cx="388260" cy="26264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1" name="object 67"/>
          <p:cNvSpPr/>
          <p:nvPr/>
        </p:nvSpPr>
        <p:spPr>
          <a:xfrm>
            <a:off x="1363142" y="4535795"/>
            <a:ext cx="230672" cy="26264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2" name="object 68"/>
          <p:cNvSpPr/>
          <p:nvPr/>
        </p:nvSpPr>
        <p:spPr>
          <a:xfrm>
            <a:off x="1433942" y="4535795"/>
            <a:ext cx="845038" cy="262647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3" name="object 69"/>
          <p:cNvSpPr/>
          <p:nvPr/>
        </p:nvSpPr>
        <p:spPr>
          <a:xfrm>
            <a:off x="2119108" y="4535795"/>
            <a:ext cx="609797" cy="262647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4" name="object 70"/>
          <p:cNvSpPr/>
          <p:nvPr/>
        </p:nvSpPr>
        <p:spPr>
          <a:xfrm>
            <a:off x="2569033" y="4535795"/>
            <a:ext cx="616649" cy="262647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726"/>
          </a:p>
        </p:txBody>
      </p:sp>
      <p:sp>
        <p:nvSpPr>
          <p:cNvPr id="65" name="object 71"/>
          <p:cNvSpPr txBox="1"/>
          <p:nvPr/>
        </p:nvSpPr>
        <p:spPr>
          <a:xfrm>
            <a:off x="1199939" y="4586380"/>
            <a:ext cx="1910851" cy="138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17"/>
            <a:r>
              <a:rPr sz="899" b="1" dirty="0">
                <a:solidFill>
                  <a:srgbClr val="C00000"/>
                </a:solidFill>
                <a:latin typeface="微软雅黑"/>
                <a:cs typeface="微软雅黑"/>
              </a:rPr>
              <a:t>仅用</a:t>
            </a:r>
            <a:r>
              <a:rPr sz="899" b="1" spc="-4" dirty="0">
                <a:solidFill>
                  <a:srgbClr val="C00000"/>
                </a:solidFill>
                <a:latin typeface="微软雅黑"/>
                <a:cs typeface="微软雅黑"/>
              </a:rPr>
              <a:t>7天完成测试</a:t>
            </a:r>
            <a:r>
              <a:rPr sz="899" b="1" spc="-8" dirty="0">
                <a:solidFill>
                  <a:srgbClr val="C00000"/>
                </a:solidFill>
                <a:latin typeface="微软雅黑"/>
                <a:cs typeface="微软雅黑"/>
              </a:rPr>
              <a:t>区</a:t>
            </a:r>
            <a:r>
              <a:rPr sz="899" b="1" spc="-4" dirty="0">
                <a:solidFill>
                  <a:srgbClr val="C00000"/>
                </a:solidFill>
                <a:latin typeface="微软雅黑"/>
                <a:cs typeface="微软雅黑"/>
              </a:rPr>
              <a:t>SA</a:t>
            </a:r>
            <a:r>
              <a:rPr sz="899" b="1" spc="4" dirty="0">
                <a:solidFill>
                  <a:srgbClr val="C00000"/>
                </a:solidFill>
                <a:latin typeface="微软雅黑"/>
                <a:cs typeface="微软雅黑"/>
              </a:rPr>
              <a:t> </a:t>
            </a:r>
            <a:r>
              <a:rPr sz="899" b="1" dirty="0">
                <a:solidFill>
                  <a:srgbClr val="C00000"/>
                </a:solidFill>
                <a:latin typeface="微软雅黑"/>
                <a:cs typeface="微软雅黑"/>
              </a:rPr>
              <a:t>2</a:t>
            </a:r>
            <a:r>
              <a:rPr sz="899" b="1" spc="-11" dirty="0">
                <a:solidFill>
                  <a:srgbClr val="C00000"/>
                </a:solidFill>
                <a:latin typeface="微软雅黑"/>
                <a:cs typeface="微软雅黑"/>
              </a:rPr>
              <a:t>.</a:t>
            </a:r>
            <a:r>
              <a:rPr sz="899" b="1" spc="-4" dirty="0">
                <a:solidFill>
                  <a:srgbClr val="C00000"/>
                </a:solidFill>
                <a:latin typeface="微软雅黑"/>
                <a:cs typeface="微软雅黑"/>
              </a:rPr>
              <a:t>6</a:t>
            </a:r>
            <a:r>
              <a:rPr sz="899" b="1" dirty="0">
                <a:solidFill>
                  <a:srgbClr val="C00000"/>
                </a:solidFill>
                <a:latin typeface="微软雅黑"/>
                <a:cs typeface="微软雅黑"/>
              </a:rPr>
              <a:t>G网络切换</a:t>
            </a:r>
            <a:endParaRPr sz="899">
              <a:latin typeface="微软雅黑"/>
              <a:cs typeface="微软雅黑"/>
            </a:endParaRPr>
          </a:p>
        </p:txBody>
      </p:sp>
      <p:sp>
        <p:nvSpPr>
          <p:cNvPr id="66" name="object 72"/>
          <p:cNvSpPr txBox="1"/>
          <p:nvPr/>
        </p:nvSpPr>
        <p:spPr>
          <a:xfrm>
            <a:off x="7791230" y="4104156"/>
            <a:ext cx="1046781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577"/>
              </a:lnSpc>
            </a:pPr>
            <a:r>
              <a:rPr sz="1349" b="1" dirty="0">
                <a:solidFill>
                  <a:srgbClr val="C00000"/>
                </a:solidFill>
                <a:latin typeface="微软雅黑"/>
                <a:cs typeface="微软雅黑"/>
              </a:rPr>
              <a:t>持续加深合作</a:t>
            </a:r>
            <a:endParaRPr sz="1349">
              <a:latin typeface="微软雅黑"/>
              <a:cs typeface="微软雅黑"/>
            </a:endParaRPr>
          </a:p>
          <a:p>
            <a:pPr marL="952" algn="ctr">
              <a:lnSpc>
                <a:spcPts val="2476"/>
              </a:lnSpc>
            </a:pPr>
            <a:r>
              <a:rPr sz="2098" b="1" spc="4" dirty="0">
                <a:solidFill>
                  <a:srgbClr val="C00000"/>
                </a:solidFill>
                <a:latin typeface="Calibri"/>
                <a:cs typeface="Calibri"/>
              </a:rPr>
              <a:t>…</a:t>
            </a:r>
            <a:r>
              <a:rPr sz="2098" b="1" spc="-8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98" b="1" spc="4" dirty="0">
                <a:solidFill>
                  <a:srgbClr val="C00000"/>
                </a:solidFill>
                <a:latin typeface="Calibri"/>
                <a:cs typeface="Calibri"/>
              </a:rPr>
              <a:t>…</a:t>
            </a:r>
            <a:endParaRPr sz="2098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0762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8"/>
          <p:cNvSpPr txBox="1">
            <a:spLocks/>
          </p:cNvSpPr>
          <p:nvPr/>
        </p:nvSpPr>
        <p:spPr>
          <a:xfrm>
            <a:off x="145507" y="118726"/>
            <a:ext cx="8681085" cy="322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91362"/>
            <a:r>
              <a:rPr lang="zh-CN" altLang="en-US" sz="2098" b="1" kern="0" spc="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湖</a:t>
            </a:r>
            <a:r>
              <a:rPr lang="zh-CN" altLang="en-US" sz="2098" b="1" kern="0" spc="-1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南移</a:t>
            </a:r>
            <a:r>
              <a:rPr lang="zh-CN" altLang="en-US" sz="2098" b="1" kern="0" spc="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动正和多家企业开展</a:t>
            </a:r>
            <a:r>
              <a:rPr lang="en-US" altLang="zh-CN" sz="2098" b="1" kern="0" spc="-19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5</a:t>
            </a:r>
            <a:r>
              <a:rPr lang="en-US" altLang="zh-CN" sz="2098" b="1" kern="0" spc="-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G</a:t>
            </a:r>
            <a:r>
              <a:rPr lang="zh-CN" altLang="en-US" sz="2098" b="1" kern="0" spc="-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应用</a:t>
            </a:r>
            <a:r>
              <a:rPr lang="zh-CN" altLang="en-US" sz="2098" b="1" kern="0" spc="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合作</a:t>
            </a:r>
            <a:endParaRPr lang="zh-CN" altLang="en-US" sz="2098" b="1" kern="0" spc="8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object 72"/>
          <p:cNvSpPr txBox="1"/>
          <p:nvPr/>
        </p:nvSpPr>
        <p:spPr>
          <a:xfrm>
            <a:off x="2030873" y="915933"/>
            <a:ext cx="4910353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zh-CN"/>
            </a:defPPr>
            <a:lvl1pPr algn="ctr">
              <a:lnSpc>
                <a:spcPts val="2105"/>
              </a:lnSpc>
              <a:defRPr b="1">
                <a:solidFill>
                  <a:srgbClr val="C00000"/>
                </a:solidFill>
                <a:latin typeface="微软雅黑"/>
                <a:cs typeface="微软雅黑"/>
              </a:defRPr>
            </a:lvl1pPr>
          </a:lstStyle>
          <a:p>
            <a:r>
              <a:rPr lang="zh-CN" altLang="en-US" sz="2098">
                <a:latin typeface="微软雅黑" panose="020B0503020204020204" pitchFamily="34" charset="-122"/>
              </a:rPr>
              <a:t>湖南移动</a:t>
            </a:r>
            <a:r>
              <a:rPr lang="en-US" altLang="zh-CN" sz="2098">
                <a:latin typeface="微软雅黑" panose="020B0503020204020204" pitchFamily="34" charset="-122"/>
              </a:rPr>
              <a:t>5G</a:t>
            </a:r>
            <a:r>
              <a:rPr lang="zh-CN" altLang="en-US" sz="2098">
                <a:latin typeface="微软雅黑" panose="020B0503020204020204" pitchFamily="34" charset="-122"/>
              </a:rPr>
              <a:t>客户单位不断增加中</a:t>
            </a:r>
            <a:r>
              <a:rPr lang="en-US" altLang="zh-CN" sz="2098">
                <a:latin typeface="微软雅黑" panose="020B0503020204020204" pitchFamily="34" charset="-122"/>
              </a:rPr>
              <a:t>……</a:t>
            </a:r>
            <a:endParaRPr sz="2098">
              <a:latin typeface="微软雅黑" panose="020B0503020204020204" pitchFamily="34" charset="-122"/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860687" y="1601099"/>
            <a:ext cx="1427428" cy="685166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1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17" tIns="34258" rIns="68517" bIns="3425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545"/>
          </a:p>
        </p:txBody>
      </p:sp>
      <p:sp>
        <p:nvSpPr>
          <p:cNvPr id="71" name="矩形 70"/>
          <p:cNvSpPr/>
          <p:nvPr/>
        </p:nvSpPr>
        <p:spPr>
          <a:xfrm>
            <a:off x="2873275" y="1601099"/>
            <a:ext cx="1427428" cy="685166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31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17" tIns="34258" rIns="68517" bIns="3425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545"/>
          </a:p>
        </p:txBody>
      </p:sp>
      <p:sp>
        <p:nvSpPr>
          <p:cNvPr id="72" name="矩形 71"/>
          <p:cNvSpPr/>
          <p:nvPr/>
        </p:nvSpPr>
        <p:spPr>
          <a:xfrm>
            <a:off x="4885864" y="1601099"/>
            <a:ext cx="1427428" cy="685166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1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17" tIns="34258" rIns="68517" bIns="3425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545"/>
          </a:p>
        </p:txBody>
      </p:sp>
      <p:sp>
        <p:nvSpPr>
          <p:cNvPr id="73" name="矩形 72"/>
          <p:cNvSpPr/>
          <p:nvPr/>
        </p:nvSpPr>
        <p:spPr>
          <a:xfrm>
            <a:off x="6898451" y="1601099"/>
            <a:ext cx="1427428" cy="685166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31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17" tIns="34258" rIns="68517" bIns="3425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545"/>
          </a:p>
        </p:txBody>
      </p:sp>
      <p:sp>
        <p:nvSpPr>
          <p:cNvPr id="74" name="矩形 73"/>
          <p:cNvSpPr/>
          <p:nvPr/>
        </p:nvSpPr>
        <p:spPr>
          <a:xfrm>
            <a:off x="860687" y="2628848"/>
            <a:ext cx="1427428" cy="685166"/>
          </a:xfrm>
          <a:prstGeom prst="rect">
            <a:avLst/>
          </a:prstGeom>
          <a:blipFill>
            <a:blip r:embed="rId7"/>
            <a:stretch>
              <a:fillRect/>
            </a:stretch>
          </a:blipFill>
          <a:ln w="31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17" tIns="34258" rIns="68517" bIns="3425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545"/>
          </a:p>
        </p:txBody>
      </p:sp>
      <p:sp>
        <p:nvSpPr>
          <p:cNvPr id="75" name="矩形 74"/>
          <p:cNvSpPr/>
          <p:nvPr/>
        </p:nvSpPr>
        <p:spPr>
          <a:xfrm>
            <a:off x="2873275" y="2628848"/>
            <a:ext cx="1427428" cy="685166"/>
          </a:xfrm>
          <a:prstGeom prst="rect">
            <a:avLst/>
          </a:prstGeom>
          <a:blipFill>
            <a:blip r:embed="rId8"/>
            <a:stretch>
              <a:fillRect/>
            </a:stretch>
          </a:blipFill>
          <a:ln w="31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17" tIns="34258" rIns="68517" bIns="3425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545"/>
          </a:p>
        </p:txBody>
      </p:sp>
      <p:sp>
        <p:nvSpPr>
          <p:cNvPr id="76" name="矩形 75"/>
          <p:cNvSpPr/>
          <p:nvPr/>
        </p:nvSpPr>
        <p:spPr>
          <a:xfrm>
            <a:off x="4885864" y="2628848"/>
            <a:ext cx="1427428" cy="685166"/>
          </a:xfrm>
          <a:prstGeom prst="rect">
            <a:avLst/>
          </a:prstGeom>
          <a:blipFill>
            <a:blip r:embed="rId9"/>
            <a:stretch>
              <a:fillRect/>
            </a:stretch>
          </a:blipFill>
          <a:ln w="31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17" tIns="34258" rIns="68517" bIns="3425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545"/>
          </a:p>
        </p:txBody>
      </p:sp>
      <p:sp>
        <p:nvSpPr>
          <p:cNvPr id="77" name="矩形 76"/>
          <p:cNvSpPr/>
          <p:nvPr/>
        </p:nvSpPr>
        <p:spPr>
          <a:xfrm>
            <a:off x="6898451" y="2628848"/>
            <a:ext cx="1427428" cy="685166"/>
          </a:xfrm>
          <a:prstGeom prst="rect">
            <a:avLst/>
          </a:prstGeom>
          <a:blipFill>
            <a:blip r:embed="rId10"/>
            <a:stretch>
              <a:fillRect/>
            </a:stretch>
          </a:blipFill>
          <a:ln w="31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17" tIns="34258" rIns="68517" bIns="3425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545"/>
          </a:p>
        </p:txBody>
      </p:sp>
      <p:sp>
        <p:nvSpPr>
          <p:cNvPr id="78" name="矩形 77"/>
          <p:cNvSpPr/>
          <p:nvPr/>
        </p:nvSpPr>
        <p:spPr>
          <a:xfrm>
            <a:off x="860687" y="3668637"/>
            <a:ext cx="1427428" cy="685166"/>
          </a:xfrm>
          <a:prstGeom prst="rect">
            <a:avLst/>
          </a:prstGeom>
          <a:blipFill>
            <a:blip r:embed="rId11"/>
            <a:stretch>
              <a:fillRect/>
            </a:stretch>
          </a:blipFill>
          <a:ln w="31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17" tIns="34258" rIns="68517" bIns="3425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545"/>
          </a:p>
        </p:txBody>
      </p:sp>
      <p:sp>
        <p:nvSpPr>
          <p:cNvPr id="79" name="矩形 78"/>
          <p:cNvSpPr/>
          <p:nvPr/>
        </p:nvSpPr>
        <p:spPr>
          <a:xfrm>
            <a:off x="2873275" y="3668637"/>
            <a:ext cx="1427428" cy="685166"/>
          </a:xfrm>
          <a:prstGeom prst="rect">
            <a:avLst/>
          </a:prstGeom>
          <a:blipFill>
            <a:blip r:embed="rId12"/>
            <a:stretch>
              <a:fillRect/>
            </a:stretch>
          </a:blipFill>
          <a:ln w="31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17" tIns="34258" rIns="68517" bIns="3425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545"/>
          </a:p>
        </p:txBody>
      </p:sp>
      <p:sp>
        <p:nvSpPr>
          <p:cNvPr id="80" name="矩形 79"/>
          <p:cNvSpPr/>
          <p:nvPr/>
        </p:nvSpPr>
        <p:spPr>
          <a:xfrm>
            <a:off x="4885864" y="3668637"/>
            <a:ext cx="1427428" cy="685166"/>
          </a:xfrm>
          <a:prstGeom prst="rect">
            <a:avLst/>
          </a:prstGeom>
          <a:blipFill>
            <a:blip r:embed="rId13"/>
            <a:stretch>
              <a:fillRect/>
            </a:stretch>
          </a:blipFill>
          <a:ln w="31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17" tIns="34258" rIns="68517" bIns="3425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545"/>
          </a:p>
        </p:txBody>
      </p:sp>
      <p:sp>
        <p:nvSpPr>
          <p:cNvPr id="81" name="矩形 80"/>
          <p:cNvSpPr/>
          <p:nvPr/>
        </p:nvSpPr>
        <p:spPr>
          <a:xfrm>
            <a:off x="6898451" y="3668637"/>
            <a:ext cx="1427428" cy="685166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31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17" tIns="34258" rIns="68517" bIns="3425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545"/>
          </a:p>
        </p:txBody>
      </p:sp>
    </p:spTree>
    <p:extLst>
      <p:ext uri="{BB962C8B-B14F-4D97-AF65-F5344CB8AC3E}">
        <p14:creationId xmlns:p14="http://schemas.microsoft.com/office/powerpoint/2010/main" val="101104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 descr="移动4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7" r="11147"/>
          <a:stretch>
            <a:fillRect/>
          </a:stretch>
        </p:blipFill>
        <p:spPr bwMode="auto">
          <a:xfrm>
            <a:off x="1583533" y="1772843"/>
            <a:ext cx="1482329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直接连接符 11"/>
          <p:cNvCxnSpPr>
            <a:cxnSpLocks/>
          </p:cNvCxnSpPr>
          <p:nvPr/>
        </p:nvCxnSpPr>
        <p:spPr>
          <a:xfrm>
            <a:off x="3330182" y="853440"/>
            <a:ext cx="0" cy="3904160"/>
          </a:xfrm>
          <a:prstGeom prst="line">
            <a:avLst/>
          </a:prstGeom>
          <a:ln w="57150">
            <a:solidFill>
              <a:srgbClr val="89B9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>
            <a:cxnSpLocks/>
          </p:cNvCxnSpPr>
          <p:nvPr/>
        </p:nvCxnSpPr>
        <p:spPr>
          <a:xfrm>
            <a:off x="3398044" y="853440"/>
            <a:ext cx="0" cy="3904160"/>
          </a:xfrm>
          <a:prstGeom prst="line">
            <a:avLst/>
          </a:prstGeom>
          <a:ln>
            <a:solidFill>
              <a:srgbClr val="89B9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453" name="Text Box 36"/>
          <p:cNvSpPr txBox="1">
            <a:spLocks noChangeArrowheads="1"/>
          </p:cNvSpPr>
          <p:nvPr/>
        </p:nvSpPr>
        <p:spPr bwMode="gray">
          <a:xfrm>
            <a:off x="4232676" y="2287097"/>
            <a:ext cx="3613139" cy="369332"/>
          </a:xfrm>
          <a:prstGeom prst="rect">
            <a:avLst/>
          </a:prstGeom>
          <a:noFill/>
          <a:ln w="9525">
            <a:noFill/>
            <a:miter lim="800000"/>
          </a:ln>
          <a:extLst/>
        </p:spPr>
        <p:txBody>
          <a:bodyPr>
            <a:spAutoFit/>
          </a:bodyPr>
          <a:lstStyle>
            <a:defPPr>
              <a:defRPr lang="en-US"/>
            </a:defPPr>
            <a:lvl1pPr>
              <a:defRPr sz="1800" b="1">
                <a:solidFill>
                  <a:srgbClr val="7F7F7F"/>
                </a:solidFill>
              </a:defRPr>
            </a:lvl1pPr>
          </a:lstStyle>
          <a:p>
            <a:r>
              <a:rPr lang="zh-CN" altLang="en-US" dirty="0"/>
              <a:t>教育行业概述</a:t>
            </a:r>
          </a:p>
        </p:txBody>
      </p:sp>
      <p:sp>
        <p:nvSpPr>
          <p:cNvPr id="15" name="矩形 14"/>
          <p:cNvSpPr/>
          <p:nvPr/>
        </p:nvSpPr>
        <p:spPr>
          <a:xfrm>
            <a:off x="3594503" y="2229948"/>
            <a:ext cx="484585" cy="43576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>
                <a:solidFill>
                  <a:srgbClr val="FFFFFF"/>
                </a:solidFill>
                <a:ea typeface="华文细黑" pitchFamily="2" charset="-122"/>
              </a:rPr>
              <a:t>3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16" name="矩形 63"/>
          <p:cNvSpPr/>
          <p:nvPr/>
        </p:nvSpPr>
        <p:spPr>
          <a:xfrm>
            <a:off x="3594503" y="3509837"/>
            <a:ext cx="484585" cy="43576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>
                <a:solidFill>
                  <a:srgbClr val="FFFFFF"/>
                </a:solidFill>
                <a:ea typeface="华文细黑" pitchFamily="2" charset="-122"/>
              </a:rPr>
              <a:t>5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105480" name="Text Box 36"/>
          <p:cNvSpPr txBox="1">
            <a:spLocks noChangeArrowheads="1"/>
          </p:cNvSpPr>
          <p:nvPr/>
        </p:nvSpPr>
        <p:spPr bwMode="gray">
          <a:xfrm>
            <a:off x="4263636" y="3566984"/>
            <a:ext cx="32408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1800" dirty="0">
                <a:sym typeface="+mn-ea"/>
              </a:rPr>
              <a:t>个性化行业解决方案</a:t>
            </a:r>
            <a:endParaRPr lang="zh-CN" altLang="en-US" sz="1800" dirty="0"/>
          </a:p>
        </p:txBody>
      </p:sp>
      <p:sp>
        <p:nvSpPr>
          <p:cNvPr id="105481" name="Text Box 36"/>
          <p:cNvSpPr txBox="1">
            <a:spLocks noChangeArrowheads="1"/>
          </p:cNvSpPr>
          <p:nvPr/>
        </p:nvSpPr>
        <p:spPr bwMode="gray">
          <a:xfrm>
            <a:off x="4237438" y="2937551"/>
            <a:ext cx="3476625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r>
              <a:rPr lang="zh-CN" altLang="en-US" sz="1800" dirty="0">
                <a:sym typeface="+mn-ea"/>
              </a:rPr>
              <a:t>标准产品解决方案</a:t>
            </a:r>
            <a:endParaRPr lang="zh-CN" altLang="en-US" sz="1800" dirty="0"/>
          </a:p>
        </p:txBody>
      </p:sp>
      <p:sp>
        <p:nvSpPr>
          <p:cNvPr id="23" name="矩形 63"/>
          <p:cNvSpPr/>
          <p:nvPr/>
        </p:nvSpPr>
        <p:spPr>
          <a:xfrm>
            <a:off x="3594503" y="2891118"/>
            <a:ext cx="484585" cy="43576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>
                <a:solidFill>
                  <a:srgbClr val="FFFFFF"/>
                </a:solidFill>
                <a:ea typeface="华文细黑" pitchFamily="2" charset="-122"/>
              </a:rPr>
              <a:t>4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14" name="Text Box 36"/>
          <p:cNvSpPr txBox="1">
            <a:spLocks noChangeArrowheads="1"/>
          </p:cNvSpPr>
          <p:nvPr/>
        </p:nvSpPr>
        <p:spPr bwMode="gray">
          <a:xfrm>
            <a:off x="4239142" y="1619191"/>
            <a:ext cx="3476625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en-US"/>
            </a:defPPr>
            <a:lvl1pPr>
              <a:defRPr sz="1800" b="1">
                <a:solidFill>
                  <a:srgbClr val="FF0000"/>
                </a:solidFill>
              </a:defRPr>
            </a:lvl1pPr>
          </a:lstStyle>
          <a:p>
            <a:r>
              <a:rPr lang="zh-CN" altLang="en-US" dirty="0"/>
              <a:t>典型案例介绍</a:t>
            </a:r>
          </a:p>
        </p:txBody>
      </p:sp>
      <p:sp>
        <p:nvSpPr>
          <p:cNvPr id="17" name="矩形 63"/>
          <p:cNvSpPr/>
          <p:nvPr/>
        </p:nvSpPr>
        <p:spPr>
          <a:xfrm>
            <a:off x="3596207" y="1572759"/>
            <a:ext cx="484585" cy="435769"/>
          </a:xfrm>
          <a:prstGeom prst="rect">
            <a:avLst/>
          </a:prstGeom>
          <a:solidFill>
            <a:srgbClr val="92D05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>
                <a:solidFill>
                  <a:srgbClr val="FFFFFF"/>
                </a:solidFill>
                <a:ea typeface="华文细黑" pitchFamily="2" charset="-122"/>
              </a:rPr>
              <a:t>2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22" name="Text Box 36"/>
          <p:cNvSpPr txBox="1">
            <a:spLocks noChangeArrowheads="1"/>
          </p:cNvSpPr>
          <p:nvPr/>
        </p:nvSpPr>
        <p:spPr bwMode="gray">
          <a:xfrm>
            <a:off x="4239142" y="967253"/>
            <a:ext cx="3476625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en-US"/>
            </a:defPPr>
            <a:lvl1pPr>
              <a:defRPr sz="1800" b="1">
                <a:solidFill>
                  <a:srgbClr val="7F7F7F"/>
                </a:solidFill>
              </a:defRPr>
            </a:lvl1pPr>
          </a:lstStyle>
          <a:p>
            <a:r>
              <a:rPr lang="zh-CN" altLang="en-US" dirty="0"/>
              <a:t>湖南</a:t>
            </a:r>
            <a:r>
              <a:rPr lang="zh-CN" altLang="en-US"/>
              <a:t>移动</a:t>
            </a:r>
            <a:r>
              <a:rPr lang="zh-CN" altLang="en-US" smtClean="0"/>
              <a:t>简介及</a:t>
            </a:r>
            <a:r>
              <a:rPr lang="en-US" altLang="zh-CN" smtClean="0"/>
              <a:t>5G</a:t>
            </a:r>
            <a:r>
              <a:rPr lang="zh-CN" altLang="en-US" smtClean="0"/>
              <a:t>介绍</a:t>
            </a:r>
            <a:endParaRPr lang="zh-CN" altLang="en-US" dirty="0"/>
          </a:p>
        </p:txBody>
      </p:sp>
      <p:sp>
        <p:nvSpPr>
          <p:cNvPr id="24" name="矩形 63"/>
          <p:cNvSpPr/>
          <p:nvPr/>
        </p:nvSpPr>
        <p:spPr>
          <a:xfrm>
            <a:off x="3596207" y="920820"/>
            <a:ext cx="484585" cy="43576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 dirty="0">
                <a:solidFill>
                  <a:srgbClr val="FFFFFF"/>
                </a:solidFill>
                <a:ea typeface="华文细黑" pitchFamily="2" charset="-122"/>
              </a:rPr>
              <a:t>1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25" name="矩形 63">
            <a:extLst>
              <a:ext uri="{FF2B5EF4-FFF2-40B4-BE49-F238E27FC236}">
                <a16:creationId xmlns:a16="http://schemas.microsoft.com/office/drawing/2014/main" xmlns="" id="{FB590640-5BCA-48FE-B2E7-C870378CE51A}"/>
              </a:ext>
            </a:extLst>
          </p:cNvPr>
          <p:cNvSpPr/>
          <p:nvPr/>
        </p:nvSpPr>
        <p:spPr>
          <a:xfrm>
            <a:off x="3594503" y="4155990"/>
            <a:ext cx="484585" cy="43576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 dirty="0">
                <a:solidFill>
                  <a:srgbClr val="FFFFFF"/>
                </a:solidFill>
                <a:ea typeface="华文细黑" pitchFamily="2" charset="-122"/>
              </a:rPr>
              <a:t>6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26" name="Text Box 36">
            <a:extLst>
              <a:ext uri="{FF2B5EF4-FFF2-40B4-BE49-F238E27FC236}">
                <a16:creationId xmlns:a16="http://schemas.microsoft.com/office/drawing/2014/main" xmlns="" id="{EEB6834F-9466-49AC-983B-ABD801D1BA96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263636" y="4213137"/>
            <a:ext cx="32408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1800" dirty="0"/>
              <a:t>商务模式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BE54577D-7C13-4911-BED4-D7330CB5E703}"/>
              </a:ext>
            </a:extLst>
          </p:cNvPr>
          <p:cNvSpPr/>
          <p:nvPr/>
        </p:nvSpPr>
        <p:spPr>
          <a:xfrm>
            <a:off x="175923" y="72457"/>
            <a:ext cx="1278916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zh-CN" altLang="en-US" sz="2400" b="1" dirty="0">
                <a:solidFill>
                  <a:schemeClr val="bg1"/>
                </a:solidFill>
              </a:rPr>
              <a:t>目 录</a:t>
            </a:r>
          </a:p>
        </p:txBody>
      </p:sp>
    </p:spTree>
    <p:extLst>
      <p:ext uri="{BB962C8B-B14F-4D97-AF65-F5344CB8AC3E}">
        <p14:creationId xmlns:p14="http://schemas.microsoft.com/office/powerpoint/2010/main" val="12818024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9" name="标题 1"/>
          <p:cNvSpPr txBox="1"/>
          <p:nvPr/>
        </p:nvSpPr>
        <p:spPr bwMode="auto">
          <a:xfrm>
            <a:off x="137" y="0"/>
            <a:ext cx="7886463" cy="486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8" tIns="34289" rIns="68578" bIns="34289" anchor="ctr"/>
          <a:lstStyle>
            <a:lvl1pPr marL="35750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成功案例展示：云南省教育资源公共服务平台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62553" y="540355"/>
            <a:ext cx="8796391" cy="412035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350" dirty="0"/>
              <a:t>        中国移动为云南省打造了全省统一的教育资源公共服务平台，针对教师、学生、教管机构等不同需求，将</a:t>
            </a:r>
            <a:r>
              <a:rPr lang="zh-CN" altLang="zh-CN" sz="1350" b="1" dirty="0">
                <a:solidFill>
                  <a:srgbClr val="00B0F0"/>
                </a:solidFill>
              </a:rPr>
              <a:t>网络备课</a:t>
            </a:r>
            <a:r>
              <a:rPr lang="zh-CN" altLang="en-US" sz="1350" b="1" dirty="0">
                <a:solidFill>
                  <a:srgbClr val="00B0F0"/>
                </a:solidFill>
              </a:rPr>
              <a:t>、教育</a:t>
            </a:r>
            <a:r>
              <a:rPr lang="zh-CN" altLang="zh-CN" sz="1350" b="1" dirty="0">
                <a:solidFill>
                  <a:srgbClr val="00B0F0"/>
                </a:solidFill>
              </a:rPr>
              <a:t>网盘</a:t>
            </a:r>
            <a:r>
              <a:rPr lang="zh-CN" altLang="en-US" sz="1350" b="1" dirty="0">
                <a:solidFill>
                  <a:srgbClr val="00B0F0"/>
                </a:solidFill>
              </a:rPr>
              <a:t>、</a:t>
            </a:r>
            <a:r>
              <a:rPr lang="zh-CN" altLang="zh-CN" sz="1350" b="1" dirty="0">
                <a:solidFill>
                  <a:srgbClr val="00B0F0"/>
                </a:solidFill>
              </a:rPr>
              <a:t>在线作业</a:t>
            </a:r>
            <a:r>
              <a:rPr lang="zh-CN" altLang="en-US" sz="1350" b="1" dirty="0">
                <a:solidFill>
                  <a:srgbClr val="00B0F0"/>
                </a:solidFill>
              </a:rPr>
              <a:t>、创客教育、教育扶贫</a:t>
            </a:r>
            <a:r>
              <a:rPr lang="zh-CN" altLang="en-US" sz="1350" dirty="0"/>
              <a:t>等诸多应用服务有机结合。</a:t>
            </a:r>
            <a:endParaRPr lang="en-US" altLang="zh-CN" sz="1350" dirty="0"/>
          </a:p>
          <a:p>
            <a:pPr>
              <a:lnSpc>
                <a:spcPct val="150000"/>
              </a:lnSpc>
            </a:pPr>
            <a:endParaRPr lang="en-US" altLang="zh-CN" sz="1350" dirty="0"/>
          </a:p>
          <a:p>
            <a:pPr>
              <a:lnSpc>
                <a:spcPct val="150000"/>
              </a:lnSpc>
            </a:pPr>
            <a:endParaRPr lang="en-US" altLang="zh-CN" sz="1350"/>
          </a:p>
          <a:p>
            <a:pPr>
              <a:lnSpc>
                <a:spcPct val="150000"/>
              </a:lnSpc>
            </a:pPr>
            <a:endParaRPr lang="en-US" altLang="zh-CN" sz="1350"/>
          </a:p>
          <a:p>
            <a:pPr>
              <a:lnSpc>
                <a:spcPct val="150000"/>
              </a:lnSpc>
            </a:pPr>
            <a:endParaRPr lang="en-US" altLang="zh-CN" sz="1350"/>
          </a:p>
          <a:p>
            <a:pPr>
              <a:lnSpc>
                <a:spcPct val="150000"/>
              </a:lnSpc>
            </a:pPr>
            <a:endParaRPr lang="en-US" altLang="zh-CN" sz="1350"/>
          </a:p>
          <a:p>
            <a:pPr>
              <a:lnSpc>
                <a:spcPct val="150000"/>
              </a:lnSpc>
            </a:pPr>
            <a:endParaRPr lang="en-US" altLang="zh-CN" sz="1350" dirty="0"/>
          </a:p>
          <a:p>
            <a:pPr>
              <a:lnSpc>
                <a:spcPct val="150000"/>
              </a:lnSpc>
            </a:pPr>
            <a:endParaRPr lang="en-US" altLang="zh-CN" sz="1350" dirty="0"/>
          </a:p>
          <a:p>
            <a:pPr>
              <a:lnSpc>
                <a:spcPct val="150000"/>
              </a:lnSpc>
            </a:pPr>
            <a:endParaRPr lang="en-US" altLang="zh-CN" sz="1350" dirty="0"/>
          </a:p>
          <a:p>
            <a:pPr>
              <a:lnSpc>
                <a:spcPct val="150000"/>
              </a:lnSpc>
            </a:pPr>
            <a:endParaRPr lang="en-US" altLang="zh-CN" sz="1350" dirty="0"/>
          </a:p>
          <a:p>
            <a:pPr>
              <a:lnSpc>
                <a:spcPct val="150000"/>
              </a:lnSpc>
            </a:pPr>
            <a:r>
              <a:rPr lang="zh-CN" altLang="en-US" sz="1350" dirty="0"/>
              <a:t>        平台目前已为云南省下辖</a:t>
            </a:r>
            <a:r>
              <a:rPr lang="en-US" altLang="zh-CN" sz="1350" b="1" dirty="0">
                <a:solidFill>
                  <a:srgbClr val="00B0F0"/>
                </a:solidFill>
              </a:rPr>
              <a:t>11</a:t>
            </a:r>
            <a:r>
              <a:rPr lang="zh-CN" altLang="zh-CN" sz="1350" b="1" dirty="0">
                <a:solidFill>
                  <a:srgbClr val="00B0F0"/>
                </a:solidFill>
              </a:rPr>
              <a:t>个</a:t>
            </a:r>
            <a:r>
              <a:rPr lang="zh-CN" altLang="en-US" sz="1350" b="1" dirty="0">
                <a:solidFill>
                  <a:srgbClr val="00B0F0"/>
                </a:solidFill>
              </a:rPr>
              <a:t>市州超</a:t>
            </a:r>
            <a:r>
              <a:rPr lang="en-US" altLang="zh-CN" sz="1350" b="1" dirty="0">
                <a:solidFill>
                  <a:srgbClr val="00B0F0"/>
                </a:solidFill>
              </a:rPr>
              <a:t>9700</a:t>
            </a:r>
            <a:r>
              <a:rPr lang="zh-CN" altLang="zh-CN" sz="1350" b="1" dirty="0">
                <a:solidFill>
                  <a:srgbClr val="00B0F0"/>
                </a:solidFill>
              </a:rPr>
              <a:t>所</a:t>
            </a:r>
            <a:r>
              <a:rPr lang="zh-CN" altLang="en-US" sz="1350" dirty="0"/>
              <a:t>中小学提供统一教育资源共享服务，使用学生人数超</a:t>
            </a:r>
            <a:r>
              <a:rPr lang="en-US" altLang="zh-CN" sz="1350" b="1" dirty="0">
                <a:solidFill>
                  <a:srgbClr val="00B0F0"/>
                </a:solidFill>
              </a:rPr>
              <a:t>500</a:t>
            </a:r>
            <a:r>
              <a:rPr lang="zh-CN" altLang="zh-CN" sz="1350" b="1" dirty="0">
                <a:solidFill>
                  <a:srgbClr val="00B0F0"/>
                </a:solidFill>
              </a:rPr>
              <a:t>万</a:t>
            </a:r>
            <a:r>
              <a:rPr lang="zh-CN" altLang="en-US" sz="1350" dirty="0"/>
              <a:t>；为云南</a:t>
            </a:r>
            <a:r>
              <a:rPr lang="zh-CN" altLang="en-US" sz="1350" b="1" dirty="0">
                <a:solidFill>
                  <a:srgbClr val="00B0F0"/>
                </a:solidFill>
              </a:rPr>
              <a:t>提升教育服务能力</a:t>
            </a:r>
            <a:r>
              <a:rPr lang="zh-CN" altLang="en-US" sz="1350" dirty="0"/>
              <a:t>、推动</a:t>
            </a:r>
            <a:r>
              <a:rPr lang="zh-CN" altLang="en-US" sz="1350" b="1" dirty="0">
                <a:solidFill>
                  <a:srgbClr val="00B0F0"/>
                </a:solidFill>
              </a:rPr>
              <a:t>优势教育资源共享</a:t>
            </a:r>
            <a:r>
              <a:rPr lang="zh-CN" altLang="en-US" sz="1350" dirty="0"/>
              <a:t>，提供了有力的技术保障。</a:t>
            </a:r>
          </a:p>
        </p:txBody>
      </p:sp>
      <p:pic>
        <p:nvPicPr>
          <p:cNvPr id="7" name="图片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56425" y="1144498"/>
            <a:ext cx="5657414" cy="2902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621255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9" name="标题 1"/>
          <p:cNvSpPr txBox="1"/>
          <p:nvPr/>
        </p:nvSpPr>
        <p:spPr bwMode="auto">
          <a:xfrm>
            <a:off x="137" y="0"/>
            <a:ext cx="7886463" cy="486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8" tIns="34289" rIns="68578" bIns="34289" anchor="ctr"/>
          <a:lstStyle>
            <a:lvl1pPr marL="35750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成功案例展示：福建省和教育公共服务平台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62553" y="540355"/>
            <a:ext cx="8796391" cy="412035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中国移动为福建省打造的和教育公共服务平台，整合了福建省教育厅省级资源平台相关能力，并拓展了</a:t>
            </a:r>
            <a:r>
              <a:rPr lang="zh-CN" altLang="en-US" sz="135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教育咨询、家校互动、</a:t>
            </a:r>
            <a:r>
              <a:rPr lang="zh-CN" altLang="zh-CN" sz="135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</a:t>
            </a:r>
            <a:r>
              <a:rPr lang="zh-CN" altLang="en-US" sz="135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答疑、备课授课</a:t>
            </a:r>
            <a:r>
              <a:rPr lang="zh-CN" altLang="en-US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等应用服务，为教师、学生、家长提供了统一的资源共享及应用服务平台。</a:t>
            </a:r>
            <a:endParaRPr lang="en-US" altLang="zh-CN" sz="13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3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3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3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3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3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3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3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3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3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en-US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平台目前已服务于福建省各地市超</a:t>
            </a:r>
            <a:r>
              <a:rPr lang="en-US" altLang="zh-CN" sz="135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140</a:t>
            </a:r>
            <a:r>
              <a:rPr lang="zh-CN" altLang="en-US" sz="135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</a:t>
            </a:r>
            <a:r>
              <a:rPr lang="zh-CN" altLang="en-US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中小学生，有效促进了省内教育均衡发展，提升了教育教学质量，助力福建教育信息化向</a:t>
            </a:r>
            <a:r>
              <a:rPr lang="en-US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2.0</a:t>
            </a:r>
            <a:r>
              <a:rPr lang="zh-CN" altLang="en-US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稳步迈进。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1639" y="1177980"/>
            <a:ext cx="6534961" cy="2775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273901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 descr="移动4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7" r="11147"/>
          <a:stretch>
            <a:fillRect/>
          </a:stretch>
        </p:blipFill>
        <p:spPr bwMode="auto">
          <a:xfrm>
            <a:off x="1583533" y="1772843"/>
            <a:ext cx="1482329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直接连接符 11"/>
          <p:cNvCxnSpPr>
            <a:cxnSpLocks/>
          </p:cNvCxnSpPr>
          <p:nvPr/>
        </p:nvCxnSpPr>
        <p:spPr>
          <a:xfrm>
            <a:off x="3330182" y="853440"/>
            <a:ext cx="0" cy="3904160"/>
          </a:xfrm>
          <a:prstGeom prst="line">
            <a:avLst/>
          </a:prstGeom>
          <a:ln w="57150">
            <a:solidFill>
              <a:srgbClr val="89B9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>
            <a:cxnSpLocks/>
          </p:cNvCxnSpPr>
          <p:nvPr/>
        </p:nvCxnSpPr>
        <p:spPr>
          <a:xfrm>
            <a:off x="3398044" y="853440"/>
            <a:ext cx="0" cy="3904160"/>
          </a:xfrm>
          <a:prstGeom prst="line">
            <a:avLst/>
          </a:prstGeom>
          <a:ln>
            <a:solidFill>
              <a:srgbClr val="89B9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453" name="Text Box 36"/>
          <p:cNvSpPr txBox="1">
            <a:spLocks noChangeArrowheads="1"/>
          </p:cNvSpPr>
          <p:nvPr/>
        </p:nvSpPr>
        <p:spPr bwMode="gray">
          <a:xfrm>
            <a:off x="4232676" y="2287097"/>
            <a:ext cx="3613139" cy="369332"/>
          </a:xfrm>
          <a:prstGeom prst="rect">
            <a:avLst/>
          </a:prstGeom>
          <a:noFill/>
          <a:ln w="9525">
            <a:noFill/>
            <a:miter lim="800000"/>
          </a:ln>
          <a:extLst/>
        </p:spPr>
        <p:txBody>
          <a:bodyPr>
            <a:spAutoFit/>
          </a:bodyPr>
          <a:lstStyle>
            <a:defPPr>
              <a:defRPr lang="en-US"/>
            </a:defPPr>
            <a:lvl1pPr>
              <a:defRPr sz="1800" b="1">
                <a:solidFill>
                  <a:srgbClr val="FF0000"/>
                </a:solidFill>
              </a:defRPr>
            </a:lvl1pPr>
          </a:lstStyle>
          <a:p>
            <a:r>
              <a:rPr lang="zh-CN" altLang="en-US" dirty="0"/>
              <a:t>教育行业概述</a:t>
            </a:r>
          </a:p>
        </p:txBody>
      </p:sp>
      <p:sp>
        <p:nvSpPr>
          <p:cNvPr id="15" name="矩形 14"/>
          <p:cNvSpPr/>
          <p:nvPr/>
        </p:nvSpPr>
        <p:spPr>
          <a:xfrm>
            <a:off x="3594503" y="2229948"/>
            <a:ext cx="484585" cy="435769"/>
          </a:xfrm>
          <a:prstGeom prst="rect">
            <a:avLst/>
          </a:prstGeom>
          <a:solidFill>
            <a:srgbClr val="92D05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>
                <a:solidFill>
                  <a:srgbClr val="FFFFFF"/>
                </a:solidFill>
                <a:ea typeface="华文细黑" pitchFamily="2" charset="-122"/>
              </a:rPr>
              <a:t>3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16" name="矩形 63"/>
          <p:cNvSpPr/>
          <p:nvPr/>
        </p:nvSpPr>
        <p:spPr>
          <a:xfrm>
            <a:off x="3594503" y="3509837"/>
            <a:ext cx="484585" cy="43576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>
                <a:solidFill>
                  <a:srgbClr val="FFFFFF"/>
                </a:solidFill>
                <a:ea typeface="华文细黑" pitchFamily="2" charset="-122"/>
              </a:rPr>
              <a:t>5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105480" name="Text Box 36"/>
          <p:cNvSpPr txBox="1">
            <a:spLocks noChangeArrowheads="1"/>
          </p:cNvSpPr>
          <p:nvPr/>
        </p:nvSpPr>
        <p:spPr bwMode="gray">
          <a:xfrm>
            <a:off x="4263636" y="3566984"/>
            <a:ext cx="32408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1800" dirty="0">
                <a:sym typeface="+mn-ea"/>
              </a:rPr>
              <a:t>个性化行业解决方案</a:t>
            </a:r>
            <a:endParaRPr lang="zh-CN" altLang="en-US" sz="1800" dirty="0"/>
          </a:p>
        </p:txBody>
      </p:sp>
      <p:sp>
        <p:nvSpPr>
          <p:cNvPr id="105481" name="Text Box 36"/>
          <p:cNvSpPr txBox="1">
            <a:spLocks noChangeArrowheads="1"/>
          </p:cNvSpPr>
          <p:nvPr/>
        </p:nvSpPr>
        <p:spPr bwMode="gray">
          <a:xfrm>
            <a:off x="4237438" y="2937551"/>
            <a:ext cx="3476625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r>
              <a:rPr lang="zh-CN" altLang="en-US" sz="1800" dirty="0">
                <a:sym typeface="+mn-ea"/>
              </a:rPr>
              <a:t>标准产品解决方案</a:t>
            </a:r>
            <a:endParaRPr lang="zh-CN" altLang="en-US" sz="1800" dirty="0"/>
          </a:p>
        </p:txBody>
      </p:sp>
      <p:sp>
        <p:nvSpPr>
          <p:cNvPr id="23" name="矩形 63"/>
          <p:cNvSpPr/>
          <p:nvPr/>
        </p:nvSpPr>
        <p:spPr>
          <a:xfrm>
            <a:off x="3594503" y="2891118"/>
            <a:ext cx="484585" cy="43576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>
                <a:solidFill>
                  <a:srgbClr val="FFFFFF"/>
                </a:solidFill>
                <a:ea typeface="华文细黑" pitchFamily="2" charset="-122"/>
              </a:rPr>
              <a:t>4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14" name="Text Box 36"/>
          <p:cNvSpPr txBox="1">
            <a:spLocks noChangeArrowheads="1"/>
          </p:cNvSpPr>
          <p:nvPr/>
        </p:nvSpPr>
        <p:spPr bwMode="gray">
          <a:xfrm>
            <a:off x="4239142" y="1619191"/>
            <a:ext cx="3476625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en-US"/>
            </a:defPPr>
            <a:lvl1pPr>
              <a:defRPr sz="1800" b="1">
                <a:solidFill>
                  <a:srgbClr val="7F7F7F"/>
                </a:solidFill>
              </a:defRPr>
            </a:lvl1pPr>
          </a:lstStyle>
          <a:p>
            <a:r>
              <a:rPr lang="zh-CN" altLang="en-US" dirty="0"/>
              <a:t>典型案例介绍</a:t>
            </a:r>
          </a:p>
        </p:txBody>
      </p:sp>
      <p:sp>
        <p:nvSpPr>
          <p:cNvPr id="17" name="矩形 63"/>
          <p:cNvSpPr/>
          <p:nvPr/>
        </p:nvSpPr>
        <p:spPr>
          <a:xfrm>
            <a:off x="3596207" y="1572759"/>
            <a:ext cx="484585" cy="43576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>
                <a:solidFill>
                  <a:srgbClr val="FFFFFF"/>
                </a:solidFill>
                <a:ea typeface="华文细黑" pitchFamily="2" charset="-122"/>
              </a:rPr>
              <a:t>2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22" name="Text Box 36"/>
          <p:cNvSpPr txBox="1">
            <a:spLocks noChangeArrowheads="1"/>
          </p:cNvSpPr>
          <p:nvPr/>
        </p:nvSpPr>
        <p:spPr bwMode="gray">
          <a:xfrm>
            <a:off x="4239142" y="967253"/>
            <a:ext cx="3476625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en-US"/>
            </a:defPPr>
            <a:lvl1pPr>
              <a:defRPr sz="1800" b="1">
                <a:solidFill>
                  <a:srgbClr val="7F7F7F"/>
                </a:solidFill>
              </a:defRPr>
            </a:lvl1pPr>
          </a:lstStyle>
          <a:p>
            <a:r>
              <a:rPr lang="zh-CN" altLang="en-US" dirty="0"/>
              <a:t>湖南</a:t>
            </a:r>
            <a:r>
              <a:rPr lang="zh-CN" altLang="en-US"/>
              <a:t>移动简介及</a:t>
            </a:r>
            <a:r>
              <a:rPr lang="en-US" altLang="zh-CN"/>
              <a:t>5G</a:t>
            </a:r>
            <a:r>
              <a:rPr lang="zh-CN" altLang="en-US" smtClean="0"/>
              <a:t>介绍</a:t>
            </a:r>
            <a:endParaRPr lang="zh-CN" altLang="en-US"/>
          </a:p>
        </p:txBody>
      </p:sp>
      <p:sp>
        <p:nvSpPr>
          <p:cNvPr id="24" name="矩形 63"/>
          <p:cNvSpPr/>
          <p:nvPr/>
        </p:nvSpPr>
        <p:spPr>
          <a:xfrm>
            <a:off x="3596207" y="920820"/>
            <a:ext cx="484585" cy="43576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 dirty="0">
                <a:solidFill>
                  <a:srgbClr val="FFFFFF"/>
                </a:solidFill>
                <a:ea typeface="华文细黑" pitchFamily="2" charset="-122"/>
              </a:rPr>
              <a:t>1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25" name="矩形 63">
            <a:extLst>
              <a:ext uri="{FF2B5EF4-FFF2-40B4-BE49-F238E27FC236}">
                <a16:creationId xmlns:a16="http://schemas.microsoft.com/office/drawing/2014/main" xmlns="" id="{FB590640-5BCA-48FE-B2E7-C870378CE51A}"/>
              </a:ext>
            </a:extLst>
          </p:cNvPr>
          <p:cNvSpPr/>
          <p:nvPr/>
        </p:nvSpPr>
        <p:spPr>
          <a:xfrm>
            <a:off x="3594503" y="4155990"/>
            <a:ext cx="484585" cy="43576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 dirty="0">
                <a:solidFill>
                  <a:srgbClr val="FFFFFF"/>
                </a:solidFill>
                <a:ea typeface="华文细黑" pitchFamily="2" charset="-122"/>
              </a:rPr>
              <a:t>6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26" name="Text Box 36">
            <a:extLst>
              <a:ext uri="{FF2B5EF4-FFF2-40B4-BE49-F238E27FC236}">
                <a16:creationId xmlns:a16="http://schemas.microsoft.com/office/drawing/2014/main" xmlns="" id="{EEB6834F-9466-49AC-983B-ABD801D1BA96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263636" y="4213137"/>
            <a:ext cx="32408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1800" dirty="0"/>
              <a:t>商务模式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BE54577D-7C13-4911-BED4-D7330CB5E703}"/>
              </a:ext>
            </a:extLst>
          </p:cNvPr>
          <p:cNvSpPr/>
          <p:nvPr/>
        </p:nvSpPr>
        <p:spPr>
          <a:xfrm>
            <a:off x="175923" y="72457"/>
            <a:ext cx="1278916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zh-CN" altLang="en-US" sz="2400" b="1" dirty="0">
                <a:solidFill>
                  <a:schemeClr val="bg1"/>
                </a:solidFill>
              </a:rPr>
              <a:t>目 录</a:t>
            </a:r>
          </a:p>
        </p:txBody>
      </p:sp>
    </p:spTree>
    <p:extLst>
      <p:ext uri="{BB962C8B-B14F-4D97-AF65-F5344CB8AC3E}">
        <p14:creationId xmlns:p14="http://schemas.microsoft.com/office/powerpoint/2010/main" val="34132614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9" name="标题 1"/>
          <p:cNvSpPr txBox="1"/>
          <p:nvPr/>
        </p:nvSpPr>
        <p:spPr bwMode="auto">
          <a:xfrm>
            <a:off x="137" y="0"/>
            <a:ext cx="7886463" cy="486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8" tIns="34289" rIns="68578" bIns="34289" anchor="ctr"/>
          <a:lstStyle>
            <a:defPPr>
              <a:defRPr lang="en-US"/>
            </a:defPPr>
            <a:lvl1pPr marL="357505" eaLnBrk="1" hangingPunct="1">
              <a:lnSpc>
                <a:spcPct val="90000"/>
              </a:lnSpc>
              <a:defRPr sz="2769" b="1">
                <a:solidFill>
                  <a:schemeClr val="bg1"/>
                </a:solidFill>
              </a:defRPr>
            </a:lvl1pPr>
            <a:lvl2pPr marL="742950" indent="-28575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77"/>
              <a:t>教育行业市场空间</a:t>
            </a:r>
            <a:endParaRPr lang="zh-CN" altLang="en-US" sz="2077" dirty="0"/>
          </a:p>
        </p:txBody>
      </p:sp>
      <p:sp>
        <p:nvSpPr>
          <p:cNvPr id="44" name="Freeform 16"/>
          <p:cNvSpPr/>
          <p:nvPr/>
        </p:nvSpPr>
        <p:spPr bwMode="auto">
          <a:xfrm rot="16200000">
            <a:off x="3528212" y="2943927"/>
            <a:ext cx="1324848" cy="1402999"/>
          </a:xfrm>
          <a:custGeom>
            <a:avLst/>
            <a:gdLst>
              <a:gd name="T0" fmla="*/ 101 w 569"/>
              <a:gd name="T1" fmla="*/ 468 h 569"/>
              <a:gd name="T2" fmla="*/ 468 w 569"/>
              <a:gd name="T3" fmla="*/ 468 h 569"/>
              <a:gd name="T4" fmla="*/ 468 w 569"/>
              <a:gd name="T5" fmla="*/ 101 h 569"/>
              <a:gd name="T6" fmla="*/ 101 w 569"/>
              <a:gd name="T7" fmla="*/ 101 h 569"/>
              <a:gd name="T8" fmla="*/ 101 w 569"/>
              <a:gd name="T9" fmla="*/ 468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9" h="569">
                <a:moveTo>
                  <a:pt x="101" y="468"/>
                </a:moveTo>
                <a:cubicBezTo>
                  <a:pt x="202" y="569"/>
                  <a:pt x="366" y="569"/>
                  <a:pt x="468" y="468"/>
                </a:cubicBezTo>
                <a:cubicBezTo>
                  <a:pt x="569" y="366"/>
                  <a:pt x="569" y="202"/>
                  <a:pt x="468" y="101"/>
                </a:cubicBezTo>
                <a:cubicBezTo>
                  <a:pt x="366" y="0"/>
                  <a:pt x="202" y="0"/>
                  <a:pt x="101" y="101"/>
                </a:cubicBezTo>
                <a:cubicBezTo>
                  <a:pt x="0" y="202"/>
                  <a:pt x="0" y="366"/>
                  <a:pt x="101" y="468"/>
                </a:cubicBezTo>
                <a:close/>
              </a:path>
            </a:pathLst>
          </a:custGeom>
          <a:solidFill>
            <a:srgbClr val="0086BF">
              <a:alpha val="60000"/>
            </a:srgbClr>
          </a:solidFill>
          <a:ln>
            <a:noFill/>
          </a:ln>
          <a:effectLst>
            <a:outerShdw blurRad="101600" sx="104000" sy="104000" algn="ctr" rotWithShape="0">
              <a:prstClr val="black">
                <a:alpha val="34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zh-CN" altLang="en-US" sz="1050">
              <a:solidFill>
                <a:prstClr val="black"/>
              </a:solidFill>
            </a:endParaRPr>
          </a:p>
        </p:txBody>
      </p:sp>
      <p:sp>
        <p:nvSpPr>
          <p:cNvPr id="45" name="Freeform 17"/>
          <p:cNvSpPr/>
          <p:nvPr/>
        </p:nvSpPr>
        <p:spPr bwMode="auto">
          <a:xfrm rot="16200000">
            <a:off x="3528212" y="1478935"/>
            <a:ext cx="1324848" cy="1402999"/>
          </a:xfrm>
          <a:custGeom>
            <a:avLst/>
            <a:gdLst>
              <a:gd name="T0" fmla="*/ 101 w 569"/>
              <a:gd name="T1" fmla="*/ 468 h 569"/>
              <a:gd name="T2" fmla="*/ 468 w 569"/>
              <a:gd name="T3" fmla="*/ 468 h 569"/>
              <a:gd name="T4" fmla="*/ 468 w 569"/>
              <a:gd name="T5" fmla="*/ 101 h 569"/>
              <a:gd name="T6" fmla="*/ 101 w 569"/>
              <a:gd name="T7" fmla="*/ 101 h 569"/>
              <a:gd name="T8" fmla="*/ 101 w 569"/>
              <a:gd name="T9" fmla="*/ 468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9" h="569">
                <a:moveTo>
                  <a:pt x="101" y="468"/>
                </a:moveTo>
                <a:cubicBezTo>
                  <a:pt x="202" y="569"/>
                  <a:pt x="366" y="569"/>
                  <a:pt x="468" y="468"/>
                </a:cubicBezTo>
                <a:cubicBezTo>
                  <a:pt x="569" y="366"/>
                  <a:pt x="569" y="202"/>
                  <a:pt x="468" y="101"/>
                </a:cubicBezTo>
                <a:cubicBezTo>
                  <a:pt x="366" y="0"/>
                  <a:pt x="202" y="0"/>
                  <a:pt x="101" y="101"/>
                </a:cubicBezTo>
                <a:cubicBezTo>
                  <a:pt x="0" y="202"/>
                  <a:pt x="0" y="366"/>
                  <a:pt x="101" y="468"/>
                </a:cubicBezTo>
                <a:close/>
              </a:path>
            </a:pathLst>
          </a:custGeom>
          <a:solidFill>
            <a:srgbClr val="0086BF">
              <a:alpha val="60000"/>
            </a:srgbClr>
          </a:solidFill>
          <a:ln>
            <a:noFill/>
          </a:ln>
          <a:effectLst>
            <a:outerShdw blurRad="101600" sx="104000" sy="104000" algn="ctr" rotWithShape="0">
              <a:prstClr val="black">
                <a:alpha val="34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zh-CN" altLang="en-US" sz="1050">
              <a:solidFill>
                <a:prstClr val="black"/>
              </a:solidFill>
            </a:endParaRPr>
          </a:p>
        </p:txBody>
      </p:sp>
      <p:sp>
        <p:nvSpPr>
          <p:cNvPr id="46" name="Freeform 20"/>
          <p:cNvSpPr/>
          <p:nvPr/>
        </p:nvSpPr>
        <p:spPr bwMode="auto">
          <a:xfrm rot="16200000">
            <a:off x="4269686" y="2140989"/>
            <a:ext cx="1324848" cy="1402999"/>
          </a:xfrm>
          <a:custGeom>
            <a:avLst/>
            <a:gdLst>
              <a:gd name="T0" fmla="*/ 468 w 569"/>
              <a:gd name="T1" fmla="*/ 102 h 569"/>
              <a:gd name="T2" fmla="*/ 101 w 569"/>
              <a:gd name="T3" fmla="*/ 102 h 569"/>
              <a:gd name="T4" fmla="*/ 101 w 569"/>
              <a:gd name="T5" fmla="*/ 468 h 569"/>
              <a:gd name="T6" fmla="*/ 468 w 569"/>
              <a:gd name="T7" fmla="*/ 468 h 569"/>
              <a:gd name="T8" fmla="*/ 468 w 569"/>
              <a:gd name="T9" fmla="*/ 102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9" h="569">
                <a:moveTo>
                  <a:pt x="468" y="102"/>
                </a:moveTo>
                <a:cubicBezTo>
                  <a:pt x="366" y="0"/>
                  <a:pt x="202" y="0"/>
                  <a:pt x="101" y="102"/>
                </a:cubicBezTo>
                <a:cubicBezTo>
                  <a:pt x="0" y="203"/>
                  <a:pt x="0" y="367"/>
                  <a:pt x="101" y="468"/>
                </a:cubicBezTo>
                <a:cubicBezTo>
                  <a:pt x="202" y="569"/>
                  <a:pt x="366" y="569"/>
                  <a:pt x="468" y="468"/>
                </a:cubicBezTo>
                <a:cubicBezTo>
                  <a:pt x="569" y="367"/>
                  <a:pt x="569" y="203"/>
                  <a:pt x="468" y="102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  <a:alpha val="60000"/>
            </a:schemeClr>
          </a:solidFill>
          <a:ln>
            <a:noFill/>
          </a:ln>
          <a:effectLst>
            <a:outerShdw blurRad="215900" sx="106000" sy="106000" algn="ctr" rotWithShape="0">
              <a:prstClr val="black">
                <a:alpha val="32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zh-CN" altLang="en-US" sz="1050">
              <a:solidFill>
                <a:prstClr val="black"/>
              </a:solidFill>
            </a:endParaRPr>
          </a:p>
        </p:txBody>
      </p:sp>
      <p:sp>
        <p:nvSpPr>
          <p:cNvPr id="47" name="Freeform 21"/>
          <p:cNvSpPr/>
          <p:nvPr/>
        </p:nvSpPr>
        <p:spPr bwMode="auto">
          <a:xfrm rot="16200000">
            <a:off x="4022398" y="2451911"/>
            <a:ext cx="966872" cy="794537"/>
          </a:xfrm>
          <a:custGeom>
            <a:avLst/>
            <a:gdLst>
              <a:gd name="T0" fmla="*/ 0 w 415"/>
              <a:gd name="T1" fmla="*/ 115 h 322"/>
              <a:gd name="T2" fmla="*/ 208 w 415"/>
              <a:gd name="T3" fmla="*/ 322 h 322"/>
              <a:gd name="T4" fmla="*/ 415 w 415"/>
              <a:gd name="T5" fmla="*/ 115 h 322"/>
              <a:gd name="T6" fmla="*/ 0 w 415"/>
              <a:gd name="T7" fmla="*/ 115 h 3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15" h="322">
                <a:moveTo>
                  <a:pt x="0" y="115"/>
                </a:moveTo>
                <a:cubicBezTo>
                  <a:pt x="208" y="322"/>
                  <a:pt x="208" y="322"/>
                  <a:pt x="208" y="322"/>
                </a:cubicBezTo>
                <a:cubicBezTo>
                  <a:pt x="415" y="115"/>
                  <a:pt x="415" y="115"/>
                  <a:pt x="415" y="115"/>
                </a:cubicBezTo>
                <a:cubicBezTo>
                  <a:pt x="300" y="0"/>
                  <a:pt x="115" y="0"/>
                  <a:pt x="0" y="115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  <a:alpha val="60000"/>
            </a:schemeClr>
          </a:solidFill>
          <a:ln>
            <a:noFill/>
          </a:ln>
          <a:effectLst>
            <a:outerShdw blurRad="215900" sx="106000" sy="106000" algn="ctr" rotWithShape="0">
              <a:prstClr val="black">
                <a:alpha val="32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zh-CN" altLang="en-US" sz="1050">
              <a:solidFill>
                <a:prstClr val="black"/>
              </a:solidFill>
            </a:endParaRPr>
          </a:p>
        </p:txBody>
      </p:sp>
      <p:sp>
        <p:nvSpPr>
          <p:cNvPr id="48" name="Freeform 22"/>
          <p:cNvSpPr/>
          <p:nvPr/>
        </p:nvSpPr>
        <p:spPr bwMode="auto">
          <a:xfrm rot="16200000">
            <a:off x="4139751" y="3216767"/>
            <a:ext cx="963526" cy="792415"/>
          </a:xfrm>
          <a:custGeom>
            <a:avLst/>
            <a:gdLst>
              <a:gd name="T0" fmla="*/ 414 w 414"/>
              <a:gd name="T1" fmla="*/ 207 h 322"/>
              <a:gd name="T2" fmla="*/ 207 w 414"/>
              <a:gd name="T3" fmla="*/ 0 h 322"/>
              <a:gd name="T4" fmla="*/ 0 w 414"/>
              <a:gd name="T5" fmla="*/ 207 h 322"/>
              <a:gd name="T6" fmla="*/ 414 w 414"/>
              <a:gd name="T7" fmla="*/ 207 h 3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14" h="322">
                <a:moveTo>
                  <a:pt x="414" y="207"/>
                </a:moveTo>
                <a:cubicBezTo>
                  <a:pt x="207" y="0"/>
                  <a:pt x="207" y="0"/>
                  <a:pt x="207" y="0"/>
                </a:cubicBezTo>
                <a:cubicBezTo>
                  <a:pt x="0" y="207"/>
                  <a:pt x="0" y="207"/>
                  <a:pt x="0" y="207"/>
                </a:cubicBezTo>
                <a:cubicBezTo>
                  <a:pt x="115" y="322"/>
                  <a:pt x="300" y="322"/>
                  <a:pt x="414" y="207"/>
                </a:cubicBezTo>
                <a:close/>
              </a:path>
            </a:pathLst>
          </a:custGeom>
          <a:solidFill>
            <a:srgbClr val="0086BF">
              <a:alpha val="60000"/>
            </a:srgbClr>
          </a:solidFill>
          <a:ln>
            <a:noFill/>
          </a:ln>
          <a:effectLst>
            <a:outerShdw blurRad="101600" sx="104000" sy="104000" algn="ctr" rotWithShape="0">
              <a:prstClr val="black">
                <a:alpha val="34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zh-CN" altLang="en-US" sz="1050">
              <a:solidFill>
                <a:prstClr val="black"/>
              </a:solidFill>
            </a:endParaRPr>
          </a:p>
        </p:txBody>
      </p:sp>
      <p:sp>
        <p:nvSpPr>
          <p:cNvPr id="49" name="Freeform 23"/>
          <p:cNvSpPr/>
          <p:nvPr/>
        </p:nvSpPr>
        <p:spPr bwMode="auto">
          <a:xfrm rot="16200000">
            <a:off x="4139751" y="1723302"/>
            <a:ext cx="963526" cy="792415"/>
          </a:xfrm>
          <a:custGeom>
            <a:avLst/>
            <a:gdLst>
              <a:gd name="T0" fmla="*/ 414 w 414"/>
              <a:gd name="T1" fmla="*/ 207 h 322"/>
              <a:gd name="T2" fmla="*/ 207 w 414"/>
              <a:gd name="T3" fmla="*/ 0 h 322"/>
              <a:gd name="T4" fmla="*/ 0 w 414"/>
              <a:gd name="T5" fmla="*/ 207 h 322"/>
              <a:gd name="T6" fmla="*/ 414 w 414"/>
              <a:gd name="T7" fmla="*/ 207 h 3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14" h="322">
                <a:moveTo>
                  <a:pt x="414" y="207"/>
                </a:moveTo>
                <a:cubicBezTo>
                  <a:pt x="207" y="0"/>
                  <a:pt x="207" y="0"/>
                  <a:pt x="207" y="0"/>
                </a:cubicBezTo>
                <a:cubicBezTo>
                  <a:pt x="0" y="207"/>
                  <a:pt x="0" y="207"/>
                  <a:pt x="0" y="207"/>
                </a:cubicBezTo>
                <a:cubicBezTo>
                  <a:pt x="114" y="322"/>
                  <a:pt x="300" y="322"/>
                  <a:pt x="414" y="207"/>
                </a:cubicBezTo>
                <a:close/>
              </a:path>
            </a:pathLst>
          </a:custGeom>
          <a:solidFill>
            <a:srgbClr val="0086BF">
              <a:alpha val="60000"/>
            </a:srgbClr>
          </a:solidFill>
          <a:ln>
            <a:noFill/>
          </a:ln>
          <a:effectLst>
            <a:outerShdw blurRad="215900" sx="106000" sy="106000" algn="ctr" rotWithShape="0">
              <a:prstClr val="black">
                <a:alpha val="32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zh-CN" altLang="en-US" sz="1050">
              <a:solidFill>
                <a:prstClr val="black"/>
              </a:solidFill>
            </a:endParaRPr>
          </a:p>
        </p:txBody>
      </p:sp>
      <p:sp>
        <p:nvSpPr>
          <p:cNvPr id="50" name="文本框 22"/>
          <p:cNvSpPr txBox="1"/>
          <p:nvPr/>
        </p:nvSpPr>
        <p:spPr bwMode="auto">
          <a:xfrm>
            <a:off x="3781693" y="1955576"/>
            <a:ext cx="351378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105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01</a:t>
            </a:r>
          </a:p>
        </p:txBody>
      </p:sp>
      <p:sp>
        <p:nvSpPr>
          <p:cNvPr id="51" name="文本框 23"/>
          <p:cNvSpPr txBox="1"/>
          <p:nvPr/>
        </p:nvSpPr>
        <p:spPr bwMode="auto">
          <a:xfrm>
            <a:off x="3781693" y="3451048"/>
            <a:ext cx="351378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105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03</a:t>
            </a:r>
            <a:endParaRPr lang="zh-CN" altLang="en-US" sz="105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52" name="文本框 24"/>
          <p:cNvSpPr txBox="1"/>
          <p:nvPr/>
        </p:nvSpPr>
        <p:spPr bwMode="auto">
          <a:xfrm>
            <a:off x="4844379" y="2681565"/>
            <a:ext cx="351378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105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02</a:t>
            </a:r>
            <a:endParaRPr lang="zh-CN" altLang="en-US" sz="105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53" name="文本框 9"/>
          <p:cNvSpPr txBox="1"/>
          <p:nvPr/>
        </p:nvSpPr>
        <p:spPr bwMode="auto">
          <a:xfrm>
            <a:off x="507176" y="3737498"/>
            <a:ext cx="3008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217"/>
              </a:spcAft>
              <a:defRPr/>
            </a:pPr>
            <a:r>
              <a:rPr lang="zh-CN" altLang="en-US" sz="1200" b="1" dirty="0">
                <a:sym typeface="Arial" panose="020B0604020202020204" pitchFamily="34" charset="0"/>
              </a:rPr>
              <a:t>主要需求为：教育培训平台、社会实践类平台</a:t>
            </a:r>
          </a:p>
        </p:txBody>
      </p:sp>
      <p:sp>
        <p:nvSpPr>
          <p:cNvPr id="54" name="文本框 9"/>
          <p:cNvSpPr txBox="1"/>
          <p:nvPr/>
        </p:nvSpPr>
        <p:spPr bwMode="auto">
          <a:xfrm>
            <a:off x="1415846" y="3271867"/>
            <a:ext cx="204508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1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社会培训机构</a:t>
            </a:r>
          </a:p>
        </p:txBody>
      </p:sp>
      <p:sp>
        <p:nvSpPr>
          <p:cNvPr id="55" name="文本框 9"/>
          <p:cNvSpPr txBox="1"/>
          <p:nvPr/>
        </p:nvSpPr>
        <p:spPr bwMode="auto">
          <a:xfrm>
            <a:off x="5698574" y="2414678"/>
            <a:ext cx="300891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1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学校</a:t>
            </a:r>
          </a:p>
        </p:txBody>
      </p:sp>
      <p:sp>
        <p:nvSpPr>
          <p:cNvPr id="56" name="文本框 9"/>
          <p:cNvSpPr txBox="1"/>
          <p:nvPr/>
        </p:nvSpPr>
        <p:spPr bwMode="auto">
          <a:xfrm>
            <a:off x="447305" y="2036353"/>
            <a:ext cx="3008910" cy="671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217"/>
              </a:spcAft>
            </a:pPr>
            <a:r>
              <a:rPr lang="zh-CN" altLang="en-US" sz="1200" b="1" dirty="0">
                <a:sym typeface="Arial" panose="020B0604020202020204" pitchFamily="34" charset="0"/>
              </a:rPr>
              <a:t>省、是、区县一级教育局</a:t>
            </a:r>
            <a:endParaRPr lang="en-US" altLang="zh-CN" sz="1200" b="1" dirty="0">
              <a:sym typeface="Arial" panose="020B0604020202020204" pitchFamily="34" charset="0"/>
            </a:endParaRPr>
          </a:p>
          <a:p>
            <a:pPr algn="just">
              <a:spcAft>
                <a:spcPts val="217"/>
              </a:spcAft>
            </a:pPr>
            <a:r>
              <a:rPr lang="zh-CN" altLang="en-US" sz="1200" b="1" dirty="0">
                <a:sym typeface="Arial" panose="020B0604020202020204" pitchFamily="34" charset="0"/>
              </a:rPr>
              <a:t>主要需求为：教育大数据、区域智慧教育云平台、三通两平台</a:t>
            </a:r>
            <a:endParaRPr lang="en-US" altLang="zh-CN" sz="1200" dirty="0"/>
          </a:p>
        </p:txBody>
      </p:sp>
      <p:sp>
        <p:nvSpPr>
          <p:cNvPr id="57" name="文本框 9"/>
          <p:cNvSpPr txBox="1"/>
          <p:nvPr/>
        </p:nvSpPr>
        <p:spPr bwMode="auto">
          <a:xfrm>
            <a:off x="1717040" y="1644461"/>
            <a:ext cx="1588953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1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教育局</a:t>
            </a:r>
          </a:p>
        </p:txBody>
      </p:sp>
      <p:sp>
        <p:nvSpPr>
          <p:cNvPr id="58" name="文本框 9"/>
          <p:cNvSpPr txBox="1"/>
          <p:nvPr/>
        </p:nvSpPr>
        <p:spPr bwMode="auto">
          <a:xfrm>
            <a:off x="5656120" y="2709655"/>
            <a:ext cx="29495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200" b="1" dirty="0">
                <a:sym typeface="Arial" panose="020B0604020202020204" pitchFamily="34" charset="0"/>
              </a:rPr>
              <a:t>全省中小学校、幼教、职教</a:t>
            </a:r>
            <a:endParaRPr lang="en-US" altLang="zh-CN" sz="1200" b="1" dirty="0">
              <a:sym typeface="Arial" panose="020B0604020202020204" pitchFamily="34" charset="0"/>
            </a:endParaRPr>
          </a:p>
          <a:p>
            <a:pPr>
              <a:defRPr/>
            </a:pPr>
            <a:r>
              <a:rPr lang="zh-CN" altLang="en-US" sz="1200" b="1" dirty="0">
                <a:sym typeface="Arial" panose="020B0604020202020204" pitchFamily="34" charset="0"/>
              </a:rPr>
              <a:t>主要需求为：智慧校园云平台、校园专线、移动云、</a:t>
            </a:r>
            <a:r>
              <a:rPr lang="en-US" altLang="zh-CN" sz="1200" b="1" dirty="0">
                <a:sym typeface="Arial" panose="020B0604020202020204" pitchFamily="34" charset="0"/>
              </a:rPr>
              <a:t>IDC</a:t>
            </a:r>
            <a:r>
              <a:rPr lang="zh-CN" altLang="en-US" sz="1200" b="1" dirty="0">
                <a:sym typeface="Arial" panose="020B0604020202020204" pitchFamily="34" charset="0"/>
              </a:rPr>
              <a:t>等</a:t>
            </a:r>
          </a:p>
        </p:txBody>
      </p:sp>
      <p:sp>
        <p:nvSpPr>
          <p:cNvPr id="59" name="AutoShape 26"/>
          <p:cNvSpPr>
            <a:spLocks noChangeArrowheads="1"/>
          </p:cNvSpPr>
          <p:nvPr/>
        </p:nvSpPr>
        <p:spPr bwMode="gray">
          <a:xfrm>
            <a:off x="427689" y="707172"/>
            <a:ext cx="8311564" cy="783049"/>
          </a:xfrm>
          <a:prstGeom prst="roundRect">
            <a:avLst>
              <a:gd name="adj" fmla="val 10889"/>
            </a:avLst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0800000" scaled="1"/>
            <a:tileRect/>
          </a:gradFill>
          <a:ln/>
          <a:effectLst>
            <a:outerShdw blurRad="40000" dist="23000" dir="5400000" rotWithShape="0">
              <a:srgbClr val="000000">
                <a:alpha val="35000"/>
              </a:srgbClr>
            </a:outerShdw>
            <a:softEdge rad="3175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endParaRPr lang="zh-CN" altLang="en-US" sz="1800" b="1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60" name="TextBox 28"/>
          <p:cNvSpPr txBox="1"/>
          <p:nvPr/>
        </p:nvSpPr>
        <p:spPr>
          <a:xfrm>
            <a:off x="494806" y="821446"/>
            <a:ext cx="8066315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25"/>
              </a:lnSpc>
            </a:pPr>
            <a:r>
              <a:rPr lang="en-US" altLang="zh-CN" sz="1200" b="1" spc="-25" dirty="0">
                <a:solidFill>
                  <a:srgbClr val="FF0000"/>
                </a:solidFill>
                <a:latin typeface="微软雅黑"/>
                <a:cs typeface="微软雅黑"/>
              </a:rPr>
              <a:t>      《</a:t>
            </a:r>
            <a:r>
              <a:rPr lang="zh-CN" altLang="en-US" sz="1200" b="1" spc="-25" dirty="0">
                <a:solidFill>
                  <a:srgbClr val="FF0000"/>
                </a:solidFill>
                <a:latin typeface="微软雅黑"/>
                <a:cs typeface="微软雅黑"/>
              </a:rPr>
              <a:t>教育信息化</a:t>
            </a:r>
            <a:r>
              <a:rPr lang="en-US" altLang="zh-CN" sz="1200" b="1" spc="-25" dirty="0">
                <a:solidFill>
                  <a:srgbClr val="FF0000"/>
                </a:solidFill>
                <a:latin typeface="微软雅黑"/>
                <a:cs typeface="微软雅黑"/>
              </a:rPr>
              <a:t>2.0</a:t>
            </a:r>
            <a:r>
              <a:rPr lang="zh-CN" altLang="en-US" sz="1200" b="1" spc="-25" dirty="0">
                <a:solidFill>
                  <a:srgbClr val="FF0000"/>
                </a:solidFill>
                <a:latin typeface="微软雅黑"/>
                <a:cs typeface="微软雅黑"/>
              </a:rPr>
              <a:t>行动计划</a:t>
            </a:r>
            <a:r>
              <a:rPr lang="en-US" altLang="zh-CN" sz="1200" b="1" spc="-25" dirty="0">
                <a:solidFill>
                  <a:srgbClr val="FF0000"/>
                </a:solidFill>
                <a:latin typeface="微软雅黑"/>
                <a:cs typeface="微软雅黑"/>
              </a:rPr>
              <a:t>》</a:t>
            </a:r>
            <a:r>
              <a:rPr lang="zh-CN" altLang="en-US" sz="1200" b="1" spc="-25" dirty="0">
                <a:solidFill>
                  <a:srgbClr val="FFFFFF"/>
                </a:solidFill>
                <a:latin typeface="微软雅黑"/>
                <a:cs typeface="微软雅黑"/>
              </a:rPr>
              <a:t>等国家政策导向的提出，明确了数字资源普及、网络学习空间、教育均衡发展、教育治理能力、百千万校万课、数字校园普及、教育创新发展、信息素养提升等八个方面的具体要求</a:t>
            </a:r>
          </a:p>
        </p:txBody>
      </p:sp>
      <p:graphicFrame>
        <p:nvGraphicFramePr>
          <p:cNvPr id="61" name="图表 60">
            <a:extLst>
              <a:ext uri="{FF2B5EF4-FFF2-40B4-BE49-F238E27FC236}">
                <a16:creationId xmlns:a16="http://schemas.microsoft.com/office/drawing/2014/main" xmlns="" id="{C37F6AD9-E586-461F-9398-286451829B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4644932"/>
              </p:ext>
            </p:extLst>
          </p:nvPr>
        </p:nvGraphicFramePr>
        <p:xfrm>
          <a:off x="5456652" y="3524865"/>
          <a:ext cx="1531830" cy="1474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2" name="图表 61">
            <a:extLst>
              <a:ext uri="{FF2B5EF4-FFF2-40B4-BE49-F238E27FC236}">
                <a16:creationId xmlns:a16="http://schemas.microsoft.com/office/drawing/2014/main" xmlns="" id="{B06E5F15-C4F7-4519-93A3-113E7F5EC5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236057"/>
              </p:ext>
            </p:extLst>
          </p:nvPr>
        </p:nvGraphicFramePr>
        <p:xfrm>
          <a:off x="7106011" y="3524865"/>
          <a:ext cx="1602913" cy="1474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263374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ChangeArrowheads="1"/>
          </p:cNvSpPr>
          <p:nvPr/>
        </p:nvSpPr>
        <p:spPr bwMode="auto">
          <a:xfrm>
            <a:off x="268654" y="-1831"/>
            <a:ext cx="4340225" cy="450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移动优势：泛在的网络覆盖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2708130" y="1065227"/>
            <a:ext cx="1866444" cy="36434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sp>
        <p:nvSpPr>
          <p:cNvPr id="5" name="矩形 4"/>
          <p:cNvSpPr/>
          <p:nvPr/>
        </p:nvSpPr>
        <p:spPr>
          <a:xfrm>
            <a:off x="462829" y="1054827"/>
            <a:ext cx="562976" cy="508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351" b="1" dirty="0">
                <a:latin typeface="微软雅黑" pitchFamily="34" charset="-122"/>
                <a:ea typeface="微软雅黑" pitchFamily="34" charset="-122"/>
              </a:rPr>
              <a:t>数据专线</a:t>
            </a:r>
            <a:endParaRPr lang="zh-CN" altLang="en-US" sz="1351" dirty="0"/>
          </a:p>
        </p:txBody>
      </p:sp>
      <p:sp>
        <p:nvSpPr>
          <p:cNvPr id="6" name="TextBox 15"/>
          <p:cNvSpPr txBox="1"/>
          <p:nvPr/>
        </p:nvSpPr>
        <p:spPr>
          <a:xfrm>
            <a:off x="1058076" y="1015020"/>
            <a:ext cx="1677975" cy="507823"/>
          </a:xfrm>
          <a:prstGeom prst="rect">
            <a:avLst/>
          </a:prstGeom>
          <a:noFill/>
        </p:spPr>
        <p:txBody>
          <a:bodyPr vert="horz" wrap="square" lIns="91432" tIns="45716" rIns="91432" bIns="45716" rtlCol="0" anchor="ctr" anchorCtr="0">
            <a:spAutoFit/>
          </a:bodyPr>
          <a:lstStyle/>
          <a:p>
            <a:pPr defTabSz="914233">
              <a:lnSpc>
                <a:spcPct val="150000"/>
              </a:lnSpc>
            </a:pPr>
            <a:r>
              <a:rPr lang="zh-CN" altLang="en-US" sz="900" dirty="0">
                <a:latin typeface="微软雅黑"/>
                <a:ea typeface="微软雅黑"/>
              </a:rPr>
              <a:t>率先引入</a:t>
            </a:r>
            <a:r>
              <a:rPr lang="en-US" altLang="zh-CN" sz="900" b="1" dirty="0">
                <a:solidFill>
                  <a:srgbClr val="FFC000"/>
                </a:solidFill>
                <a:latin typeface="微软雅黑"/>
                <a:ea typeface="微软雅黑"/>
              </a:rPr>
              <a:t>100G</a:t>
            </a:r>
            <a:r>
              <a:rPr lang="zh-CN" altLang="en-US" sz="900" dirty="0">
                <a:latin typeface="微软雅黑"/>
                <a:ea typeface="微软雅黑"/>
              </a:rPr>
              <a:t>系统，已建设迄今全球最大规模</a:t>
            </a:r>
            <a:r>
              <a:rPr lang="zh-CN" altLang="en-US" sz="900" b="1" dirty="0">
                <a:solidFill>
                  <a:srgbClr val="FFC000"/>
                </a:solidFill>
                <a:latin typeface="微软雅黑"/>
                <a:ea typeface="微软雅黑"/>
              </a:rPr>
              <a:t>光传送</a:t>
            </a:r>
            <a:r>
              <a:rPr lang="zh-CN" altLang="en-US" sz="900" dirty="0">
                <a:latin typeface="微软雅黑"/>
                <a:ea typeface="微软雅黑"/>
              </a:rPr>
              <a:t>网络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7" y="1097695"/>
            <a:ext cx="247715" cy="247715"/>
          </a:xfrm>
          <a:prstGeom prst="rect">
            <a:avLst/>
          </a:prstGeom>
        </p:spPr>
      </p:pic>
      <p:grpSp>
        <p:nvGrpSpPr>
          <p:cNvPr id="8" name="组合 2"/>
          <p:cNvGrpSpPr/>
          <p:nvPr/>
        </p:nvGrpSpPr>
        <p:grpSpPr>
          <a:xfrm>
            <a:off x="386537" y="3135901"/>
            <a:ext cx="2117156" cy="1666567"/>
            <a:chOff x="1293813" y="1044575"/>
            <a:chExt cx="5989637" cy="4714875"/>
          </a:xfrm>
          <a:solidFill>
            <a:srgbClr val="0070C0"/>
          </a:solidFill>
        </p:grpSpPr>
        <p:sp>
          <p:nvSpPr>
            <p:cNvPr id="9" name="未知"/>
            <p:cNvSpPr>
              <a:spLocks/>
            </p:cNvSpPr>
            <p:nvPr/>
          </p:nvSpPr>
          <p:spPr bwMode="auto">
            <a:xfrm>
              <a:off x="5922963" y="1044575"/>
              <a:ext cx="1360487" cy="1171575"/>
            </a:xfrm>
            <a:custGeom>
              <a:avLst/>
              <a:gdLst>
                <a:gd name="T0" fmla="*/ 272 w 889"/>
                <a:gd name="T1" fmla="*/ 616 h 754"/>
                <a:gd name="T2" fmla="*/ 322 w 889"/>
                <a:gd name="T3" fmla="*/ 672 h 754"/>
                <a:gd name="T4" fmla="*/ 359 w 889"/>
                <a:gd name="T5" fmla="*/ 664 h 754"/>
                <a:gd name="T6" fmla="*/ 414 w 889"/>
                <a:gd name="T7" fmla="*/ 667 h 754"/>
                <a:gd name="T8" fmla="*/ 464 w 889"/>
                <a:gd name="T9" fmla="*/ 655 h 754"/>
                <a:gd name="T10" fmla="*/ 502 w 889"/>
                <a:gd name="T11" fmla="*/ 699 h 754"/>
                <a:gd name="T12" fmla="*/ 532 w 889"/>
                <a:gd name="T13" fmla="*/ 711 h 754"/>
                <a:gd name="T14" fmla="*/ 568 w 889"/>
                <a:gd name="T15" fmla="*/ 730 h 754"/>
                <a:gd name="T16" fmla="*/ 576 w 889"/>
                <a:gd name="T17" fmla="*/ 687 h 754"/>
                <a:gd name="T18" fmla="*/ 619 w 889"/>
                <a:gd name="T19" fmla="*/ 733 h 754"/>
                <a:gd name="T20" fmla="*/ 653 w 889"/>
                <a:gd name="T21" fmla="*/ 753 h 754"/>
                <a:gd name="T22" fmla="*/ 691 w 889"/>
                <a:gd name="T23" fmla="*/ 711 h 754"/>
                <a:gd name="T24" fmla="*/ 715 w 889"/>
                <a:gd name="T25" fmla="*/ 706 h 754"/>
                <a:gd name="T26" fmla="*/ 754 w 889"/>
                <a:gd name="T27" fmla="*/ 730 h 754"/>
                <a:gd name="T28" fmla="*/ 791 w 889"/>
                <a:gd name="T29" fmla="*/ 730 h 754"/>
                <a:gd name="T30" fmla="*/ 774 w 889"/>
                <a:gd name="T31" fmla="*/ 672 h 754"/>
                <a:gd name="T32" fmla="*/ 762 w 889"/>
                <a:gd name="T33" fmla="*/ 601 h 754"/>
                <a:gd name="T34" fmla="*/ 845 w 889"/>
                <a:gd name="T35" fmla="*/ 570 h 754"/>
                <a:gd name="T36" fmla="*/ 854 w 889"/>
                <a:gd name="T37" fmla="*/ 535 h 754"/>
                <a:gd name="T38" fmla="*/ 867 w 889"/>
                <a:gd name="T39" fmla="*/ 496 h 754"/>
                <a:gd name="T40" fmla="*/ 870 w 889"/>
                <a:gd name="T41" fmla="*/ 359 h 754"/>
                <a:gd name="T42" fmla="*/ 867 w 889"/>
                <a:gd name="T43" fmla="*/ 296 h 754"/>
                <a:gd name="T44" fmla="*/ 862 w 889"/>
                <a:gd name="T45" fmla="*/ 269 h 754"/>
                <a:gd name="T46" fmla="*/ 804 w 889"/>
                <a:gd name="T47" fmla="*/ 308 h 754"/>
                <a:gd name="T48" fmla="*/ 744 w 889"/>
                <a:gd name="T49" fmla="*/ 362 h 754"/>
                <a:gd name="T50" fmla="*/ 636 w 889"/>
                <a:gd name="T51" fmla="*/ 362 h 754"/>
                <a:gd name="T52" fmla="*/ 623 w 889"/>
                <a:gd name="T53" fmla="*/ 323 h 754"/>
                <a:gd name="T54" fmla="*/ 587 w 889"/>
                <a:gd name="T55" fmla="*/ 296 h 754"/>
                <a:gd name="T56" fmla="*/ 514 w 889"/>
                <a:gd name="T57" fmla="*/ 281 h 754"/>
                <a:gd name="T58" fmla="*/ 456 w 889"/>
                <a:gd name="T59" fmla="*/ 273 h 754"/>
                <a:gd name="T60" fmla="*/ 409 w 889"/>
                <a:gd name="T61" fmla="*/ 242 h 754"/>
                <a:gd name="T62" fmla="*/ 385 w 889"/>
                <a:gd name="T63" fmla="*/ 203 h 754"/>
                <a:gd name="T64" fmla="*/ 346 w 889"/>
                <a:gd name="T65" fmla="*/ 159 h 754"/>
                <a:gd name="T66" fmla="*/ 304 w 889"/>
                <a:gd name="T67" fmla="*/ 93 h 754"/>
                <a:gd name="T68" fmla="*/ 259 w 889"/>
                <a:gd name="T69" fmla="*/ 27 h 754"/>
                <a:gd name="T70" fmla="*/ 179 w 889"/>
                <a:gd name="T71" fmla="*/ 15 h 754"/>
                <a:gd name="T72" fmla="*/ 94 w 889"/>
                <a:gd name="T73" fmla="*/ 0 h 754"/>
                <a:gd name="T74" fmla="*/ 3 w 889"/>
                <a:gd name="T75" fmla="*/ 39 h 754"/>
                <a:gd name="T76" fmla="*/ 0 w 889"/>
                <a:gd name="T77" fmla="*/ 109 h 754"/>
                <a:gd name="T78" fmla="*/ 42 w 889"/>
                <a:gd name="T79" fmla="*/ 132 h 754"/>
                <a:gd name="T80" fmla="*/ 91 w 889"/>
                <a:gd name="T81" fmla="*/ 125 h 754"/>
                <a:gd name="T82" fmla="*/ 99 w 889"/>
                <a:gd name="T83" fmla="*/ 171 h 754"/>
                <a:gd name="T84" fmla="*/ 162 w 889"/>
                <a:gd name="T85" fmla="*/ 199 h 754"/>
                <a:gd name="T86" fmla="*/ 196 w 889"/>
                <a:gd name="T87" fmla="*/ 183 h 754"/>
                <a:gd name="T88" fmla="*/ 304 w 889"/>
                <a:gd name="T89" fmla="*/ 187 h 754"/>
                <a:gd name="T90" fmla="*/ 288 w 889"/>
                <a:gd name="T91" fmla="*/ 320 h 754"/>
                <a:gd name="T92" fmla="*/ 272 w 889"/>
                <a:gd name="T93" fmla="*/ 359 h 754"/>
                <a:gd name="T94" fmla="*/ 267 w 889"/>
                <a:gd name="T95" fmla="*/ 445 h 754"/>
                <a:gd name="T96" fmla="*/ 242 w 889"/>
                <a:gd name="T97" fmla="*/ 425 h 754"/>
                <a:gd name="T98" fmla="*/ 188 w 889"/>
                <a:gd name="T99" fmla="*/ 503 h 754"/>
                <a:gd name="T100" fmla="*/ 167 w 889"/>
                <a:gd name="T101" fmla="*/ 543 h 754"/>
                <a:gd name="T102" fmla="*/ 242 w 889"/>
                <a:gd name="T103" fmla="*/ 566 h 754"/>
                <a:gd name="T104" fmla="*/ 242 w 889"/>
                <a:gd name="T105" fmla="*/ 582 h 754"/>
                <a:gd name="T106" fmla="*/ 212 w 889"/>
                <a:gd name="T107" fmla="*/ 613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89" h="754">
                  <a:moveTo>
                    <a:pt x="225" y="625"/>
                  </a:moveTo>
                  <a:lnTo>
                    <a:pt x="272" y="616"/>
                  </a:lnTo>
                  <a:lnTo>
                    <a:pt x="292" y="652"/>
                  </a:lnTo>
                  <a:lnTo>
                    <a:pt x="322" y="672"/>
                  </a:lnTo>
                  <a:lnTo>
                    <a:pt x="343" y="664"/>
                  </a:lnTo>
                  <a:lnTo>
                    <a:pt x="359" y="664"/>
                  </a:lnTo>
                  <a:lnTo>
                    <a:pt x="389" y="648"/>
                  </a:lnTo>
                  <a:lnTo>
                    <a:pt x="414" y="667"/>
                  </a:lnTo>
                  <a:lnTo>
                    <a:pt x="426" y="672"/>
                  </a:lnTo>
                  <a:lnTo>
                    <a:pt x="464" y="655"/>
                  </a:lnTo>
                  <a:lnTo>
                    <a:pt x="489" y="672"/>
                  </a:lnTo>
                  <a:lnTo>
                    <a:pt x="502" y="699"/>
                  </a:lnTo>
                  <a:lnTo>
                    <a:pt x="524" y="699"/>
                  </a:lnTo>
                  <a:lnTo>
                    <a:pt x="532" y="711"/>
                  </a:lnTo>
                  <a:lnTo>
                    <a:pt x="560" y="738"/>
                  </a:lnTo>
                  <a:lnTo>
                    <a:pt x="568" y="730"/>
                  </a:lnTo>
                  <a:lnTo>
                    <a:pt x="565" y="699"/>
                  </a:lnTo>
                  <a:lnTo>
                    <a:pt x="576" y="687"/>
                  </a:lnTo>
                  <a:lnTo>
                    <a:pt x="598" y="726"/>
                  </a:lnTo>
                  <a:lnTo>
                    <a:pt x="619" y="733"/>
                  </a:lnTo>
                  <a:lnTo>
                    <a:pt x="636" y="753"/>
                  </a:lnTo>
                  <a:lnTo>
                    <a:pt x="653" y="753"/>
                  </a:lnTo>
                  <a:lnTo>
                    <a:pt x="657" y="742"/>
                  </a:lnTo>
                  <a:lnTo>
                    <a:pt x="691" y="711"/>
                  </a:lnTo>
                  <a:lnTo>
                    <a:pt x="702" y="718"/>
                  </a:lnTo>
                  <a:lnTo>
                    <a:pt x="715" y="706"/>
                  </a:lnTo>
                  <a:lnTo>
                    <a:pt x="724" y="723"/>
                  </a:lnTo>
                  <a:lnTo>
                    <a:pt x="754" y="730"/>
                  </a:lnTo>
                  <a:lnTo>
                    <a:pt x="774" y="730"/>
                  </a:lnTo>
                  <a:lnTo>
                    <a:pt x="791" y="730"/>
                  </a:lnTo>
                  <a:lnTo>
                    <a:pt x="778" y="718"/>
                  </a:lnTo>
                  <a:lnTo>
                    <a:pt x="774" y="672"/>
                  </a:lnTo>
                  <a:lnTo>
                    <a:pt x="741" y="621"/>
                  </a:lnTo>
                  <a:lnTo>
                    <a:pt x="762" y="601"/>
                  </a:lnTo>
                  <a:lnTo>
                    <a:pt x="778" y="570"/>
                  </a:lnTo>
                  <a:lnTo>
                    <a:pt x="845" y="570"/>
                  </a:lnTo>
                  <a:lnTo>
                    <a:pt x="859" y="558"/>
                  </a:lnTo>
                  <a:lnTo>
                    <a:pt x="854" y="535"/>
                  </a:lnTo>
                  <a:lnTo>
                    <a:pt x="870" y="511"/>
                  </a:lnTo>
                  <a:lnTo>
                    <a:pt x="867" y="496"/>
                  </a:lnTo>
                  <a:lnTo>
                    <a:pt x="870" y="476"/>
                  </a:lnTo>
                  <a:lnTo>
                    <a:pt x="870" y="359"/>
                  </a:lnTo>
                  <a:lnTo>
                    <a:pt x="888" y="320"/>
                  </a:lnTo>
                  <a:lnTo>
                    <a:pt x="867" y="296"/>
                  </a:lnTo>
                  <a:lnTo>
                    <a:pt x="870" y="281"/>
                  </a:lnTo>
                  <a:lnTo>
                    <a:pt x="862" y="269"/>
                  </a:lnTo>
                  <a:lnTo>
                    <a:pt x="833" y="277"/>
                  </a:lnTo>
                  <a:lnTo>
                    <a:pt x="804" y="308"/>
                  </a:lnTo>
                  <a:lnTo>
                    <a:pt x="774" y="323"/>
                  </a:lnTo>
                  <a:lnTo>
                    <a:pt x="744" y="362"/>
                  </a:lnTo>
                  <a:lnTo>
                    <a:pt x="670" y="386"/>
                  </a:lnTo>
                  <a:lnTo>
                    <a:pt x="636" y="362"/>
                  </a:lnTo>
                  <a:lnTo>
                    <a:pt x="639" y="347"/>
                  </a:lnTo>
                  <a:lnTo>
                    <a:pt x="623" y="323"/>
                  </a:lnTo>
                  <a:lnTo>
                    <a:pt x="615" y="296"/>
                  </a:lnTo>
                  <a:lnTo>
                    <a:pt x="587" y="296"/>
                  </a:lnTo>
                  <a:lnTo>
                    <a:pt x="535" y="273"/>
                  </a:lnTo>
                  <a:lnTo>
                    <a:pt x="514" y="281"/>
                  </a:lnTo>
                  <a:lnTo>
                    <a:pt x="489" y="269"/>
                  </a:lnTo>
                  <a:lnTo>
                    <a:pt x="456" y="273"/>
                  </a:lnTo>
                  <a:lnTo>
                    <a:pt x="426" y="265"/>
                  </a:lnTo>
                  <a:lnTo>
                    <a:pt x="409" y="242"/>
                  </a:lnTo>
                  <a:lnTo>
                    <a:pt x="389" y="222"/>
                  </a:lnTo>
                  <a:lnTo>
                    <a:pt x="385" y="203"/>
                  </a:lnTo>
                  <a:lnTo>
                    <a:pt x="359" y="179"/>
                  </a:lnTo>
                  <a:lnTo>
                    <a:pt x="346" y="159"/>
                  </a:lnTo>
                  <a:lnTo>
                    <a:pt x="314" y="117"/>
                  </a:lnTo>
                  <a:lnTo>
                    <a:pt x="304" y="93"/>
                  </a:lnTo>
                  <a:lnTo>
                    <a:pt x="267" y="50"/>
                  </a:lnTo>
                  <a:lnTo>
                    <a:pt x="259" y="27"/>
                  </a:lnTo>
                  <a:lnTo>
                    <a:pt x="212" y="8"/>
                  </a:lnTo>
                  <a:lnTo>
                    <a:pt x="179" y="15"/>
                  </a:lnTo>
                  <a:lnTo>
                    <a:pt x="154" y="11"/>
                  </a:lnTo>
                  <a:lnTo>
                    <a:pt x="94" y="0"/>
                  </a:lnTo>
                  <a:lnTo>
                    <a:pt x="20" y="27"/>
                  </a:lnTo>
                  <a:lnTo>
                    <a:pt x="3" y="39"/>
                  </a:lnTo>
                  <a:lnTo>
                    <a:pt x="20" y="59"/>
                  </a:lnTo>
                  <a:lnTo>
                    <a:pt x="0" y="109"/>
                  </a:lnTo>
                  <a:lnTo>
                    <a:pt x="8" y="113"/>
                  </a:lnTo>
                  <a:lnTo>
                    <a:pt x="42" y="132"/>
                  </a:lnTo>
                  <a:lnTo>
                    <a:pt x="58" y="105"/>
                  </a:lnTo>
                  <a:lnTo>
                    <a:pt x="91" y="125"/>
                  </a:lnTo>
                  <a:lnTo>
                    <a:pt x="86" y="137"/>
                  </a:lnTo>
                  <a:lnTo>
                    <a:pt x="99" y="171"/>
                  </a:lnTo>
                  <a:lnTo>
                    <a:pt x="121" y="191"/>
                  </a:lnTo>
                  <a:lnTo>
                    <a:pt x="162" y="199"/>
                  </a:lnTo>
                  <a:lnTo>
                    <a:pt x="171" y="187"/>
                  </a:lnTo>
                  <a:lnTo>
                    <a:pt x="196" y="183"/>
                  </a:lnTo>
                  <a:lnTo>
                    <a:pt x="242" y="148"/>
                  </a:lnTo>
                  <a:lnTo>
                    <a:pt x="304" y="187"/>
                  </a:lnTo>
                  <a:lnTo>
                    <a:pt x="283" y="265"/>
                  </a:lnTo>
                  <a:lnTo>
                    <a:pt x="288" y="320"/>
                  </a:lnTo>
                  <a:lnTo>
                    <a:pt x="288" y="352"/>
                  </a:lnTo>
                  <a:lnTo>
                    <a:pt x="272" y="359"/>
                  </a:lnTo>
                  <a:lnTo>
                    <a:pt x="272" y="449"/>
                  </a:lnTo>
                  <a:lnTo>
                    <a:pt x="267" y="445"/>
                  </a:lnTo>
                  <a:lnTo>
                    <a:pt x="251" y="425"/>
                  </a:lnTo>
                  <a:lnTo>
                    <a:pt x="242" y="425"/>
                  </a:lnTo>
                  <a:lnTo>
                    <a:pt x="238" y="433"/>
                  </a:lnTo>
                  <a:lnTo>
                    <a:pt x="188" y="503"/>
                  </a:lnTo>
                  <a:lnTo>
                    <a:pt x="162" y="531"/>
                  </a:lnTo>
                  <a:lnTo>
                    <a:pt x="167" y="543"/>
                  </a:lnTo>
                  <a:lnTo>
                    <a:pt x="217" y="574"/>
                  </a:lnTo>
                  <a:lnTo>
                    <a:pt x="242" y="566"/>
                  </a:lnTo>
                  <a:lnTo>
                    <a:pt x="247" y="574"/>
                  </a:lnTo>
                  <a:lnTo>
                    <a:pt x="242" y="582"/>
                  </a:lnTo>
                  <a:lnTo>
                    <a:pt x="217" y="594"/>
                  </a:lnTo>
                  <a:lnTo>
                    <a:pt x="212" y="613"/>
                  </a:lnTo>
                  <a:lnTo>
                    <a:pt x="225" y="625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10" name="未知"/>
            <p:cNvSpPr>
              <a:spLocks/>
            </p:cNvSpPr>
            <p:nvPr/>
          </p:nvSpPr>
          <p:spPr bwMode="auto">
            <a:xfrm>
              <a:off x="5969000" y="2360613"/>
              <a:ext cx="695325" cy="625475"/>
            </a:xfrm>
            <a:custGeom>
              <a:avLst/>
              <a:gdLst>
                <a:gd name="T0" fmla="*/ 372 w 454"/>
                <a:gd name="T1" fmla="*/ 281 h 403"/>
                <a:gd name="T2" fmla="*/ 424 w 454"/>
                <a:gd name="T3" fmla="*/ 215 h 403"/>
                <a:gd name="T4" fmla="*/ 453 w 454"/>
                <a:gd name="T5" fmla="*/ 183 h 403"/>
                <a:gd name="T6" fmla="*/ 448 w 454"/>
                <a:gd name="T7" fmla="*/ 152 h 403"/>
                <a:gd name="T8" fmla="*/ 414 w 454"/>
                <a:gd name="T9" fmla="*/ 117 h 403"/>
                <a:gd name="T10" fmla="*/ 410 w 454"/>
                <a:gd name="T11" fmla="*/ 90 h 403"/>
                <a:gd name="T12" fmla="*/ 351 w 454"/>
                <a:gd name="T13" fmla="*/ 15 h 403"/>
                <a:gd name="T14" fmla="*/ 351 w 454"/>
                <a:gd name="T15" fmla="*/ 23 h 403"/>
                <a:gd name="T16" fmla="*/ 339 w 454"/>
                <a:gd name="T17" fmla="*/ 35 h 403"/>
                <a:gd name="T18" fmla="*/ 314 w 454"/>
                <a:gd name="T19" fmla="*/ 8 h 403"/>
                <a:gd name="T20" fmla="*/ 280 w 454"/>
                <a:gd name="T21" fmla="*/ 0 h 403"/>
                <a:gd name="T22" fmla="*/ 280 w 454"/>
                <a:gd name="T23" fmla="*/ 8 h 403"/>
                <a:gd name="T24" fmla="*/ 280 w 454"/>
                <a:gd name="T25" fmla="*/ 23 h 403"/>
                <a:gd name="T26" fmla="*/ 264 w 454"/>
                <a:gd name="T27" fmla="*/ 35 h 403"/>
                <a:gd name="T28" fmla="*/ 235 w 454"/>
                <a:gd name="T29" fmla="*/ 62 h 403"/>
                <a:gd name="T30" fmla="*/ 204 w 454"/>
                <a:gd name="T31" fmla="*/ 62 h 403"/>
                <a:gd name="T32" fmla="*/ 193 w 454"/>
                <a:gd name="T33" fmla="*/ 81 h 403"/>
                <a:gd name="T34" fmla="*/ 180 w 454"/>
                <a:gd name="T35" fmla="*/ 81 h 403"/>
                <a:gd name="T36" fmla="*/ 159 w 454"/>
                <a:gd name="T37" fmla="*/ 101 h 403"/>
                <a:gd name="T38" fmla="*/ 146 w 454"/>
                <a:gd name="T39" fmla="*/ 101 h 403"/>
                <a:gd name="T40" fmla="*/ 121 w 454"/>
                <a:gd name="T41" fmla="*/ 125 h 403"/>
                <a:gd name="T42" fmla="*/ 105 w 454"/>
                <a:gd name="T43" fmla="*/ 129 h 403"/>
                <a:gd name="T44" fmla="*/ 70 w 454"/>
                <a:gd name="T45" fmla="*/ 179 h 403"/>
                <a:gd name="T46" fmla="*/ 46 w 454"/>
                <a:gd name="T47" fmla="*/ 148 h 403"/>
                <a:gd name="T48" fmla="*/ 25 w 454"/>
                <a:gd name="T49" fmla="*/ 132 h 403"/>
                <a:gd name="T50" fmla="*/ 12 w 454"/>
                <a:gd name="T51" fmla="*/ 144 h 403"/>
                <a:gd name="T52" fmla="*/ 25 w 454"/>
                <a:gd name="T53" fmla="*/ 210 h 403"/>
                <a:gd name="T54" fmla="*/ 12 w 454"/>
                <a:gd name="T55" fmla="*/ 234 h 403"/>
                <a:gd name="T56" fmla="*/ 0 w 454"/>
                <a:gd name="T57" fmla="*/ 265 h 403"/>
                <a:gd name="T58" fmla="*/ 34 w 454"/>
                <a:gd name="T59" fmla="*/ 288 h 403"/>
                <a:gd name="T60" fmla="*/ 54 w 454"/>
                <a:gd name="T61" fmla="*/ 288 h 403"/>
                <a:gd name="T62" fmla="*/ 78 w 454"/>
                <a:gd name="T63" fmla="*/ 320 h 403"/>
                <a:gd name="T64" fmla="*/ 96 w 454"/>
                <a:gd name="T65" fmla="*/ 312 h 403"/>
                <a:gd name="T66" fmla="*/ 125 w 454"/>
                <a:gd name="T67" fmla="*/ 281 h 403"/>
                <a:gd name="T68" fmla="*/ 151 w 454"/>
                <a:gd name="T69" fmla="*/ 234 h 403"/>
                <a:gd name="T70" fmla="*/ 201 w 454"/>
                <a:gd name="T71" fmla="*/ 226 h 403"/>
                <a:gd name="T72" fmla="*/ 231 w 454"/>
                <a:gd name="T73" fmla="*/ 254 h 403"/>
                <a:gd name="T74" fmla="*/ 209 w 454"/>
                <a:gd name="T75" fmla="*/ 296 h 403"/>
                <a:gd name="T76" fmla="*/ 180 w 454"/>
                <a:gd name="T77" fmla="*/ 339 h 403"/>
                <a:gd name="T78" fmla="*/ 204 w 454"/>
                <a:gd name="T79" fmla="*/ 354 h 403"/>
                <a:gd name="T80" fmla="*/ 204 w 454"/>
                <a:gd name="T81" fmla="*/ 378 h 403"/>
                <a:gd name="T82" fmla="*/ 184 w 454"/>
                <a:gd name="T83" fmla="*/ 393 h 403"/>
                <a:gd name="T84" fmla="*/ 188 w 454"/>
                <a:gd name="T85" fmla="*/ 402 h 403"/>
                <a:gd name="T86" fmla="*/ 221 w 454"/>
                <a:gd name="T87" fmla="*/ 386 h 403"/>
                <a:gd name="T88" fmla="*/ 272 w 454"/>
                <a:gd name="T89" fmla="*/ 324 h 403"/>
                <a:gd name="T90" fmla="*/ 347 w 454"/>
                <a:gd name="T91" fmla="*/ 285 h 403"/>
                <a:gd name="T92" fmla="*/ 372 w 454"/>
                <a:gd name="T93" fmla="*/ 281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54" h="403">
                  <a:moveTo>
                    <a:pt x="372" y="281"/>
                  </a:moveTo>
                  <a:lnTo>
                    <a:pt x="424" y="215"/>
                  </a:lnTo>
                  <a:lnTo>
                    <a:pt x="453" y="183"/>
                  </a:lnTo>
                  <a:lnTo>
                    <a:pt x="448" y="152"/>
                  </a:lnTo>
                  <a:lnTo>
                    <a:pt x="414" y="117"/>
                  </a:lnTo>
                  <a:lnTo>
                    <a:pt x="410" y="90"/>
                  </a:lnTo>
                  <a:lnTo>
                    <a:pt x="351" y="15"/>
                  </a:lnTo>
                  <a:lnTo>
                    <a:pt x="351" y="23"/>
                  </a:lnTo>
                  <a:lnTo>
                    <a:pt x="339" y="35"/>
                  </a:lnTo>
                  <a:lnTo>
                    <a:pt x="314" y="8"/>
                  </a:lnTo>
                  <a:lnTo>
                    <a:pt x="280" y="0"/>
                  </a:lnTo>
                  <a:lnTo>
                    <a:pt x="280" y="8"/>
                  </a:lnTo>
                  <a:lnTo>
                    <a:pt x="280" y="23"/>
                  </a:lnTo>
                  <a:lnTo>
                    <a:pt x="264" y="35"/>
                  </a:lnTo>
                  <a:lnTo>
                    <a:pt x="235" y="62"/>
                  </a:lnTo>
                  <a:lnTo>
                    <a:pt x="204" y="62"/>
                  </a:lnTo>
                  <a:lnTo>
                    <a:pt x="193" y="81"/>
                  </a:lnTo>
                  <a:lnTo>
                    <a:pt x="180" y="81"/>
                  </a:lnTo>
                  <a:lnTo>
                    <a:pt x="159" y="101"/>
                  </a:lnTo>
                  <a:lnTo>
                    <a:pt x="146" y="101"/>
                  </a:lnTo>
                  <a:lnTo>
                    <a:pt x="121" y="125"/>
                  </a:lnTo>
                  <a:lnTo>
                    <a:pt x="105" y="129"/>
                  </a:lnTo>
                  <a:lnTo>
                    <a:pt x="70" y="179"/>
                  </a:lnTo>
                  <a:lnTo>
                    <a:pt x="46" y="148"/>
                  </a:lnTo>
                  <a:lnTo>
                    <a:pt x="25" y="132"/>
                  </a:lnTo>
                  <a:lnTo>
                    <a:pt x="12" y="144"/>
                  </a:lnTo>
                  <a:lnTo>
                    <a:pt x="25" y="210"/>
                  </a:lnTo>
                  <a:lnTo>
                    <a:pt x="12" y="234"/>
                  </a:lnTo>
                  <a:lnTo>
                    <a:pt x="0" y="265"/>
                  </a:lnTo>
                  <a:lnTo>
                    <a:pt x="34" y="288"/>
                  </a:lnTo>
                  <a:lnTo>
                    <a:pt x="54" y="288"/>
                  </a:lnTo>
                  <a:lnTo>
                    <a:pt x="78" y="320"/>
                  </a:lnTo>
                  <a:lnTo>
                    <a:pt x="96" y="312"/>
                  </a:lnTo>
                  <a:lnTo>
                    <a:pt x="125" y="281"/>
                  </a:lnTo>
                  <a:lnTo>
                    <a:pt x="151" y="234"/>
                  </a:lnTo>
                  <a:lnTo>
                    <a:pt x="201" y="226"/>
                  </a:lnTo>
                  <a:lnTo>
                    <a:pt x="231" y="254"/>
                  </a:lnTo>
                  <a:lnTo>
                    <a:pt x="209" y="296"/>
                  </a:lnTo>
                  <a:lnTo>
                    <a:pt x="180" y="339"/>
                  </a:lnTo>
                  <a:lnTo>
                    <a:pt x="204" y="354"/>
                  </a:lnTo>
                  <a:lnTo>
                    <a:pt x="204" y="378"/>
                  </a:lnTo>
                  <a:lnTo>
                    <a:pt x="184" y="393"/>
                  </a:lnTo>
                  <a:lnTo>
                    <a:pt x="188" y="402"/>
                  </a:lnTo>
                  <a:lnTo>
                    <a:pt x="221" y="386"/>
                  </a:lnTo>
                  <a:lnTo>
                    <a:pt x="272" y="324"/>
                  </a:lnTo>
                  <a:lnTo>
                    <a:pt x="347" y="285"/>
                  </a:lnTo>
                  <a:lnTo>
                    <a:pt x="372" y="281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11" name="未知"/>
            <p:cNvSpPr>
              <a:spLocks/>
            </p:cNvSpPr>
            <p:nvPr/>
          </p:nvSpPr>
          <p:spPr bwMode="auto">
            <a:xfrm>
              <a:off x="5969000" y="2360613"/>
              <a:ext cx="695325" cy="625475"/>
            </a:xfrm>
            <a:custGeom>
              <a:avLst/>
              <a:gdLst>
                <a:gd name="T0" fmla="*/ 372 w 454"/>
                <a:gd name="T1" fmla="*/ 281 h 403"/>
                <a:gd name="T2" fmla="*/ 424 w 454"/>
                <a:gd name="T3" fmla="*/ 215 h 403"/>
                <a:gd name="T4" fmla="*/ 453 w 454"/>
                <a:gd name="T5" fmla="*/ 183 h 403"/>
                <a:gd name="T6" fmla="*/ 448 w 454"/>
                <a:gd name="T7" fmla="*/ 152 h 403"/>
                <a:gd name="T8" fmla="*/ 414 w 454"/>
                <a:gd name="T9" fmla="*/ 117 h 403"/>
                <a:gd name="T10" fmla="*/ 410 w 454"/>
                <a:gd name="T11" fmla="*/ 90 h 403"/>
                <a:gd name="T12" fmla="*/ 351 w 454"/>
                <a:gd name="T13" fmla="*/ 15 h 403"/>
                <a:gd name="T14" fmla="*/ 351 w 454"/>
                <a:gd name="T15" fmla="*/ 23 h 403"/>
                <a:gd name="T16" fmla="*/ 339 w 454"/>
                <a:gd name="T17" fmla="*/ 35 h 403"/>
                <a:gd name="T18" fmla="*/ 314 w 454"/>
                <a:gd name="T19" fmla="*/ 8 h 403"/>
                <a:gd name="T20" fmla="*/ 280 w 454"/>
                <a:gd name="T21" fmla="*/ 0 h 403"/>
                <a:gd name="T22" fmla="*/ 280 w 454"/>
                <a:gd name="T23" fmla="*/ 8 h 403"/>
                <a:gd name="T24" fmla="*/ 280 w 454"/>
                <a:gd name="T25" fmla="*/ 23 h 403"/>
                <a:gd name="T26" fmla="*/ 264 w 454"/>
                <a:gd name="T27" fmla="*/ 35 h 403"/>
                <a:gd name="T28" fmla="*/ 235 w 454"/>
                <a:gd name="T29" fmla="*/ 62 h 403"/>
                <a:gd name="T30" fmla="*/ 204 w 454"/>
                <a:gd name="T31" fmla="*/ 62 h 403"/>
                <a:gd name="T32" fmla="*/ 193 w 454"/>
                <a:gd name="T33" fmla="*/ 81 h 403"/>
                <a:gd name="T34" fmla="*/ 180 w 454"/>
                <a:gd name="T35" fmla="*/ 81 h 403"/>
                <a:gd name="T36" fmla="*/ 159 w 454"/>
                <a:gd name="T37" fmla="*/ 101 h 403"/>
                <a:gd name="T38" fmla="*/ 146 w 454"/>
                <a:gd name="T39" fmla="*/ 101 h 403"/>
                <a:gd name="T40" fmla="*/ 121 w 454"/>
                <a:gd name="T41" fmla="*/ 125 h 403"/>
                <a:gd name="T42" fmla="*/ 105 w 454"/>
                <a:gd name="T43" fmla="*/ 129 h 403"/>
                <a:gd name="T44" fmla="*/ 70 w 454"/>
                <a:gd name="T45" fmla="*/ 179 h 403"/>
                <a:gd name="T46" fmla="*/ 46 w 454"/>
                <a:gd name="T47" fmla="*/ 148 h 403"/>
                <a:gd name="T48" fmla="*/ 25 w 454"/>
                <a:gd name="T49" fmla="*/ 132 h 403"/>
                <a:gd name="T50" fmla="*/ 12 w 454"/>
                <a:gd name="T51" fmla="*/ 144 h 403"/>
                <a:gd name="T52" fmla="*/ 25 w 454"/>
                <a:gd name="T53" fmla="*/ 210 h 403"/>
                <a:gd name="T54" fmla="*/ 12 w 454"/>
                <a:gd name="T55" fmla="*/ 234 h 403"/>
                <a:gd name="T56" fmla="*/ 0 w 454"/>
                <a:gd name="T57" fmla="*/ 265 h 403"/>
                <a:gd name="T58" fmla="*/ 34 w 454"/>
                <a:gd name="T59" fmla="*/ 288 h 403"/>
                <a:gd name="T60" fmla="*/ 54 w 454"/>
                <a:gd name="T61" fmla="*/ 288 h 403"/>
                <a:gd name="T62" fmla="*/ 78 w 454"/>
                <a:gd name="T63" fmla="*/ 320 h 403"/>
                <a:gd name="T64" fmla="*/ 96 w 454"/>
                <a:gd name="T65" fmla="*/ 312 h 403"/>
                <a:gd name="T66" fmla="*/ 125 w 454"/>
                <a:gd name="T67" fmla="*/ 281 h 403"/>
                <a:gd name="T68" fmla="*/ 151 w 454"/>
                <a:gd name="T69" fmla="*/ 234 h 403"/>
                <a:gd name="T70" fmla="*/ 201 w 454"/>
                <a:gd name="T71" fmla="*/ 226 h 403"/>
                <a:gd name="T72" fmla="*/ 231 w 454"/>
                <a:gd name="T73" fmla="*/ 254 h 403"/>
                <a:gd name="T74" fmla="*/ 209 w 454"/>
                <a:gd name="T75" fmla="*/ 296 h 403"/>
                <a:gd name="T76" fmla="*/ 180 w 454"/>
                <a:gd name="T77" fmla="*/ 339 h 403"/>
                <a:gd name="T78" fmla="*/ 204 w 454"/>
                <a:gd name="T79" fmla="*/ 354 h 403"/>
                <a:gd name="T80" fmla="*/ 204 w 454"/>
                <a:gd name="T81" fmla="*/ 378 h 403"/>
                <a:gd name="T82" fmla="*/ 184 w 454"/>
                <a:gd name="T83" fmla="*/ 393 h 403"/>
                <a:gd name="T84" fmla="*/ 188 w 454"/>
                <a:gd name="T85" fmla="*/ 402 h 403"/>
                <a:gd name="T86" fmla="*/ 221 w 454"/>
                <a:gd name="T87" fmla="*/ 386 h 403"/>
                <a:gd name="T88" fmla="*/ 272 w 454"/>
                <a:gd name="T89" fmla="*/ 324 h 403"/>
                <a:gd name="T90" fmla="*/ 347 w 454"/>
                <a:gd name="T91" fmla="*/ 285 h 403"/>
                <a:gd name="T92" fmla="*/ 372 w 454"/>
                <a:gd name="T93" fmla="*/ 281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54" h="403">
                  <a:moveTo>
                    <a:pt x="372" y="281"/>
                  </a:moveTo>
                  <a:lnTo>
                    <a:pt x="424" y="215"/>
                  </a:lnTo>
                  <a:lnTo>
                    <a:pt x="453" y="183"/>
                  </a:lnTo>
                  <a:lnTo>
                    <a:pt x="448" y="152"/>
                  </a:lnTo>
                  <a:lnTo>
                    <a:pt x="414" y="117"/>
                  </a:lnTo>
                  <a:lnTo>
                    <a:pt x="410" y="90"/>
                  </a:lnTo>
                  <a:lnTo>
                    <a:pt x="351" y="15"/>
                  </a:lnTo>
                  <a:lnTo>
                    <a:pt x="351" y="23"/>
                  </a:lnTo>
                  <a:lnTo>
                    <a:pt x="339" y="35"/>
                  </a:lnTo>
                  <a:lnTo>
                    <a:pt x="314" y="8"/>
                  </a:lnTo>
                  <a:lnTo>
                    <a:pt x="280" y="0"/>
                  </a:lnTo>
                  <a:lnTo>
                    <a:pt x="280" y="8"/>
                  </a:lnTo>
                  <a:lnTo>
                    <a:pt x="280" y="23"/>
                  </a:lnTo>
                  <a:lnTo>
                    <a:pt x="264" y="35"/>
                  </a:lnTo>
                  <a:lnTo>
                    <a:pt x="235" y="62"/>
                  </a:lnTo>
                  <a:lnTo>
                    <a:pt x="204" y="62"/>
                  </a:lnTo>
                  <a:lnTo>
                    <a:pt x="193" y="81"/>
                  </a:lnTo>
                  <a:lnTo>
                    <a:pt x="180" y="81"/>
                  </a:lnTo>
                  <a:lnTo>
                    <a:pt x="159" y="101"/>
                  </a:lnTo>
                  <a:lnTo>
                    <a:pt x="146" y="101"/>
                  </a:lnTo>
                  <a:lnTo>
                    <a:pt x="121" y="125"/>
                  </a:lnTo>
                  <a:lnTo>
                    <a:pt x="105" y="129"/>
                  </a:lnTo>
                  <a:lnTo>
                    <a:pt x="70" y="179"/>
                  </a:lnTo>
                  <a:lnTo>
                    <a:pt x="46" y="148"/>
                  </a:lnTo>
                  <a:lnTo>
                    <a:pt x="25" y="132"/>
                  </a:lnTo>
                  <a:lnTo>
                    <a:pt x="12" y="144"/>
                  </a:lnTo>
                  <a:lnTo>
                    <a:pt x="25" y="210"/>
                  </a:lnTo>
                  <a:lnTo>
                    <a:pt x="12" y="234"/>
                  </a:lnTo>
                  <a:lnTo>
                    <a:pt x="0" y="265"/>
                  </a:lnTo>
                  <a:lnTo>
                    <a:pt x="34" y="288"/>
                  </a:lnTo>
                  <a:lnTo>
                    <a:pt x="54" y="288"/>
                  </a:lnTo>
                  <a:lnTo>
                    <a:pt x="78" y="320"/>
                  </a:lnTo>
                  <a:lnTo>
                    <a:pt x="96" y="312"/>
                  </a:lnTo>
                  <a:lnTo>
                    <a:pt x="125" y="281"/>
                  </a:lnTo>
                  <a:lnTo>
                    <a:pt x="151" y="234"/>
                  </a:lnTo>
                  <a:lnTo>
                    <a:pt x="201" y="226"/>
                  </a:lnTo>
                  <a:lnTo>
                    <a:pt x="231" y="254"/>
                  </a:lnTo>
                  <a:lnTo>
                    <a:pt x="209" y="296"/>
                  </a:lnTo>
                  <a:lnTo>
                    <a:pt x="180" y="339"/>
                  </a:lnTo>
                  <a:lnTo>
                    <a:pt x="204" y="354"/>
                  </a:lnTo>
                  <a:lnTo>
                    <a:pt x="204" y="378"/>
                  </a:lnTo>
                  <a:lnTo>
                    <a:pt x="184" y="393"/>
                  </a:lnTo>
                  <a:lnTo>
                    <a:pt x="188" y="402"/>
                  </a:lnTo>
                  <a:lnTo>
                    <a:pt x="221" y="386"/>
                  </a:lnTo>
                  <a:lnTo>
                    <a:pt x="272" y="324"/>
                  </a:lnTo>
                  <a:lnTo>
                    <a:pt x="347" y="285"/>
                  </a:lnTo>
                  <a:lnTo>
                    <a:pt x="372" y="281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12" name="未知"/>
            <p:cNvSpPr>
              <a:spLocks/>
            </p:cNvSpPr>
            <p:nvPr/>
          </p:nvSpPr>
          <p:spPr bwMode="auto">
            <a:xfrm>
              <a:off x="6143625" y="2006600"/>
              <a:ext cx="1000125" cy="647700"/>
            </a:xfrm>
            <a:custGeom>
              <a:avLst/>
              <a:gdLst>
                <a:gd name="T0" fmla="*/ 629 w 651"/>
                <a:gd name="T1" fmla="*/ 114 h 416"/>
                <a:gd name="T2" fmla="*/ 577 w 651"/>
                <a:gd name="T3" fmla="*/ 106 h 416"/>
                <a:gd name="T4" fmla="*/ 557 w 651"/>
                <a:gd name="T5" fmla="*/ 102 h 416"/>
                <a:gd name="T6" fmla="*/ 511 w 651"/>
                <a:gd name="T7" fmla="*/ 126 h 416"/>
                <a:gd name="T8" fmla="*/ 490 w 651"/>
                <a:gd name="T9" fmla="*/ 137 h 416"/>
                <a:gd name="T10" fmla="*/ 452 w 651"/>
                <a:gd name="T11" fmla="*/ 110 h 416"/>
                <a:gd name="T12" fmla="*/ 418 w 651"/>
                <a:gd name="T13" fmla="*/ 83 h 416"/>
                <a:gd name="T14" fmla="*/ 414 w 651"/>
                <a:gd name="T15" fmla="*/ 122 h 416"/>
                <a:gd name="T16" fmla="*/ 377 w 651"/>
                <a:gd name="T17" fmla="*/ 83 h 416"/>
                <a:gd name="T18" fmla="*/ 343 w 651"/>
                <a:gd name="T19" fmla="*/ 55 h 416"/>
                <a:gd name="T20" fmla="*/ 280 w 651"/>
                <a:gd name="T21" fmla="*/ 55 h 416"/>
                <a:gd name="T22" fmla="*/ 242 w 651"/>
                <a:gd name="T23" fmla="*/ 32 h 416"/>
                <a:gd name="T24" fmla="*/ 196 w 651"/>
                <a:gd name="T25" fmla="*/ 48 h 416"/>
                <a:gd name="T26" fmla="*/ 146 w 651"/>
                <a:gd name="T27" fmla="*/ 36 h 416"/>
                <a:gd name="T28" fmla="*/ 78 w 651"/>
                <a:gd name="T29" fmla="*/ 9 h 416"/>
                <a:gd name="T30" fmla="*/ 58 w 651"/>
                <a:gd name="T31" fmla="*/ 51 h 416"/>
                <a:gd name="T32" fmla="*/ 0 w 651"/>
                <a:gd name="T33" fmla="*/ 55 h 416"/>
                <a:gd name="T34" fmla="*/ 28 w 651"/>
                <a:gd name="T35" fmla="*/ 83 h 416"/>
                <a:gd name="T36" fmla="*/ 33 w 651"/>
                <a:gd name="T37" fmla="*/ 137 h 416"/>
                <a:gd name="T38" fmla="*/ 53 w 651"/>
                <a:gd name="T39" fmla="*/ 180 h 416"/>
                <a:gd name="T40" fmla="*/ 105 w 651"/>
                <a:gd name="T41" fmla="*/ 149 h 416"/>
                <a:gd name="T42" fmla="*/ 146 w 651"/>
                <a:gd name="T43" fmla="*/ 227 h 416"/>
                <a:gd name="T44" fmla="*/ 171 w 651"/>
                <a:gd name="T45" fmla="*/ 231 h 416"/>
                <a:gd name="T46" fmla="*/ 231 w 651"/>
                <a:gd name="T47" fmla="*/ 266 h 416"/>
                <a:gd name="T48" fmla="*/ 242 w 651"/>
                <a:gd name="T49" fmla="*/ 247 h 416"/>
                <a:gd name="T50" fmla="*/ 305 w 651"/>
                <a:gd name="T51" fmla="*/ 349 h 416"/>
                <a:gd name="T52" fmla="*/ 343 w 651"/>
                <a:gd name="T53" fmla="*/ 415 h 416"/>
                <a:gd name="T54" fmla="*/ 398 w 651"/>
                <a:gd name="T55" fmla="*/ 329 h 416"/>
                <a:gd name="T56" fmla="*/ 436 w 651"/>
                <a:gd name="T57" fmla="*/ 337 h 416"/>
                <a:gd name="T58" fmla="*/ 498 w 651"/>
                <a:gd name="T59" fmla="*/ 322 h 416"/>
                <a:gd name="T60" fmla="*/ 481 w 651"/>
                <a:gd name="T61" fmla="*/ 282 h 416"/>
                <a:gd name="T62" fmla="*/ 544 w 651"/>
                <a:gd name="T63" fmla="*/ 235 h 416"/>
                <a:gd name="T64" fmla="*/ 569 w 651"/>
                <a:gd name="T65" fmla="*/ 196 h 416"/>
                <a:gd name="T66" fmla="*/ 587 w 651"/>
                <a:gd name="T67" fmla="*/ 168 h 416"/>
                <a:gd name="T68" fmla="*/ 611 w 651"/>
                <a:gd name="T69" fmla="*/ 192 h 416"/>
                <a:gd name="T70" fmla="*/ 650 w 651"/>
                <a:gd name="T71" fmla="*/ 126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51" h="416">
                  <a:moveTo>
                    <a:pt x="645" y="114"/>
                  </a:moveTo>
                  <a:lnTo>
                    <a:pt x="629" y="114"/>
                  </a:lnTo>
                  <a:lnTo>
                    <a:pt x="607" y="114"/>
                  </a:lnTo>
                  <a:lnTo>
                    <a:pt x="577" y="106"/>
                  </a:lnTo>
                  <a:lnTo>
                    <a:pt x="569" y="90"/>
                  </a:lnTo>
                  <a:lnTo>
                    <a:pt x="557" y="102"/>
                  </a:lnTo>
                  <a:lnTo>
                    <a:pt x="544" y="95"/>
                  </a:lnTo>
                  <a:lnTo>
                    <a:pt x="511" y="126"/>
                  </a:lnTo>
                  <a:lnTo>
                    <a:pt x="506" y="137"/>
                  </a:lnTo>
                  <a:lnTo>
                    <a:pt x="490" y="137"/>
                  </a:lnTo>
                  <a:lnTo>
                    <a:pt x="472" y="117"/>
                  </a:lnTo>
                  <a:lnTo>
                    <a:pt x="452" y="110"/>
                  </a:lnTo>
                  <a:lnTo>
                    <a:pt x="431" y="71"/>
                  </a:lnTo>
                  <a:lnTo>
                    <a:pt x="418" y="83"/>
                  </a:lnTo>
                  <a:lnTo>
                    <a:pt x="423" y="114"/>
                  </a:lnTo>
                  <a:lnTo>
                    <a:pt x="414" y="122"/>
                  </a:lnTo>
                  <a:lnTo>
                    <a:pt x="385" y="95"/>
                  </a:lnTo>
                  <a:lnTo>
                    <a:pt x="377" y="83"/>
                  </a:lnTo>
                  <a:lnTo>
                    <a:pt x="355" y="83"/>
                  </a:lnTo>
                  <a:lnTo>
                    <a:pt x="343" y="55"/>
                  </a:lnTo>
                  <a:lnTo>
                    <a:pt x="318" y="39"/>
                  </a:lnTo>
                  <a:lnTo>
                    <a:pt x="280" y="55"/>
                  </a:lnTo>
                  <a:lnTo>
                    <a:pt x="267" y="51"/>
                  </a:lnTo>
                  <a:lnTo>
                    <a:pt x="242" y="32"/>
                  </a:lnTo>
                  <a:lnTo>
                    <a:pt x="212" y="48"/>
                  </a:lnTo>
                  <a:lnTo>
                    <a:pt x="196" y="48"/>
                  </a:lnTo>
                  <a:lnTo>
                    <a:pt x="176" y="55"/>
                  </a:lnTo>
                  <a:lnTo>
                    <a:pt x="146" y="36"/>
                  </a:lnTo>
                  <a:lnTo>
                    <a:pt x="125" y="0"/>
                  </a:lnTo>
                  <a:lnTo>
                    <a:pt x="78" y="9"/>
                  </a:lnTo>
                  <a:lnTo>
                    <a:pt x="62" y="28"/>
                  </a:lnTo>
                  <a:lnTo>
                    <a:pt x="58" y="51"/>
                  </a:lnTo>
                  <a:lnTo>
                    <a:pt x="8" y="39"/>
                  </a:lnTo>
                  <a:lnTo>
                    <a:pt x="0" y="55"/>
                  </a:lnTo>
                  <a:lnTo>
                    <a:pt x="3" y="63"/>
                  </a:lnTo>
                  <a:lnTo>
                    <a:pt x="28" y="83"/>
                  </a:lnTo>
                  <a:lnTo>
                    <a:pt x="28" y="110"/>
                  </a:lnTo>
                  <a:lnTo>
                    <a:pt x="33" y="137"/>
                  </a:lnTo>
                  <a:lnTo>
                    <a:pt x="50" y="156"/>
                  </a:lnTo>
                  <a:lnTo>
                    <a:pt x="53" y="180"/>
                  </a:lnTo>
                  <a:lnTo>
                    <a:pt x="66" y="188"/>
                  </a:lnTo>
                  <a:lnTo>
                    <a:pt x="105" y="149"/>
                  </a:lnTo>
                  <a:lnTo>
                    <a:pt x="146" y="200"/>
                  </a:lnTo>
                  <a:lnTo>
                    <a:pt x="146" y="227"/>
                  </a:lnTo>
                  <a:lnTo>
                    <a:pt x="171" y="239"/>
                  </a:lnTo>
                  <a:lnTo>
                    <a:pt x="171" y="231"/>
                  </a:lnTo>
                  <a:lnTo>
                    <a:pt x="204" y="239"/>
                  </a:lnTo>
                  <a:lnTo>
                    <a:pt x="231" y="266"/>
                  </a:lnTo>
                  <a:lnTo>
                    <a:pt x="242" y="254"/>
                  </a:lnTo>
                  <a:lnTo>
                    <a:pt x="242" y="247"/>
                  </a:lnTo>
                  <a:lnTo>
                    <a:pt x="302" y="322"/>
                  </a:lnTo>
                  <a:lnTo>
                    <a:pt x="305" y="349"/>
                  </a:lnTo>
                  <a:lnTo>
                    <a:pt x="338" y="383"/>
                  </a:lnTo>
                  <a:lnTo>
                    <a:pt x="343" y="415"/>
                  </a:lnTo>
                  <a:lnTo>
                    <a:pt x="373" y="395"/>
                  </a:lnTo>
                  <a:lnTo>
                    <a:pt x="398" y="329"/>
                  </a:lnTo>
                  <a:lnTo>
                    <a:pt x="409" y="325"/>
                  </a:lnTo>
                  <a:lnTo>
                    <a:pt x="436" y="337"/>
                  </a:lnTo>
                  <a:lnTo>
                    <a:pt x="481" y="332"/>
                  </a:lnTo>
                  <a:lnTo>
                    <a:pt x="498" y="322"/>
                  </a:lnTo>
                  <a:lnTo>
                    <a:pt x="477" y="290"/>
                  </a:lnTo>
                  <a:lnTo>
                    <a:pt x="481" y="282"/>
                  </a:lnTo>
                  <a:lnTo>
                    <a:pt x="527" y="266"/>
                  </a:lnTo>
                  <a:lnTo>
                    <a:pt x="544" y="235"/>
                  </a:lnTo>
                  <a:lnTo>
                    <a:pt x="566" y="227"/>
                  </a:lnTo>
                  <a:lnTo>
                    <a:pt x="569" y="196"/>
                  </a:lnTo>
                  <a:lnTo>
                    <a:pt x="574" y="173"/>
                  </a:lnTo>
                  <a:lnTo>
                    <a:pt x="587" y="168"/>
                  </a:lnTo>
                  <a:lnTo>
                    <a:pt x="598" y="180"/>
                  </a:lnTo>
                  <a:lnTo>
                    <a:pt x="611" y="192"/>
                  </a:lnTo>
                  <a:lnTo>
                    <a:pt x="640" y="153"/>
                  </a:lnTo>
                  <a:lnTo>
                    <a:pt x="650" y="126"/>
                  </a:lnTo>
                  <a:lnTo>
                    <a:pt x="645" y="114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13" name="未知"/>
            <p:cNvSpPr>
              <a:spLocks/>
            </p:cNvSpPr>
            <p:nvPr/>
          </p:nvSpPr>
          <p:spPr bwMode="auto">
            <a:xfrm>
              <a:off x="5053013" y="5543550"/>
              <a:ext cx="244475" cy="215900"/>
            </a:xfrm>
            <a:custGeom>
              <a:avLst/>
              <a:gdLst>
                <a:gd name="T0" fmla="*/ 71 w 181"/>
                <a:gd name="T1" fmla="*/ 152 h 152"/>
                <a:gd name="T2" fmla="*/ 10 w 181"/>
                <a:gd name="T3" fmla="*/ 135 h 152"/>
                <a:gd name="T4" fmla="*/ 5 w 181"/>
                <a:gd name="T5" fmla="*/ 110 h 152"/>
                <a:gd name="T6" fmla="*/ 0 w 181"/>
                <a:gd name="T7" fmla="*/ 105 h 152"/>
                <a:gd name="T8" fmla="*/ 0 w 181"/>
                <a:gd name="T9" fmla="*/ 99 h 152"/>
                <a:gd name="T10" fmla="*/ 0 w 181"/>
                <a:gd name="T11" fmla="*/ 92 h 152"/>
                <a:gd name="T12" fmla="*/ 0 w 181"/>
                <a:gd name="T13" fmla="*/ 85 h 152"/>
                <a:gd name="T14" fmla="*/ 0 w 181"/>
                <a:gd name="T15" fmla="*/ 80 h 152"/>
                <a:gd name="T16" fmla="*/ 0 w 181"/>
                <a:gd name="T17" fmla="*/ 74 h 152"/>
                <a:gd name="T18" fmla="*/ 33 w 181"/>
                <a:gd name="T19" fmla="*/ 43 h 152"/>
                <a:gd name="T20" fmla="*/ 44 w 181"/>
                <a:gd name="T21" fmla="*/ 31 h 152"/>
                <a:gd name="T22" fmla="*/ 50 w 181"/>
                <a:gd name="T23" fmla="*/ 31 h 152"/>
                <a:gd name="T24" fmla="*/ 55 w 181"/>
                <a:gd name="T25" fmla="*/ 25 h 152"/>
                <a:gd name="T26" fmla="*/ 60 w 181"/>
                <a:gd name="T27" fmla="*/ 25 h 152"/>
                <a:gd name="T28" fmla="*/ 66 w 181"/>
                <a:gd name="T29" fmla="*/ 25 h 152"/>
                <a:gd name="T30" fmla="*/ 71 w 181"/>
                <a:gd name="T31" fmla="*/ 20 h 152"/>
                <a:gd name="T32" fmla="*/ 76 w 181"/>
                <a:gd name="T33" fmla="*/ 20 h 152"/>
                <a:gd name="T34" fmla="*/ 83 w 181"/>
                <a:gd name="T35" fmla="*/ 20 h 152"/>
                <a:gd name="T36" fmla="*/ 88 w 181"/>
                <a:gd name="T37" fmla="*/ 20 h 152"/>
                <a:gd name="T38" fmla="*/ 94 w 181"/>
                <a:gd name="T39" fmla="*/ 20 h 152"/>
                <a:gd name="T40" fmla="*/ 94 w 181"/>
                <a:gd name="T41" fmla="*/ 13 h 152"/>
                <a:gd name="T42" fmla="*/ 99 w 181"/>
                <a:gd name="T43" fmla="*/ 13 h 152"/>
                <a:gd name="T44" fmla="*/ 104 w 181"/>
                <a:gd name="T45" fmla="*/ 13 h 152"/>
                <a:gd name="T46" fmla="*/ 109 w 181"/>
                <a:gd name="T47" fmla="*/ 13 h 152"/>
                <a:gd name="T48" fmla="*/ 116 w 181"/>
                <a:gd name="T49" fmla="*/ 13 h 152"/>
                <a:gd name="T50" fmla="*/ 121 w 181"/>
                <a:gd name="T51" fmla="*/ 13 h 152"/>
                <a:gd name="T52" fmla="*/ 126 w 181"/>
                <a:gd name="T53" fmla="*/ 13 h 152"/>
                <a:gd name="T54" fmla="*/ 131 w 181"/>
                <a:gd name="T55" fmla="*/ 13 h 152"/>
                <a:gd name="T56" fmla="*/ 136 w 181"/>
                <a:gd name="T57" fmla="*/ 13 h 152"/>
                <a:gd name="T58" fmla="*/ 142 w 181"/>
                <a:gd name="T59" fmla="*/ 13 h 152"/>
                <a:gd name="T60" fmla="*/ 154 w 181"/>
                <a:gd name="T61" fmla="*/ 6 h 152"/>
                <a:gd name="T62" fmla="*/ 165 w 181"/>
                <a:gd name="T63" fmla="*/ 0 h 152"/>
                <a:gd name="T64" fmla="*/ 175 w 181"/>
                <a:gd name="T65" fmla="*/ 13 h 152"/>
                <a:gd name="T66" fmla="*/ 181 w 181"/>
                <a:gd name="T67" fmla="*/ 25 h 152"/>
                <a:gd name="T68" fmla="*/ 175 w 181"/>
                <a:gd name="T69" fmla="*/ 31 h 152"/>
                <a:gd name="T70" fmla="*/ 175 w 181"/>
                <a:gd name="T71" fmla="*/ 37 h 152"/>
                <a:gd name="T72" fmla="*/ 170 w 181"/>
                <a:gd name="T73" fmla="*/ 43 h 152"/>
                <a:gd name="T74" fmla="*/ 165 w 181"/>
                <a:gd name="T75" fmla="*/ 49 h 152"/>
                <a:gd name="T76" fmla="*/ 159 w 181"/>
                <a:gd name="T77" fmla="*/ 56 h 152"/>
                <a:gd name="T78" fmla="*/ 159 w 181"/>
                <a:gd name="T79" fmla="*/ 62 h 152"/>
                <a:gd name="T80" fmla="*/ 154 w 181"/>
                <a:gd name="T81" fmla="*/ 67 h 152"/>
                <a:gd name="T82" fmla="*/ 149 w 181"/>
                <a:gd name="T83" fmla="*/ 74 h 152"/>
                <a:gd name="T84" fmla="*/ 149 w 181"/>
                <a:gd name="T85" fmla="*/ 80 h 152"/>
                <a:gd name="T86" fmla="*/ 149 w 181"/>
                <a:gd name="T87" fmla="*/ 85 h 152"/>
                <a:gd name="T88" fmla="*/ 142 w 181"/>
                <a:gd name="T89" fmla="*/ 92 h 152"/>
                <a:gd name="T90" fmla="*/ 142 w 181"/>
                <a:gd name="T91" fmla="*/ 99 h 152"/>
                <a:gd name="T92" fmla="*/ 149 w 181"/>
                <a:gd name="T93" fmla="*/ 105 h 152"/>
                <a:gd name="T94" fmla="*/ 121 w 181"/>
                <a:gd name="T95" fmla="*/ 122 h 152"/>
                <a:gd name="T96" fmla="*/ 88 w 181"/>
                <a:gd name="T97" fmla="*/ 147 h 152"/>
                <a:gd name="T98" fmla="*/ 88 w 181"/>
                <a:gd name="T99" fmla="*/ 152 h 152"/>
                <a:gd name="T100" fmla="*/ 83 w 181"/>
                <a:gd name="T101" fmla="*/ 152 h 152"/>
                <a:gd name="T102" fmla="*/ 76 w 181"/>
                <a:gd name="T103" fmla="*/ 152 h 152"/>
                <a:gd name="T104" fmla="*/ 71 w 181"/>
                <a:gd name="T105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81" h="152">
                  <a:moveTo>
                    <a:pt x="71" y="152"/>
                  </a:moveTo>
                  <a:lnTo>
                    <a:pt x="10" y="135"/>
                  </a:lnTo>
                  <a:lnTo>
                    <a:pt x="5" y="110"/>
                  </a:lnTo>
                  <a:lnTo>
                    <a:pt x="0" y="105"/>
                  </a:lnTo>
                  <a:lnTo>
                    <a:pt x="0" y="99"/>
                  </a:lnTo>
                  <a:lnTo>
                    <a:pt x="0" y="92"/>
                  </a:lnTo>
                  <a:lnTo>
                    <a:pt x="0" y="85"/>
                  </a:lnTo>
                  <a:lnTo>
                    <a:pt x="0" y="80"/>
                  </a:lnTo>
                  <a:lnTo>
                    <a:pt x="0" y="74"/>
                  </a:lnTo>
                  <a:lnTo>
                    <a:pt x="33" y="43"/>
                  </a:lnTo>
                  <a:lnTo>
                    <a:pt x="44" y="31"/>
                  </a:lnTo>
                  <a:lnTo>
                    <a:pt x="50" y="31"/>
                  </a:lnTo>
                  <a:lnTo>
                    <a:pt x="55" y="25"/>
                  </a:lnTo>
                  <a:lnTo>
                    <a:pt x="60" y="25"/>
                  </a:lnTo>
                  <a:lnTo>
                    <a:pt x="66" y="25"/>
                  </a:lnTo>
                  <a:lnTo>
                    <a:pt x="71" y="20"/>
                  </a:lnTo>
                  <a:lnTo>
                    <a:pt x="76" y="20"/>
                  </a:lnTo>
                  <a:lnTo>
                    <a:pt x="83" y="20"/>
                  </a:lnTo>
                  <a:lnTo>
                    <a:pt x="88" y="20"/>
                  </a:lnTo>
                  <a:lnTo>
                    <a:pt x="94" y="20"/>
                  </a:lnTo>
                  <a:lnTo>
                    <a:pt x="94" y="13"/>
                  </a:lnTo>
                  <a:lnTo>
                    <a:pt x="99" y="13"/>
                  </a:lnTo>
                  <a:lnTo>
                    <a:pt x="104" y="13"/>
                  </a:lnTo>
                  <a:lnTo>
                    <a:pt x="109" y="13"/>
                  </a:lnTo>
                  <a:lnTo>
                    <a:pt x="116" y="13"/>
                  </a:lnTo>
                  <a:lnTo>
                    <a:pt x="121" y="13"/>
                  </a:lnTo>
                  <a:lnTo>
                    <a:pt x="126" y="13"/>
                  </a:lnTo>
                  <a:lnTo>
                    <a:pt x="131" y="13"/>
                  </a:lnTo>
                  <a:lnTo>
                    <a:pt x="136" y="13"/>
                  </a:lnTo>
                  <a:lnTo>
                    <a:pt x="142" y="13"/>
                  </a:lnTo>
                  <a:lnTo>
                    <a:pt x="154" y="6"/>
                  </a:lnTo>
                  <a:lnTo>
                    <a:pt x="165" y="0"/>
                  </a:lnTo>
                  <a:lnTo>
                    <a:pt x="175" y="13"/>
                  </a:lnTo>
                  <a:lnTo>
                    <a:pt x="181" y="25"/>
                  </a:lnTo>
                  <a:lnTo>
                    <a:pt x="175" y="31"/>
                  </a:lnTo>
                  <a:lnTo>
                    <a:pt x="175" y="37"/>
                  </a:lnTo>
                  <a:lnTo>
                    <a:pt x="170" y="43"/>
                  </a:lnTo>
                  <a:lnTo>
                    <a:pt x="165" y="49"/>
                  </a:lnTo>
                  <a:lnTo>
                    <a:pt x="159" y="56"/>
                  </a:lnTo>
                  <a:lnTo>
                    <a:pt x="159" y="62"/>
                  </a:lnTo>
                  <a:lnTo>
                    <a:pt x="154" y="67"/>
                  </a:lnTo>
                  <a:lnTo>
                    <a:pt x="149" y="74"/>
                  </a:lnTo>
                  <a:lnTo>
                    <a:pt x="149" y="80"/>
                  </a:lnTo>
                  <a:lnTo>
                    <a:pt x="149" y="85"/>
                  </a:lnTo>
                  <a:lnTo>
                    <a:pt x="142" y="92"/>
                  </a:lnTo>
                  <a:lnTo>
                    <a:pt x="142" y="99"/>
                  </a:lnTo>
                  <a:lnTo>
                    <a:pt x="149" y="105"/>
                  </a:lnTo>
                  <a:lnTo>
                    <a:pt x="121" y="122"/>
                  </a:lnTo>
                  <a:lnTo>
                    <a:pt x="88" y="147"/>
                  </a:lnTo>
                  <a:lnTo>
                    <a:pt x="88" y="152"/>
                  </a:lnTo>
                  <a:lnTo>
                    <a:pt x="83" y="152"/>
                  </a:lnTo>
                  <a:lnTo>
                    <a:pt x="76" y="152"/>
                  </a:lnTo>
                  <a:lnTo>
                    <a:pt x="71" y="152"/>
                  </a:lnTo>
                  <a:close/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15" name="未知"/>
            <p:cNvSpPr>
              <a:spLocks/>
            </p:cNvSpPr>
            <p:nvPr/>
          </p:nvSpPr>
          <p:spPr bwMode="auto">
            <a:xfrm>
              <a:off x="5746750" y="5175250"/>
              <a:ext cx="96838" cy="66675"/>
            </a:xfrm>
            <a:custGeom>
              <a:avLst/>
              <a:gdLst>
                <a:gd name="T0" fmla="*/ 4 w 64"/>
                <a:gd name="T1" fmla="*/ 11 h 41"/>
                <a:gd name="T2" fmla="*/ 28 w 64"/>
                <a:gd name="T3" fmla="*/ 16 h 41"/>
                <a:gd name="T4" fmla="*/ 50 w 64"/>
                <a:gd name="T5" fmla="*/ 0 h 41"/>
                <a:gd name="T6" fmla="*/ 63 w 64"/>
                <a:gd name="T7" fmla="*/ 28 h 41"/>
                <a:gd name="T8" fmla="*/ 37 w 64"/>
                <a:gd name="T9" fmla="*/ 40 h 41"/>
                <a:gd name="T10" fmla="*/ 4 w 64"/>
                <a:gd name="T11" fmla="*/ 40 h 41"/>
                <a:gd name="T12" fmla="*/ 0 w 64"/>
                <a:gd name="T13" fmla="*/ 16 h 41"/>
                <a:gd name="T14" fmla="*/ 4 w 64"/>
                <a:gd name="T15" fmla="*/ 1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" h="41">
                  <a:moveTo>
                    <a:pt x="4" y="11"/>
                  </a:moveTo>
                  <a:lnTo>
                    <a:pt x="28" y="16"/>
                  </a:lnTo>
                  <a:lnTo>
                    <a:pt x="50" y="0"/>
                  </a:lnTo>
                  <a:lnTo>
                    <a:pt x="63" y="28"/>
                  </a:lnTo>
                  <a:lnTo>
                    <a:pt x="37" y="40"/>
                  </a:lnTo>
                  <a:lnTo>
                    <a:pt x="4" y="40"/>
                  </a:lnTo>
                  <a:lnTo>
                    <a:pt x="0" y="16"/>
                  </a:lnTo>
                  <a:lnTo>
                    <a:pt x="4" y="11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16" name="未知"/>
            <p:cNvSpPr>
              <a:spLocks/>
            </p:cNvSpPr>
            <p:nvPr/>
          </p:nvSpPr>
          <p:spPr bwMode="auto">
            <a:xfrm>
              <a:off x="5746750" y="5175250"/>
              <a:ext cx="96838" cy="66675"/>
            </a:xfrm>
            <a:custGeom>
              <a:avLst/>
              <a:gdLst>
                <a:gd name="T0" fmla="*/ 4 w 64"/>
                <a:gd name="T1" fmla="*/ 11 h 41"/>
                <a:gd name="T2" fmla="*/ 28 w 64"/>
                <a:gd name="T3" fmla="*/ 16 h 41"/>
                <a:gd name="T4" fmla="*/ 50 w 64"/>
                <a:gd name="T5" fmla="*/ 0 h 41"/>
                <a:gd name="T6" fmla="*/ 63 w 64"/>
                <a:gd name="T7" fmla="*/ 28 h 41"/>
                <a:gd name="T8" fmla="*/ 37 w 64"/>
                <a:gd name="T9" fmla="*/ 40 h 41"/>
                <a:gd name="T10" fmla="*/ 4 w 64"/>
                <a:gd name="T11" fmla="*/ 40 h 41"/>
                <a:gd name="T12" fmla="*/ 0 w 64"/>
                <a:gd name="T13" fmla="*/ 16 h 41"/>
                <a:gd name="T14" fmla="*/ 4 w 64"/>
                <a:gd name="T15" fmla="*/ 1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" h="41">
                  <a:moveTo>
                    <a:pt x="4" y="11"/>
                  </a:moveTo>
                  <a:lnTo>
                    <a:pt x="28" y="16"/>
                  </a:lnTo>
                  <a:lnTo>
                    <a:pt x="50" y="0"/>
                  </a:lnTo>
                  <a:lnTo>
                    <a:pt x="63" y="28"/>
                  </a:lnTo>
                  <a:lnTo>
                    <a:pt x="37" y="40"/>
                  </a:lnTo>
                  <a:lnTo>
                    <a:pt x="4" y="40"/>
                  </a:lnTo>
                  <a:lnTo>
                    <a:pt x="0" y="16"/>
                  </a:lnTo>
                  <a:lnTo>
                    <a:pt x="4" y="11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17" name="未知"/>
            <p:cNvSpPr>
              <a:spLocks/>
            </p:cNvSpPr>
            <p:nvPr/>
          </p:nvSpPr>
          <p:spPr bwMode="auto">
            <a:xfrm>
              <a:off x="5230813" y="4800600"/>
              <a:ext cx="914400" cy="722313"/>
            </a:xfrm>
            <a:custGeom>
              <a:avLst/>
              <a:gdLst>
                <a:gd name="T0" fmla="*/ 172 w 597"/>
                <a:gd name="T1" fmla="*/ 71 h 467"/>
                <a:gd name="T2" fmla="*/ 180 w 597"/>
                <a:gd name="T3" fmla="*/ 39 h 467"/>
                <a:gd name="T4" fmla="*/ 235 w 597"/>
                <a:gd name="T5" fmla="*/ 55 h 467"/>
                <a:gd name="T6" fmla="*/ 235 w 597"/>
                <a:gd name="T7" fmla="*/ 32 h 467"/>
                <a:gd name="T8" fmla="*/ 260 w 597"/>
                <a:gd name="T9" fmla="*/ 4 h 467"/>
                <a:gd name="T10" fmla="*/ 319 w 597"/>
                <a:gd name="T11" fmla="*/ 0 h 467"/>
                <a:gd name="T12" fmla="*/ 374 w 597"/>
                <a:gd name="T13" fmla="*/ 9 h 467"/>
                <a:gd name="T14" fmla="*/ 369 w 597"/>
                <a:gd name="T15" fmla="*/ 36 h 467"/>
                <a:gd name="T16" fmla="*/ 347 w 597"/>
                <a:gd name="T17" fmla="*/ 71 h 467"/>
                <a:gd name="T18" fmla="*/ 440 w 597"/>
                <a:gd name="T19" fmla="*/ 48 h 467"/>
                <a:gd name="T20" fmla="*/ 478 w 597"/>
                <a:gd name="T21" fmla="*/ 55 h 467"/>
                <a:gd name="T22" fmla="*/ 473 w 597"/>
                <a:gd name="T23" fmla="*/ 28 h 467"/>
                <a:gd name="T24" fmla="*/ 533 w 597"/>
                <a:gd name="T25" fmla="*/ 48 h 467"/>
                <a:gd name="T26" fmla="*/ 570 w 597"/>
                <a:gd name="T27" fmla="*/ 71 h 467"/>
                <a:gd name="T28" fmla="*/ 578 w 597"/>
                <a:gd name="T29" fmla="*/ 129 h 467"/>
                <a:gd name="T30" fmla="*/ 553 w 597"/>
                <a:gd name="T31" fmla="*/ 161 h 467"/>
                <a:gd name="T32" fmla="*/ 499 w 597"/>
                <a:gd name="T33" fmla="*/ 200 h 467"/>
                <a:gd name="T34" fmla="*/ 473 w 597"/>
                <a:gd name="T35" fmla="*/ 207 h 467"/>
                <a:gd name="T36" fmla="*/ 461 w 597"/>
                <a:gd name="T37" fmla="*/ 215 h 467"/>
                <a:gd name="T38" fmla="*/ 418 w 597"/>
                <a:gd name="T39" fmla="*/ 227 h 467"/>
                <a:gd name="T40" fmla="*/ 386 w 597"/>
                <a:gd name="T41" fmla="*/ 231 h 467"/>
                <a:gd name="T42" fmla="*/ 306 w 597"/>
                <a:gd name="T43" fmla="*/ 219 h 467"/>
                <a:gd name="T44" fmla="*/ 319 w 597"/>
                <a:gd name="T45" fmla="*/ 274 h 467"/>
                <a:gd name="T46" fmla="*/ 268 w 597"/>
                <a:gd name="T47" fmla="*/ 310 h 467"/>
                <a:gd name="T48" fmla="*/ 213 w 597"/>
                <a:gd name="T49" fmla="*/ 325 h 467"/>
                <a:gd name="T50" fmla="*/ 155 w 597"/>
                <a:gd name="T51" fmla="*/ 349 h 467"/>
                <a:gd name="T52" fmla="*/ 59 w 597"/>
                <a:gd name="T53" fmla="*/ 388 h 467"/>
                <a:gd name="T54" fmla="*/ 72 w 597"/>
                <a:gd name="T55" fmla="*/ 450 h 467"/>
                <a:gd name="T56" fmla="*/ 25 w 597"/>
                <a:gd name="T57" fmla="*/ 462 h 467"/>
                <a:gd name="T58" fmla="*/ 4 w 597"/>
                <a:gd name="T59" fmla="*/ 380 h 467"/>
                <a:gd name="T60" fmla="*/ 25 w 597"/>
                <a:gd name="T61" fmla="*/ 332 h 467"/>
                <a:gd name="T62" fmla="*/ 51 w 597"/>
                <a:gd name="T63" fmla="*/ 313 h 467"/>
                <a:gd name="T64" fmla="*/ 80 w 597"/>
                <a:gd name="T65" fmla="*/ 270 h 467"/>
                <a:gd name="T66" fmla="*/ 122 w 597"/>
                <a:gd name="T67" fmla="*/ 192 h 467"/>
                <a:gd name="T68" fmla="*/ 159 w 597"/>
                <a:gd name="T69" fmla="*/ 134 h 467"/>
                <a:gd name="T70" fmla="*/ 159 w 597"/>
                <a:gd name="T71" fmla="*/ 78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97" h="467">
                  <a:moveTo>
                    <a:pt x="159" y="78"/>
                  </a:moveTo>
                  <a:lnTo>
                    <a:pt x="172" y="71"/>
                  </a:lnTo>
                  <a:lnTo>
                    <a:pt x="172" y="48"/>
                  </a:lnTo>
                  <a:lnTo>
                    <a:pt x="180" y="39"/>
                  </a:lnTo>
                  <a:lnTo>
                    <a:pt x="201" y="39"/>
                  </a:lnTo>
                  <a:lnTo>
                    <a:pt x="235" y="55"/>
                  </a:lnTo>
                  <a:lnTo>
                    <a:pt x="243" y="43"/>
                  </a:lnTo>
                  <a:lnTo>
                    <a:pt x="235" y="32"/>
                  </a:lnTo>
                  <a:lnTo>
                    <a:pt x="235" y="24"/>
                  </a:lnTo>
                  <a:lnTo>
                    <a:pt x="260" y="4"/>
                  </a:lnTo>
                  <a:lnTo>
                    <a:pt x="298" y="16"/>
                  </a:lnTo>
                  <a:lnTo>
                    <a:pt x="319" y="0"/>
                  </a:lnTo>
                  <a:lnTo>
                    <a:pt x="335" y="16"/>
                  </a:lnTo>
                  <a:lnTo>
                    <a:pt x="374" y="9"/>
                  </a:lnTo>
                  <a:lnTo>
                    <a:pt x="382" y="20"/>
                  </a:lnTo>
                  <a:lnTo>
                    <a:pt x="369" y="36"/>
                  </a:lnTo>
                  <a:lnTo>
                    <a:pt x="347" y="63"/>
                  </a:lnTo>
                  <a:lnTo>
                    <a:pt x="347" y="71"/>
                  </a:lnTo>
                  <a:lnTo>
                    <a:pt x="360" y="78"/>
                  </a:lnTo>
                  <a:lnTo>
                    <a:pt x="440" y="48"/>
                  </a:lnTo>
                  <a:lnTo>
                    <a:pt x="470" y="63"/>
                  </a:lnTo>
                  <a:lnTo>
                    <a:pt x="478" y="55"/>
                  </a:lnTo>
                  <a:lnTo>
                    <a:pt x="470" y="39"/>
                  </a:lnTo>
                  <a:lnTo>
                    <a:pt x="473" y="28"/>
                  </a:lnTo>
                  <a:lnTo>
                    <a:pt x="523" y="39"/>
                  </a:lnTo>
                  <a:lnTo>
                    <a:pt x="533" y="48"/>
                  </a:lnTo>
                  <a:lnTo>
                    <a:pt x="549" y="43"/>
                  </a:lnTo>
                  <a:lnTo>
                    <a:pt x="570" y="71"/>
                  </a:lnTo>
                  <a:lnTo>
                    <a:pt x="596" y="122"/>
                  </a:lnTo>
                  <a:lnTo>
                    <a:pt x="578" y="129"/>
                  </a:lnTo>
                  <a:lnTo>
                    <a:pt x="566" y="156"/>
                  </a:lnTo>
                  <a:lnTo>
                    <a:pt x="553" y="161"/>
                  </a:lnTo>
                  <a:lnTo>
                    <a:pt x="541" y="180"/>
                  </a:lnTo>
                  <a:lnTo>
                    <a:pt x="499" y="200"/>
                  </a:lnTo>
                  <a:lnTo>
                    <a:pt x="481" y="192"/>
                  </a:lnTo>
                  <a:lnTo>
                    <a:pt x="473" y="207"/>
                  </a:lnTo>
                  <a:lnTo>
                    <a:pt x="473" y="215"/>
                  </a:lnTo>
                  <a:lnTo>
                    <a:pt x="461" y="215"/>
                  </a:lnTo>
                  <a:lnTo>
                    <a:pt x="440" y="215"/>
                  </a:lnTo>
                  <a:lnTo>
                    <a:pt x="418" y="227"/>
                  </a:lnTo>
                  <a:lnTo>
                    <a:pt x="407" y="219"/>
                  </a:lnTo>
                  <a:lnTo>
                    <a:pt x="386" y="231"/>
                  </a:lnTo>
                  <a:lnTo>
                    <a:pt x="344" y="247"/>
                  </a:lnTo>
                  <a:lnTo>
                    <a:pt x="306" y="219"/>
                  </a:lnTo>
                  <a:lnTo>
                    <a:pt x="306" y="243"/>
                  </a:lnTo>
                  <a:lnTo>
                    <a:pt x="319" y="274"/>
                  </a:lnTo>
                  <a:lnTo>
                    <a:pt x="284" y="286"/>
                  </a:lnTo>
                  <a:lnTo>
                    <a:pt x="268" y="310"/>
                  </a:lnTo>
                  <a:lnTo>
                    <a:pt x="229" y="317"/>
                  </a:lnTo>
                  <a:lnTo>
                    <a:pt x="213" y="325"/>
                  </a:lnTo>
                  <a:lnTo>
                    <a:pt x="177" y="325"/>
                  </a:lnTo>
                  <a:lnTo>
                    <a:pt x="155" y="349"/>
                  </a:lnTo>
                  <a:lnTo>
                    <a:pt x="88" y="368"/>
                  </a:lnTo>
                  <a:lnTo>
                    <a:pt x="59" y="388"/>
                  </a:lnTo>
                  <a:lnTo>
                    <a:pt x="42" y="403"/>
                  </a:lnTo>
                  <a:lnTo>
                    <a:pt x="72" y="450"/>
                  </a:lnTo>
                  <a:lnTo>
                    <a:pt x="51" y="466"/>
                  </a:lnTo>
                  <a:lnTo>
                    <a:pt x="25" y="462"/>
                  </a:lnTo>
                  <a:lnTo>
                    <a:pt x="0" y="415"/>
                  </a:lnTo>
                  <a:lnTo>
                    <a:pt x="4" y="380"/>
                  </a:lnTo>
                  <a:lnTo>
                    <a:pt x="4" y="364"/>
                  </a:lnTo>
                  <a:lnTo>
                    <a:pt x="25" y="332"/>
                  </a:lnTo>
                  <a:lnTo>
                    <a:pt x="51" y="329"/>
                  </a:lnTo>
                  <a:lnTo>
                    <a:pt x="51" y="313"/>
                  </a:lnTo>
                  <a:lnTo>
                    <a:pt x="75" y="302"/>
                  </a:lnTo>
                  <a:lnTo>
                    <a:pt x="80" y="270"/>
                  </a:lnTo>
                  <a:lnTo>
                    <a:pt x="125" y="239"/>
                  </a:lnTo>
                  <a:lnTo>
                    <a:pt x="122" y="192"/>
                  </a:lnTo>
                  <a:lnTo>
                    <a:pt x="159" y="149"/>
                  </a:lnTo>
                  <a:lnTo>
                    <a:pt x="159" y="134"/>
                  </a:lnTo>
                  <a:lnTo>
                    <a:pt x="168" y="117"/>
                  </a:lnTo>
                  <a:lnTo>
                    <a:pt x="159" y="78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18" name="未知"/>
            <p:cNvSpPr>
              <a:spLocks/>
            </p:cNvSpPr>
            <p:nvPr/>
          </p:nvSpPr>
          <p:spPr bwMode="auto">
            <a:xfrm>
              <a:off x="5219700" y="4797425"/>
              <a:ext cx="914400" cy="722313"/>
            </a:xfrm>
            <a:custGeom>
              <a:avLst/>
              <a:gdLst>
                <a:gd name="T0" fmla="*/ 172 w 597"/>
                <a:gd name="T1" fmla="*/ 71 h 467"/>
                <a:gd name="T2" fmla="*/ 180 w 597"/>
                <a:gd name="T3" fmla="*/ 39 h 467"/>
                <a:gd name="T4" fmla="*/ 235 w 597"/>
                <a:gd name="T5" fmla="*/ 55 h 467"/>
                <a:gd name="T6" fmla="*/ 235 w 597"/>
                <a:gd name="T7" fmla="*/ 32 h 467"/>
                <a:gd name="T8" fmla="*/ 260 w 597"/>
                <a:gd name="T9" fmla="*/ 4 h 467"/>
                <a:gd name="T10" fmla="*/ 319 w 597"/>
                <a:gd name="T11" fmla="*/ 0 h 467"/>
                <a:gd name="T12" fmla="*/ 374 w 597"/>
                <a:gd name="T13" fmla="*/ 9 h 467"/>
                <a:gd name="T14" fmla="*/ 369 w 597"/>
                <a:gd name="T15" fmla="*/ 36 h 467"/>
                <a:gd name="T16" fmla="*/ 347 w 597"/>
                <a:gd name="T17" fmla="*/ 71 h 467"/>
                <a:gd name="T18" fmla="*/ 440 w 597"/>
                <a:gd name="T19" fmla="*/ 48 h 467"/>
                <a:gd name="T20" fmla="*/ 478 w 597"/>
                <a:gd name="T21" fmla="*/ 55 h 467"/>
                <a:gd name="T22" fmla="*/ 473 w 597"/>
                <a:gd name="T23" fmla="*/ 28 h 467"/>
                <a:gd name="T24" fmla="*/ 533 w 597"/>
                <a:gd name="T25" fmla="*/ 48 h 467"/>
                <a:gd name="T26" fmla="*/ 570 w 597"/>
                <a:gd name="T27" fmla="*/ 71 h 467"/>
                <a:gd name="T28" fmla="*/ 578 w 597"/>
                <a:gd name="T29" fmla="*/ 129 h 467"/>
                <a:gd name="T30" fmla="*/ 553 w 597"/>
                <a:gd name="T31" fmla="*/ 161 h 467"/>
                <a:gd name="T32" fmla="*/ 499 w 597"/>
                <a:gd name="T33" fmla="*/ 200 h 467"/>
                <a:gd name="T34" fmla="*/ 473 w 597"/>
                <a:gd name="T35" fmla="*/ 207 h 467"/>
                <a:gd name="T36" fmla="*/ 461 w 597"/>
                <a:gd name="T37" fmla="*/ 215 h 467"/>
                <a:gd name="T38" fmla="*/ 418 w 597"/>
                <a:gd name="T39" fmla="*/ 227 h 467"/>
                <a:gd name="T40" fmla="*/ 386 w 597"/>
                <a:gd name="T41" fmla="*/ 231 h 467"/>
                <a:gd name="T42" fmla="*/ 306 w 597"/>
                <a:gd name="T43" fmla="*/ 219 h 467"/>
                <a:gd name="T44" fmla="*/ 319 w 597"/>
                <a:gd name="T45" fmla="*/ 274 h 467"/>
                <a:gd name="T46" fmla="*/ 268 w 597"/>
                <a:gd name="T47" fmla="*/ 310 h 467"/>
                <a:gd name="T48" fmla="*/ 213 w 597"/>
                <a:gd name="T49" fmla="*/ 325 h 467"/>
                <a:gd name="T50" fmla="*/ 155 w 597"/>
                <a:gd name="T51" fmla="*/ 349 h 467"/>
                <a:gd name="T52" fmla="*/ 59 w 597"/>
                <a:gd name="T53" fmla="*/ 388 h 467"/>
                <a:gd name="T54" fmla="*/ 72 w 597"/>
                <a:gd name="T55" fmla="*/ 450 h 467"/>
                <a:gd name="T56" fmla="*/ 25 w 597"/>
                <a:gd name="T57" fmla="*/ 462 h 467"/>
                <a:gd name="T58" fmla="*/ 4 w 597"/>
                <a:gd name="T59" fmla="*/ 380 h 467"/>
                <a:gd name="T60" fmla="*/ 25 w 597"/>
                <a:gd name="T61" fmla="*/ 332 h 467"/>
                <a:gd name="T62" fmla="*/ 51 w 597"/>
                <a:gd name="T63" fmla="*/ 313 h 467"/>
                <a:gd name="T64" fmla="*/ 80 w 597"/>
                <a:gd name="T65" fmla="*/ 270 h 467"/>
                <a:gd name="T66" fmla="*/ 122 w 597"/>
                <a:gd name="T67" fmla="*/ 192 h 467"/>
                <a:gd name="T68" fmla="*/ 159 w 597"/>
                <a:gd name="T69" fmla="*/ 134 h 467"/>
                <a:gd name="T70" fmla="*/ 159 w 597"/>
                <a:gd name="T71" fmla="*/ 78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97" h="467">
                  <a:moveTo>
                    <a:pt x="159" y="78"/>
                  </a:moveTo>
                  <a:lnTo>
                    <a:pt x="172" y="71"/>
                  </a:lnTo>
                  <a:lnTo>
                    <a:pt x="172" y="48"/>
                  </a:lnTo>
                  <a:lnTo>
                    <a:pt x="180" y="39"/>
                  </a:lnTo>
                  <a:lnTo>
                    <a:pt x="201" y="39"/>
                  </a:lnTo>
                  <a:lnTo>
                    <a:pt x="235" y="55"/>
                  </a:lnTo>
                  <a:lnTo>
                    <a:pt x="243" y="43"/>
                  </a:lnTo>
                  <a:lnTo>
                    <a:pt x="235" y="32"/>
                  </a:lnTo>
                  <a:lnTo>
                    <a:pt x="235" y="24"/>
                  </a:lnTo>
                  <a:lnTo>
                    <a:pt x="260" y="4"/>
                  </a:lnTo>
                  <a:lnTo>
                    <a:pt x="298" y="16"/>
                  </a:lnTo>
                  <a:lnTo>
                    <a:pt x="319" y="0"/>
                  </a:lnTo>
                  <a:lnTo>
                    <a:pt x="335" y="16"/>
                  </a:lnTo>
                  <a:lnTo>
                    <a:pt x="374" y="9"/>
                  </a:lnTo>
                  <a:lnTo>
                    <a:pt x="382" y="20"/>
                  </a:lnTo>
                  <a:lnTo>
                    <a:pt x="369" y="36"/>
                  </a:lnTo>
                  <a:lnTo>
                    <a:pt x="347" y="63"/>
                  </a:lnTo>
                  <a:lnTo>
                    <a:pt x="347" y="71"/>
                  </a:lnTo>
                  <a:lnTo>
                    <a:pt x="360" y="78"/>
                  </a:lnTo>
                  <a:lnTo>
                    <a:pt x="440" y="48"/>
                  </a:lnTo>
                  <a:lnTo>
                    <a:pt x="470" y="63"/>
                  </a:lnTo>
                  <a:lnTo>
                    <a:pt x="478" y="55"/>
                  </a:lnTo>
                  <a:lnTo>
                    <a:pt x="470" y="39"/>
                  </a:lnTo>
                  <a:lnTo>
                    <a:pt x="473" y="28"/>
                  </a:lnTo>
                  <a:lnTo>
                    <a:pt x="523" y="39"/>
                  </a:lnTo>
                  <a:lnTo>
                    <a:pt x="533" y="48"/>
                  </a:lnTo>
                  <a:lnTo>
                    <a:pt x="549" y="43"/>
                  </a:lnTo>
                  <a:lnTo>
                    <a:pt x="570" y="71"/>
                  </a:lnTo>
                  <a:lnTo>
                    <a:pt x="596" y="122"/>
                  </a:lnTo>
                  <a:lnTo>
                    <a:pt x="578" y="129"/>
                  </a:lnTo>
                  <a:lnTo>
                    <a:pt x="566" y="156"/>
                  </a:lnTo>
                  <a:lnTo>
                    <a:pt x="553" y="161"/>
                  </a:lnTo>
                  <a:lnTo>
                    <a:pt x="541" y="180"/>
                  </a:lnTo>
                  <a:lnTo>
                    <a:pt x="499" y="200"/>
                  </a:lnTo>
                  <a:lnTo>
                    <a:pt x="481" y="192"/>
                  </a:lnTo>
                  <a:lnTo>
                    <a:pt x="473" y="207"/>
                  </a:lnTo>
                  <a:lnTo>
                    <a:pt x="473" y="215"/>
                  </a:lnTo>
                  <a:lnTo>
                    <a:pt x="461" y="215"/>
                  </a:lnTo>
                  <a:lnTo>
                    <a:pt x="440" y="215"/>
                  </a:lnTo>
                  <a:lnTo>
                    <a:pt x="418" y="227"/>
                  </a:lnTo>
                  <a:lnTo>
                    <a:pt x="407" y="219"/>
                  </a:lnTo>
                  <a:lnTo>
                    <a:pt x="386" y="231"/>
                  </a:lnTo>
                  <a:lnTo>
                    <a:pt x="344" y="247"/>
                  </a:lnTo>
                  <a:lnTo>
                    <a:pt x="306" y="219"/>
                  </a:lnTo>
                  <a:lnTo>
                    <a:pt x="306" y="243"/>
                  </a:lnTo>
                  <a:lnTo>
                    <a:pt x="319" y="274"/>
                  </a:lnTo>
                  <a:lnTo>
                    <a:pt x="284" y="286"/>
                  </a:lnTo>
                  <a:lnTo>
                    <a:pt x="268" y="310"/>
                  </a:lnTo>
                  <a:lnTo>
                    <a:pt x="229" y="317"/>
                  </a:lnTo>
                  <a:lnTo>
                    <a:pt x="213" y="325"/>
                  </a:lnTo>
                  <a:lnTo>
                    <a:pt x="177" y="325"/>
                  </a:lnTo>
                  <a:lnTo>
                    <a:pt x="155" y="349"/>
                  </a:lnTo>
                  <a:lnTo>
                    <a:pt x="88" y="368"/>
                  </a:lnTo>
                  <a:lnTo>
                    <a:pt x="59" y="388"/>
                  </a:lnTo>
                  <a:lnTo>
                    <a:pt x="42" y="403"/>
                  </a:lnTo>
                  <a:lnTo>
                    <a:pt x="72" y="450"/>
                  </a:lnTo>
                  <a:lnTo>
                    <a:pt x="51" y="466"/>
                  </a:lnTo>
                  <a:lnTo>
                    <a:pt x="25" y="462"/>
                  </a:lnTo>
                  <a:lnTo>
                    <a:pt x="0" y="415"/>
                  </a:lnTo>
                  <a:lnTo>
                    <a:pt x="4" y="380"/>
                  </a:lnTo>
                  <a:lnTo>
                    <a:pt x="4" y="364"/>
                  </a:lnTo>
                  <a:lnTo>
                    <a:pt x="25" y="332"/>
                  </a:lnTo>
                  <a:lnTo>
                    <a:pt x="51" y="329"/>
                  </a:lnTo>
                  <a:lnTo>
                    <a:pt x="51" y="313"/>
                  </a:lnTo>
                  <a:lnTo>
                    <a:pt x="75" y="302"/>
                  </a:lnTo>
                  <a:lnTo>
                    <a:pt x="80" y="270"/>
                  </a:lnTo>
                  <a:lnTo>
                    <a:pt x="125" y="239"/>
                  </a:lnTo>
                  <a:lnTo>
                    <a:pt x="122" y="192"/>
                  </a:lnTo>
                  <a:lnTo>
                    <a:pt x="159" y="149"/>
                  </a:lnTo>
                  <a:lnTo>
                    <a:pt x="159" y="134"/>
                  </a:lnTo>
                  <a:lnTo>
                    <a:pt x="168" y="117"/>
                  </a:lnTo>
                  <a:lnTo>
                    <a:pt x="159" y="78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19" name="未知"/>
            <p:cNvSpPr>
              <a:spLocks/>
            </p:cNvSpPr>
            <p:nvPr/>
          </p:nvSpPr>
          <p:spPr bwMode="auto">
            <a:xfrm>
              <a:off x="4548188" y="4729163"/>
              <a:ext cx="944562" cy="650875"/>
            </a:xfrm>
            <a:custGeom>
              <a:avLst/>
              <a:gdLst>
                <a:gd name="T0" fmla="*/ 28 w 617"/>
                <a:gd name="T1" fmla="*/ 164 h 419"/>
                <a:gd name="T2" fmla="*/ 67 w 617"/>
                <a:gd name="T3" fmla="*/ 144 h 419"/>
                <a:gd name="T4" fmla="*/ 133 w 617"/>
                <a:gd name="T5" fmla="*/ 161 h 419"/>
                <a:gd name="T6" fmla="*/ 146 w 617"/>
                <a:gd name="T7" fmla="*/ 134 h 419"/>
                <a:gd name="T8" fmla="*/ 234 w 617"/>
                <a:gd name="T9" fmla="*/ 102 h 419"/>
                <a:gd name="T10" fmla="*/ 311 w 617"/>
                <a:gd name="T11" fmla="*/ 83 h 419"/>
                <a:gd name="T12" fmla="*/ 340 w 617"/>
                <a:gd name="T13" fmla="*/ 90 h 419"/>
                <a:gd name="T14" fmla="*/ 364 w 617"/>
                <a:gd name="T15" fmla="*/ 75 h 419"/>
                <a:gd name="T16" fmla="*/ 373 w 617"/>
                <a:gd name="T17" fmla="*/ 59 h 419"/>
                <a:gd name="T18" fmla="*/ 403 w 617"/>
                <a:gd name="T19" fmla="*/ 36 h 419"/>
                <a:gd name="T20" fmla="*/ 444 w 617"/>
                <a:gd name="T21" fmla="*/ 16 h 419"/>
                <a:gd name="T22" fmla="*/ 461 w 617"/>
                <a:gd name="T23" fmla="*/ 36 h 419"/>
                <a:gd name="T24" fmla="*/ 499 w 617"/>
                <a:gd name="T25" fmla="*/ 8 h 419"/>
                <a:gd name="T26" fmla="*/ 541 w 617"/>
                <a:gd name="T27" fmla="*/ 8 h 419"/>
                <a:gd name="T28" fmla="*/ 562 w 617"/>
                <a:gd name="T29" fmla="*/ 39 h 419"/>
                <a:gd name="T30" fmla="*/ 536 w 617"/>
                <a:gd name="T31" fmla="*/ 94 h 419"/>
                <a:gd name="T32" fmla="*/ 536 w 617"/>
                <a:gd name="T33" fmla="*/ 117 h 419"/>
                <a:gd name="T34" fmla="*/ 573 w 617"/>
                <a:gd name="T35" fmla="*/ 137 h 419"/>
                <a:gd name="T36" fmla="*/ 607 w 617"/>
                <a:gd name="T37" fmla="*/ 125 h 419"/>
                <a:gd name="T38" fmla="*/ 607 w 617"/>
                <a:gd name="T39" fmla="*/ 180 h 419"/>
                <a:gd name="T40" fmla="*/ 570 w 617"/>
                <a:gd name="T41" fmla="*/ 239 h 419"/>
                <a:gd name="T42" fmla="*/ 528 w 617"/>
                <a:gd name="T43" fmla="*/ 317 h 419"/>
                <a:gd name="T44" fmla="*/ 499 w 617"/>
                <a:gd name="T45" fmla="*/ 359 h 419"/>
                <a:gd name="T46" fmla="*/ 474 w 617"/>
                <a:gd name="T47" fmla="*/ 379 h 419"/>
                <a:gd name="T48" fmla="*/ 403 w 617"/>
                <a:gd name="T49" fmla="*/ 418 h 419"/>
                <a:gd name="T50" fmla="*/ 343 w 617"/>
                <a:gd name="T51" fmla="*/ 388 h 419"/>
                <a:gd name="T52" fmla="*/ 285 w 617"/>
                <a:gd name="T53" fmla="*/ 415 h 419"/>
                <a:gd name="T54" fmla="*/ 193 w 617"/>
                <a:gd name="T55" fmla="*/ 383 h 419"/>
                <a:gd name="T56" fmla="*/ 196 w 617"/>
                <a:gd name="T57" fmla="*/ 325 h 419"/>
                <a:gd name="T58" fmla="*/ 154 w 617"/>
                <a:gd name="T59" fmla="*/ 313 h 419"/>
                <a:gd name="T60" fmla="*/ 122 w 617"/>
                <a:gd name="T61" fmla="*/ 313 h 419"/>
                <a:gd name="T62" fmla="*/ 109 w 617"/>
                <a:gd name="T63" fmla="*/ 266 h 419"/>
                <a:gd name="T64" fmla="*/ 133 w 617"/>
                <a:gd name="T65" fmla="*/ 262 h 419"/>
                <a:gd name="T66" fmla="*/ 133 w 617"/>
                <a:gd name="T67" fmla="*/ 223 h 419"/>
                <a:gd name="T68" fmla="*/ 54 w 617"/>
                <a:gd name="T69" fmla="*/ 192 h 419"/>
                <a:gd name="T70" fmla="*/ 12 w 617"/>
                <a:gd name="T71" fmla="*/ 192 h 419"/>
                <a:gd name="T72" fmla="*/ 4 w 617"/>
                <a:gd name="T73" fmla="*/ 161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17" h="419">
                  <a:moveTo>
                    <a:pt x="4" y="161"/>
                  </a:moveTo>
                  <a:lnTo>
                    <a:pt x="28" y="164"/>
                  </a:lnTo>
                  <a:lnTo>
                    <a:pt x="59" y="137"/>
                  </a:lnTo>
                  <a:lnTo>
                    <a:pt x="67" y="144"/>
                  </a:lnTo>
                  <a:lnTo>
                    <a:pt x="122" y="168"/>
                  </a:lnTo>
                  <a:lnTo>
                    <a:pt x="133" y="161"/>
                  </a:lnTo>
                  <a:lnTo>
                    <a:pt x="133" y="144"/>
                  </a:lnTo>
                  <a:lnTo>
                    <a:pt x="146" y="134"/>
                  </a:lnTo>
                  <a:lnTo>
                    <a:pt x="222" y="86"/>
                  </a:lnTo>
                  <a:lnTo>
                    <a:pt x="234" y="102"/>
                  </a:lnTo>
                  <a:lnTo>
                    <a:pt x="280" y="117"/>
                  </a:lnTo>
                  <a:lnTo>
                    <a:pt x="311" y="83"/>
                  </a:lnTo>
                  <a:lnTo>
                    <a:pt x="319" y="90"/>
                  </a:lnTo>
                  <a:lnTo>
                    <a:pt x="340" y="90"/>
                  </a:lnTo>
                  <a:lnTo>
                    <a:pt x="340" y="83"/>
                  </a:lnTo>
                  <a:lnTo>
                    <a:pt x="364" y="75"/>
                  </a:lnTo>
                  <a:lnTo>
                    <a:pt x="364" y="66"/>
                  </a:lnTo>
                  <a:lnTo>
                    <a:pt x="373" y="59"/>
                  </a:lnTo>
                  <a:lnTo>
                    <a:pt x="377" y="59"/>
                  </a:lnTo>
                  <a:lnTo>
                    <a:pt x="403" y="36"/>
                  </a:lnTo>
                  <a:lnTo>
                    <a:pt x="423" y="43"/>
                  </a:lnTo>
                  <a:lnTo>
                    <a:pt x="444" y="16"/>
                  </a:lnTo>
                  <a:lnTo>
                    <a:pt x="453" y="36"/>
                  </a:lnTo>
                  <a:lnTo>
                    <a:pt x="461" y="36"/>
                  </a:lnTo>
                  <a:lnTo>
                    <a:pt x="490" y="8"/>
                  </a:lnTo>
                  <a:lnTo>
                    <a:pt x="499" y="8"/>
                  </a:lnTo>
                  <a:lnTo>
                    <a:pt x="516" y="0"/>
                  </a:lnTo>
                  <a:lnTo>
                    <a:pt x="541" y="8"/>
                  </a:lnTo>
                  <a:lnTo>
                    <a:pt x="541" y="36"/>
                  </a:lnTo>
                  <a:lnTo>
                    <a:pt x="562" y="39"/>
                  </a:lnTo>
                  <a:lnTo>
                    <a:pt x="553" y="66"/>
                  </a:lnTo>
                  <a:lnTo>
                    <a:pt x="536" y="94"/>
                  </a:lnTo>
                  <a:lnTo>
                    <a:pt x="528" y="117"/>
                  </a:lnTo>
                  <a:lnTo>
                    <a:pt x="536" y="117"/>
                  </a:lnTo>
                  <a:lnTo>
                    <a:pt x="557" y="98"/>
                  </a:lnTo>
                  <a:lnTo>
                    <a:pt x="573" y="137"/>
                  </a:lnTo>
                  <a:lnTo>
                    <a:pt x="591" y="125"/>
                  </a:lnTo>
                  <a:lnTo>
                    <a:pt x="607" y="125"/>
                  </a:lnTo>
                  <a:lnTo>
                    <a:pt x="616" y="164"/>
                  </a:lnTo>
                  <a:lnTo>
                    <a:pt x="607" y="180"/>
                  </a:lnTo>
                  <a:lnTo>
                    <a:pt x="607" y="195"/>
                  </a:lnTo>
                  <a:lnTo>
                    <a:pt x="570" y="239"/>
                  </a:lnTo>
                  <a:lnTo>
                    <a:pt x="573" y="286"/>
                  </a:lnTo>
                  <a:lnTo>
                    <a:pt x="528" y="317"/>
                  </a:lnTo>
                  <a:lnTo>
                    <a:pt x="524" y="349"/>
                  </a:lnTo>
                  <a:lnTo>
                    <a:pt x="499" y="359"/>
                  </a:lnTo>
                  <a:lnTo>
                    <a:pt x="499" y="376"/>
                  </a:lnTo>
                  <a:lnTo>
                    <a:pt x="474" y="379"/>
                  </a:lnTo>
                  <a:lnTo>
                    <a:pt x="453" y="410"/>
                  </a:lnTo>
                  <a:lnTo>
                    <a:pt x="403" y="418"/>
                  </a:lnTo>
                  <a:lnTo>
                    <a:pt x="373" y="398"/>
                  </a:lnTo>
                  <a:lnTo>
                    <a:pt x="343" y="388"/>
                  </a:lnTo>
                  <a:lnTo>
                    <a:pt x="314" y="415"/>
                  </a:lnTo>
                  <a:lnTo>
                    <a:pt x="285" y="415"/>
                  </a:lnTo>
                  <a:lnTo>
                    <a:pt x="259" y="418"/>
                  </a:lnTo>
                  <a:lnTo>
                    <a:pt x="193" y="383"/>
                  </a:lnTo>
                  <a:lnTo>
                    <a:pt x="180" y="356"/>
                  </a:lnTo>
                  <a:lnTo>
                    <a:pt x="196" y="325"/>
                  </a:lnTo>
                  <a:lnTo>
                    <a:pt x="180" y="313"/>
                  </a:lnTo>
                  <a:lnTo>
                    <a:pt x="154" y="313"/>
                  </a:lnTo>
                  <a:lnTo>
                    <a:pt x="151" y="305"/>
                  </a:lnTo>
                  <a:lnTo>
                    <a:pt x="122" y="313"/>
                  </a:lnTo>
                  <a:lnTo>
                    <a:pt x="96" y="293"/>
                  </a:lnTo>
                  <a:lnTo>
                    <a:pt x="109" y="266"/>
                  </a:lnTo>
                  <a:lnTo>
                    <a:pt x="125" y="266"/>
                  </a:lnTo>
                  <a:lnTo>
                    <a:pt x="133" y="262"/>
                  </a:lnTo>
                  <a:lnTo>
                    <a:pt x="143" y="235"/>
                  </a:lnTo>
                  <a:lnTo>
                    <a:pt x="133" y="223"/>
                  </a:lnTo>
                  <a:lnTo>
                    <a:pt x="62" y="212"/>
                  </a:lnTo>
                  <a:lnTo>
                    <a:pt x="54" y="192"/>
                  </a:lnTo>
                  <a:lnTo>
                    <a:pt x="33" y="192"/>
                  </a:lnTo>
                  <a:lnTo>
                    <a:pt x="12" y="192"/>
                  </a:lnTo>
                  <a:lnTo>
                    <a:pt x="0" y="173"/>
                  </a:lnTo>
                  <a:lnTo>
                    <a:pt x="4" y="161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20" name="未知"/>
            <p:cNvSpPr>
              <a:spLocks/>
            </p:cNvSpPr>
            <p:nvPr/>
          </p:nvSpPr>
          <p:spPr bwMode="auto">
            <a:xfrm>
              <a:off x="3683000" y="4389438"/>
              <a:ext cx="1085850" cy="1060450"/>
            </a:xfrm>
            <a:custGeom>
              <a:avLst/>
              <a:gdLst>
                <a:gd name="T0" fmla="*/ 620 w 710"/>
                <a:gd name="T1" fmla="*/ 108 h 684"/>
                <a:gd name="T2" fmla="*/ 570 w 710"/>
                <a:gd name="T3" fmla="*/ 117 h 684"/>
                <a:gd name="T4" fmla="*/ 550 w 710"/>
                <a:gd name="T5" fmla="*/ 86 h 684"/>
                <a:gd name="T6" fmla="*/ 536 w 710"/>
                <a:gd name="T7" fmla="*/ 62 h 684"/>
                <a:gd name="T8" fmla="*/ 503 w 710"/>
                <a:gd name="T9" fmla="*/ 62 h 684"/>
                <a:gd name="T10" fmla="*/ 481 w 710"/>
                <a:gd name="T11" fmla="*/ 89 h 684"/>
                <a:gd name="T12" fmla="*/ 481 w 710"/>
                <a:gd name="T13" fmla="*/ 120 h 684"/>
                <a:gd name="T14" fmla="*/ 440 w 710"/>
                <a:gd name="T15" fmla="*/ 237 h 684"/>
                <a:gd name="T16" fmla="*/ 405 w 710"/>
                <a:gd name="T17" fmla="*/ 245 h 684"/>
                <a:gd name="T18" fmla="*/ 339 w 710"/>
                <a:gd name="T19" fmla="*/ 261 h 684"/>
                <a:gd name="T20" fmla="*/ 239 w 710"/>
                <a:gd name="T21" fmla="*/ 117 h 684"/>
                <a:gd name="T22" fmla="*/ 209 w 710"/>
                <a:gd name="T23" fmla="*/ 98 h 684"/>
                <a:gd name="T24" fmla="*/ 201 w 710"/>
                <a:gd name="T25" fmla="*/ 62 h 684"/>
                <a:gd name="T26" fmla="*/ 150 w 710"/>
                <a:gd name="T27" fmla="*/ 86 h 684"/>
                <a:gd name="T28" fmla="*/ 130 w 710"/>
                <a:gd name="T29" fmla="*/ 0 h 684"/>
                <a:gd name="T30" fmla="*/ 96 w 710"/>
                <a:gd name="T31" fmla="*/ 35 h 684"/>
                <a:gd name="T32" fmla="*/ 91 w 710"/>
                <a:gd name="T33" fmla="*/ 86 h 684"/>
                <a:gd name="T34" fmla="*/ 70 w 710"/>
                <a:gd name="T35" fmla="*/ 78 h 684"/>
                <a:gd name="T36" fmla="*/ 70 w 710"/>
                <a:gd name="T37" fmla="*/ 140 h 684"/>
                <a:gd name="T38" fmla="*/ 96 w 710"/>
                <a:gd name="T39" fmla="*/ 147 h 684"/>
                <a:gd name="T40" fmla="*/ 96 w 710"/>
                <a:gd name="T41" fmla="*/ 281 h 684"/>
                <a:gd name="T42" fmla="*/ 16 w 710"/>
                <a:gd name="T43" fmla="*/ 366 h 684"/>
                <a:gd name="T44" fmla="*/ 0 w 710"/>
                <a:gd name="T45" fmla="*/ 390 h 684"/>
                <a:gd name="T46" fmla="*/ 0 w 710"/>
                <a:gd name="T47" fmla="*/ 444 h 684"/>
                <a:gd name="T48" fmla="*/ 46 w 710"/>
                <a:gd name="T49" fmla="*/ 437 h 684"/>
                <a:gd name="T50" fmla="*/ 91 w 710"/>
                <a:gd name="T51" fmla="*/ 456 h 684"/>
                <a:gd name="T52" fmla="*/ 109 w 710"/>
                <a:gd name="T53" fmla="*/ 503 h 684"/>
                <a:gd name="T54" fmla="*/ 146 w 710"/>
                <a:gd name="T55" fmla="*/ 515 h 684"/>
                <a:gd name="T56" fmla="*/ 141 w 710"/>
                <a:gd name="T57" fmla="*/ 542 h 684"/>
                <a:gd name="T58" fmla="*/ 130 w 710"/>
                <a:gd name="T59" fmla="*/ 589 h 684"/>
                <a:gd name="T60" fmla="*/ 158 w 710"/>
                <a:gd name="T61" fmla="*/ 601 h 684"/>
                <a:gd name="T62" fmla="*/ 188 w 710"/>
                <a:gd name="T63" fmla="*/ 624 h 684"/>
                <a:gd name="T64" fmla="*/ 243 w 710"/>
                <a:gd name="T65" fmla="*/ 655 h 684"/>
                <a:gd name="T66" fmla="*/ 293 w 710"/>
                <a:gd name="T67" fmla="*/ 640 h 684"/>
                <a:gd name="T68" fmla="*/ 301 w 710"/>
                <a:gd name="T69" fmla="*/ 671 h 684"/>
                <a:gd name="T70" fmla="*/ 330 w 710"/>
                <a:gd name="T71" fmla="*/ 679 h 684"/>
                <a:gd name="T72" fmla="*/ 347 w 710"/>
                <a:gd name="T73" fmla="*/ 674 h 684"/>
                <a:gd name="T74" fmla="*/ 335 w 710"/>
                <a:gd name="T75" fmla="*/ 593 h 684"/>
                <a:gd name="T76" fmla="*/ 377 w 710"/>
                <a:gd name="T77" fmla="*/ 577 h 684"/>
                <a:gd name="T78" fmla="*/ 405 w 710"/>
                <a:gd name="T79" fmla="*/ 554 h 684"/>
                <a:gd name="T80" fmla="*/ 473 w 710"/>
                <a:gd name="T81" fmla="*/ 554 h 684"/>
                <a:gd name="T82" fmla="*/ 503 w 710"/>
                <a:gd name="T83" fmla="*/ 550 h 684"/>
                <a:gd name="T84" fmla="*/ 528 w 710"/>
                <a:gd name="T85" fmla="*/ 569 h 684"/>
                <a:gd name="T86" fmla="*/ 553 w 710"/>
                <a:gd name="T87" fmla="*/ 542 h 684"/>
                <a:gd name="T88" fmla="*/ 583 w 710"/>
                <a:gd name="T89" fmla="*/ 546 h 684"/>
                <a:gd name="T90" fmla="*/ 625 w 710"/>
                <a:gd name="T91" fmla="*/ 503 h 684"/>
                <a:gd name="T92" fmla="*/ 662 w 710"/>
                <a:gd name="T93" fmla="*/ 511 h 684"/>
                <a:gd name="T94" fmla="*/ 691 w 710"/>
                <a:gd name="T95" fmla="*/ 484 h 684"/>
                <a:gd name="T96" fmla="*/ 709 w 710"/>
                <a:gd name="T97" fmla="*/ 452 h 684"/>
                <a:gd name="T98" fmla="*/ 628 w 710"/>
                <a:gd name="T99" fmla="*/ 429 h 684"/>
                <a:gd name="T100" fmla="*/ 599 w 710"/>
                <a:gd name="T101" fmla="*/ 410 h 684"/>
                <a:gd name="T102" fmla="*/ 566 w 710"/>
                <a:gd name="T103" fmla="*/ 390 h 684"/>
                <a:gd name="T104" fmla="*/ 578 w 710"/>
                <a:gd name="T105" fmla="*/ 335 h 684"/>
                <a:gd name="T106" fmla="*/ 570 w 710"/>
                <a:gd name="T107" fmla="*/ 230 h 684"/>
                <a:gd name="T108" fmla="*/ 511 w 710"/>
                <a:gd name="T109" fmla="*/ 234 h 684"/>
                <a:gd name="T110" fmla="*/ 503 w 710"/>
                <a:gd name="T111" fmla="*/ 198 h 684"/>
                <a:gd name="T112" fmla="*/ 515 w 710"/>
                <a:gd name="T113" fmla="*/ 159 h 684"/>
                <a:gd name="T114" fmla="*/ 550 w 710"/>
                <a:gd name="T115" fmla="*/ 156 h 684"/>
                <a:gd name="T116" fmla="*/ 612 w 710"/>
                <a:gd name="T117" fmla="*/ 156 h 6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10" h="684">
                  <a:moveTo>
                    <a:pt x="625" y="125"/>
                  </a:moveTo>
                  <a:lnTo>
                    <a:pt x="620" y="108"/>
                  </a:lnTo>
                  <a:lnTo>
                    <a:pt x="599" y="101"/>
                  </a:lnTo>
                  <a:lnTo>
                    <a:pt x="570" y="117"/>
                  </a:lnTo>
                  <a:lnTo>
                    <a:pt x="550" y="108"/>
                  </a:lnTo>
                  <a:lnTo>
                    <a:pt x="550" y="86"/>
                  </a:lnTo>
                  <a:lnTo>
                    <a:pt x="536" y="74"/>
                  </a:lnTo>
                  <a:lnTo>
                    <a:pt x="536" y="62"/>
                  </a:lnTo>
                  <a:lnTo>
                    <a:pt x="511" y="54"/>
                  </a:lnTo>
                  <a:lnTo>
                    <a:pt x="503" y="62"/>
                  </a:lnTo>
                  <a:lnTo>
                    <a:pt x="507" y="81"/>
                  </a:lnTo>
                  <a:lnTo>
                    <a:pt x="481" y="89"/>
                  </a:lnTo>
                  <a:lnTo>
                    <a:pt x="478" y="105"/>
                  </a:lnTo>
                  <a:lnTo>
                    <a:pt x="481" y="120"/>
                  </a:lnTo>
                  <a:lnTo>
                    <a:pt x="432" y="176"/>
                  </a:lnTo>
                  <a:lnTo>
                    <a:pt x="440" y="237"/>
                  </a:lnTo>
                  <a:lnTo>
                    <a:pt x="419" y="257"/>
                  </a:lnTo>
                  <a:lnTo>
                    <a:pt x="405" y="245"/>
                  </a:lnTo>
                  <a:lnTo>
                    <a:pt x="356" y="273"/>
                  </a:lnTo>
                  <a:lnTo>
                    <a:pt x="339" y="261"/>
                  </a:lnTo>
                  <a:lnTo>
                    <a:pt x="267" y="137"/>
                  </a:lnTo>
                  <a:lnTo>
                    <a:pt x="239" y="117"/>
                  </a:lnTo>
                  <a:lnTo>
                    <a:pt x="217" y="113"/>
                  </a:lnTo>
                  <a:lnTo>
                    <a:pt x="209" y="98"/>
                  </a:lnTo>
                  <a:lnTo>
                    <a:pt x="221" y="78"/>
                  </a:lnTo>
                  <a:lnTo>
                    <a:pt x="201" y="62"/>
                  </a:lnTo>
                  <a:lnTo>
                    <a:pt x="176" y="81"/>
                  </a:lnTo>
                  <a:lnTo>
                    <a:pt x="150" y="86"/>
                  </a:lnTo>
                  <a:lnTo>
                    <a:pt x="133" y="15"/>
                  </a:lnTo>
                  <a:lnTo>
                    <a:pt x="130" y="0"/>
                  </a:lnTo>
                  <a:lnTo>
                    <a:pt x="109" y="27"/>
                  </a:lnTo>
                  <a:lnTo>
                    <a:pt x="96" y="35"/>
                  </a:lnTo>
                  <a:lnTo>
                    <a:pt x="100" y="78"/>
                  </a:lnTo>
                  <a:lnTo>
                    <a:pt x="91" y="86"/>
                  </a:lnTo>
                  <a:lnTo>
                    <a:pt x="78" y="86"/>
                  </a:lnTo>
                  <a:lnTo>
                    <a:pt x="70" y="78"/>
                  </a:lnTo>
                  <a:lnTo>
                    <a:pt x="58" y="89"/>
                  </a:lnTo>
                  <a:lnTo>
                    <a:pt x="70" y="140"/>
                  </a:lnTo>
                  <a:lnTo>
                    <a:pt x="83" y="140"/>
                  </a:lnTo>
                  <a:lnTo>
                    <a:pt x="96" y="147"/>
                  </a:lnTo>
                  <a:lnTo>
                    <a:pt x="100" y="176"/>
                  </a:lnTo>
                  <a:lnTo>
                    <a:pt x="96" y="281"/>
                  </a:lnTo>
                  <a:lnTo>
                    <a:pt x="20" y="343"/>
                  </a:lnTo>
                  <a:lnTo>
                    <a:pt x="16" y="366"/>
                  </a:lnTo>
                  <a:lnTo>
                    <a:pt x="0" y="378"/>
                  </a:lnTo>
                  <a:lnTo>
                    <a:pt x="0" y="390"/>
                  </a:lnTo>
                  <a:lnTo>
                    <a:pt x="12" y="421"/>
                  </a:lnTo>
                  <a:lnTo>
                    <a:pt x="0" y="444"/>
                  </a:lnTo>
                  <a:lnTo>
                    <a:pt x="8" y="449"/>
                  </a:lnTo>
                  <a:lnTo>
                    <a:pt x="46" y="437"/>
                  </a:lnTo>
                  <a:lnTo>
                    <a:pt x="100" y="437"/>
                  </a:lnTo>
                  <a:lnTo>
                    <a:pt x="91" y="456"/>
                  </a:lnTo>
                  <a:lnTo>
                    <a:pt x="105" y="476"/>
                  </a:lnTo>
                  <a:lnTo>
                    <a:pt x="109" y="503"/>
                  </a:lnTo>
                  <a:lnTo>
                    <a:pt x="113" y="511"/>
                  </a:lnTo>
                  <a:lnTo>
                    <a:pt x="146" y="515"/>
                  </a:lnTo>
                  <a:lnTo>
                    <a:pt x="158" y="523"/>
                  </a:lnTo>
                  <a:lnTo>
                    <a:pt x="141" y="542"/>
                  </a:lnTo>
                  <a:lnTo>
                    <a:pt x="141" y="566"/>
                  </a:lnTo>
                  <a:lnTo>
                    <a:pt x="130" y="589"/>
                  </a:lnTo>
                  <a:lnTo>
                    <a:pt x="138" y="601"/>
                  </a:lnTo>
                  <a:lnTo>
                    <a:pt x="158" y="601"/>
                  </a:lnTo>
                  <a:lnTo>
                    <a:pt x="193" y="613"/>
                  </a:lnTo>
                  <a:lnTo>
                    <a:pt x="188" y="624"/>
                  </a:lnTo>
                  <a:lnTo>
                    <a:pt x="209" y="655"/>
                  </a:lnTo>
                  <a:lnTo>
                    <a:pt x="243" y="655"/>
                  </a:lnTo>
                  <a:lnTo>
                    <a:pt x="280" y="635"/>
                  </a:lnTo>
                  <a:lnTo>
                    <a:pt x="293" y="640"/>
                  </a:lnTo>
                  <a:lnTo>
                    <a:pt x="293" y="655"/>
                  </a:lnTo>
                  <a:lnTo>
                    <a:pt x="301" y="671"/>
                  </a:lnTo>
                  <a:lnTo>
                    <a:pt x="309" y="683"/>
                  </a:lnTo>
                  <a:lnTo>
                    <a:pt x="330" y="679"/>
                  </a:lnTo>
                  <a:lnTo>
                    <a:pt x="339" y="683"/>
                  </a:lnTo>
                  <a:lnTo>
                    <a:pt x="347" y="674"/>
                  </a:lnTo>
                  <a:lnTo>
                    <a:pt x="347" y="647"/>
                  </a:lnTo>
                  <a:lnTo>
                    <a:pt x="335" y="593"/>
                  </a:lnTo>
                  <a:lnTo>
                    <a:pt x="343" y="577"/>
                  </a:lnTo>
                  <a:lnTo>
                    <a:pt x="377" y="577"/>
                  </a:lnTo>
                  <a:lnTo>
                    <a:pt x="385" y="577"/>
                  </a:lnTo>
                  <a:lnTo>
                    <a:pt x="405" y="554"/>
                  </a:lnTo>
                  <a:lnTo>
                    <a:pt x="452" y="569"/>
                  </a:lnTo>
                  <a:lnTo>
                    <a:pt x="473" y="554"/>
                  </a:lnTo>
                  <a:lnTo>
                    <a:pt x="481" y="562"/>
                  </a:lnTo>
                  <a:lnTo>
                    <a:pt x="503" y="550"/>
                  </a:lnTo>
                  <a:lnTo>
                    <a:pt x="523" y="569"/>
                  </a:lnTo>
                  <a:lnTo>
                    <a:pt x="528" y="569"/>
                  </a:lnTo>
                  <a:lnTo>
                    <a:pt x="536" y="557"/>
                  </a:lnTo>
                  <a:lnTo>
                    <a:pt x="553" y="542"/>
                  </a:lnTo>
                  <a:lnTo>
                    <a:pt x="562" y="550"/>
                  </a:lnTo>
                  <a:lnTo>
                    <a:pt x="583" y="546"/>
                  </a:lnTo>
                  <a:lnTo>
                    <a:pt x="603" y="530"/>
                  </a:lnTo>
                  <a:lnTo>
                    <a:pt x="625" y="503"/>
                  </a:lnTo>
                  <a:lnTo>
                    <a:pt x="649" y="499"/>
                  </a:lnTo>
                  <a:lnTo>
                    <a:pt x="662" y="511"/>
                  </a:lnTo>
                  <a:lnTo>
                    <a:pt x="674" y="484"/>
                  </a:lnTo>
                  <a:lnTo>
                    <a:pt x="691" y="484"/>
                  </a:lnTo>
                  <a:lnTo>
                    <a:pt x="699" y="479"/>
                  </a:lnTo>
                  <a:lnTo>
                    <a:pt x="709" y="452"/>
                  </a:lnTo>
                  <a:lnTo>
                    <a:pt x="699" y="440"/>
                  </a:lnTo>
                  <a:lnTo>
                    <a:pt x="628" y="429"/>
                  </a:lnTo>
                  <a:lnTo>
                    <a:pt x="620" y="410"/>
                  </a:lnTo>
                  <a:lnTo>
                    <a:pt x="599" y="410"/>
                  </a:lnTo>
                  <a:lnTo>
                    <a:pt x="578" y="410"/>
                  </a:lnTo>
                  <a:lnTo>
                    <a:pt x="566" y="390"/>
                  </a:lnTo>
                  <a:lnTo>
                    <a:pt x="570" y="378"/>
                  </a:lnTo>
                  <a:lnTo>
                    <a:pt x="578" y="335"/>
                  </a:lnTo>
                  <a:lnTo>
                    <a:pt x="550" y="308"/>
                  </a:lnTo>
                  <a:lnTo>
                    <a:pt x="570" y="230"/>
                  </a:lnTo>
                  <a:lnTo>
                    <a:pt x="558" y="218"/>
                  </a:lnTo>
                  <a:lnTo>
                    <a:pt x="511" y="234"/>
                  </a:lnTo>
                  <a:lnTo>
                    <a:pt x="503" y="215"/>
                  </a:lnTo>
                  <a:lnTo>
                    <a:pt x="503" y="198"/>
                  </a:lnTo>
                  <a:lnTo>
                    <a:pt x="490" y="186"/>
                  </a:lnTo>
                  <a:lnTo>
                    <a:pt x="515" y="159"/>
                  </a:lnTo>
                  <a:lnTo>
                    <a:pt x="536" y="167"/>
                  </a:lnTo>
                  <a:lnTo>
                    <a:pt x="550" y="156"/>
                  </a:lnTo>
                  <a:lnTo>
                    <a:pt x="591" y="164"/>
                  </a:lnTo>
                  <a:lnTo>
                    <a:pt x="612" y="156"/>
                  </a:lnTo>
                  <a:lnTo>
                    <a:pt x="625" y="125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21" name="未知"/>
            <p:cNvSpPr>
              <a:spLocks/>
            </p:cNvSpPr>
            <p:nvPr/>
          </p:nvSpPr>
          <p:spPr bwMode="auto">
            <a:xfrm>
              <a:off x="5951538" y="4378325"/>
              <a:ext cx="512762" cy="612775"/>
            </a:xfrm>
            <a:custGeom>
              <a:avLst/>
              <a:gdLst>
                <a:gd name="T0" fmla="*/ 0 w 336"/>
                <a:gd name="T1" fmla="*/ 302 h 396"/>
                <a:gd name="T2" fmla="*/ 8 w 336"/>
                <a:gd name="T3" fmla="*/ 234 h 396"/>
                <a:gd name="T4" fmla="*/ 20 w 336"/>
                <a:gd name="T5" fmla="*/ 215 h 396"/>
                <a:gd name="T6" fmla="*/ 28 w 336"/>
                <a:gd name="T7" fmla="*/ 200 h 396"/>
                <a:gd name="T8" fmla="*/ 42 w 336"/>
                <a:gd name="T9" fmla="*/ 168 h 396"/>
                <a:gd name="T10" fmla="*/ 34 w 336"/>
                <a:gd name="T11" fmla="*/ 161 h 396"/>
                <a:gd name="T12" fmla="*/ 38 w 336"/>
                <a:gd name="T13" fmla="*/ 133 h 396"/>
                <a:gd name="T14" fmla="*/ 70 w 336"/>
                <a:gd name="T15" fmla="*/ 98 h 396"/>
                <a:gd name="T16" fmla="*/ 67 w 336"/>
                <a:gd name="T17" fmla="*/ 75 h 396"/>
                <a:gd name="T18" fmla="*/ 91 w 336"/>
                <a:gd name="T19" fmla="*/ 39 h 396"/>
                <a:gd name="T20" fmla="*/ 113 w 336"/>
                <a:gd name="T21" fmla="*/ 43 h 396"/>
                <a:gd name="T22" fmla="*/ 154 w 336"/>
                <a:gd name="T23" fmla="*/ 16 h 396"/>
                <a:gd name="T24" fmla="*/ 163 w 336"/>
                <a:gd name="T25" fmla="*/ 0 h 396"/>
                <a:gd name="T26" fmla="*/ 193 w 336"/>
                <a:gd name="T27" fmla="*/ 4 h 396"/>
                <a:gd name="T28" fmla="*/ 205 w 336"/>
                <a:gd name="T29" fmla="*/ 36 h 396"/>
                <a:gd name="T30" fmla="*/ 217 w 336"/>
                <a:gd name="T31" fmla="*/ 59 h 396"/>
                <a:gd name="T32" fmla="*/ 248 w 336"/>
                <a:gd name="T33" fmla="*/ 59 h 396"/>
                <a:gd name="T34" fmla="*/ 264 w 336"/>
                <a:gd name="T35" fmla="*/ 39 h 396"/>
                <a:gd name="T36" fmla="*/ 289 w 336"/>
                <a:gd name="T37" fmla="*/ 63 h 396"/>
                <a:gd name="T38" fmla="*/ 335 w 336"/>
                <a:gd name="T39" fmla="*/ 48 h 396"/>
                <a:gd name="T40" fmla="*/ 306 w 336"/>
                <a:gd name="T41" fmla="*/ 114 h 396"/>
                <a:gd name="T42" fmla="*/ 289 w 336"/>
                <a:gd name="T43" fmla="*/ 106 h 396"/>
                <a:gd name="T44" fmla="*/ 276 w 336"/>
                <a:gd name="T45" fmla="*/ 110 h 396"/>
                <a:gd name="T46" fmla="*/ 276 w 336"/>
                <a:gd name="T47" fmla="*/ 117 h 396"/>
                <a:gd name="T48" fmla="*/ 292 w 336"/>
                <a:gd name="T49" fmla="*/ 133 h 396"/>
                <a:gd name="T50" fmla="*/ 289 w 336"/>
                <a:gd name="T51" fmla="*/ 192 h 396"/>
                <a:gd name="T52" fmla="*/ 292 w 336"/>
                <a:gd name="T53" fmla="*/ 212 h 396"/>
                <a:gd name="T54" fmla="*/ 289 w 336"/>
                <a:gd name="T55" fmla="*/ 215 h 396"/>
                <a:gd name="T56" fmla="*/ 268 w 336"/>
                <a:gd name="T57" fmla="*/ 212 h 396"/>
                <a:gd name="T58" fmla="*/ 256 w 336"/>
                <a:gd name="T59" fmla="*/ 224 h 396"/>
                <a:gd name="T60" fmla="*/ 264 w 336"/>
                <a:gd name="T61" fmla="*/ 239 h 396"/>
                <a:gd name="T62" fmla="*/ 243 w 336"/>
                <a:gd name="T63" fmla="*/ 258 h 396"/>
                <a:gd name="T64" fmla="*/ 248 w 336"/>
                <a:gd name="T65" fmla="*/ 266 h 396"/>
                <a:gd name="T66" fmla="*/ 226 w 336"/>
                <a:gd name="T67" fmla="*/ 278 h 396"/>
                <a:gd name="T68" fmla="*/ 229 w 336"/>
                <a:gd name="T69" fmla="*/ 293 h 396"/>
                <a:gd name="T70" fmla="*/ 221 w 336"/>
                <a:gd name="T71" fmla="*/ 302 h 396"/>
                <a:gd name="T72" fmla="*/ 193 w 336"/>
                <a:gd name="T73" fmla="*/ 302 h 396"/>
                <a:gd name="T74" fmla="*/ 176 w 336"/>
                <a:gd name="T75" fmla="*/ 313 h 396"/>
                <a:gd name="T76" fmla="*/ 172 w 336"/>
                <a:gd name="T77" fmla="*/ 317 h 396"/>
                <a:gd name="T78" fmla="*/ 188 w 336"/>
                <a:gd name="T79" fmla="*/ 329 h 396"/>
                <a:gd name="T80" fmla="*/ 172 w 336"/>
                <a:gd name="T81" fmla="*/ 352 h 396"/>
                <a:gd name="T82" fmla="*/ 150 w 336"/>
                <a:gd name="T83" fmla="*/ 375 h 396"/>
                <a:gd name="T84" fmla="*/ 142 w 336"/>
                <a:gd name="T85" fmla="*/ 371 h 396"/>
                <a:gd name="T86" fmla="*/ 122 w 336"/>
                <a:gd name="T87" fmla="*/ 395 h 396"/>
                <a:gd name="T88" fmla="*/ 96 w 336"/>
                <a:gd name="T89" fmla="*/ 344 h 396"/>
                <a:gd name="T90" fmla="*/ 75 w 336"/>
                <a:gd name="T91" fmla="*/ 317 h 396"/>
                <a:gd name="T92" fmla="*/ 59 w 336"/>
                <a:gd name="T93" fmla="*/ 321 h 396"/>
                <a:gd name="T94" fmla="*/ 50 w 336"/>
                <a:gd name="T95" fmla="*/ 313 h 396"/>
                <a:gd name="T96" fmla="*/ 0 w 336"/>
                <a:gd name="T97" fmla="*/ 302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36" h="396">
                  <a:moveTo>
                    <a:pt x="0" y="302"/>
                  </a:moveTo>
                  <a:lnTo>
                    <a:pt x="8" y="234"/>
                  </a:lnTo>
                  <a:lnTo>
                    <a:pt x="20" y="215"/>
                  </a:lnTo>
                  <a:lnTo>
                    <a:pt x="28" y="200"/>
                  </a:lnTo>
                  <a:lnTo>
                    <a:pt x="42" y="168"/>
                  </a:lnTo>
                  <a:lnTo>
                    <a:pt x="34" y="161"/>
                  </a:lnTo>
                  <a:lnTo>
                    <a:pt x="38" y="133"/>
                  </a:lnTo>
                  <a:lnTo>
                    <a:pt x="70" y="98"/>
                  </a:lnTo>
                  <a:lnTo>
                    <a:pt x="67" y="75"/>
                  </a:lnTo>
                  <a:lnTo>
                    <a:pt x="91" y="39"/>
                  </a:lnTo>
                  <a:lnTo>
                    <a:pt x="113" y="43"/>
                  </a:lnTo>
                  <a:lnTo>
                    <a:pt x="154" y="16"/>
                  </a:lnTo>
                  <a:lnTo>
                    <a:pt x="163" y="0"/>
                  </a:lnTo>
                  <a:lnTo>
                    <a:pt x="193" y="4"/>
                  </a:lnTo>
                  <a:lnTo>
                    <a:pt x="205" y="36"/>
                  </a:lnTo>
                  <a:lnTo>
                    <a:pt x="217" y="59"/>
                  </a:lnTo>
                  <a:lnTo>
                    <a:pt x="248" y="59"/>
                  </a:lnTo>
                  <a:lnTo>
                    <a:pt x="264" y="39"/>
                  </a:lnTo>
                  <a:lnTo>
                    <a:pt x="289" y="63"/>
                  </a:lnTo>
                  <a:lnTo>
                    <a:pt x="335" y="48"/>
                  </a:lnTo>
                  <a:lnTo>
                    <a:pt x="306" y="114"/>
                  </a:lnTo>
                  <a:lnTo>
                    <a:pt x="289" y="106"/>
                  </a:lnTo>
                  <a:lnTo>
                    <a:pt x="276" y="110"/>
                  </a:lnTo>
                  <a:lnTo>
                    <a:pt x="276" y="117"/>
                  </a:lnTo>
                  <a:lnTo>
                    <a:pt x="292" y="133"/>
                  </a:lnTo>
                  <a:lnTo>
                    <a:pt x="289" y="192"/>
                  </a:lnTo>
                  <a:lnTo>
                    <a:pt x="292" y="212"/>
                  </a:lnTo>
                  <a:lnTo>
                    <a:pt x="289" y="215"/>
                  </a:lnTo>
                  <a:lnTo>
                    <a:pt x="268" y="212"/>
                  </a:lnTo>
                  <a:lnTo>
                    <a:pt x="256" y="224"/>
                  </a:lnTo>
                  <a:lnTo>
                    <a:pt x="264" y="239"/>
                  </a:lnTo>
                  <a:lnTo>
                    <a:pt x="243" y="258"/>
                  </a:lnTo>
                  <a:lnTo>
                    <a:pt x="248" y="266"/>
                  </a:lnTo>
                  <a:lnTo>
                    <a:pt x="226" y="278"/>
                  </a:lnTo>
                  <a:lnTo>
                    <a:pt x="229" y="293"/>
                  </a:lnTo>
                  <a:lnTo>
                    <a:pt x="221" y="302"/>
                  </a:lnTo>
                  <a:lnTo>
                    <a:pt x="193" y="302"/>
                  </a:lnTo>
                  <a:lnTo>
                    <a:pt x="176" y="313"/>
                  </a:lnTo>
                  <a:lnTo>
                    <a:pt x="172" y="317"/>
                  </a:lnTo>
                  <a:lnTo>
                    <a:pt x="188" y="329"/>
                  </a:lnTo>
                  <a:lnTo>
                    <a:pt x="172" y="352"/>
                  </a:lnTo>
                  <a:lnTo>
                    <a:pt x="150" y="375"/>
                  </a:lnTo>
                  <a:lnTo>
                    <a:pt x="142" y="371"/>
                  </a:lnTo>
                  <a:lnTo>
                    <a:pt x="122" y="395"/>
                  </a:lnTo>
                  <a:lnTo>
                    <a:pt x="96" y="344"/>
                  </a:lnTo>
                  <a:lnTo>
                    <a:pt x="75" y="317"/>
                  </a:lnTo>
                  <a:lnTo>
                    <a:pt x="59" y="321"/>
                  </a:lnTo>
                  <a:lnTo>
                    <a:pt x="50" y="313"/>
                  </a:lnTo>
                  <a:lnTo>
                    <a:pt x="0" y="302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22" name="未知"/>
            <p:cNvSpPr>
              <a:spLocks/>
            </p:cNvSpPr>
            <p:nvPr/>
          </p:nvSpPr>
          <p:spPr bwMode="auto">
            <a:xfrm>
              <a:off x="5951538" y="4378325"/>
              <a:ext cx="512762" cy="612775"/>
            </a:xfrm>
            <a:custGeom>
              <a:avLst/>
              <a:gdLst>
                <a:gd name="T0" fmla="*/ 0 w 336"/>
                <a:gd name="T1" fmla="*/ 302 h 396"/>
                <a:gd name="T2" fmla="*/ 8 w 336"/>
                <a:gd name="T3" fmla="*/ 234 h 396"/>
                <a:gd name="T4" fmla="*/ 20 w 336"/>
                <a:gd name="T5" fmla="*/ 215 h 396"/>
                <a:gd name="T6" fmla="*/ 28 w 336"/>
                <a:gd name="T7" fmla="*/ 200 h 396"/>
                <a:gd name="T8" fmla="*/ 42 w 336"/>
                <a:gd name="T9" fmla="*/ 168 h 396"/>
                <a:gd name="T10" fmla="*/ 34 w 336"/>
                <a:gd name="T11" fmla="*/ 161 h 396"/>
                <a:gd name="T12" fmla="*/ 38 w 336"/>
                <a:gd name="T13" fmla="*/ 133 h 396"/>
                <a:gd name="T14" fmla="*/ 70 w 336"/>
                <a:gd name="T15" fmla="*/ 98 h 396"/>
                <a:gd name="T16" fmla="*/ 67 w 336"/>
                <a:gd name="T17" fmla="*/ 75 h 396"/>
                <a:gd name="T18" fmla="*/ 91 w 336"/>
                <a:gd name="T19" fmla="*/ 39 h 396"/>
                <a:gd name="T20" fmla="*/ 113 w 336"/>
                <a:gd name="T21" fmla="*/ 43 h 396"/>
                <a:gd name="T22" fmla="*/ 154 w 336"/>
                <a:gd name="T23" fmla="*/ 16 h 396"/>
                <a:gd name="T24" fmla="*/ 163 w 336"/>
                <a:gd name="T25" fmla="*/ 0 h 396"/>
                <a:gd name="T26" fmla="*/ 193 w 336"/>
                <a:gd name="T27" fmla="*/ 4 h 396"/>
                <a:gd name="T28" fmla="*/ 205 w 336"/>
                <a:gd name="T29" fmla="*/ 36 h 396"/>
                <a:gd name="T30" fmla="*/ 217 w 336"/>
                <a:gd name="T31" fmla="*/ 59 h 396"/>
                <a:gd name="T32" fmla="*/ 248 w 336"/>
                <a:gd name="T33" fmla="*/ 59 h 396"/>
                <a:gd name="T34" fmla="*/ 264 w 336"/>
                <a:gd name="T35" fmla="*/ 39 h 396"/>
                <a:gd name="T36" fmla="*/ 289 w 336"/>
                <a:gd name="T37" fmla="*/ 63 h 396"/>
                <a:gd name="T38" fmla="*/ 335 w 336"/>
                <a:gd name="T39" fmla="*/ 48 h 396"/>
                <a:gd name="T40" fmla="*/ 306 w 336"/>
                <a:gd name="T41" fmla="*/ 114 h 396"/>
                <a:gd name="T42" fmla="*/ 289 w 336"/>
                <a:gd name="T43" fmla="*/ 106 h 396"/>
                <a:gd name="T44" fmla="*/ 276 w 336"/>
                <a:gd name="T45" fmla="*/ 110 h 396"/>
                <a:gd name="T46" fmla="*/ 276 w 336"/>
                <a:gd name="T47" fmla="*/ 117 h 396"/>
                <a:gd name="T48" fmla="*/ 292 w 336"/>
                <a:gd name="T49" fmla="*/ 133 h 396"/>
                <a:gd name="T50" fmla="*/ 289 w 336"/>
                <a:gd name="T51" fmla="*/ 192 h 396"/>
                <a:gd name="T52" fmla="*/ 292 w 336"/>
                <a:gd name="T53" fmla="*/ 212 h 396"/>
                <a:gd name="T54" fmla="*/ 289 w 336"/>
                <a:gd name="T55" fmla="*/ 215 h 396"/>
                <a:gd name="T56" fmla="*/ 268 w 336"/>
                <a:gd name="T57" fmla="*/ 212 h 396"/>
                <a:gd name="T58" fmla="*/ 256 w 336"/>
                <a:gd name="T59" fmla="*/ 224 h 396"/>
                <a:gd name="T60" fmla="*/ 264 w 336"/>
                <a:gd name="T61" fmla="*/ 239 h 396"/>
                <a:gd name="T62" fmla="*/ 243 w 336"/>
                <a:gd name="T63" fmla="*/ 258 h 396"/>
                <a:gd name="T64" fmla="*/ 248 w 336"/>
                <a:gd name="T65" fmla="*/ 266 h 396"/>
                <a:gd name="T66" fmla="*/ 226 w 336"/>
                <a:gd name="T67" fmla="*/ 278 h 396"/>
                <a:gd name="T68" fmla="*/ 229 w 336"/>
                <a:gd name="T69" fmla="*/ 293 h 396"/>
                <a:gd name="T70" fmla="*/ 221 w 336"/>
                <a:gd name="T71" fmla="*/ 302 h 396"/>
                <a:gd name="T72" fmla="*/ 193 w 336"/>
                <a:gd name="T73" fmla="*/ 302 h 396"/>
                <a:gd name="T74" fmla="*/ 176 w 336"/>
                <a:gd name="T75" fmla="*/ 313 h 396"/>
                <a:gd name="T76" fmla="*/ 172 w 336"/>
                <a:gd name="T77" fmla="*/ 317 h 396"/>
                <a:gd name="T78" fmla="*/ 188 w 336"/>
                <a:gd name="T79" fmla="*/ 329 h 396"/>
                <a:gd name="T80" fmla="*/ 172 w 336"/>
                <a:gd name="T81" fmla="*/ 352 h 396"/>
                <a:gd name="T82" fmla="*/ 150 w 336"/>
                <a:gd name="T83" fmla="*/ 375 h 396"/>
                <a:gd name="T84" fmla="*/ 142 w 336"/>
                <a:gd name="T85" fmla="*/ 371 h 396"/>
                <a:gd name="T86" fmla="*/ 122 w 336"/>
                <a:gd name="T87" fmla="*/ 395 h 396"/>
                <a:gd name="T88" fmla="*/ 96 w 336"/>
                <a:gd name="T89" fmla="*/ 344 h 396"/>
                <a:gd name="T90" fmla="*/ 75 w 336"/>
                <a:gd name="T91" fmla="*/ 317 h 396"/>
                <a:gd name="T92" fmla="*/ 59 w 336"/>
                <a:gd name="T93" fmla="*/ 321 h 396"/>
                <a:gd name="T94" fmla="*/ 50 w 336"/>
                <a:gd name="T95" fmla="*/ 313 h 396"/>
                <a:gd name="T96" fmla="*/ 0 w 336"/>
                <a:gd name="T97" fmla="*/ 302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36" h="396">
                  <a:moveTo>
                    <a:pt x="0" y="302"/>
                  </a:moveTo>
                  <a:lnTo>
                    <a:pt x="8" y="234"/>
                  </a:lnTo>
                  <a:lnTo>
                    <a:pt x="20" y="215"/>
                  </a:lnTo>
                  <a:lnTo>
                    <a:pt x="28" y="200"/>
                  </a:lnTo>
                  <a:lnTo>
                    <a:pt x="42" y="168"/>
                  </a:lnTo>
                  <a:lnTo>
                    <a:pt x="34" y="161"/>
                  </a:lnTo>
                  <a:lnTo>
                    <a:pt x="38" y="133"/>
                  </a:lnTo>
                  <a:lnTo>
                    <a:pt x="70" y="98"/>
                  </a:lnTo>
                  <a:lnTo>
                    <a:pt x="67" y="75"/>
                  </a:lnTo>
                  <a:lnTo>
                    <a:pt x="91" y="39"/>
                  </a:lnTo>
                  <a:lnTo>
                    <a:pt x="113" y="43"/>
                  </a:lnTo>
                  <a:lnTo>
                    <a:pt x="154" y="16"/>
                  </a:lnTo>
                  <a:lnTo>
                    <a:pt x="163" y="0"/>
                  </a:lnTo>
                  <a:lnTo>
                    <a:pt x="193" y="4"/>
                  </a:lnTo>
                  <a:lnTo>
                    <a:pt x="205" y="36"/>
                  </a:lnTo>
                  <a:lnTo>
                    <a:pt x="217" y="59"/>
                  </a:lnTo>
                  <a:lnTo>
                    <a:pt x="248" y="59"/>
                  </a:lnTo>
                  <a:lnTo>
                    <a:pt x="264" y="39"/>
                  </a:lnTo>
                  <a:lnTo>
                    <a:pt x="289" y="63"/>
                  </a:lnTo>
                  <a:lnTo>
                    <a:pt x="335" y="48"/>
                  </a:lnTo>
                  <a:lnTo>
                    <a:pt x="306" y="114"/>
                  </a:lnTo>
                  <a:lnTo>
                    <a:pt x="289" y="106"/>
                  </a:lnTo>
                  <a:lnTo>
                    <a:pt x="276" y="110"/>
                  </a:lnTo>
                  <a:lnTo>
                    <a:pt x="276" y="117"/>
                  </a:lnTo>
                  <a:lnTo>
                    <a:pt x="292" y="133"/>
                  </a:lnTo>
                  <a:lnTo>
                    <a:pt x="289" y="192"/>
                  </a:lnTo>
                  <a:lnTo>
                    <a:pt x="292" y="212"/>
                  </a:lnTo>
                  <a:lnTo>
                    <a:pt x="289" y="215"/>
                  </a:lnTo>
                  <a:lnTo>
                    <a:pt x="268" y="212"/>
                  </a:lnTo>
                  <a:lnTo>
                    <a:pt x="256" y="224"/>
                  </a:lnTo>
                  <a:lnTo>
                    <a:pt x="264" y="239"/>
                  </a:lnTo>
                  <a:lnTo>
                    <a:pt x="243" y="258"/>
                  </a:lnTo>
                  <a:lnTo>
                    <a:pt x="248" y="266"/>
                  </a:lnTo>
                  <a:lnTo>
                    <a:pt x="226" y="278"/>
                  </a:lnTo>
                  <a:lnTo>
                    <a:pt x="229" y="293"/>
                  </a:lnTo>
                  <a:lnTo>
                    <a:pt x="221" y="302"/>
                  </a:lnTo>
                  <a:lnTo>
                    <a:pt x="193" y="302"/>
                  </a:lnTo>
                  <a:lnTo>
                    <a:pt x="176" y="313"/>
                  </a:lnTo>
                  <a:lnTo>
                    <a:pt x="172" y="317"/>
                  </a:lnTo>
                  <a:lnTo>
                    <a:pt x="188" y="329"/>
                  </a:lnTo>
                  <a:lnTo>
                    <a:pt x="172" y="352"/>
                  </a:lnTo>
                  <a:lnTo>
                    <a:pt x="150" y="375"/>
                  </a:lnTo>
                  <a:lnTo>
                    <a:pt x="142" y="371"/>
                  </a:lnTo>
                  <a:lnTo>
                    <a:pt x="122" y="395"/>
                  </a:lnTo>
                  <a:lnTo>
                    <a:pt x="96" y="344"/>
                  </a:lnTo>
                  <a:lnTo>
                    <a:pt x="75" y="317"/>
                  </a:lnTo>
                  <a:lnTo>
                    <a:pt x="59" y="321"/>
                  </a:lnTo>
                  <a:lnTo>
                    <a:pt x="50" y="313"/>
                  </a:lnTo>
                  <a:lnTo>
                    <a:pt x="0" y="302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23" name="未知"/>
            <p:cNvSpPr>
              <a:spLocks/>
            </p:cNvSpPr>
            <p:nvPr/>
          </p:nvSpPr>
          <p:spPr bwMode="auto">
            <a:xfrm>
              <a:off x="5638800" y="4178300"/>
              <a:ext cx="566738" cy="746125"/>
            </a:xfrm>
            <a:custGeom>
              <a:avLst/>
              <a:gdLst>
                <a:gd name="T0" fmla="*/ 7 w 370"/>
                <a:gd name="T1" fmla="*/ 105 h 481"/>
                <a:gd name="T2" fmla="*/ 34 w 370"/>
                <a:gd name="T3" fmla="*/ 148 h 481"/>
                <a:gd name="T4" fmla="*/ 34 w 370"/>
                <a:gd name="T5" fmla="*/ 172 h 481"/>
                <a:gd name="T6" fmla="*/ 20 w 370"/>
                <a:gd name="T7" fmla="*/ 195 h 481"/>
                <a:gd name="T8" fmla="*/ 3 w 370"/>
                <a:gd name="T9" fmla="*/ 206 h 481"/>
                <a:gd name="T10" fmla="*/ 0 w 370"/>
                <a:gd name="T11" fmla="*/ 245 h 481"/>
                <a:gd name="T12" fmla="*/ 3 w 370"/>
                <a:gd name="T13" fmla="*/ 254 h 481"/>
                <a:gd name="T14" fmla="*/ 15 w 370"/>
                <a:gd name="T15" fmla="*/ 250 h 481"/>
                <a:gd name="T16" fmla="*/ 20 w 370"/>
                <a:gd name="T17" fmla="*/ 254 h 481"/>
                <a:gd name="T18" fmla="*/ 20 w 370"/>
                <a:gd name="T19" fmla="*/ 281 h 481"/>
                <a:gd name="T20" fmla="*/ 34 w 370"/>
                <a:gd name="T21" fmla="*/ 308 h 481"/>
                <a:gd name="T22" fmla="*/ 50 w 370"/>
                <a:gd name="T23" fmla="*/ 316 h 481"/>
                <a:gd name="T24" fmla="*/ 50 w 370"/>
                <a:gd name="T25" fmla="*/ 359 h 481"/>
                <a:gd name="T26" fmla="*/ 42 w 370"/>
                <a:gd name="T27" fmla="*/ 391 h 481"/>
                <a:gd name="T28" fmla="*/ 50 w 370"/>
                <a:gd name="T29" fmla="*/ 402 h 481"/>
                <a:gd name="T30" fmla="*/ 66 w 370"/>
                <a:gd name="T31" fmla="*/ 418 h 481"/>
                <a:gd name="T32" fmla="*/ 105 w 370"/>
                <a:gd name="T33" fmla="*/ 410 h 481"/>
                <a:gd name="T34" fmla="*/ 113 w 370"/>
                <a:gd name="T35" fmla="*/ 421 h 481"/>
                <a:gd name="T36" fmla="*/ 100 w 370"/>
                <a:gd name="T37" fmla="*/ 438 h 481"/>
                <a:gd name="T38" fmla="*/ 78 w 370"/>
                <a:gd name="T39" fmla="*/ 465 h 481"/>
                <a:gd name="T40" fmla="*/ 78 w 370"/>
                <a:gd name="T41" fmla="*/ 472 h 481"/>
                <a:gd name="T42" fmla="*/ 91 w 370"/>
                <a:gd name="T43" fmla="*/ 480 h 481"/>
                <a:gd name="T44" fmla="*/ 171 w 370"/>
                <a:gd name="T45" fmla="*/ 450 h 481"/>
                <a:gd name="T46" fmla="*/ 201 w 370"/>
                <a:gd name="T47" fmla="*/ 465 h 481"/>
                <a:gd name="T48" fmla="*/ 209 w 370"/>
                <a:gd name="T49" fmla="*/ 457 h 481"/>
                <a:gd name="T50" fmla="*/ 201 w 370"/>
                <a:gd name="T51" fmla="*/ 441 h 481"/>
                <a:gd name="T52" fmla="*/ 204 w 370"/>
                <a:gd name="T53" fmla="*/ 430 h 481"/>
                <a:gd name="T54" fmla="*/ 212 w 370"/>
                <a:gd name="T55" fmla="*/ 363 h 481"/>
                <a:gd name="T56" fmla="*/ 226 w 370"/>
                <a:gd name="T57" fmla="*/ 343 h 481"/>
                <a:gd name="T58" fmla="*/ 234 w 370"/>
                <a:gd name="T59" fmla="*/ 328 h 481"/>
                <a:gd name="T60" fmla="*/ 246 w 370"/>
                <a:gd name="T61" fmla="*/ 296 h 481"/>
                <a:gd name="T62" fmla="*/ 238 w 370"/>
                <a:gd name="T63" fmla="*/ 289 h 481"/>
                <a:gd name="T64" fmla="*/ 243 w 370"/>
                <a:gd name="T65" fmla="*/ 262 h 481"/>
                <a:gd name="T66" fmla="*/ 275 w 370"/>
                <a:gd name="T67" fmla="*/ 226 h 481"/>
                <a:gd name="T68" fmla="*/ 271 w 370"/>
                <a:gd name="T69" fmla="*/ 203 h 481"/>
                <a:gd name="T70" fmla="*/ 297 w 370"/>
                <a:gd name="T71" fmla="*/ 167 h 481"/>
                <a:gd name="T72" fmla="*/ 317 w 370"/>
                <a:gd name="T73" fmla="*/ 172 h 481"/>
                <a:gd name="T74" fmla="*/ 359 w 370"/>
                <a:gd name="T75" fmla="*/ 144 h 481"/>
                <a:gd name="T76" fmla="*/ 369 w 370"/>
                <a:gd name="T77" fmla="*/ 128 h 481"/>
                <a:gd name="T78" fmla="*/ 343 w 370"/>
                <a:gd name="T79" fmla="*/ 78 h 481"/>
                <a:gd name="T80" fmla="*/ 322 w 370"/>
                <a:gd name="T81" fmla="*/ 54 h 481"/>
                <a:gd name="T82" fmla="*/ 334 w 370"/>
                <a:gd name="T83" fmla="*/ 42 h 481"/>
                <a:gd name="T84" fmla="*/ 317 w 370"/>
                <a:gd name="T85" fmla="*/ 27 h 481"/>
                <a:gd name="T86" fmla="*/ 275 w 370"/>
                <a:gd name="T87" fmla="*/ 27 h 481"/>
                <a:gd name="T88" fmla="*/ 259 w 370"/>
                <a:gd name="T89" fmla="*/ 11 h 481"/>
                <a:gd name="T90" fmla="*/ 226 w 370"/>
                <a:gd name="T91" fmla="*/ 42 h 481"/>
                <a:gd name="T92" fmla="*/ 212 w 370"/>
                <a:gd name="T93" fmla="*/ 35 h 481"/>
                <a:gd name="T94" fmla="*/ 226 w 370"/>
                <a:gd name="T95" fmla="*/ 11 h 481"/>
                <a:gd name="T96" fmla="*/ 226 w 370"/>
                <a:gd name="T97" fmla="*/ 3 h 481"/>
                <a:gd name="T98" fmla="*/ 212 w 370"/>
                <a:gd name="T99" fmla="*/ 0 h 481"/>
                <a:gd name="T100" fmla="*/ 171 w 370"/>
                <a:gd name="T101" fmla="*/ 20 h 481"/>
                <a:gd name="T102" fmla="*/ 141 w 370"/>
                <a:gd name="T103" fmla="*/ 30 h 481"/>
                <a:gd name="T104" fmla="*/ 113 w 370"/>
                <a:gd name="T105" fmla="*/ 27 h 481"/>
                <a:gd name="T106" fmla="*/ 58 w 370"/>
                <a:gd name="T107" fmla="*/ 78 h 481"/>
                <a:gd name="T108" fmla="*/ 28 w 370"/>
                <a:gd name="T109" fmla="*/ 86 h 481"/>
                <a:gd name="T110" fmla="*/ 7 w 370"/>
                <a:gd name="T111" fmla="*/ 105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70" h="481">
                  <a:moveTo>
                    <a:pt x="7" y="105"/>
                  </a:moveTo>
                  <a:lnTo>
                    <a:pt x="34" y="148"/>
                  </a:lnTo>
                  <a:lnTo>
                    <a:pt x="34" y="172"/>
                  </a:lnTo>
                  <a:lnTo>
                    <a:pt x="20" y="195"/>
                  </a:lnTo>
                  <a:lnTo>
                    <a:pt x="3" y="206"/>
                  </a:lnTo>
                  <a:lnTo>
                    <a:pt x="0" y="245"/>
                  </a:lnTo>
                  <a:lnTo>
                    <a:pt x="3" y="254"/>
                  </a:lnTo>
                  <a:lnTo>
                    <a:pt x="15" y="250"/>
                  </a:lnTo>
                  <a:lnTo>
                    <a:pt x="20" y="254"/>
                  </a:lnTo>
                  <a:lnTo>
                    <a:pt x="20" y="281"/>
                  </a:lnTo>
                  <a:lnTo>
                    <a:pt x="34" y="308"/>
                  </a:lnTo>
                  <a:lnTo>
                    <a:pt x="50" y="316"/>
                  </a:lnTo>
                  <a:lnTo>
                    <a:pt x="50" y="359"/>
                  </a:lnTo>
                  <a:lnTo>
                    <a:pt x="42" y="391"/>
                  </a:lnTo>
                  <a:lnTo>
                    <a:pt x="50" y="402"/>
                  </a:lnTo>
                  <a:lnTo>
                    <a:pt x="66" y="418"/>
                  </a:lnTo>
                  <a:lnTo>
                    <a:pt x="105" y="410"/>
                  </a:lnTo>
                  <a:lnTo>
                    <a:pt x="113" y="421"/>
                  </a:lnTo>
                  <a:lnTo>
                    <a:pt x="100" y="438"/>
                  </a:lnTo>
                  <a:lnTo>
                    <a:pt x="78" y="465"/>
                  </a:lnTo>
                  <a:lnTo>
                    <a:pt x="78" y="472"/>
                  </a:lnTo>
                  <a:lnTo>
                    <a:pt x="91" y="480"/>
                  </a:lnTo>
                  <a:lnTo>
                    <a:pt x="171" y="450"/>
                  </a:lnTo>
                  <a:lnTo>
                    <a:pt x="201" y="465"/>
                  </a:lnTo>
                  <a:lnTo>
                    <a:pt x="209" y="457"/>
                  </a:lnTo>
                  <a:lnTo>
                    <a:pt x="201" y="441"/>
                  </a:lnTo>
                  <a:lnTo>
                    <a:pt x="204" y="430"/>
                  </a:lnTo>
                  <a:lnTo>
                    <a:pt x="212" y="363"/>
                  </a:lnTo>
                  <a:lnTo>
                    <a:pt x="226" y="343"/>
                  </a:lnTo>
                  <a:lnTo>
                    <a:pt x="234" y="328"/>
                  </a:lnTo>
                  <a:lnTo>
                    <a:pt x="246" y="296"/>
                  </a:lnTo>
                  <a:lnTo>
                    <a:pt x="238" y="289"/>
                  </a:lnTo>
                  <a:lnTo>
                    <a:pt x="243" y="262"/>
                  </a:lnTo>
                  <a:lnTo>
                    <a:pt x="275" y="226"/>
                  </a:lnTo>
                  <a:lnTo>
                    <a:pt x="271" y="203"/>
                  </a:lnTo>
                  <a:lnTo>
                    <a:pt x="297" y="167"/>
                  </a:lnTo>
                  <a:lnTo>
                    <a:pt x="317" y="172"/>
                  </a:lnTo>
                  <a:lnTo>
                    <a:pt x="359" y="144"/>
                  </a:lnTo>
                  <a:lnTo>
                    <a:pt x="369" y="128"/>
                  </a:lnTo>
                  <a:lnTo>
                    <a:pt x="343" y="78"/>
                  </a:lnTo>
                  <a:lnTo>
                    <a:pt x="322" y="54"/>
                  </a:lnTo>
                  <a:lnTo>
                    <a:pt x="334" y="42"/>
                  </a:lnTo>
                  <a:lnTo>
                    <a:pt x="317" y="27"/>
                  </a:lnTo>
                  <a:lnTo>
                    <a:pt x="275" y="27"/>
                  </a:lnTo>
                  <a:lnTo>
                    <a:pt x="259" y="11"/>
                  </a:lnTo>
                  <a:lnTo>
                    <a:pt x="226" y="42"/>
                  </a:lnTo>
                  <a:lnTo>
                    <a:pt x="212" y="35"/>
                  </a:lnTo>
                  <a:lnTo>
                    <a:pt x="226" y="11"/>
                  </a:lnTo>
                  <a:lnTo>
                    <a:pt x="226" y="3"/>
                  </a:lnTo>
                  <a:lnTo>
                    <a:pt x="212" y="0"/>
                  </a:lnTo>
                  <a:lnTo>
                    <a:pt x="171" y="20"/>
                  </a:lnTo>
                  <a:lnTo>
                    <a:pt x="141" y="30"/>
                  </a:lnTo>
                  <a:lnTo>
                    <a:pt x="113" y="27"/>
                  </a:lnTo>
                  <a:lnTo>
                    <a:pt x="58" y="78"/>
                  </a:lnTo>
                  <a:lnTo>
                    <a:pt x="28" y="86"/>
                  </a:lnTo>
                  <a:lnTo>
                    <a:pt x="7" y="105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24" name="未知"/>
            <p:cNvSpPr>
              <a:spLocks/>
            </p:cNvSpPr>
            <p:nvPr/>
          </p:nvSpPr>
          <p:spPr bwMode="auto">
            <a:xfrm>
              <a:off x="5638800" y="4178300"/>
              <a:ext cx="566738" cy="746125"/>
            </a:xfrm>
            <a:custGeom>
              <a:avLst/>
              <a:gdLst>
                <a:gd name="T0" fmla="*/ 7 w 370"/>
                <a:gd name="T1" fmla="*/ 105 h 481"/>
                <a:gd name="T2" fmla="*/ 34 w 370"/>
                <a:gd name="T3" fmla="*/ 148 h 481"/>
                <a:gd name="T4" fmla="*/ 34 w 370"/>
                <a:gd name="T5" fmla="*/ 172 h 481"/>
                <a:gd name="T6" fmla="*/ 20 w 370"/>
                <a:gd name="T7" fmla="*/ 195 h 481"/>
                <a:gd name="T8" fmla="*/ 3 w 370"/>
                <a:gd name="T9" fmla="*/ 206 h 481"/>
                <a:gd name="T10" fmla="*/ 0 w 370"/>
                <a:gd name="T11" fmla="*/ 245 h 481"/>
                <a:gd name="T12" fmla="*/ 3 w 370"/>
                <a:gd name="T13" fmla="*/ 254 h 481"/>
                <a:gd name="T14" fmla="*/ 15 w 370"/>
                <a:gd name="T15" fmla="*/ 250 h 481"/>
                <a:gd name="T16" fmla="*/ 20 w 370"/>
                <a:gd name="T17" fmla="*/ 254 h 481"/>
                <a:gd name="T18" fmla="*/ 20 w 370"/>
                <a:gd name="T19" fmla="*/ 281 h 481"/>
                <a:gd name="T20" fmla="*/ 34 w 370"/>
                <a:gd name="T21" fmla="*/ 308 h 481"/>
                <a:gd name="T22" fmla="*/ 50 w 370"/>
                <a:gd name="T23" fmla="*/ 316 h 481"/>
                <a:gd name="T24" fmla="*/ 50 w 370"/>
                <a:gd name="T25" fmla="*/ 359 h 481"/>
                <a:gd name="T26" fmla="*/ 42 w 370"/>
                <a:gd name="T27" fmla="*/ 391 h 481"/>
                <a:gd name="T28" fmla="*/ 50 w 370"/>
                <a:gd name="T29" fmla="*/ 402 h 481"/>
                <a:gd name="T30" fmla="*/ 66 w 370"/>
                <a:gd name="T31" fmla="*/ 418 h 481"/>
                <a:gd name="T32" fmla="*/ 105 w 370"/>
                <a:gd name="T33" fmla="*/ 410 h 481"/>
                <a:gd name="T34" fmla="*/ 113 w 370"/>
                <a:gd name="T35" fmla="*/ 421 h 481"/>
                <a:gd name="T36" fmla="*/ 100 w 370"/>
                <a:gd name="T37" fmla="*/ 438 h 481"/>
                <a:gd name="T38" fmla="*/ 78 w 370"/>
                <a:gd name="T39" fmla="*/ 465 h 481"/>
                <a:gd name="T40" fmla="*/ 78 w 370"/>
                <a:gd name="T41" fmla="*/ 472 h 481"/>
                <a:gd name="T42" fmla="*/ 91 w 370"/>
                <a:gd name="T43" fmla="*/ 480 h 481"/>
                <a:gd name="T44" fmla="*/ 171 w 370"/>
                <a:gd name="T45" fmla="*/ 450 h 481"/>
                <a:gd name="T46" fmla="*/ 201 w 370"/>
                <a:gd name="T47" fmla="*/ 465 h 481"/>
                <a:gd name="T48" fmla="*/ 209 w 370"/>
                <a:gd name="T49" fmla="*/ 457 h 481"/>
                <a:gd name="T50" fmla="*/ 201 w 370"/>
                <a:gd name="T51" fmla="*/ 441 h 481"/>
                <a:gd name="T52" fmla="*/ 204 w 370"/>
                <a:gd name="T53" fmla="*/ 430 h 481"/>
                <a:gd name="T54" fmla="*/ 212 w 370"/>
                <a:gd name="T55" fmla="*/ 363 h 481"/>
                <a:gd name="T56" fmla="*/ 226 w 370"/>
                <a:gd name="T57" fmla="*/ 343 h 481"/>
                <a:gd name="T58" fmla="*/ 234 w 370"/>
                <a:gd name="T59" fmla="*/ 328 h 481"/>
                <a:gd name="T60" fmla="*/ 246 w 370"/>
                <a:gd name="T61" fmla="*/ 296 h 481"/>
                <a:gd name="T62" fmla="*/ 238 w 370"/>
                <a:gd name="T63" fmla="*/ 289 h 481"/>
                <a:gd name="T64" fmla="*/ 243 w 370"/>
                <a:gd name="T65" fmla="*/ 262 h 481"/>
                <a:gd name="T66" fmla="*/ 275 w 370"/>
                <a:gd name="T67" fmla="*/ 226 h 481"/>
                <a:gd name="T68" fmla="*/ 271 w 370"/>
                <a:gd name="T69" fmla="*/ 203 h 481"/>
                <a:gd name="T70" fmla="*/ 297 w 370"/>
                <a:gd name="T71" fmla="*/ 167 h 481"/>
                <a:gd name="T72" fmla="*/ 317 w 370"/>
                <a:gd name="T73" fmla="*/ 172 h 481"/>
                <a:gd name="T74" fmla="*/ 359 w 370"/>
                <a:gd name="T75" fmla="*/ 144 h 481"/>
                <a:gd name="T76" fmla="*/ 369 w 370"/>
                <a:gd name="T77" fmla="*/ 128 h 481"/>
                <a:gd name="T78" fmla="*/ 343 w 370"/>
                <a:gd name="T79" fmla="*/ 78 h 481"/>
                <a:gd name="T80" fmla="*/ 322 w 370"/>
                <a:gd name="T81" fmla="*/ 54 h 481"/>
                <a:gd name="T82" fmla="*/ 334 w 370"/>
                <a:gd name="T83" fmla="*/ 42 h 481"/>
                <a:gd name="T84" fmla="*/ 317 w 370"/>
                <a:gd name="T85" fmla="*/ 27 h 481"/>
                <a:gd name="T86" fmla="*/ 275 w 370"/>
                <a:gd name="T87" fmla="*/ 27 h 481"/>
                <a:gd name="T88" fmla="*/ 259 w 370"/>
                <a:gd name="T89" fmla="*/ 11 h 481"/>
                <a:gd name="T90" fmla="*/ 226 w 370"/>
                <a:gd name="T91" fmla="*/ 42 h 481"/>
                <a:gd name="T92" fmla="*/ 212 w 370"/>
                <a:gd name="T93" fmla="*/ 35 h 481"/>
                <a:gd name="T94" fmla="*/ 226 w 370"/>
                <a:gd name="T95" fmla="*/ 11 h 481"/>
                <a:gd name="T96" fmla="*/ 226 w 370"/>
                <a:gd name="T97" fmla="*/ 3 h 481"/>
                <a:gd name="T98" fmla="*/ 212 w 370"/>
                <a:gd name="T99" fmla="*/ 0 h 481"/>
                <a:gd name="T100" fmla="*/ 171 w 370"/>
                <a:gd name="T101" fmla="*/ 20 h 481"/>
                <a:gd name="T102" fmla="*/ 141 w 370"/>
                <a:gd name="T103" fmla="*/ 30 h 481"/>
                <a:gd name="T104" fmla="*/ 113 w 370"/>
                <a:gd name="T105" fmla="*/ 27 h 481"/>
                <a:gd name="T106" fmla="*/ 58 w 370"/>
                <a:gd name="T107" fmla="*/ 78 h 481"/>
                <a:gd name="T108" fmla="*/ 28 w 370"/>
                <a:gd name="T109" fmla="*/ 86 h 481"/>
                <a:gd name="T110" fmla="*/ 7 w 370"/>
                <a:gd name="T111" fmla="*/ 105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70" h="481">
                  <a:moveTo>
                    <a:pt x="7" y="105"/>
                  </a:moveTo>
                  <a:lnTo>
                    <a:pt x="34" y="148"/>
                  </a:lnTo>
                  <a:lnTo>
                    <a:pt x="34" y="172"/>
                  </a:lnTo>
                  <a:lnTo>
                    <a:pt x="20" y="195"/>
                  </a:lnTo>
                  <a:lnTo>
                    <a:pt x="3" y="206"/>
                  </a:lnTo>
                  <a:lnTo>
                    <a:pt x="0" y="245"/>
                  </a:lnTo>
                  <a:lnTo>
                    <a:pt x="3" y="254"/>
                  </a:lnTo>
                  <a:lnTo>
                    <a:pt x="15" y="250"/>
                  </a:lnTo>
                  <a:lnTo>
                    <a:pt x="20" y="254"/>
                  </a:lnTo>
                  <a:lnTo>
                    <a:pt x="20" y="281"/>
                  </a:lnTo>
                  <a:lnTo>
                    <a:pt x="34" y="308"/>
                  </a:lnTo>
                  <a:lnTo>
                    <a:pt x="50" y="316"/>
                  </a:lnTo>
                  <a:lnTo>
                    <a:pt x="50" y="359"/>
                  </a:lnTo>
                  <a:lnTo>
                    <a:pt x="42" y="391"/>
                  </a:lnTo>
                  <a:lnTo>
                    <a:pt x="50" y="402"/>
                  </a:lnTo>
                  <a:lnTo>
                    <a:pt x="66" y="418"/>
                  </a:lnTo>
                  <a:lnTo>
                    <a:pt x="105" y="410"/>
                  </a:lnTo>
                  <a:lnTo>
                    <a:pt x="113" y="421"/>
                  </a:lnTo>
                  <a:lnTo>
                    <a:pt x="100" y="438"/>
                  </a:lnTo>
                  <a:lnTo>
                    <a:pt x="78" y="465"/>
                  </a:lnTo>
                  <a:lnTo>
                    <a:pt x="78" y="472"/>
                  </a:lnTo>
                  <a:lnTo>
                    <a:pt x="91" y="480"/>
                  </a:lnTo>
                  <a:lnTo>
                    <a:pt x="171" y="450"/>
                  </a:lnTo>
                  <a:lnTo>
                    <a:pt x="201" y="465"/>
                  </a:lnTo>
                  <a:lnTo>
                    <a:pt x="209" y="457"/>
                  </a:lnTo>
                  <a:lnTo>
                    <a:pt x="201" y="441"/>
                  </a:lnTo>
                  <a:lnTo>
                    <a:pt x="204" y="430"/>
                  </a:lnTo>
                  <a:lnTo>
                    <a:pt x="212" y="363"/>
                  </a:lnTo>
                  <a:lnTo>
                    <a:pt x="226" y="343"/>
                  </a:lnTo>
                  <a:lnTo>
                    <a:pt x="234" y="328"/>
                  </a:lnTo>
                  <a:lnTo>
                    <a:pt x="246" y="296"/>
                  </a:lnTo>
                  <a:lnTo>
                    <a:pt x="238" y="289"/>
                  </a:lnTo>
                  <a:lnTo>
                    <a:pt x="243" y="262"/>
                  </a:lnTo>
                  <a:lnTo>
                    <a:pt x="275" y="226"/>
                  </a:lnTo>
                  <a:lnTo>
                    <a:pt x="271" y="203"/>
                  </a:lnTo>
                  <a:lnTo>
                    <a:pt x="297" y="167"/>
                  </a:lnTo>
                  <a:lnTo>
                    <a:pt x="317" y="172"/>
                  </a:lnTo>
                  <a:lnTo>
                    <a:pt x="359" y="144"/>
                  </a:lnTo>
                  <a:lnTo>
                    <a:pt x="369" y="128"/>
                  </a:lnTo>
                  <a:lnTo>
                    <a:pt x="343" y="78"/>
                  </a:lnTo>
                  <a:lnTo>
                    <a:pt x="322" y="54"/>
                  </a:lnTo>
                  <a:lnTo>
                    <a:pt x="334" y="42"/>
                  </a:lnTo>
                  <a:lnTo>
                    <a:pt x="317" y="27"/>
                  </a:lnTo>
                  <a:lnTo>
                    <a:pt x="275" y="27"/>
                  </a:lnTo>
                  <a:lnTo>
                    <a:pt x="259" y="11"/>
                  </a:lnTo>
                  <a:lnTo>
                    <a:pt x="226" y="42"/>
                  </a:lnTo>
                  <a:lnTo>
                    <a:pt x="212" y="35"/>
                  </a:lnTo>
                  <a:lnTo>
                    <a:pt x="226" y="11"/>
                  </a:lnTo>
                  <a:lnTo>
                    <a:pt x="226" y="3"/>
                  </a:lnTo>
                  <a:lnTo>
                    <a:pt x="212" y="0"/>
                  </a:lnTo>
                  <a:lnTo>
                    <a:pt x="171" y="20"/>
                  </a:lnTo>
                  <a:lnTo>
                    <a:pt x="141" y="30"/>
                  </a:lnTo>
                  <a:lnTo>
                    <a:pt x="113" y="27"/>
                  </a:lnTo>
                  <a:lnTo>
                    <a:pt x="58" y="78"/>
                  </a:lnTo>
                  <a:lnTo>
                    <a:pt x="28" y="86"/>
                  </a:lnTo>
                  <a:lnTo>
                    <a:pt x="7" y="105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25" name="未知"/>
            <p:cNvSpPr>
              <a:spLocks/>
            </p:cNvSpPr>
            <p:nvPr/>
          </p:nvSpPr>
          <p:spPr bwMode="auto">
            <a:xfrm>
              <a:off x="5062538" y="4251325"/>
              <a:ext cx="655637" cy="690563"/>
            </a:xfrm>
            <a:custGeom>
              <a:avLst/>
              <a:gdLst>
                <a:gd name="T0" fmla="*/ 368 w 428"/>
                <a:gd name="T1" fmla="*/ 54 h 446"/>
                <a:gd name="T2" fmla="*/ 359 w 428"/>
                <a:gd name="T3" fmla="*/ 15 h 446"/>
                <a:gd name="T4" fmla="*/ 327 w 428"/>
                <a:gd name="T5" fmla="*/ 23 h 446"/>
                <a:gd name="T6" fmla="*/ 305 w 428"/>
                <a:gd name="T7" fmla="*/ 35 h 446"/>
                <a:gd name="T8" fmla="*/ 280 w 428"/>
                <a:gd name="T9" fmla="*/ 20 h 446"/>
                <a:gd name="T10" fmla="*/ 242 w 428"/>
                <a:gd name="T11" fmla="*/ 27 h 446"/>
                <a:gd name="T12" fmla="*/ 117 w 428"/>
                <a:gd name="T13" fmla="*/ 0 h 446"/>
                <a:gd name="T14" fmla="*/ 125 w 428"/>
                <a:gd name="T15" fmla="*/ 31 h 446"/>
                <a:gd name="T16" fmla="*/ 70 w 428"/>
                <a:gd name="T17" fmla="*/ 31 h 446"/>
                <a:gd name="T18" fmla="*/ 20 w 428"/>
                <a:gd name="T19" fmla="*/ 86 h 446"/>
                <a:gd name="T20" fmla="*/ 42 w 428"/>
                <a:gd name="T21" fmla="*/ 211 h 446"/>
                <a:gd name="T22" fmla="*/ 3 w 428"/>
                <a:gd name="T23" fmla="*/ 257 h 446"/>
                <a:gd name="T24" fmla="*/ 54 w 428"/>
                <a:gd name="T25" fmla="*/ 266 h 446"/>
                <a:gd name="T26" fmla="*/ 62 w 428"/>
                <a:gd name="T27" fmla="*/ 344 h 446"/>
                <a:gd name="T28" fmla="*/ 104 w 428"/>
                <a:gd name="T29" fmla="*/ 325 h 446"/>
                <a:gd name="T30" fmla="*/ 121 w 428"/>
                <a:gd name="T31" fmla="*/ 344 h 446"/>
                <a:gd name="T32" fmla="*/ 159 w 428"/>
                <a:gd name="T33" fmla="*/ 316 h 446"/>
                <a:gd name="T34" fmla="*/ 201 w 428"/>
                <a:gd name="T35" fmla="*/ 316 h 446"/>
                <a:gd name="T36" fmla="*/ 222 w 428"/>
                <a:gd name="T37" fmla="*/ 347 h 446"/>
                <a:gd name="T38" fmla="*/ 196 w 428"/>
                <a:gd name="T39" fmla="*/ 403 h 446"/>
                <a:gd name="T40" fmla="*/ 196 w 428"/>
                <a:gd name="T41" fmla="*/ 425 h 446"/>
                <a:gd name="T42" fmla="*/ 233 w 428"/>
                <a:gd name="T43" fmla="*/ 445 h 446"/>
                <a:gd name="T44" fmla="*/ 267 w 428"/>
                <a:gd name="T45" fmla="*/ 433 h 446"/>
                <a:gd name="T46" fmla="*/ 280 w 428"/>
                <a:gd name="T47" fmla="*/ 403 h 446"/>
                <a:gd name="T48" fmla="*/ 309 w 428"/>
                <a:gd name="T49" fmla="*/ 394 h 446"/>
                <a:gd name="T50" fmla="*/ 351 w 428"/>
                <a:gd name="T51" fmla="*/ 398 h 446"/>
                <a:gd name="T52" fmla="*/ 343 w 428"/>
                <a:gd name="T53" fmla="*/ 379 h 446"/>
                <a:gd name="T54" fmla="*/ 406 w 428"/>
                <a:gd name="T55" fmla="*/ 371 h 446"/>
                <a:gd name="T56" fmla="*/ 418 w 428"/>
                <a:gd name="T57" fmla="*/ 344 h 446"/>
                <a:gd name="T58" fmla="*/ 427 w 428"/>
                <a:gd name="T59" fmla="*/ 269 h 446"/>
                <a:gd name="T60" fmla="*/ 398 w 428"/>
                <a:gd name="T61" fmla="*/ 234 h 446"/>
                <a:gd name="T62" fmla="*/ 393 w 428"/>
                <a:gd name="T63" fmla="*/ 203 h 446"/>
                <a:gd name="T64" fmla="*/ 376 w 428"/>
                <a:gd name="T65" fmla="*/ 199 h 446"/>
                <a:gd name="T66" fmla="*/ 398 w 428"/>
                <a:gd name="T67" fmla="*/ 149 h 446"/>
                <a:gd name="T68" fmla="*/ 410 w 428"/>
                <a:gd name="T69" fmla="*/ 101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28" h="446">
                  <a:moveTo>
                    <a:pt x="384" y="59"/>
                  </a:moveTo>
                  <a:lnTo>
                    <a:pt x="368" y="54"/>
                  </a:lnTo>
                  <a:lnTo>
                    <a:pt x="359" y="42"/>
                  </a:lnTo>
                  <a:lnTo>
                    <a:pt x="359" y="15"/>
                  </a:lnTo>
                  <a:lnTo>
                    <a:pt x="348" y="3"/>
                  </a:lnTo>
                  <a:lnTo>
                    <a:pt x="327" y="23"/>
                  </a:lnTo>
                  <a:lnTo>
                    <a:pt x="317" y="35"/>
                  </a:lnTo>
                  <a:lnTo>
                    <a:pt x="305" y="35"/>
                  </a:lnTo>
                  <a:lnTo>
                    <a:pt x="301" y="15"/>
                  </a:lnTo>
                  <a:lnTo>
                    <a:pt x="280" y="20"/>
                  </a:lnTo>
                  <a:lnTo>
                    <a:pt x="259" y="35"/>
                  </a:lnTo>
                  <a:lnTo>
                    <a:pt x="242" y="27"/>
                  </a:lnTo>
                  <a:lnTo>
                    <a:pt x="209" y="8"/>
                  </a:lnTo>
                  <a:lnTo>
                    <a:pt x="117" y="0"/>
                  </a:lnTo>
                  <a:lnTo>
                    <a:pt x="108" y="12"/>
                  </a:lnTo>
                  <a:lnTo>
                    <a:pt x="125" y="31"/>
                  </a:lnTo>
                  <a:lnTo>
                    <a:pt x="104" y="42"/>
                  </a:lnTo>
                  <a:lnTo>
                    <a:pt x="70" y="31"/>
                  </a:lnTo>
                  <a:lnTo>
                    <a:pt x="33" y="59"/>
                  </a:lnTo>
                  <a:lnTo>
                    <a:pt x="20" y="86"/>
                  </a:lnTo>
                  <a:lnTo>
                    <a:pt x="24" y="149"/>
                  </a:lnTo>
                  <a:lnTo>
                    <a:pt x="42" y="211"/>
                  </a:lnTo>
                  <a:lnTo>
                    <a:pt x="0" y="254"/>
                  </a:lnTo>
                  <a:lnTo>
                    <a:pt x="3" y="257"/>
                  </a:lnTo>
                  <a:lnTo>
                    <a:pt x="42" y="250"/>
                  </a:lnTo>
                  <a:lnTo>
                    <a:pt x="54" y="266"/>
                  </a:lnTo>
                  <a:lnTo>
                    <a:pt x="42" y="313"/>
                  </a:lnTo>
                  <a:lnTo>
                    <a:pt x="62" y="344"/>
                  </a:lnTo>
                  <a:lnTo>
                    <a:pt x="83" y="352"/>
                  </a:lnTo>
                  <a:lnTo>
                    <a:pt x="104" y="325"/>
                  </a:lnTo>
                  <a:lnTo>
                    <a:pt x="113" y="344"/>
                  </a:lnTo>
                  <a:lnTo>
                    <a:pt x="121" y="344"/>
                  </a:lnTo>
                  <a:lnTo>
                    <a:pt x="149" y="316"/>
                  </a:lnTo>
                  <a:lnTo>
                    <a:pt x="159" y="316"/>
                  </a:lnTo>
                  <a:lnTo>
                    <a:pt x="175" y="308"/>
                  </a:lnTo>
                  <a:lnTo>
                    <a:pt x="201" y="316"/>
                  </a:lnTo>
                  <a:lnTo>
                    <a:pt x="201" y="344"/>
                  </a:lnTo>
                  <a:lnTo>
                    <a:pt x="222" y="347"/>
                  </a:lnTo>
                  <a:lnTo>
                    <a:pt x="212" y="374"/>
                  </a:lnTo>
                  <a:lnTo>
                    <a:pt x="196" y="403"/>
                  </a:lnTo>
                  <a:lnTo>
                    <a:pt x="188" y="425"/>
                  </a:lnTo>
                  <a:lnTo>
                    <a:pt x="196" y="425"/>
                  </a:lnTo>
                  <a:lnTo>
                    <a:pt x="217" y="406"/>
                  </a:lnTo>
                  <a:lnTo>
                    <a:pt x="233" y="445"/>
                  </a:lnTo>
                  <a:lnTo>
                    <a:pt x="251" y="433"/>
                  </a:lnTo>
                  <a:lnTo>
                    <a:pt x="267" y="433"/>
                  </a:lnTo>
                  <a:lnTo>
                    <a:pt x="280" y="425"/>
                  </a:lnTo>
                  <a:lnTo>
                    <a:pt x="280" y="403"/>
                  </a:lnTo>
                  <a:lnTo>
                    <a:pt x="288" y="394"/>
                  </a:lnTo>
                  <a:lnTo>
                    <a:pt x="309" y="394"/>
                  </a:lnTo>
                  <a:lnTo>
                    <a:pt x="343" y="410"/>
                  </a:lnTo>
                  <a:lnTo>
                    <a:pt x="351" y="398"/>
                  </a:lnTo>
                  <a:lnTo>
                    <a:pt x="343" y="386"/>
                  </a:lnTo>
                  <a:lnTo>
                    <a:pt x="343" y="379"/>
                  </a:lnTo>
                  <a:lnTo>
                    <a:pt x="368" y="359"/>
                  </a:lnTo>
                  <a:lnTo>
                    <a:pt x="406" y="371"/>
                  </a:lnTo>
                  <a:lnTo>
                    <a:pt x="427" y="355"/>
                  </a:lnTo>
                  <a:lnTo>
                    <a:pt x="418" y="344"/>
                  </a:lnTo>
                  <a:lnTo>
                    <a:pt x="427" y="313"/>
                  </a:lnTo>
                  <a:lnTo>
                    <a:pt x="427" y="269"/>
                  </a:lnTo>
                  <a:lnTo>
                    <a:pt x="410" y="262"/>
                  </a:lnTo>
                  <a:lnTo>
                    <a:pt x="398" y="234"/>
                  </a:lnTo>
                  <a:lnTo>
                    <a:pt x="398" y="207"/>
                  </a:lnTo>
                  <a:lnTo>
                    <a:pt x="393" y="203"/>
                  </a:lnTo>
                  <a:lnTo>
                    <a:pt x="380" y="207"/>
                  </a:lnTo>
                  <a:lnTo>
                    <a:pt x="376" y="199"/>
                  </a:lnTo>
                  <a:lnTo>
                    <a:pt x="380" y="160"/>
                  </a:lnTo>
                  <a:lnTo>
                    <a:pt x="398" y="149"/>
                  </a:lnTo>
                  <a:lnTo>
                    <a:pt x="410" y="125"/>
                  </a:lnTo>
                  <a:lnTo>
                    <a:pt x="410" y="101"/>
                  </a:lnTo>
                  <a:lnTo>
                    <a:pt x="384" y="59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26" name="未知"/>
            <p:cNvSpPr>
              <a:spLocks/>
            </p:cNvSpPr>
            <p:nvPr/>
          </p:nvSpPr>
          <p:spPr bwMode="auto">
            <a:xfrm>
              <a:off x="4435475" y="4383088"/>
              <a:ext cx="730250" cy="608012"/>
            </a:xfrm>
            <a:custGeom>
              <a:avLst/>
              <a:gdLst>
                <a:gd name="T0" fmla="*/ 134 w 479"/>
                <a:gd name="T1" fmla="*/ 129 h 392"/>
                <a:gd name="T2" fmla="*/ 122 w 479"/>
                <a:gd name="T3" fmla="*/ 161 h 392"/>
                <a:gd name="T4" fmla="*/ 100 w 479"/>
                <a:gd name="T5" fmla="*/ 168 h 392"/>
                <a:gd name="T6" fmla="*/ 59 w 479"/>
                <a:gd name="T7" fmla="*/ 161 h 392"/>
                <a:gd name="T8" fmla="*/ 46 w 479"/>
                <a:gd name="T9" fmla="*/ 172 h 392"/>
                <a:gd name="T10" fmla="*/ 25 w 479"/>
                <a:gd name="T11" fmla="*/ 164 h 392"/>
                <a:gd name="T12" fmla="*/ 0 w 479"/>
                <a:gd name="T13" fmla="*/ 191 h 392"/>
                <a:gd name="T14" fmla="*/ 12 w 479"/>
                <a:gd name="T15" fmla="*/ 203 h 392"/>
                <a:gd name="T16" fmla="*/ 12 w 479"/>
                <a:gd name="T17" fmla="*/ 219 h 392"/>
                <a:gd name="T18" fmla="*/ 20 w 479"/>
                <a:gd name="T19" fmla="*/ 239 h 392"/>
                <a:gd name="T20" fmla="*/ 67 w 479"/>
                <a:gd name="T21" fmla="*/ 223 h 392"/>
                <a:gd name="T22" fmla="*/ 80 w 479"/>
                <a:gd name="T23" fmla="*/ 235 h 392"/>
                <a:gd name="T24" fmla="*/ 59 w 479"/>
                <a:gd name="T25" fmla="*/ 313 h 392"/>
                <a:gd name="T26" fmla="*/ 88 w 479"/>
                <a:gd name="T27" fmla="*/ 340 h 392"/>
                <a:gd name="T28" fmla="*/ 80 w 479"/>
                <a:gd name="T29" fmla="*/ 383 h 392"/>
                <a:gd name="T30" fmla="*/ 105 w 479"/>
                <a:gd name="T31" fmla="*/ 387 h 392"/>
                <a:gd name="T32" fmla="*/ 134 w 479"/>
                <a:gd name="T33" fmla="*/ 360 h 392"/>
                <a:gd name="T34" fmla="*/ 142 w 479"/>
                <a:gd name="T35" fmla="*/ 367 h 392"/>
                <a:gd name="T36" fmla="*/ 197 w 479"/>
                <a:gd name="T37" fmla="*/ 391 h 392"/>
                <a:gd name="T38" fmla="*/ 209 w 479"/>
                <a:gd name="T39" fmla="*/ 383 h 392"/>
                <a:gd name="T40" fmla="*/ 209 w 479"/>
                <a:gd name="T41" fmla="*/ 367 h 392"/>
                <a:gd name="T42" fmla="*/ 221 w 479"/>
                <a:gd name="T43" fmla="*/ 356 h 392"/>
                <a:gd name="T44" fmla="*/ 297 w 479"/>
                <a:gd name="T45" fmla="*/ 308 h 392"/>
                <a:gd name="T46" fmla="*/ 311 w 479"/>
                <a:gd name="T47" fmla="*/ 325 h 392"/>
                <a:gd name="T48" fmla="*/ 355 w 479"/>
                <a:gd name="T49" fmla="*/ 340 h 392"/>
                <a:gd name="T50" fmla="*/ 386 w 479"/>
                <a:gd name="T51" fmla="*/ 305 h 392"/>
                <a:gd name="T52" fmla="*/ 394 w 479"/>
                <a:gd name="T53" fmla="*/ 313 h 392"/>
                <a:gd name="T54" fmla="*/ 415 w 479"/>
                <a:gd name="T55" fmla="*/ 313 h 392"/>
                <a:gd name="T56" fmla="*/ 415 w 479"/>
                <a:gd name="T57" fmla="*/ 305 h 392"/>
                <a:gd name="T58" fmla="*/ 439 w 479"/>
                <a:gd name="T59" fmla="*/ 298 h 392"/>
                <a:gd name="T60" fmla="*/ 439 w 479"/>
                <a:gd name="T61" fmla="*/ 289 h 392"/>
                <a:gd name="T62" fmla="*/ 449 w 479"/>
                <a:gd name="T63" fmla="*/ 281 h 392"/>
                <a:gd name="T64" fmla="*/ 452 w 479"/>
                <a:gd name="T65" fmla="*/ 281 h 392"/>
                <a:gd name="T66" fmla="*/ 478 w 479"/>
                <a:gd name="T67" fmla="*/ 258 h 392"/>
                <a:gd name="T68" fmla="*/ 457 w 479"/>
                <a:gd name="T69" fmla="*/ 227 h 392"/>
                <a:gd name="T70" fmla="*/ 469 w 479"/>
                <a:gd name="T71" fmla="*/ 180 h 392"/>
                <a:gd name="T72" fmla="*/ 457 w 479"/>
                <a:gd name="T73" fmla="*/ 164 h 392"/>
                <a:gd name="T74" fmla="*/ 418 w 479"/>
                <a:gd name="T75" fmla="*/ 172 h 392"/>
                <a:gd name="T76" fmla="*/ 415 w 479"/>
                <a:gd name="T77" fmla="*/ 168 h 392"/>
                <a:gd name="T78" fmla="*/ 457 w 479"/>
                <a:gd name="T79" fmla="*/ 125 h 392"/>
                <a:gd name="T80" fmla="*/ 439 w 479"/>
                <a:gd name="T81" fmla="*/ 63 h 392"/>
                <a:gd name="T82" fmla="*/ 410 w 479"/>
                <a:gd name="T83" fmla="*/ 78 h 392"/>
                <a:gd name="T84" fmla="*/ 389 w 479"/>
                <a:gd name="T85" fmla="*/ 59 h 392"/>
                <a:gd name="T86" fmla="*/ 364 w 479"/>
                <a:gd name="T87" fmla="*/ 27 h 392"/>
                <a:gd name="T88" fmla="*/ 364 w 479"/>
                <a:gd name="T89" fmla="*/ 12 h 392"/>
                <a:gd name="T90" fmla="*/ 347 w 479"/>
                <a:gd name="T91" fmla="*/ 8 h 392"/>
                <a:gd name="T92" fmla="*/ 331 w 479"/>
                <a:gd name="T93" fmla="*/ 15 h 392"/>
                <a:gd name="T94" fmla="*/ 297 w 479"/>
                <a:gd name="T95" fmla="*/ 0 h 392"/>
                <a:gd name="T96" fmla="*/ 284 w 479"/>
                <a:gd name="T97" fmla="*/ 31 h 392"/>
                <a:gd name="T98" fmla="*/ 260 w 479"/>
                <a:gd name="T99" fmla="*/ 35 h 392"/>
                <a:gd name="T100" fmla="*/ 240 w 479"/>
                <a:gd name="T101" fmla="*/ 63 h 392"/>
                <a:gd name="T102" fmla="*/ 229 w 479"/>
                <a:gd name="T103" fmla="*/ 54 h 392"/>
                <a:gd name="T104" fmla="*/ 209 w 479"/>
                <a:gd name="T105" fmla="*/ 63 h 392"/>
                <a:gd name="T106" fmla="*/ 185 w 479"/>
                <a:gd name="T107" fmla="*/ 47 h 392"/>
                <a:gd name="T108" fmla="*/ 158 w 479"/>
                <a:gd name="T109" fmla="*/ 71 h 392"/>
                <a:gd name="T110" fmla="*/ 158 w 479"/>
                <a:gd name="T111" fmla="*/ 83 h 392"/>
                <a:gd name="T112" fmla="*/ 205 w 479"/>
                <a:gd name="T113" fmla="*/ 105 h 392"/>
                <a:gd name="T114" fmla="*/ 213 w 479"/>
                <a:gd name="T115" fmla="*/ 122 h 392"/>
                <a:gd name="T116" fmla="*/ 185 w 479"/>
                <a:gd name="T117" fmla="*/ 133 h 392"/>
                <a:gd name="T118" fmla="*/ 134 w 479"/>
                <a:gd name="T119" fmla="*/ 129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79" h="392">
                  <a:moveTo>
                    <a:pt x="134" y="129"/>
                  </a:moveTo>
                  <a:lnTo>
                    <a:pt x="122" y="161"/>
                  </a:lnTo>
                  <a:lnTo>
                    <a:pt x="100" y="168"/>
                  </a:lnTo>
                  <a:lnTo>
                    <a:pt x="59" y="161"/>
                  </a:lnTo>
                  <a:lnTo>
                    <a:pt x="46" y="172"/>
                  </a:lnTo>
                  <a:lnTo>
                    <a:pt x="25" y="164"/>
                  </a:lnTo>
                  <a:lnTo>
                    <a:pt x="0" y="191"/>
                  </a:lnTo>
                  <a:lnTo>
                    <a:pt x="12" y="203"/>
                  </a:lnTo>
                  <a:lnTo>
                    <a:pt x="12" y="219"/>
                  </a:lnTo>
                  <a:lnTo>
                    <a:pt x="20" y="239"/>
                  </a:lnTo>
                  <a:lnTo>
                    <a:pt x="67" y="223"/>
                  </a:lnTo>
                  <a:lnTo>
                    <a:pt x="80" y="235"/>
                  </a:lnTo>
                  <a:lnTo>
                    <a:pt x="59" y="313"/>
                  </a:lnTo>
                  <a:lnTo>
                    <a:pt x="88" y="340"/>
                  </a:lnTo>
                  <a:lnTo>
                    <a:pt x="80" y="383"/>
                  </a:lnTo>
                  <a:lnTo>
                    <a:pt x="105" y="387"/>
                  </a:lnTo>
                  <a:lnTo>
                    <a:pt x="134" y="360"/>
                  </a:lnTo>
                  <a:lnTo>
                    <a:pt x="142" y="367"/>
                  </a:lnTo>
                  <a:lnTo>
                    <a:pt x="197" y="391"/>
                  </a:lnTo>
                  <a:lnTo>
                    <a:pt x="209" y="383"/>
                  </a:lnTo>
                  <a:lnTo>
                    <a:pt x="209" y="367"/>
                  </a:lnTo>
                  <a:lnTo>
                    <a:pt x="221" y="356"/>
                  </a:lnTo>
                  <a:lnTo>
                    <a:pt x="297" y="308"/>
                  </a:lnTo>
                  <a:lnTo>
                    <a:pt x="311" y="325"/>
                  </a:lnTo>
                  <a:lnTo>
                    <a:pt x="355" y="340"/>
                  </a:lnTo>
                  <a:lnTo>
                    <a:pt x="386" y="305"/>
                  </a:lnTo>
                  <a:lnTo>
                    <a:pt x="394" y="313"/>
                  </a:lnTo>
                  <a:lnTo>
                    <a:pt x="415" y="313"/>
                  </a:lnTo>
                  <a:lnTo>
                    <a:pt x="415" y="305"/>
                  </a:lnTo>
                  <a:lnTo>
                    <a:pt x="439" y="298"/>
                  </a:lnTo>
                  <a:lnTo>
                    <a:pt x="439" y="289"/>
                  </a:lnTo>
                  <a:lnTo>
                    <a:pt x="449" y="281"/>
                  </a:lnTo>
                  <a:lnTo>
                    <a:pt x="452" y="281"/>
                  </a:lnTo>
                  <a:lnTo>
                    <a:pt x="478" y="258"/>
                  </a:lnTo>
                  <a:lnTo>
                    <a:pt x="457" y="227"/>
                  </a:lnTo>
                  <a:lnTo>
                    <a:pt x="469" y="180"/>
                  </a:lnTo>
                  <a:lnTo>
                    <a:pt x="457" y="164"/>
                  </a:lnTo>
                  <a:lnTo>
                    <a:pt x="418" y="172"/>
                  </a:lnTo>
                  <a:lnTo>
                    <a:pt x="415" y="168"/>
                  </a:lnTo>
                  <a:lnTo>
                    <a:pt x="457" y="125"/>
                  </a:lnTo>
                  <a:lnTo>
                    <a:pt x="439" y="63"/>
                  </a:lnTo>
                  <a:lnTo>
                    <a:pt x="410" y="78"/>
                  </a:lnTo>
                  <a:lnTo>
                    <a:pt x="389" y="59"/>
                  </a:lnTo>
                  <a:lnTo>
                    <a:pt x="364" y="27"/>
                  </a:lnTo>
                  <a:lnTo>
                    <a:pt x="364" y="12"/>
                  </a:lnTo>
                  <a:lnTo>
                    <a:pt x="347" y="8"/>
                  </a:lnTo>
                  <a:lnTo>
                    <a:pt x="331" y="15"/>
                  </a:lnTo>
                  <a:lnTo>
                    <a:pt x="297" y="0"/>
                  </a:lnTo>
                  <a:lnTo>
                    <a:pt x="284" y="31"/>
                  </a:lnTo>
                  <a:lnTo>
                    <a:pt x="260" y="35"/>
                  </a:lnTo>
                  <a:lnTo>
                    <a:pt x="240" y="63"/>
                  </a:lnTo>
                  <a:lnTo>
                    <a:pt x="229" y="54"/>
                  </a:lnTo>
                  <a:lnTo>
                    <a:pt x="209" y="63"/>
                  </a:lnTo>
                  <a:lnTo>
                    <a:pt x="185" y="47"/>
                  </a:lnTo>
                  <a:lnTo>
                    <a:pt x="158" y="71"/>
                  </a:lnTo>
                  <a:lnTo>
                    <a:pt x="158" y="83"/>
                  </a:lnTo>
                  <a:lnTo>
                    <a:pt x="205" y="105"/>
                  </a:lnTo>
                  <a:lnTo>
                    <a:pt x="213" y="122"/>
                  </a:lnTo>
                  <a:lnTo>
                    <a:pt x="185" y="133"/>
                  </a:lnTo>
                  <a:lnTo>
                    <a:pt x="134" y="129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27" name="未知"/>
            <p:cNvSpPr>
              <a:spLocks/>
            </p:cNvSpPr>
            <p:nvPr/>
          </p:nvSpPr>
          <p:spPr bwMode="auto">
            <a:xfrm>
              <a:off x="4435475" y="4383088"/>
              <a:ext cx="730250" cy="608012"/>
            </a:xfrm>
            <a:custGeom>
              <a:avLst/>
              <a:gdLst>
                <a:gd name="T0" fmla="*/ 134 w 479"/>
                <a:gd name="T1" fmla="*/ 129 h 392"/>
                <a:gd name="T2" fmla="*/ 122 w 479"/>
                <a:gd name="T3" fmla="*/ 161 h 392"/>
                <a:gd name="T4" fmla="*/ 100 w 479"/>
                <a:gd name="T5" fmla="*/ 168 h 392"/>
                <a:gd name="T6" fmla="*/ 59 w 479"/>
                <a:gd name="T7" fmla="*/ 161 h 392"/>
                <a:gd name="T8" fmla="*/ 46 w 479"/>
                <a:gd name="T9" fmla="*/ 172 h 392"/>
                <a:gd name="T10" fmla="*/ 25 w 479"/>
                <a:gd name="T11" fmla="*/ 164 h 392"/>
                <a:gd name="T12" fmla="*/ 0 w 479"/>
                <a:gd name="T13" fmla="*/ 191 h 392"/>
                <a:gd name="T14" fmla="*/ 12 w 479"/>
                <a:gd name="T15" fmla="*/ 203 h 392"/>
                <a:gd name="T16" fmla="*/ 12 w 479"/>
                <a:gd name="T17" fmla="*/ 219 h 392"/>
                <a:gd name="T18" fmla="*/ 20 w 479"/>
                <a:gd name="T19" fmla="*/ 239 h 392"/>
                <a:gd name="T20" fmla="*/ 67 w 479"/>
                <a:gd name="T21" fmla="*/ 223 h 392"/>
                <a:gd name="T22" fmla="*/ 80 w 479"/>
                <a:gd name="T23" fmla="*/ 235 h 392"/>
                <a:gd name="T24" fmla="*/ 59 w 479"/>
                <a:gd name="T25" fmla="*/ 313 h 392"/>
                <a:gd name="T26" fmla="*/ 88 w 479"/>
                <a:gd name="T27" fmla="*/ 340 h 392"/>
                <a:gd name="T28" fmla="*/ 80 w 479"/>
                <a:gd name="T29" fmla="*/ 383 h 392"/>
                <a:gd name="T30" fmla="*/ 105 w 479"/>
                <a:gd name="T31" fmla="*/ 387 h 392"/>
                <a:gd name="T32" fmla="*/ 134 w 479"/>
                <a:gd name="T33" fmla="*/ 360 h 392"/>
                <a:gd name="T34" fmla="*/ 142 w 479"/>
                <a:gd name="T35" fmla="*/ 367 h 392"/>
                <a:gd name="T36" fmla="*/ 197 w 479"/>
                <a:gd name="T37" fmla="*/ 391 h 392"/>
                <a:gd name="T38" fmla="*/ 209 w 479"/>
                <a:gd name="T39" fmla="*/ 383 h 392"/>
                <a:gd name="T40" fmla="*/ 209 w 479"/>
                <a:gd name="T41" fmla="*/ 367 h 392"/>
                <a:gd name="T42" fmla="*/ 221 w 479"/>
                <a:gd name="T43" fmla="*/ 356 h 392"/>
                <a:gd name="T44" fmla="*/ 297 w 479"/>
                <a:gd name="T45" fmla="*/ 308 h 392"/>
                <a:gd name="T46" fmla="*/ 311 w 479"/>
                <a:gd name="T47" fmla="*/ 325 h 392"/>
                <a:gd name="T48" fmla="*/ 355 w 479"/>
                <a:gd name="T49" fmla="*/ 340 h 392"/>
                <a:gd name="T50" fmla="*/ 386 w 479"/>
                <a:gd name="T51" fmla="*/ 305 h 392"/>
                <a:gd name="T52" fmla="*/ 394 w 479"/>
                <a:gd name="T53" fmla="*/ 313 h 392"/>
                <a:gd name="T54" fmla="*/ 415 w 479"/>
                <a:gd name="T55" fmla="*/ 313 h 392"/>
                <a:gd name="T56" fmla="*/ 415 w 479"/>
                <a:gd name="T57" fmla="*/ 305 h 392"/>
                <a:gd name="T58" fmla="*/ 439 w 479"/>
                <a:gd name="T59" fmla="*/ 298 h 392"/>
                <a:gd name="T60" fmla="*/ 439 w 479"/>
                <a:gd name="T61" fmla="*/ 289 h 392"/>
                <a:gd name="T62" fmla="*/ 449 w 479"/>
                <a:gd name="T63" fmla="*/ 281 h 392"/>
                <a:gd name="T64" fmla="*/ 452 w 479"/>
                <a:gd name="T65" fmla="*/ 281 h 392"/>
                <a:gd name="T66" fmla="*/ 478 w 479"/>
                <a:gd name="T67" fmla="*/ 258 h 392"/>
                <a:gd name="T68" fmla="*/ 457 w 479"/>
                <a:gd name="T69" fmla="*/ 227 h 392"/>
                <a:gd name="T70" fmla="*/ 469 w 479"/>
                <a:gd name="T71" fmla="*/ 180 h 392"/>
                <a:gd name="T72" fmla="*/ 457 w 479"/>
                <a:gd name="T73" fmla="*/ 164 h 392"/>
                <a:gd name="T74" fmla="*/ 418 w 479"/>
                <a:gd name="T75" fmla="*/ 172 h 392"/>
                <a:gd name="T76" fmla="*/ 415 w 479"/>
                <a:gd name="T77" fmla="*/ 168 h 392"/>
                <a:gd name="T78" fmla="*/ 457 w 479"/>
                <a:gd name="T79" fmla="*/ 125 h 392"/>
                <a:gd name="T80" fmla="*/ 439 w 479"/>
                <a:gd name="T81" fmla="*/ 63 h 392"/>
                <a:gd name="T82" fmla="*/ 410 w 479"/>
                <a:gd name="T83" fmla="*/ 78 h 392"/>
                <a:gd name="T84" fmla="*/ 389 w 479"/>
                <a:gd name="T85" fmla="*/ 59 h 392"/>
                <a:gd name="T86" fmla="*/ 364 w 479"/>
                <a:gd name="T87" fmla="*/ 27 h 392"/>
                <a:gd name="T88" fmla="*/ 364 w 479"/>
                <a:gd name="T89" fmla="*/ 12 h 392"/>
                <a:gd name="T90" fmla="*/ 347 w 479"/>
                <a:gd name="T91" fmla="*/ 8 h 392"/>
                <a:gd name="T92" fmla="*/ 331 w 479"/>
                <a:gd name="T93" fmla="*/ 15 h 392"/>
                <a:gd name="T94" fmla="*/ 297 w 479"/>
                <a:gd name="T95" fmla="*/ 0 h 392"/>
                <a:gd name="T96" fmla="*/ 284 w 479"/>
                <a:gd name="T97" fmla="*/ 31 h 392"/>
                <a:gd name="T98" fmla="*/ 260 w 479"/>
                <a:gd name="T99" fmla="*/ 35 h 392"/>
                <a:gd name="T100" fmla="*/ 240 w 479"/>
                <a:gd name="T101" fmla="*/ 63 h 392"/>
                <a:gd name="T102" fmla="*/ 229 w 479"/>
                <a:gd name="T103" fmla="*/ 54 h 392"/>
                <a:gd name="T104" fmla="*/ 209 w 479"/>
                <a:gd name="T105" fmla="*/ 63 h 392"/>
                <a:gd name="T106" fmla="*/ 185 w 479"/>
                <a:gd name="T107" fmla="*/ 47 h 392"/>
                <a:gd name="T108" fmla="*/ 158 w 479"/>
                <a:gd name="T109" fmla="*/ 71 h 392"/>
                <a:gd name="T110" fmla="*/ 158 w 479"/>
                <a:gd name="T111" fmla="*/ 83 h 392"/>
                <a:gd name="T112" fmla="*/ 205 w 479"/>
                <a:gd name="T113" fmla="*/ 105 h 392"/>
                <a:gd name="T114" fmla="*/ 213 w 479"/>
                <a:gd name="T115" fmla="*/ 122 h 392"/>
                <a:gd name="T116" fmla="*/ 185 w 479"/>
                <a:gd name="T117" fmla="*/ 133 h 392"/>
                <a:gd name="T118" fmla="*/ 134 w 479"/>
                <a:gd name="T119" fmla="*/ 129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79" h="392">
                  <a:moveTo>
                    <a:pt x="134" y="129"/>
                  </a:moveTo>
                  <a:lnTo>
                    <a:pt x="122" y="161"/>
                  </a:lnTo>
                  <a:lnTo>
                    <a:pt x="100" y="168"/>
                  </a:lnTo>
                  <a:lnTo>
                    <a:pt x="59" y="161"/>
                  </a:lnTo>
                  <a:lnTo>
                    <a:pt x="46" y="172"/>
                  </a:lnTo>
                  <a:lnTo>
                    <a:pt x="25" y="164"/>
                  </a:lnTo>
                  <a:lnTo>
                    <a:pt x="0" y="191"/>
                  </a:lnTo>
                  <a:lnTo>
                    <a:pt x="12" y="203"/>
                  </a:lnTo>
                  <a:lnTo>
                    <a:pt x="12" y="219"/>
                  </a:lnTo>
                  <a:lnTo>
                    <a:pt x="20" y="239"/>
                  </a:lnTo>
                  <a:lnTo>
                    <a:pt x="67" y="223"/>
                  </a:lnTo>
                  <a:lnTo>
                    <a:pt x="80" y="235"/>
                  </a:lnTo>
                  <a:lnTo>
                    <a:pt x="59" y="313"/>
                  </a:lnTo>
                  <a:lnTo>
                    <a:pt x="88" y="340"/>
                  </a:lnTo>
                  <a:lnTo>
                    <a:pt x="80" y="383"/>
                  </a:lnTo>
                  <a:lnTo>
                    <a:pt x="105" y="387"/>
                  </a:lnTo>
                  <a:lnTo>
                    <a:pt x="134" y="360"/>
                  </a:lnTo>
                  <a:lnTo>
                    <a:pt x="142" y="367"/>
                  </a:lnTo>
                  <a:lnTo>
                    <a:pt x="197" y="391"/>
                  </a:lnTo>
                  <a:lnTo>
                    <a:pt x="209" y="383"/>
                  </a:lnTo>
                  <a:lnTo>
                    <a:pt x="209" y="367"/>
                  </a:lnTo>
                  <a:lnTo>
                    <a:pt x="221" y="356"/>
                  </a:lnTo>
                  <a:lnTo>
                    <a:pt x="297" y="308"/>
                  </a:lnTo>
                  <a:lnTo>
                    <a:pt x="311" y="325"/>
                  </a:lnTo>
                  <a:lnTo>
                    <a:pt x="355" y="340"/>
                  </a:lnTo>
                  <a:lnTo>
                    <a:pt x="386" y="305"/>
                  </a:lnTo>
                  <a:lnTo>
                    <a:pt x="394" y="313"/>
                  </a:lnTo>
                  <a:lnTo>
                    <a:pt x="415" y="313"/>
                  </a:lnTo>
                  <a:lnTo>
                    <a:pt x="415" y="305"/>
                  </a:lnTo>
                  <a:lnTo>
                    <a:pt x="439" y="298"/>
                  </a:lnTo>
                  <a:lnTo>
                    <a:pt x="439" y="289"/>
                  </a:lnTo>
                  <a:lnTo>
                    <a:pt x="449" y="281"/>
                  </a:lnTo>
                  <a:lnTo>
                    <a:pt x="452" y="281"/>
                  </a:lnTo>
                  <a:lnTo>
                    <a:pt x="478" y="258"/>
                  </a:lnTo>
                  <a:lnTo>
                    <a:pt x="457" y="227"/>
                  </a:lnTo>
                  <a:lnTo>
                    <a:pt x="469" y="180"/>
                  </a:lnTo>
                  <a:lnTo>
                    <a:pt x="457" y="164"/>
                  </a:lnTo>
                  <a:lnTo>
                    <a:pt x="418" y="172"/>
                  </a:lnTo>
                  <a:lnTo>
                    <a:pt x="415" y="168"/>
                  </a:lnTo>
                  <a:lnTo>
                    <a:pt x="457" y="125"/>
                  </a:lnTo>
                  <a:lnTo>
                    <a:pt x="439" y="63"/>
                  </a:lnTo>
                  <a:lnTo>
                    <a:pt x="410" y="78"/>
                  </a:lnTo>
                  <a:lnTo>
                    <a:pt x="389" y="59"/>
                  </a:lnTo>
                  <a:lnTo>
                    <a:pt x="364" y="27"/>
                  </a:lnTo>
                  <a:lnTo>
                    <a:pt x="364" y="12"/>
                  </a:lnTo>
                  <a:lnTo>
                    <a:pt x="347" y="8"/>
                  </a:lnTo>
                  <a:lnTo>
                    <a:pt x="331" y="15"/>
                  </a:lnTo>
                  <a:lnTo>
                    <a:pt x="297" y="0"/>
                  </a:lnTo>
                  <a:lnTo>
                    <a:pt x="284" y="31"/>
                  </a:lnTo>
                  <a:lnTo>
                    <a:pt x="260" y="35"/>
                  </a:lnTo>
                  <a:lnTo>
                    <a:pt x="240" y="63"/>
                  </a:lnTo>
                  <a:lnTo>
                    <a:pt x="229" y="54"/>
                  </a:lnTo>
                  <a:lnTo>
                    <a:pt x="209" y="63"/>
                  </a:lnTo>
                  <a:lnTo>
                    <a:pt x="185" y="47"/>
                  </a:lnTo>
                  <a:lnTo>
                    <a:pt x="158" y="71"/>
                  </a:lnTo>
                  <a:lnTo>
                    <a:pt x="158" y="83"/>
                  </a:lnTo>
                  <a:lnTo>
                    <a:pt x="205" y="105"/>
                  </a:lnTo>
                  <a:lnTo>
                    <a:pt x="213" y="122"/>
                  </a:lnTo>
                  <a:lnTo>
                    <a:pt x="185" y="133"/>
                  </a:lnTo>
                  <a:lnTo>
                    <a:pt x="134" y="129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28" name="未知"/>
            <p:cNvSpPr>
              <a:spLocks/>
            </p:cNvSpPr>
            <p:nvPr/>
          </p:nvSpPr>
          <p:spPr bwMode="auto">
            <a:xfrm>
              <a:off x="6134100" y="3970338"/>
              <a:ext cx="457200" cy="504825"/>
            </a:xfrm>
            <a:custGeom>
              <a:avLst/>
              <a:gdLst>
                <a:gd name="T0" fmla="*/ 217 w 298"/>
                <a:gd name="T1" fmla="*/ 310 h 326"/>
                <a:gd name="T2" fmla="*/ 171 w 298"/>
                <a:gd name="T3" fmla="*/ 325 h 326"/>
                <a:gd name="T4" fmla="*/ 146 w 298"/>
                <a:gd name="T5" fmla="*/ 301 h 326"/>
                <a:gd name="T6" fmla="*/ 130 w 298"/>
                <a:gd name="T7" fmla="*/ 321 h 326"/>
                <a:gd name="T8" fmla="*/ 99 w 298"/>
                <a:gd name="T9" fmla="*/ 321 h 326"/>
                <a:gd name="T10" fmla="*/ 87 w 298"/>
                <a:gd name="T11" fmla="*/ 298 h 326"/>
                <a:gd name="T12" fmla="*/ 75 w 298"/>
                <a:gd name="T13" fmla="*/ 266 h 326"/>
                <a:gd name="T14" fmla="*/ 46 w 298"/>
                <a:gd name="T15" fmla="*/ 262 h 326"/>
                <a:gd name="T16" fmla="*/ 20 w 298"/>
                <a:gd name="T17" fmla="*/ 212 h 326"/>
                <a:gd name="T18" fmla="*/ 0 w 298"/>
                <a:gd name="T19" fmla="*/ 188 h 326"/>
                <a:gd name="T20" fmla="*/ 12 w 298"/>
                <a:gd name="T21" fmla="*/ 176 h 326"/>
                <a:gd name="T22" fmla="*/ 20 w 298"/>
                <a:gd name="T23" fmla="*/ 173 h 326"/>
                <a:gd name="T24" fmla="*/ 50 w 298"/>
                <a:gd name="T25" fmla="*/ 134 h 326"/>
                <a:gd name="T26" fmla="*/ 46 w 298"/>
                <a:gd name="T27" fmla="*/ 98 h 326"/>
                <a:gd name="T28" fmla="*/ 58 w 298"/>
                <a:gd name="T29" fmla="*/ 86 h 326"/>
                <a:gd name="T30" fmla="*/ 78 w 298"/>
                <a:gd name="T31" fmla="*/ 83 h 326"/>
                <a:gd name="T32" fmla="*/ 87 w 298"/>
                <a:gd name="T33" fmla="*/ 75 h 326"/>
                <a:gd name="T34" fmla="*/ 78 w 298"/>
                <a:gd name="T35" fmla="*/ 59 h 326"/>
                <a:gd name="T36" fmla="*/ 91 w 298"/>
                <a:gd name="T37" fmla="*/ 43 h 326"/>
                <a:gd name="T38" fmla="*/ 91 w 298"/>
                <a:gd name="T39" fmla="*/ 12 h 326"/>
                <a:gd name="T40" fmla="*/ 108 w 298"/>
                <a:gd name="T41" fmla="*/ 4 h 326"/>
                <a:gd name="T42" fmla="*/ 133 w 298"/>
                <a:gd name="T43" fmla="*/ 20 h 326"/>
                <a:gd name="T44" fmla="*/ 171 w 298"/>
                <a:gd name="T45" fmla="*/ 27 h 326"/>
                <a:gd name="T46" fmla="*/ 193 w 298"/>
                <a:gd name="T47" fmla="*/ 0 h 326"/>
                <a:gd name="T48" fmla="*/ 221 w 298"/>
                <a:gd name="T49" fmla="*/ 24 h 326"/>
                <a:gd name="T50" fmla="*/ 209 w 298"/>
                <a:gd name="T51" fmla="*/ 32 h 326"/>
                <a:gd name="T52" fmla="*/ 193 w 298"/>
                <a:gd name="T53" fmla="*/ 51 h 326"/>
                <a:gd name="T54" fmla="*/ 171 w 298"/>
                <a:gd name="T55" fmla="*/ 59 h 326"/>
                <a:gd name="T56" fmla="*/ 162 w 298"/>
                <a:gd name="T57" fmla="*/ 63 h 326"/>
                <a:gd name="T58" fmla="*/ 182 w 298"/>
                <a:gd name="T59" fmla="*/ 75 h 326"/>
                <a:gd name="T60" fmla="*/ 225 w 298"/>
                <a:gd name="T61" fmla="*/ 59 h 326"/>
                <a:gd name="T62" fmla="*/ 292 w 298"/>
                <a:gd name="T63" fmla="*/ 86 h 326"/>
                <a:gd name="T64" fmla="*/ 297 w 298"/>
                <a:gd name="T65" fmla="*/ 137 h 326"/>
                <a:gd name="T66" fmla="*/ 271 w 298"/>
                <a:gd name="T67" fmla="*/ 137 h 326"/>
                <a:gd name="T68" fmla="*/ 271 w 298"/>
                <a:gd name="T69" fmla="*/ 153 h 326"/>
                <a:gd name="T70" fmla="*/ 284 w 298"/>
                <a:gd name="T71" fmla="*/ 176 h 326"/>
                <a:gd name="T72" fmla="*/ 271 w 298"/>
                <a:gd name="T73" fmla="*/ 188 h 326"/>
                <a:gd name="T74" fmla="*/ 284 w 298"/>
                <a:gd name="T75" fmla="*/ 208 h 326"/>
                <a:gd name="T76" fmla="*/ 263 w 298"/>
                <a:gd name="T77" fmla="*/ 235 h 326"/>
                <a:gd name="T78" fmla="*/ 254 w 298"/>
                <a:gd name="T79" fmla="*/ 223 h 326"/>
                <a:gd name="T80" fmla="*/ 221 w 298"/>
                <a:gd name="T81" fmla="*/ 298 h 326"/>
                <a:gd name="T82" fmla="*/ 217 w 298"/>
                <a:gd name="T83" fmla="*/ 310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98" h="326">
                  <a:moveTo>
                    <a:pt x="217" y="310"/>
                  </a:moveTo>
                  <a:lnTo>
                    <a:pt x="171" y="325"/>
                  </a:lnTo>
                  <a:lnTo>
                    <a:pt x="146" y="301"/>
                  </a:lnTo>
                  <a:lnTo>
                    <a:pt x="130" y="321"/>
                  </a:lnTo>
                  <a:lnTo>
                    <a:pt x="99" y="321"/>
                  </a:lnTo>
                  <a:lnTo>
                    <a:pt x="87" y="298"/>
                  </a:lnTo>
                  <a:lnTo>
                    <a:pt x="75" y="266"/>
                  </a:lnTo>
                  <a:lnTo>
                    <a:pt x="46" y="262"/>
                  </a:lnTo>
                  <a:lnTo>
                    <a:pt x="20" y="212"/>
                  </a:lnTo>
                  <a:lnTo>
                    <a:pt x="0" y="188"/>
                  </a:lnTo>
                  <a:lnTo>
                    <a:pt x="12" y="176"/>
                  </a:lnTo>
                  <a:lnTo>
                    <a:pt x="20" y="173"/>
                  </a:lnTo>
                  <a:lnTo>
                    <a:pt x="50" y="134"/>
                  </a:lnTo>
                  <a:lnTo>
                    <a:pt x="46" y="98"/>
                  </a:lnTo>
                  <a:lnTo>
                    <a:pt x="58" y="86"/>
                  </a:lnTo>
                  <a:lnTo>
                    <a:pt x="78" y="83"/>
                  </a:lnTo>
                  <a:lnTo>
                    <a:pt x="87" y="75"/>
                  </a:lnTo>
                  <a:lnTo>
                    <a:pt x="78" y="59"/>
                  </a:lnTo>
                  <a:lnTo>
                    <a:pt x="91" y="43"/>
                  </a:lnTo>
                  <a:lnTo>
                    <a:pt x="91" y="12"/>
                  </a:lnTo>
                  <a:lnTo>
                    <a:pt x="108" y="4"/>
                  </a:lnTo>
                  <a:lnTo>
                    <a:pt x="133" y="20"/>
                  </a:lnTo>
                  <a:lnTo>
                    <a:pt x="171" y="27"/>
                  </a:lnTo>
                  <a:lnTo>
                    <a:pt x="193" y="0"/>
                  </a:lnTo>
                  <a:lnTo>
                    <a:pt x="221" y="24"/>
                  </a:lnTo>
                  <a:lnTo>
                    <a:pt x="209" y="32"/>
                  </a:lnTo>
                  <a:lnTo>
                    <a:pt x="193" y="51"/>
                  </a:lnTo>
                  <a:lnTo>
                    <a:pt x="171" y="59"/>
                  </a:lnTo>
                  <a:lnTo>
                    <a:pt x="162" y="63"/>
                  </a:lnTo>
                  <a:lnTo>
                    <a:pt x="182" y="75"/>
                  </a:lnTo>
                  <a:lnTo>
                    <a:pt x="225" y="59"/>
                  </a:lnTo>
                  <a:lnTo>
                    <a:pt x="292" y="86"/>
                  </a:lnTo>
                  <a:lnTo>
                    <a:pt x="297" y="137"/>
                  </a:lnTo>
                  <a:lnTo>
                    <a:pt x="271" y="137"/>
                  </a:lnTo>
                  <a:lnTo>
                    <a:pt x="271" y="153"/>
                  </a:lnTo>
                  <a:lnTo>
                    <a:pt x="284" y="176"/>
                  </a:lnTo>
                  <a:lnTo>
                    <a:pt x="271" y="188"/>
                  </a:lnTo>
                  <a:lnTo>
                    <a:pt x="284" y="208"/>
                  </a:lnTo>
                  <a:lnTo>
                    <a:pt x="263" y="235"/>
                  </a:lnTo>
                  <a:lnTo>
                    <a:pt x="254" y="223"/>
                  </a:lnTo>
                  <a:lnTo>
                    <a:pt x="221" y="298"/>
                  </a:lnTo>
                  <a:lnTo>
                    <a:pt x="217" y="310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29" name="未知"/>
            <p:cNvSpPr>
              <a:spLocks/>
            </p:cNvSpPr>
            <p:nvPr/>
          </p:nvSpPr>
          <p:spPr bwMode="auto">
            <a:xfrm>
              <a:off x="5703888" y="3602038"/>
              <a:ext cx="569912" cy="641350"/>
            </a:xfrm>
            <a:custGeom>
              <a:avLst/>
              <a:gdLst>
                <a:gd name="T0" fmla="*/ 86 w 373"/>
                <a:gd name="T1" fmla="*/ 0 h 414"/>
                <a:gd name="T2" fmla="*/ 154 w 373"/>
                <a:gd name="T3" fmla="*/ 35 h 414"/>
                <a:gd name="T4" fmla="*/ 204 w 373"/>
                <a:gd name="T5" fmla="*/ 54 h 414"/>
                <a:gd name="T6" fmla="*/ 225 w 373"/>
                <a:gd name="T7" fmla="*/ 59 h 414"/>
                <a:gd name="T8" fmla="*/ 242 w 373"/>
                <a:gd name="T9" fmla="*/ 108 h 414"/>
                <a:gd name="T10" fmla="*/ 280 w 373"/>
                <a:gd name="T11" fmla="*/ 132 h 414"/>
                <a:gd name="T12" fmla="*/ 309 w 373"/>
                <a:gd name="T13" fmla="*/ 113 h 414"/>
                <a:gd name="T14" fmla="*/ 317 w 373"/>
                <a:gd name="T15" fmla="*/ 144 h 414"/>
                <a:gd name="T16" fmla="*/ 285 w 373"/>
                <a:gd name="T17" fmla="*/ 159 h 414"/>
                <a:gd name="T18" fmla="*/ 267 w 373"/>
                <a:gd name="T19" fmla="*/ 186 h 414"/>
                <a:gd name="T20" fmla="*/ 309 w 373"/>
                <a:gd name="T21" fmla="*/ 222 h 414"/>
                <a:gd name="T22" fmla="*/ 372 w 373"/>
                <a:gd name="T23" fmla="*/ 249 h 414"/>
                <a:gd name="T24" fmla="*/ 359 w 373"/>
                <a:gd name="T25" fmla="*/ 296 h 414"/>
                <a:gd name="T26" fmla="*/ 359 w 373"/>
                <a:gd name="T27" fmla="*/ 320 h 414"/>
                <a:gd name="T28" fmla="*/ 326 w 373"/>
                <a:gd name="T29" fmla="*/ 335 h 414"/>
                <a:gd name="T30" fmla="*/ 301 w 373"/>
                <a:gd name="T31" fmla="*/ 410 h 414"/>
                <a:gd name="T32" fmla="*/ 275 w 373"/>
                <a:gd name="T33" fmla="*/ 398 h 414"/>
                <a:gd name="T34" fmla="*/ 217 w 373"/>
                <a:gd name="T35" fmla="*/ 382 h 414"/>
                <a:gd name="T36" fmla="*/ 170 w 373"/>
                <a:gd name="T37" fmla="*/ 405 h 414"/>
                <a:gd name="T38" fmla="*/ 183 w 373"/>
                <a:gd name="T39" fmla="*/ 374 h 414"/>
                <a:gd name="T40" fmla="*/ 129 w 373"/>
                <a:gd name="T41" fmla="*/ 390 h 414"/>
                <a:gd name="T42" fmla="*/ 104 w 373"/>
                <a:gd name="T43" fmla="*/ 304 h 414"/>
                <a:gd name="T44" fmla="*/ 78 w 373"/>
                <a:gd name="T45" fmla="*/ 288 h 414"/>
                <a:gd name="T46" fmla="*/ 58 w 373"/>
                <a:gd name="T47" fmla="*/ 245 h 414"/>
                <a:gd name="T48" fmla="*/ 83 w 373"/>
                <a:gd name="T49" fmla="*/ 215 h 414"/>
                <a:gd name="T50" fmla="*/ 70 w 373"/>
                <a:gd name="T51" fmla="*/ 176 h 414"/>
                <a:gd name="T52" fmla="*/ 20 w 373"/>
                <a:gd name="T53" fmla="*/ 171 h 414"/>
                <a:gd name="T54" fmla="*/ 20 w 373"/>
                <a:gd name="T55" fmla="*/ 128 h 414"/>
                <a:gd name="T56" fmla="*/ 42 w 373"/>
                <a:gd name="T57" fmla="*/ 93 h 414"/>
                <a:gd name="T58" fmla="*/ 50 w 373"/>
                <a:gd name="T59" fmla="*/ 50 h 414"/>
                <a:gd name="T60" fmla="*/ 78 w 373"/>
                <a:gd name="T61" fmla="*/ 78 h 414"/>
                <a:gd name="T62" fmla="*/ 113 w 373"/>
                <a:gd name="T63" fmla="*/ 54 h 414"/>
                <a:gd name="T64" fmla="*/ 78 w 373"/>
                <a:gd name="T65" fmla="*/ 20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73" h="414">
                  <a:moveTo>
                    <a:pt x="75" y="3"/>
                  </a:moveTo>
                  <a:lnTo>
                    <a:pt x="86" y="0"/>
                  </a:lnTo>
                  <a:lnTo>
                    <a:pt x="133" y="15"/>
                  </a:lnTo>
                  <a:lnTo>
                    <a:pt x="154" y="35"/>
                  </a:lnTo>
                  <a:lnTo>
                    <a:pt x="188" y="47"/>
                  </a:lnTo>
                  <a:lnTo>
                    <a:pt x="204" y="54"/>
                  </a:lnTo>
                  <a:lnTo>
                    <a:pt x="222" y="54"/>
                  </a:lnTo>
                  <a:lnTo>
                    <a:pt x="225" y="59"/>
                  </a:lnTo>
                  <a:lnTo>
                    <a:pt x="222" y="101"/>
                  </a:lnTo>
                  <a:lnTo>
                    <a:pt x="242" y="108"/>
                  </a:lnTo>
                  <a:lnTo>
                    <a:pt x="250" y="125"/>
                  </a:lnTo>
                  <a:lnTo>
                    <a:pt x="280" y="132"/>
                  </a:lnTo>
                  <a:lnTo>
                    <a:pt x="293" y="113"/>
                  </a:lnTo>
                  <a:lnTo>
                    <a:pt x="309" y="113"/>
                  </a:lnTo>
                  <a:lnTo>
                    <a:pt x="321" y="128"/>
                  </a:lnTo>
                  <a:lnTo>
                    <a:pt x="317" y="144"/>
                  </a:lnTo>
                  <a:lnTo>
                    <a:pt x="285" y="147"/>
                  </a:lnTo>
                  <a:lnTo>
                    <a:pt x="285" y="159"/>
                  </a:lnTo>
                  <a:lnTo>
                    <a:pt x="285" y="171"/>
                  </a:lnTo>
                  <a:lnTo>
                    <a:pt x="267" y="186"/>
                  </a:lnTo>
                  <a:lnTo>
                    <a:pt x="280" y="203"/>
                  </a:lnTo>
                  <a:lnTo>
                    <a:pt x="309" y="222"/>
                  </a:lnTo>
                  <a:lnTo>
                    <a:pt x="309" y="245"/>
                  </a:lnTo>
                  <a:lnTo>
                    <a:pt x="372" y="249"/>
                  </a:lnTo>
                  <a:lnTo>
                    <a:pt x="372" y="281"/>
                  </a:lnTo>
                  <a:lnTo>
                    <a:pt x="359" y="296"/>
                  </a:lnTo>
                  <a:lnTo>
                    <a:pt x="368" y="312"/>
                  </a:lnTo>
                  <a:lnTo>
                    <a:pt x="359" y="320"/>
                  </a:lnTo>
                  <a:lnTo>
                    <a:pt x="338" y="323"/>
                  </a:lnTo>
                  <a:lnTo>
                    <a:pt x="326" y="335"/>
                  </a:lnTo>
                  <a:lnTo>
                    <a:pt x="329" y="371"/>
                  </a:lnTo>
                  <a:lnTo>
                    <a:pt x="301" y="410"/>
                  </a:lnTo>
                  <a:lnTo>
                    <a:pt x="293" y="413"/>
                  </a:lnTo>
                  <a:lnTo>
                    <a:pt x="275" y="398"/>
                  </a:lnTo>
                  <a:lnTo>
                    <a:pt x="233" y="398"/>
                  </a:lnTo>
                  <a:lnTo>
                    <a:pt x="217" y="382"/>
                  </a:lnTo>
                  <a:lnTo>
                    <a:pt x="183" y="413"/>
                  </a:lnTo>
                  <a:lnTo>
                    <a:pt x="170" y="405"/>
                  </a:lnTo>
                  <a:lnTo>
                    <a:pt x="183" y="382"/>
                  </a:lnTo>
                  <a:lnTo>
                    <a:pt x="183" y="374"/>
                  </a:lnTo>
                  <a:lnTo>
                    <a:pt x="170" y="371"/>
                  </a:lnTo>
                  <a:lnTo>
                    <a:pt x="129" y="390"/>
                  </a:lnTo>
                  <a:lnTo>
                    <a:pt x="91" y="323"/>
                  </a:lnTo>
                  <a:lnTo>
                    <a:pt x="104" y="304"/>
                  </a:lnTo>
                  <a:lnTo>
                    <a:pt x="99" y="296"/>
                  </a:lnTo>
                  <a:lnTo>
                    <a:pt x="78" y="288"/>
                  </a:lnTo>
                  <a:lnTo>
                    <a:pt x="45" y="273"/>
                  </a:lnTo>
                  <a:lnTo>
                    <a:pt x="58" y="245"/>
                  </a:lnTo>
                  <a:lnTo>
                    <a:pt x="78" y="237"/>
                  </a:lnTo>
                  <a:lnTo>
                    <a:pt x="83" y="215"/>
                  </a:lnTo>
                  <a:lnTo>
                    <a:pt x="75" y="179"/>
                  </a:lnTo>
                  <a:lnTo>
                    <a:pt x="70" y="176"/>
                  </a:lnTo>
                  <a:lnTo>
                    <a:pt x="54" y="195"/>
                  </a:lnTo>
                  <a:lnTo>
                    <a:pt x="20" y="171"/>
                  </a:lnTo>
                  <a:lnTo>
                    <a:pt x="0" y="144"/>
                  </a:lnTo>
                  <a:lnTo>
                    <a:pt x="20" y="128"/>
                  </a:lnTo>
                  <a:lnTo>
                    <a:pt x="28" y="101"/>
                  </a:lnTo>
                  <a:lnTo>
                    <a:pt x="42" y="93"/>
                  </a:lnTo>
                  <a:lnTo>
                    <a:pt x="42" y="59"/>
                  </a:lnTo>
                  <a:lnTo>
                    <a:pt x="50" y="50"/>
                  </a:lnTo>
                  <a:lnTo>
                    <a:pt x="66" y="62"/>
                  </a:lnTo>
                  <a:lnTo>
                    <a:pt x="78" y="78"/>
                  </a:lnTo>
                  <a:lnTo>
                    <a:pt x="104" y="62"/>
                  </a:lnTo>
                  <a:lnTo>
                    <a:pt x="113" y="54"/>
                  </a:lnTo>
                  <a:lnTo>
                    <a:pt x="107" y="35"/>
                  </a:lnTo>
                  <a:lnTo>
                    <a:pt x="78" y="20"/>
                  </a:lnTo>
                  <a:lnTo>
                    <a:pt x="75" y="3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30" name="未知"/>
            <p:cNvSpPr>
              <a:spLocks/>
            </p:cNvSpPr>
            <p:nvPr/>
          </p:nvSpPr>
          <p:spPr bwMode="auto">
            <a:xfrm>
              <a:off x="5703888" y="3602038"/>
              <a:ext cx="569912" cy="641350"/>
            </a:xfrm>
            <a:custGeom>
              <a:avLst/>
              <a:gdLst>
                <a:gd name="T0" fmla="*/ 86 w 373"/>
                <a:gd name="T1" fmla="*/ 0 h 414"/>
                <a:gd name="T2" fmla="*/ 154 w 373"/>
                <a:gd name="T3" fmla="*/ 35 h 414"/>
                <a:gd name="T4" fmla="*/ 204 w 373"/>
                <a:gd name="T5" fmla="*/ 54 h 414"/>
                <a:gd name="T6" fmla="*/ 225 w 373"/>
                <a:gd name="T7" fmla="*/ 59 h 414"/>
                <a:gd name="T8" fmla="*/ 242 w 373"/>
                <a:gd name="T9" fmla="*/ 108 h 414"/>
                <a:gd name="T10" fmla="*/ 280 w 373"/>
                <a:gd name="T11" fmla="*/ 132 h 414"/>
                <a:gd name="T12" fmla="*/ 309 w 373"/>
                <a:gd name="T13" fmla="*/ 113 h 414"/>
                <a:gd name="T14" fmla="*/ 317 w 373"/>
                <a:gd name="T15" fmla="*/ 144 h 414"/>
                <a:gd name="T16" fmla="*/ 285 w 373"/>
                <a:gd name="T17" fmla="*/ 159 h 414"/>
                <a:gd name="T18" fmla="*/ 267 w 373"/>
                <a:gd name="T19" fmla="*/ 186 h 414"/>
                <a:gd name="T20" fmla="*/ 309 w 373"/>
                <a:gd name="T21" fmla="*/ 222 h 414"/>
                <a:gd name="T22" fmla="*/ 372 w 373"/>
                <a:gd name="T23" fmla="*/ 249 h 414"/>
                <a:gd name="T24" fmla="*/ 359 w 373"/>
                <a:gd name="T25" fmla="*/ 296 h 414"/>
                <a:gd name="T26" fmla="*/ 359 w 373"/>
                <a:gd name="T27" fmla="*/ 320 h 414"/>
                <a:gd name="T28" fmla="*/ 326 w 373"/>
                <a:gd name="T29" fmla="*/ 335 h 414"/>
                <a:gd name="T30" fmla="*/ 301 w 373"/>
                <a:gd name="T31" fmla="*/ 410 h 414"/>
                <a:gd name="T32" fmla="*/ 275 w 373"/>
                <a:gd name="T33" fmla="*/ 398 h 414"/>
                <a:gd name="T34" fmla="*/ 217 w 373"/>
                <a:gd name="T35" fmla="*/ 382 h 414"/>
                <a:gd name="T36" fmla="*/ 170 w 373"/>
                <a:gd name="T37" fmla="*/ 405 h 414"/>
                <a:gd name="T38" fmla="*/ 183 w 373"/>
                <a:gd name="T39" fmla="*/ 374 h 414"/>
                <a:gd name="T40" fmla="*/ 129 w 373"/>
                <a:gd name="T41" fmla="*/ 390 h 414"/>
                <a:gd name="T42" fmla="*/ 104 w 373"/>
                <a:gd name="T43" fmla="*/ 304 h 414"/>
                <a:gd name="T44" fmla="*/ 78 w 373"/>
                <a:gd name="T45" fmla="*/ 288 h 414"/>
                <a:gd name="T46" fmla="*/ 58 w 373"/>
                <a:gd name="T47" fmla="*/ 245 h 414"/>
                <a:gd name="T48" fmla="*/ 83 w 373"/>
                <a:gd name="T49" fmla="*/ 215 h 414"/>
                <a:gd name="T50" fmla="*/ 70 w 373"/>
                <a:gd name="T51" fmla="*/ 176 h 414"/>
                <a:gd name="T52" fmla="*/ 20 w 373"/>
                <a:gd name="T53" fmla="*/ 171 h 414"/>
                <a:gd name="T54" fmla="*/ 20 w 373"/>
                <a:gd name="T55" fmla="*/ 128 h 414"/>
                <a:gd name="T56" fmla="*/ 42 w 373"/>
                <a:gd name="T57" fmla="*/ 93 h 414"/>
                <a:gd name="T58" fmla="*/ 50 w 373"/>
                <a:gd name="T59" fmla="*/ 50 h 414"/>
                <a:gd name="T60" fmla="*/ 78 w 373"/>
                <a:gd name="T61" fmla="*/ 78 h 414"/>
                <a:gd name="T62" fmla="*/ 113 w 373"/>
                <a:gd name="T63" fmla="*/ 54 h 414"/>
                <a:gd name="T64" fmla="*/ 78 w 373"/>
                <a:gd name="T65" fmla="*/ 20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73" h="414">
                  <a:moveTo>
                    <a:pt x="75" y="3"/>
                  </a:moveTo>
                  <a:lnTo>
                    <a:pt x="86" y="0"/>
                  </a:lnTo>
                  <a:lnTo>
                    <a:pt x="133" y="15"/>
                  </a:lnTo>
                  <a:lnTo>
                    <a:pt x="154" y="35"/>
                  </a:lnTo>
                  <a:lnTo>
                    <a:pt x="188" y="47"/>
                  </a:lnTo>
                  <a:lnTo>
                    <a:pt x="204" y="54"/>
                  </a:lnTo>
                  <a:lnTo>
                    <a:pt x="222" y="54"/>
                  </a:lnTo>
                  <a:lnTo>
                    <a:pt x="225" y="59"/>
                  </a:lnTo>
                  <a:lnTo>
                    <a:pt x="222" y="101"/>
                  </a:lnTo>
                  <a:lnTo>
                    <a:pt x="242" y="108"/>
                  </a:lnTo>
                  <a:lnTo>
                    <a:pt x="250" y="125"/>
                  </a:lnTo>
                  <a:lnTo>
                    <a:pt x="280" y="132"/>
                  </a:lnTo>
                  <a:lnTo>
                    <a:pt x="293" y="113"/>
                  </a:lnTo>
                  <a:lnTo>
                    <a:pt x="309" y="113"/>
                  </a:lnTo>
                  <a:lnTo>
                    <a:pt x="321" y="128"/>
                  </a:lnTo>
                  <a:lnTo>
                    <a:pt x="317" y="144"/>
                  </a:lnTo>
                  <a:lnTo>
                    <a:pt x="285" y="147"/>
                  </a:lnTo>
                  <a:lnTo>
                    <a:pt x="285" y="159"/>
                  </a:lnTo>
                  <a:lnTo>
                    <a:pt x="285" y="171"/>
                  </a:lnTo>
                  <a:lnTo>
                    <a:pt x="267" y="186"/>
                  </a:lnTo>
                  <a:lnTo>
                    <a:pt x="280" y="203"/>
                  </a:lnTo>
                  <a:lnTo>
                    <a:pt x="309" y="222"/>
                  </a:lnTo>
                  <a:lnTo>
                    <a:pt x="309" y="245"/>
                  </a:lnTo>
                  <a:lnTo>
                    <a:pt x="372" y="249"/>
                  </a:lnTo>
                  <a:lnTo>
                    <a:pt x="372" y="281"/>
                  </a:lnTo>
                  <a:lnTo>
                    <a:pt x="359" y="296"/>
                  </a:lnTo>
                  <a:lnTo>
                    <a:pt x="368" y="312"/>
                  </a:lnTo>
                  <a:lnTo>
                    <a:pt x="359" y="320"/>
                  </a:lnTo>
                  <a:lnTo>
                    <a:pt x="338" y="323"/>
                  </a:lnTo>
                  <a:lnTo>
                    <a:pt x="326" y="335"/>
                  </a:lnTo>
                  <a:lnTo>
                    <a:pt x="329" y="371"/>
                  </a:lnTo>
                  <a:lnTo>
                    <a:pt x="301" y="410"/>
                  </a:lnTo>
                  <a:lnTo>
                    <a:pt x="293" y="413"/>
                  </a:lnTo>
                  <a:lnTo>
                    <a:pt x="275" y="398"/>
                  </a:lnTo>
                  <a:lnTo>
                    <a:pt x="233" y="398"/>
                  </a:lnTo>
                  <a:lnTo>
                    <a:pt x="217" y="382"/>
                  </a:lnTo>
                  <a:lnTo>
                    <a:pt x="183" y="413"/>
                  </a:lnTo>
                  <a:lnTo>
                    <a:pt x="170" y="405"/>
                  </a:lnTo>
                  <a:lnTo>
                    <a:pt x="183" y="382"/>
                  </a:lnTo>
                  <a:lnTo>
                    <a:pt x="183" y="374"/>
                  </a:lnTo>
                  <a:lnTo>
                    <a:pt x="170" y="371"/>
                  </a:lnTo>
                  <a:lnTo>
                    <a:pt x="129" y="390"/>
                  </a:lnTo>
                  <a:lnTo>
                    <a:pt x="91" y="323"/>
                  </a:lnTo>
                  <a:lnTo>
                    <a:pt x="104" y="304"/>
                  </a:lnTo>
                  <a:lnTo>
                    <a:pt x="99" y="296"/>
                  </a:lnTo>
                  <a:lnTo>
                    <a:pt x="78" y="288"/>
                  </a:lnTo>
                  <a:lnTo>
                    <a:pt x="45" y="273"/>
                  </a:lnTo>
                  <a:lnTo>
                    <a:pt x="58" y="245"/>
                  </a:lnTo>
                  <a:lnTo>
                    <a:pt x="78" y="237"/>
                  </a:lnTo>
                  <a:lnTo>
                    <a:pt x="83" y="215"/>
                  </a:lnTo>
                  <a:lnTo>
                    <a:pt x="75" y="179"/>
                  </a:lnTo>
                  <a:lnTo>
                    <a:pt x="70" y="176"/>
                  </a:lnTo>
                  <a:lnTo>
                    <a:pt x="54" y="195"/>
                  </a:lnTo>
                  <a:lnTo>
                    <a:pt x="20" y="171"/>
                  </a:lnTo>
                  <a:lnTo>
                    <a:pt x="0" y="144"/>
                  </a:lnTo>
                  <a:lnTo>
                    <a:pt x="20" y="128"/>
                  </a:lnTo>
                  <a:lnTo>
                    <a:pt x="28" y="101"/>
                  </a:lnTo>
                  <a:lnTo>
                    <a:pt x="42" y="93"/>
                  </a:lnTo>
                  <a:lnTo>
                    <a:pt x="42" y="59"/>
                  </a:lnTo>
                  <a:lnTo>
                    <a:pt x="50" y="50"/>
                  </a:lnTo>
                  <a:lnTo>
                    <a:pt x="66" y="62"/>
                  </a:lnTo>
                  <a:lnTo>
                    <a:pt x="78" y="78"/>
                  </a:lnTo>
                  <a:lnTo>
                    <a:pt x="104" y="62"/>
                  </a:lnTo>
                  <a:lnTo>
                    <a:pt x="113" y="54"/>
                  </a:lnTo>
                  <a:lnTo>
                    <a:pt x="107" y="35"/>
                  </a:lnTo>
                  <a:lnTo>
                    <a:pt x="78" y="20"/>
                  </a:lnTo>
                  <a:lnTo>
                    <a:pt x="75" y="3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31" name="未知"/>
            <p:cNvSpPr>
              <a:spLocks/>
            </p:cNvSpPr>
            <p:nvPr/>
          </p:nvSpPr>
          <p:spPr bwMode="auto">
            <a:xfrm>
              <a:off x="5837238" y="3503613"/>
              <a:ext cx="674687" cy="511175"/>
            </a:xfrm>
            <a:custGeom>
              <a:avLst/>
              <a:gdLst>
                <a:gd name="T0" fmla="*/ 412 w 442"/>
                <a:gd name="T1" fmla="*/ 258 h 328"/>
                <a:gd name="T2" fmla="*/ 398 w 442"/>
                <a:gd name="T3" fmla="*/ 288 h 328"/>
                <a:gd name="T4" fmla="*/ 387 w 442"/>
                <a:gd name="T5" fmla="*/ 300 h 328"/>
                <a:gd name="T6" fmla="*/ 366 w 442"/>
                <a:gd name="T7" fmla="*/ 327 h 328"/>
                <a:gd name="T8" fmla="*/ 327 w 442"/>
                <a:gd name="T9" fmla="*/ 319 h 328"/>
                <a:gd name="T10" fmla="*/ 303 w 442"/>
                <a:gd name="T11" fmla="*/ 304 h 328"/>
                <a:gd name="T12" fmla="*/ 286 w 442"/>
                <a:gd name="T13" fmla="*/ 312 h 328"/>
                <a:gd name="T14" fmla="*/ 223 w 442"/>
                <a:gd name="T15" fmla="*/ 308 h 328"/>
                <a:gd name="T16" fmla="*/ 223 w 442"/>
                <a:gd name="T17" fmla="*/ 285 h 328"/>
                <a:gd name="T18" fmla="*/ 193 w 442"/>
                <a:gd name="T19" fmla="*/ 265 h 328"/>
                <a:gd name="T20" fmla="*/ 180 w 442"/>
                <a:gd name="T21" fmla="*/ 249 h 328"/>
                <a:gd name="T22" fmla="*/ 198 w 442"/>
                <a:gd name="T23" fmla="*/ 234 h 328"/>
                <a:gd name="T24" fmla="*/ 198 w 442"/>
                <a:gd name="T25" fmla="*/ 222 h 328"/>
                <a:gd name="T26" fmla="*/ 198 w 442"/>
                <a:gd name="T27" fmla="*/ 210 h 328"/>
                <a:gd name="T28" fmla="*/ 231 w 442"/>
                <a:gd name="T29" fmla="*/ 207 h 328"/>
                <a:gd name="T30" fmla="*/ 235 w 442"/>
                <a:gd name="T31" fmla="*/ 191 h 328"/>
                <a:gd name="T32" fmla="*/ 223 w 442"/>
                <a:gd name="T33" fmla="*/ 175 h 328"/>
                <a:gd name="T34" fmla="*/ 206 w 442"/>
                <a:gd name="T35" fmla="*/ 175 h 328"/>
                <a:gd name="T36" fmla="*/ 193 w 442"/>
                <a:gd name="T37" fmla="*/ 195 h 328"/>
                <a:gd name="T38" fmla="*/ 164 w 442"/>
                <a:gd name="T39" fmla="*/ 187 h 328"/>
                <a:gd name="T40" fmla="*/ 155 w 442"/>
                <a:gd name="T41" fmla="*/ 171 h 328"/>
                <a:gd name="T42" fmla="*/ 135 w 442"/>
                <a:gd name="T43" fmla="*/ 164 h 328"/>
                <a:gd name="T44" fmla="*/ 138 w 442"/>
                <a:gd name="T45" fmla="*/ 121 h 328"/>
                <a:gd name="T46" fmla="*/ 135 w 442"/>
                <a:gd name="T47" fmla="*/ 117 h 328"/>
                <a:gd name="T48" fmla="*/ 117 w 442"/>
                <a:gd name="T49" fmla="*/ 117 h 328"/>
                <a:gd name="T50" fmla="*/ 101 w 442"/>
                <a:gd name="T51" fmla="*/ 109 h 328"/>
                <a:gd name="T52" fmla="*/ 67 w 442"/>
                <a:gd name="T53" fmla="*/ 97 h 328"/>
                <a:gd name="T54" fmla="*/ 46 w 442"/>
                <a:gd name="T55" fmla="*/ 78 h 328"/>
                <a:gd name="T56" fmla="*/ 0 w 442"/>
                <a:gd name="T57" fmla="*/ 63 h 328"/>
                <a:gd name="T58" fmla="*/ 4 w 442"/>
                <a:gd name="T59" fmla="*/ 43 h 328"/>
                <a:gd name="T60" fmla="*/ 20 w 442"/>
                <a:gd name="T61" fmla="*/ 35 h 328"/>
                <a:gd name="T62" fmla="*/ 54 w 442"/>
                <a:gd name="T63" fmla="*/ 63 h 328"/>
                <a:gd name="T64" fmla="*/ 67 w 442"/>
                <a:gd name="T65" fmla="*/ 63 h 328"/>
                <a:gd name="T66" fmla="*/ 97 w 442"/>
                <a:gd name="T67" fmla="*/ 58 h 328"/>
                <a:gd name="T68" fmla="*/ 114 w 442"/>
                <a:gd name="T69" fmla="*/ 47 h 328"/>
                <a:gd name="T70" fmla="*/ 138 w 442"/>
                <a:gd name="T71" fmla="*/ 66 h 328"/>
                <a:gd name="T72" fmla="*/ 146 w 442"/>
                <a:gd name="T73" fmla="*/ 47 h 328"/>
                <a:gd name="T74" fmla="*/ 151 w 442"/>
                <a:gd name="T75" fmla="*/ 39 h 328"/>
                <a:gd name="T76" fmla="*/ 172 w 442"/>
                <a:gd name="T77" fmla="*/ 27 h 328"/>
                <a:gd name="T78" fmla="*/ 177 w 442"/>
                <a:gd name="T79" fmla="*/ 4 h 328"/>
                <a:gd name="T80" fmla="*/ 198 w 442"/>
                <a:gd name="T81" fmla="*/ 0 h 328"/>
                <a:gd name="T82" fmla="*/ 248 w 442"/>
                <a:gd name="T83" fmla="*/ 31 h 328"/>
                <a:gd name="T84" fmla="*/ 281 w 442"/>
                <a:gd name="T85" fmla="*/ 47 h 328"/>
                <a:gd name="T86" fmla="*/ 353 w 442"/>
                <a:gd name="T87" fmla="*/ 152 h 328"/>
                <a:gd name="T88" fmla="*/ 349 w 442"/>
                <a:gd name="T89" fmla="*/ 164 h 328"/>
                <a:gd name="T90" fmla="*/ 395 w 442"/>
                <a:gd name="T91" fmla="*/ 183 h 328"/>
                <a:gd name="T92" fmla="*/ 407 w 442"/>
                <a:gd name="T93" fmla="*/ 202 h 328"/>
                <a:gd name="T94" fmla="*/ 429 w 442"/>
                <a:gd name="T95" fmla="*/ 210 h 328"/>
                <a:gd name="T96" fmla="*/ 441 w 442"/>
                <a:gd name="T97" fmla="*/ 230 h 328"/>
                <a:gd name="T98" fmla="*/ 424 w 442"/>
                <a:gd name="T99" fmla="*/ 238 h 328"/>
                <a:gd name="T100" fmla="*/ 403 w 442"/>
                <a:gd name="T101" fmla="*/ 230 h 328"/>
                <a:gd name="T102" fmla="*/ 369 w 442"/>
                <a:gd name="T103" fmla="*/ 230 h 328"/>
                <a:gd name="T104" fmla="*/ 340 w 442"/>
                <a:gd name="T105" fmla="*/ 219 h 328"/>
                <a:gd name="T106" fmla="*/ 327 w 442"/>
                <a:gd name="T107" fmla="*/ 230 h 328"/>
                <a:gd name="T108" fmla="*/ 357 w 442"/>
                <a:gd name="T109" fmla="*/ 238 h 328"/>
                <a:gd name="T110" fmla="*/ 382 w 442"/>
                <a:gd name="T111" fmla="*/ 249 h 328"/>
                <a:gd name="T112" fmla="*/ 412 w 442"/>
                <a:gd name="T113" fmla="*/ 25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2" h="328">
                  <a:moveTo>
                    <a:pt x="412" y="258"/>
                  </a:moveTo>
                  <a:lnTo>
                    <a:pt x="398" y="288"/>
                  </a:lnTo>
                  <a:lnTo>
                    <a:pt x="387" y="300"/>
                  </a:lnTo>
                  <a:lnTo>
                    <a:pt x="366" y="327"/>
                  </a:lnTo>
                  <a:lnTo>
                    <a:pt x="327" y="319"/>
                  </a:lnTo>
                  <a:lnTo>
                    <a:pt x="303" y="304"/>
                  </a:lnTo>
                  <a:lnTo>
                    <a:pt x="286" y="312"/>
                  </a:lnTo>
                  <a:lnTo>
                    <a:pt x="223" y="308"/>
                  </a:lnTo>
                  <a:lnTo>
                    <a:pt x="223" y="285"/>
                  </a:lnTo>
                  <a:lnTo>
                    <a:pt x="193" y="265"/>
                  </a:lnTo>
                  <a:lnTo>
                    <a:pt x="180" y="249"/>
                  </a:lnTo>
                  <a:lnTo>
                    <a:pt x="198" y="234"/>
                  </a:lnTo>
                  <a:lnTo>
                    <a:pt x="198" y="222"/>
                  </a:lnTo>
                  <a:lnTo>
                    <a:pt x="198" y="210"/>
                  </a:lnTo>
                  <a:lnTo>
                    <a:pt x="231" y="207"/>
                  </a:lnTo>
                  <a:lnTo>
                    <a:pt x="235" y="191"/>
                  </a:lnTo>
                  <a:lnTo>
                    <a:pt x="223" y="175"/>
                  </a:lnTo>
                  <a:lnTo>
                    <a:pt x="206" y="175"/>
                  </a:lnTo>
                  <a:lnTo>
                    <a:pt x="193" y="195"/>
                  </a:lnTo>
                  <a:lnTo>
                    <a:pt x="164" y="187"/>
                  </a:lnTo>
                  <a:lnTo>
                    <a:pt x="155" y="171"/>
                  </a:lnTo>
                  <a:lnTo>
                    <a:pt x="135" y="164"/>
                  </a:lnTo>
                  <a:lnTo>
                    <a:pt x="138" y="121"/>
                  </a:lnTo>
                  <a:lnTo>
                    <a:pt x="135" y="117"/>
                  </a:lnTo>
                  <a:lnTo>
                    <a:pt x="117" y="117"/>
                  </a:lnTo>
                  <a:lnTo>
                    <a:pt x="101" y="109"/>
                  </a:lnTo>
                  <a:lnTo>
                    <a:pt x="67" y="97"/>
                  </a:lnTo>
                  <a:lnTo>
                    <a:pt x="46" y="78"/>
                  </a:lnTo>
                  <a:lnTo>
                    <a:pt x="0" y="63"/>
                  </a:lnTo>
                  <a:lnTo>
                    <a:pt x="4" y="43"/>
                  </a:lnTo>
                  <a:lnTo>
                    <a:pt x="20" y="35"/>
                  </a:lnTo>
                  <a:lnTo>
                    <a:pt x="54" y="63"/>
                  </a:lnTo>
                  <a:lnTo>
                    <a:pt x="67" y="63"/>
                  </a:lnTo>
                  <a:lnTo>
                    <a:pt x="97" y="58"/>
                  </a:lnTo>
                  <a:lnTo>
                    <a:pt x="114" y="47"/>
                  </a:lnTo>
                  <a:lnTo>
                    <a:pt x="138" y="66"/>
                  </a:lnTo>
                  <a:lnTo>
                    <a:pt x="146" y="47"/>
                  </a:lnTo>
                  <a:lnTo>
                    <a:pt x="151" y="39"/>
                  </a:lnTo>
                  <a:lnTo>
                    <a:pt x="172" y="27"/>
                  </a:lnTo>
                  <a:lnTo>
                    <a:pt x="177" y="4"/>
                  </a:lnTo>
                  <a:lnTo>
                    <a:pt x="198" y="0"/>
                  </a:lnTo>
                  <a:lnTo>
                    <a:pt x="248" y="31"/>
                  </a:lnTo>
                  <a:lnTo>
                    <a:pt x="281" y="47"/>
                  </a:lnTo>
                  <a:lnTo>
                    <a:pt x="353" y="152"/>
                  </a:lnTo>
                  <a:lnTo>
                    <a:pt x="349" y="164"/>
                  </a:lnTo>
                  <a:lnTo>
                    <a:pt x="395" y="183"/>
                  </a:lnTo>
                  <a:lnTo>
                    <a:pt x="407" y="202"/>
                  </a:lnTo>
                  <a:lnTo>
                    <a:pt x="429" y="210"/>
                  </a:lnTo>
                  <a:lnTo>
                    <a:pt x="441" y="230"/>
                  </a:lnTo>
                  <a:lnTo>
                    <a:pt x="424" y="238"/>
                  </a:lnTo>
                  <a:lnTo>
                    <a:pt x="403" y="230"/>
                  </a:lnTo>
                  <a:lnTo>
                    <a:pt x="369" y="230"/>
                  </a:lnTo>
                  <a:lnTo>
                    <a:pt x="340" y="219"/>
                  </a:lnTo>
                  <a:lnTo>
                    <a:pt x="327" y="230"/>
                  </a:lnTo>
                  <a:lnTo>
                    <a:pt x="357" y="238"/>
                  </a:lnTo>
                  <a:lnTo>
                    <a:pt x="382" y="249"/>
                  </a:lnTo>
                  <a:lnTo>
                    <a:pt x="412" y="258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32" name="未知"/>
            <p:cNvSpPr>
              <a:spLocks/>
            </p:cNvSpPr>
            <p:nvPr/>
          </p:nvSpPr>
          <p:spPr bwMode="auto">
            <a:xfrm>
              <a:off x="4987925" y="3840163"/>
              <a:ext cx="917575" cy="544512"/>
            </a:xfrm>
            <a:custGeom>
              <a:avLst/>
              <a:gdLst>
                <a:gd name="T0" fmla="*/ 83 w 599"/>
                <a:gd name="T1" fmla="*/ 324 h 352"/>
                <a:gd name="T2" fmla="*/ 154 w 599"/>
                <a:gd name="T3" fmla="*/ 308 h 352"/>
                <a:gd name="T4" fmla="*/ 157 w 599"/>
                <a:gd name="T5" fmla="*/ 277 h 352"/>
                <a:gd name="T6" fmla="*/ 259 w 599"/>
                <a:gd name="T7" fmla="*/ 273 h 352"/>
                <a:gd name="T8" fmla="*/ 309 w 599"/>
                <a:gd name="T9" fmla="*/ 300 h 352"/>
                <a:gd name="T10" fmla="*/ 351 w 599"/>
                <a:gd name="T11" fmla="*/ 281 h 352"/>
                <a:gd name="T12" fmla="*/ 368 w 599"/>
                <a:gd name="T13" fmla="*/ 300 h 352"/>
                <a:gd name="T14" fmla="*/ 397 w 599"/>
                <a:gd name="T15" fmla="*/ 269 h 352"/>
                <a:gd name="T16" fmla="*/ 409 w 599"/>
                <a:gd name="T17" fmla="*/ 308 h 352"/>
                <a:gd name="T18" fmla="*/ 435 w 599"/>
                <a:gd name="T19" fmla="*/ 324 h 352"/>
                <a:gd name="T20" fmla="*/ 484 w 599"/>
                <a:gd name="T21" fmla="*/ 297 h 352"/>
                <a:gd name="T22" fmla="*/ 569 w 599"/>
                <a:gd name="T23" fmla="*/ 249 h 352"/>
                <a:gd name="T24" fmla="*/ 560 w 599"/>
                <a:gd name="T25" fmla="*/ 171 h 352"/>
                <a:gd name="T26" fmla="*/ 569 w 599"/>
                <a:gd name="T27" fmla="*/ 144 h 352"/>
                <a:gd name="T28" fmla="*/ 514 w 599"/>
                <a:gd name="T29" fmla="*/ 121 h 352"/>
                <a:gd name="T30" fmla="*/ 476 w 599"/>
                <a:gd name="T31" fmla="*/ 121 h 352"/>
                <a:gd name="T32" fmla="*/ 421 w 599"/>
                <a:gd name="T33" fmla="*/ 102 h 352"/>
                <a:gd name="T34" fmla="*/ 388 w 599"/>
                <a:gd name="T35" fmla="*/ 70 h 352"/>
                <a:gd name="T36" fmla="*/ 359 w 599"/>
                <a:gd name="T37" fmla="*/ 66 h 352"/>
                <a:gd name="T38" fmla="*/ 292 w 599"/>
                <a:gd name="T39" fmla="*/ 66 h 352"/>
                <a:gd name="T40" fmla="*/ 176 w 599"/>
                <a:gd name="T41" fmla="*/ 0 h 352"/>
                <a:gd name="T42" fmla="*/ 146 w 599"/>
                <a:gd name="T43" fmla="*/ 8 h 352"/>
                <a:gd name="T44" fmla="*/ 74 w 599"/>
                <a:gd name="T45" fmla="*/ 8 h 352"/>
                <a:gd name="T46" fmla="*/ 83 w 599"/>
                <a:gd name="T47" fmla="*/ 35 h 352"/>
                <a:gd name="T48" fmla="*/ 116 w 599"/>
                <a:gd name="T49" fmla="*/ 43 h 352"/>
                <a:gd name="T50" fmla="*/ 78 w 599"/>
                <a:gd name="T51" fmla="*/ 66 h 352"/>
                <a:gd name="T52" fmla="*/ 78 w 599"/>
                <a:gd name="T53" fmla="*/ 98 h 352"/>
                <a:gd name="T54" fmla="*/ 100 w 599"/>
                <a:gd name="T55" fmla="*/ 129 h 352"/>
                <a:gd name="T56" fmla="*/ 125 w 599"/>
                <a:gd name="T57" fmla="*/ 191 h 352"/>
                <a:gd name="T58" fmla="*/ 108 w 599"/>
                <a:gd name="T59" fmla="*/ 203 h 352"/>
                <a:gd name="T60" fmla="*/ 16 w 599"/>
                <a:gd name="T61" fmla="*/ 238 h 352"/>
                <a:gd name="T62" fmla="*/ 11 w 599"/>
                <a:gd name="T63" fmla="*/ 269 h 352"/>
                <a:gd name="T64" fmla="*/ 28 w 599"/>
                <a:gd name="T65" fmla="*/ 304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99" h="352">
                  <a:moveTo>
                    <a:pt x="70" y="351"/>
                  </a:moveTo>
                  <a:lnTo>
                    <a:pt x="83" y="324"/>
                  </a:lnTo>
                  <a:lnTo>
                    <a:pt x="121" y="297"/>
                  </a:lnTo>
                  <a:lnTo>
                    <a:pt x="154" y="308"/>
                  </a:lnTo>
                  <a:lnTo>
                    <a:pt x="176" y="297"/>
                  </a:lnTo>
                  <a:lnTo>
                    <a:pt x="157" y="277"/>
                  </a:lnTo>
                  <a:lnTo>
                    <a:pt x="168" y="265"/>
                  </a:lnTo>
                  <a:lnTo>
                    <a:pt x="259" y="273"/>
                  </a:lnTo>
                  <a:lnTo>
                    <a:pt x="292" y="293"/>
                  </a:lnTo>
                  <a:lnTo>
                    <a:pt x="309" y="300"/>
                  </a:lnTo>
                  <a:lnTo>
                    <a:pt x="330" y="285"/>
                  </a:lnTo>
                  <a:lnTo>
                    <a:pt x="351" y="281"/>
                  </a:lnTo>
                  <a:lnTo>
                    <a:pt x="355" y="300"/>
                  </a:lnTo>
                  <a:lnTo>
                    <a:pt x="368" y="300"/>
                  </a:lnTo>
                  <a:lnTo>
                    <a:pt x="377" y="288"/>
                  </a:lnTo>
                  <a:lnTo>
                    <a:pt x="397" y="269"/>
                  </a:lnTo>
                  <a:lnTo>
                    <a:pt x="409" y="281"/>
                  </a:lnTo>
                  <a:lnTo>
                    <a:pt x="409" y="308"/>
                  </a:lnTo>
                  <a:lnTo>
                    <a:pt x="418" y="320"/>
                  </a:lnTo>
                  <a:lnTo>
                    <a:pt x="435" y="324"/>
                  </a:lnTo>
                  <a:lnTo>
                    <a:pt x="456" y="304"/>
                  </a:lnTo>
                  <a:lnTo>
                    <a:pt x="484" y="297"/>
                  </a:lnTo>
                  <a:lnTo>
                    <a:pt x="539" y="246"/>
                  </a:lnTo>
                  <a:lnTo>
                    <a:pt x="569" y="249"/>
                  </a:lnTo>
                  <a:lnTo>
                    <a:pt x="598" y="238"/>
                  </a:lnTo>
                  <a:lnTo>
                    <a:pt x="560" y="171"/>
                  </a:lnTo>
                  <a:lnTo>
                    <a:pt x="573" y="152"/>
                  </a:lnTo>
                  <a:lnTo>
                    <a:pt x="569" y="144"/>
                  </a:lnTo>
                  <a:lnTo>
                    <a:pt x="547" y="137"/>
                  </a:lnTo>
                  <a:lnTo>
                    <a:pt x="514" y="121"/>
                  </a:lnTo>
                  <a:lnTo>
                    <a:pt x="497" y="109"/>
                  </a:lnTo>
                  <a:lnTo>
                    <a:pt x="476" y="121"/>
                  </a:lnTo>
                  <a:lnTo>
                    <a:pt x="451" y="102"/>
                  </a:lnTo>
                  <a:lnTo>
                    <a:pt x="421" y="102"/>
                  </a:lnTo>
                  <a:lnTo>
                    <a:pt x="397" y="90"/>
                  </a:lnTo>
                  <a:lnTo>
                    <a:pt x="388" y="70"/>
                  </a:lnTo>
                  <a:lnTo>
                    <a:pt x="377" y="59"/>
                  </a:lnTo>
                  <a:lnTo>
                    <a:pt x="359" y="66"/>
                  </a:lnTo>
                  <a:lnTo>
                    <a:pt x="343" y="59"/>
                  </a:lnTo>
                  <a:lnTo>
                    <a:pt x="292" y="66"/>
                  </a:lnTo>
                  <a:lnTo>
                    <a:pt x="238" y="54"/>
                  </a:lnTo>
                  <a:lnTo>
                    <a:pt x="176" y="0"/>
                  </a:lnTo>
                  <a:lnTo>
                    <a:pt x="154" y="15"/>
                  </a:lnTo>
                  <a:lnTo>
                    <a:pt x="146" y="8"/>
                  </a:lnTo>
                  <a:lnTo>
                    <a:pt x="133" y="8"/>
                  </a:lnTo>
                  <a:lnTo>
                    <a:pt x="74" y="8"/>
                  </a:lnTo>
                  <a:lnTo>
                    <a:pt x="66" y="15"/>
                  </a:lnTo>
                  <a:lnTo>
                    <a:pt x="83" y="35"/>
                  </a:lnTo>
                  <a:lnTo>
                    <a:pt x="100" y="39"/>
                  </a:lnTo>
                  <a:lnTo>
                    <a:pt x="116" y="43"/>
                  </a:lnTo>
                  <a:lnTo>
                    <a:pt x="108" y="54"/>
                  </a:lnTo>
                  <a:lnTo>
                    <a:pt x="78" y="66"/>
                  </a:lnTo>
                  <a:lnTo>
                    <a:pt x="74" y="90"/>
                  </a:lnTo>
                  <a:lnTo>
                    <a:pt x="78" y="98"/>
                  </a:lnTo>
                  <a:lnTo>
                    <a:pt x="83" y="125"/>
                  </a:lnTo>
                  <a:lnTo>
                    <a:pt x="100" y="129"/>
                  </a:lnTo>
                  <a:lnTo>
                    <a:pt x="121" y="148"/>
                  </a:lnTo>
                  <a:lnTo>
                    <a:pt x="125" y="191"/>
                  </a:lnTo>
                  <a:lnTo>
                    <a:pt x="121" y="207"/>
                  </a:lnTo>
                  <a:lnTo>
                    <a:pt x="108" y="203"/>
                  </a:lnTo>
                  <a:lnTo>
                    <a:pt x="74" y="230"/>
                  </a:lnTo>
                  <a:lnTo>
                    <a:pt x="16" y="238"/>
                  </a:lnTo>
                  <a:lnTo>
                    <a:pt x="0" y="254"/>
                  </a:lnTo>
                  <a:lnTo>
                    <a:pt x="11" y="269"/>
                  </a:lnTo>
                  <a:lnTo>
                    <a:pt x="16" y="300"/>
                  </a:lnTo>
                  <a:lnTo>
                    <a:pt x="28" y="304"/>
                  </a:lnTo>
                  <a:lnTo>
                    <a:pt x="70" y="351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33" name="未知"/>
            <p:cNvSpPr>
              <a:spLocks/>
            </p:cNvSpPr>
            <p:nvPr/>
          </p:nvSpPr>
          <p:spPr bwMode="auto">
            <a:xfrm>
              <a:off x="4987925" y="3840163"/>
              <a:ext cx="917575" cy="544512"/>
            </a:xfrm>
            <a:custGeom>
              <a:avLst/>
              <a:gdLst>
                <a:gd name="T0" fmla="*/ 83 w 599"/>
                <a:gd name="T1" fmla="*/ 324 h 352"/>
                <a:gd name="T2" fmla="*/ 154 w 599"/>
                <a:gd name="T3" fmla="*/ 308 h 352"/>
                <a:gd name="T4" fmla="*/ 157 w 599"/>
                <a:gd name="T5" fmla="*/ 277 h 352"/>
                <a:gd name="T6" fmla="*/ 259 w 599"/>
                <a:gd name="T7" fmla="*/ 273 h 352"/>
                <a:gd name="T8" fmla="*/ 309 w 599"/>
                <a:gd name="T9" fmla="*/ 300 h 352"/>
                <a:gd name="T10" fmla="*/ 351 w 599"/>
                <a:gd name="T11" fmla="*/ 281 h 352"/>
                <a:gd name="T12" fmla="*/ 368 w 599"/>
                <a:gd name="T13" fmla="*/ 300 h 352"/>
                <a:gd name="T14" fmla="*/ 397 w 599"/>
                <a:gd name="T15" fmla="*/ 269 h 352"/>
                <a:gd name="T16" fmla="*/ 409 w 599"/>
                <a:gd name="T17" fmla="*/ 308 h 352"/>
                <a:gd name="T18" fmla="*/ 435 w 599"/>
                <a:gd name="T19" fmla="*/ 324 h 352"/>
                <a:gd name="T20" fmla="*/ 484 w 599"/>
                <a:gd name="T21" fmla="*/ 297 h 352"/>
                <a:gd name="T22" fmla="*/ 569 w 599"/>
                <a:gd name="T23" fmla="*/ 249 h 352"/>
                <a:gd name="T24" fmla="*/ 560 w 599"/>
                <a:gd name="T25" fmla="*/ 171 h 352"/>
                <a:gd name="T26" fmla="*/ 569 w 599"/>
                <a:gd name="T27" fmla="*/ 144 h 352"/>
                <a:gd name="T28" fmla="*/ 514 w 599"/>
                <a:gd name="T29" fmla="*/ 121 h 352"/>
                <a:gd name="T30" fmla="*/ 476 w 599"/>
                <a:gd name="T31" fmla="*/ 121 h 352"/>
                <a:gd name="T32" fmla="*/ 421 w 599"/>
                <a:gd name="T33" fmla="*/ 102 h 352"/>
                <a:gd name="T34" fmla="*/ 388 w 599"/>
                <a:gd name="T35" fmla="*/ 70 h 352"/>
                <a:gd name="T36" fmla="*/ 359 w 599"/>
                <a:gd name="T37" fmla="*/ 66 h 352"/>
                <a:gd name="T38" fmla="*/ 292 w 599"/>
                <a:gd name="T39" fmla="*/ 66 h 352"/>
                <a:gd name="T40" fmla="*/ 176 w 599"/>
                <a:gd name="T41" fmla="*/ 0 h 352"/>
                <a:gd name="T42" fmla="*/ 146 w 599"/>
                <a:gd name="T43" fmla="*/ 8 h 352"/>
                <a:gd name="T44" fmla="*/ 74 w 599"/>
                <a:gd name="T45" fmla="*/ 8 h 352"/>
                <a:gd name="T46" fmla="*/ 83 w 599"/>
                <a:gd name="T47" fmla="*/ 35 h 352"/>
                <a:gd name="T48" fmla="*/ 116 w 599"/>
                <a:gd name="T49" fmla="*/ 43 h 352"/>
                <a:gd name="T50" fmla="*/ 78 w 599"/>
                <a:gd name="T51" fmla="*/ 66 h 352"/>
                <a:gd name="T52" fmla="*/ 78 w 599"/>
                <a:gd name="T53" fmla="*/ 98 h 352"/>
                <a:gd name="T54" fmla="*/ 100 w 599"/>
                <a:gd name="T55" fmla="*/ 129 h 352"/>
                <a:gd name="T56" fmla="*/ 125 w 599"/>
                <a:gd name="T57" fmla="*/ 191 h 352"/>
                <a:gd name="T58" fmla="*/ 108 w 599"/>
                <a:gd name="T59" fmla="*/ 203 h 352"/>
                <a:gd name="T60" fmla="*/ 16 w 599"/>
                <a:gd name="T61" fmla="*/ 238 h 352"/>
                <a:gd name="T62" fmla="*/ 11 w 599"/>
                <a:gd name="T63" fmla="*/ 269 h 352"/>
                <a:gd name="T64" fmla="*/ 28 w 599"/>
                <a:gd name="T65" fmla="*/ 304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99" h="352">
                  <a:moveTo>
                    <a:pt x="70" y="351"/>
                  </a:moveTo>
                  <a:lnTo>
                    <a:pt x="83" y="324"/>
                  </a:lnTo>
                  <a:lnTo>
                    <a:pt x="121" y="297"/>
                  </a:lnTo>
                  <a:lnTo>
                    <a:pt x="154" y="308"/>
                  </a:lnTo>
                  <a:lnTo>
                    <a:pt x="176" y="297"/>
                  </a:lnTo>
                  <a:lnTo>
                    <a:pt x="157" y="277"/>
                  </a:lnTo>
                  <a:lnTo>
                    <a:pt x="168" y="265"/>
                  </a:lnTo>
                  <a:lnTo>
                    <a:pt x="259" y="273"/>
                  </a:lnTo>
                  <a:lnTo>
                    <a:pt x="292" y="293"/>
                  </a:lnTo>
                  <a:lnTo>
                    <a:pt x="309" y="300"/>
                  </a:lnTo>
                  <a:lnTo>
                    <a:pt x="330" y="285"/>
                  </a:lnTo>
                  <a:lnTo>
                    <a:pt x="351" y="281"/>
                  </a:lnTo>
                  <a:lnTo>
                    <a:pt x="355" y="300"/>
                  </a:lnTo>
                  <a:lnTo>
                    <a:pt x="368" y="300"/>
                  </a:lnTo>
                  <a:lnTo>
                    <a:pt x="377" y="288"/>
                  </a:lnTo>
                  <a:lnTo>
                    <a:pt x="397" y="269"/>
                  </a:lnTo>
                  <a:lnTo>
                    <a:pt x="409" y="281"/>
                  </a:lnTo>
                  <a:lnTo>
                    <a:pt x="409" y="308"/>
                  </a:lnTo>
                  <a:lnTo>
                    <a:pt x="418" y="320"/>
                  </a:lnTo>
                  <a:lnTo>
                    <a:pt x="435" y="324"/>
                  </a:lnTo>
                  <a:lnTo>
                    <a:pt x="456" y="304"/>
                  </a:lnTo>
                  <a:lnTo>
                    <a:pt x="484" y="297"/>
                  </a:lnTo>
                  <a:lnTo>
                    <a:pt x="539" y="246"/>
                  </a:lnTo>
                  <a:lnTo>
                    <a:pt x="569" y="249"/>
                  </a:lnTo>
                  <a:lnTo>
                    <a:pt x="598" y="238"/>
                  </a:lnTo>
                  <a:lnTo>
                    <a:pt x="560" y="171"/>
                  </a:lnTo>
                  <a:lnTo>
                    <a:pt x="573" y="152"/>
                  </a:lnTo>
                  <a:lnTo>
                    <a:pt x="569" y="144"/>
                  </a:lnTo>
                  <a:lnTo>
                    <a:pt x="547" y="137"/>
                  </a:lnTo>
                  <a:lnTo>
                    <a:pt x="514" y="121"/>
                  </a:lnTo>
                  <a:lnTo>
                    <a:pt x="497" y="109"/>
                  </a:lnTo>
                  <a:lnTo>
                    <a:pt x="476" y="121"/>
                  </a:lnTo>
                  <a:lnTo>
                    <a:pt x="451" y="102"/>
                  </a:lnTo>
                  <a:lnTo>
                    <a:pt x="421" y="102"/>
                  </a:lnTo>
                  <a:lnTo>
                    <a:pt x="397" y="90"/>
                  </a:lnTo>
                  <a:lnTo>
                    <a:pt x="388" y="70"/>
                  </a:lnTo>
                  <a:lnTo>
                    <a:pt x="377" y="59"/>
                  </a:lnTo>
                  <a:lnTo>
                    <a:pt x="359" y="66"/>
                  </a:lnTo>
                  <a:lnTo>
                    <a:pt x="343" y="59"/>
                  </a:lnTo>
                  <a:lnTo>
                    <a:pt x="292" y="66"/>
                  </a:lnTo>
                  <a:lnTo>
                    <a:pt x="238" y="54"/>
                  </a:lnTo>
                  <a:lnTo>
                    <a:pt x="176" y="0"/>
                  </a:lnTo>
                  <a:lnTo>
                    <a:pt x="154" y="15"/>
                  </a:lnTo>
                  <a:lnTo>
                    <a:pt x="146" y="8"/>
                  </a:lnTo>
                  <a:lnTo>
                    <a:pt x="133" y="8"/>
                  </a:lnTo>
                  <a:lnTo>
                    <a:pt x="74" y="8"/>
                  </a:lnTo>
                  <a:lnTo>
                    <a:pt x="66" y="15"/>
                  </a:lnTo>
                  <a:lnTo>
                    <a:pt x="83" y="35"/>
                  </a:lnTo>
                  <a:lnTo>
                    <a:pt x="100" y="39"/>
                  </a:lnTo>
                  <a:lnTo>
                    <a:pt x="116" y="43"/>
                  </a:lnTo>
                  <a:lnTo>
                    <a:pt x="108" y="54"/>
                  </a:lnTo>
                  <a:lnTo>
                    <a:pt x="78" y="66"/>
                  </a:lnTo>
                  <a:lnTo>
                    <a:pt x="74" y="90"/>
                  </a:lnTo>
                  <a:lnTo>
                    <a:pt x="78" y="98"/>
                  </a:lnTo>
                  <a:lnTo>
                    <a:pt x="83" y="125"/>
                  </a:lnTo>
                  <a:lnTo>
                    <a:pt x="100" y="129"/>
                  </a:lnTo>
                  <a:lnTo>
                    <a:pt x="121" y="148"/>
                  </a:lnTo>
                  <a:lnTo>
                    <a:pt x="125" y="191"/>
                  </a:lnTo>
                  <a:lnTo>
                    <a:pt x="121" y="207"/>
                  </a:lnTo>
                  <a:lnTo>
                    <a:pt x="108" y="203"/>
                  </a:lnTo>
                  <a:lnTo>
                    <a:pt x="74" y="230"/>
                  </a:lnTo>
                  <a:lnTo>
                    <a:pt x="16" y="238"/>
                  </a:lnTo>
                  <a:lnTo>
                    <a:pt x="0" y="254"/>
                  </a:lnTo>
                  <a:lnTo>
                    <a:pt x="11" y="269"/>
                  </a:lnTo>
                  <a:lnTo>
                    <a:pt x="16" y="300"/>
                  </a:lnTo>
                  <a:lnTo>
                    <a:pt x="28" y="304"/>
                  </a:lnTo>
                  <a:lnTo>
                    <a:pt x="70" y="351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34" name="未知"/>
            <p:cNvSpPr>
              <a:spLocks/>
            </p:cNvSpPr>
            <p:nvPr/>
          </p:nvSpPr>
          <p:spPr bwMode="auto">
            <a:xfrm>
              <a:off x="3717925" y="3760788"/>
              <a:ext cx="1466850" cy="1055687"/>
            </a:xfrm>
            <a:custGeom>
              <a:avLst/>
              <a:gdLst>
                <a:gd name="T0" fmla="*/ 373 w 961"/>
                <a:gd name="T1" fmla="*/ 59 h 681"/>
                <a:gd name="T2" fmla="*/ 355 w 961"/>
                <a:gd name="T3" fmla="*/ 20 h 681"/>
                <a:gd name="T4" fmla="*/ 418 w 961"/>
                <a:gd name="T5" fmla="*/ 0 h 681"/>
                <a:gd name="T6" fmla="*/ 431 w 961"/>
                <a:gd name="T7" fmla="*/ 39 h 681"/>
                <a:gd name="T8" fmla="*/ 486 w 961"/>
                <a:gd name="T9" fmla="*/ 86 h 681"/>
                <a:gd name="T10" fmla="*/ 516 w 961"/>
                <a:gd name="T11" fmla="*/ 86 h 681"/>
                <a:gd name="T12" fmla="*/ 541 w 961"/>
                <a:gd name="T13" fmla="*/ 129 h 681"/>
                <a:gd name="T14" fmla="*/ 604 w 961"/>
                <a:gd name="T15" fmla="*/ 121 h 681"/>
                <a:gd name="T16" fmla="*/ 628 w 961"/>
                <a:gd name="T17" fmla="*/ 102 h 681"/>
                <a:gd name="T18" fmla="*/ 648 w 961"/>
                <a:gd name="T19" fmla="*/ 121 h 681"/>
                <a:gd name="T20" fmla="*/ 711 w 961"/>
                <a:gd name="T21" fmla="*/ 114 h 681"/>
                <a:gd name="T22" fmla="*/ 725 w 961"/>
                <a:gd name="T23" fmla="*/ 133 h 681"/>
                <a:gd name="T24" fmla="*/ 796 w 961"/>
                <a:gd name="T25" fmla="*/ 156 h 681"/>
                <a:gd name="T26" fmla="*/ 876 w 961"/>
                <a:gd name="T27" fmla="*/ 168 h 681"/>
                <a:gd name="T28" fmla="*/ 917 w 961"/>
                <a:gd name="T29" fmla="*/ 176 h 681"/>
                <a:gd name="T30" fmla="*/ 955 w 961"/>
                <a:gd name="T31" fmla="*/ 200 h 681"/>
                <a:gd name="T32" fmla="*/ 955 w 961"/>
                <a:gd name="T33" fmla="*/ 258 h 681"/>
                <a:gd name="T34" fmla="*/ 908 w 961"/>
                <a:gd name="T35" fmla="*/ 281 h 681"/>
                <a:gd name="T36" fmla="*/ 834 w 961"/>
                <a:gd name="T37" fmla="*/ 305 h 681"/>
                <a:gd name="T38" fmla="*/ 850 w 961"/>
                <a:gd name="T39" fmla="*/ 351 h 681"/>
                <a:gd name="T40" fmla="*/ 905 w 961"/>
                <a:gd name="T41" fmla="*/ 402 h 681"/>
                <a:gd name="T42" fmla="*/ 879 w 961"/>
                <a:gd name="T43" fmla="*/ 480 h 681"/>
                <a:gd name="T44" fmla="*/ 834 w 961"/>
                <a:gd name="T45" fmla="*/ 429 h 681"/>
                <a:gd name="T46" fmla="*/ 816 w 961"/>
                <a:gd name="T47" fmla="*/ 410 h 681"/>
                <a:gd name="T48" fmla="*/ 766 w 961"/>
                <a:gd name="T49" fmla="*/ 402 h 681"/>
                <a:gd name="T50" fmla="*/ 730 w 961"/>
                <a:gd name="T51" fmla="*/ 437 h 681"/>
                <a:gd name="T52" fmla="*/ 699 w 961"/>
                <a:gd name="T53" fmla="*/ 457 h 681"/>
                <a:gd name="T54" fmla="*/ 654 w 961"/>
                <a:gd name="T55" fmla="*/ 449 h 681"/>
                <a:gd name="T56" fmla="*/ 628 w 961"/>
                <a:gd name="T57" fmla="*/ 485 h 681"/>
                <a:gd name="T58" fmla="*/ 683 w 961"/>
                <a:gd name="T59" fmla="*/ 524 h 681"/>
                <a:gd name="T60" fmla="*/ 604 w 961"/>
                <a:gd name="T61" fmla="*/ 531 h 681"/>
                <a:gd name="T62" fmla="*/ 577 w 961"/>
                <a:gd name="T63" fmla="*/ 508 h 681"/>
                <a:gd name="T64" fmla="*/ 528 w 961"/>
                <a:gd name="T65" fmla="*/ 515 h 681"/>
                <a:gd name="T66" fmla="*/ 516 w 961"/>
                <a:gd name="T67" fmla="*/ 480 h 681"/>
                <a:gd name="T68" fmla="*/ 489 w 961"/>
                <a:gd name="T69" fmla="*/ 461 h 681"/>
                <a:gd name="T70" fmla="*/ 486 w 961"/>
                <a:gd name="T71" fmla="*/ 488 h 681"/>
                <a:gd name="T72" fmla="*/ 457 w 961"/>
                <a:gd name="T73" fmla="*/ 512 h 681"/>
                <a:gd name="T74" fmla="*/ 410 w 961"/>
                <a:gd name="T75" fmla="*/ 582 h 681"/>
                <a:gd name="T76" fmla="*/ 398 w 961"/>
                <a:gd name="T77" fmla="*/ 664 h 681"/>
                <a:gd name="T78" fmla="*/ 335 w 961"/>
                <a:gd name="T79" fmla="*/ 680 h 681"/>
                <a:gd name="T80" fmla="*/ 247 w 961"/>
                <a:gd name="T81" fmla="*/ 543 h 681"/>
                <a:gd name="T82" fmla="*/ 196 w 961"/>
                <a:gd name="T83" fmla="*/ 519 h 681"/>
                <a:gd name="T84" fmla="*/ 201 w 961"/>
                <a:gd name="T85" fmla="*/ 485 h 681"/>
                <a:gd name="T86" fmla="*/ 154 w 961"/>
                <a:gd name="T87" fmla="*/ 488 h 681"/>
                <a:gd name="T88" fmla="*/ 113 w 961"/>
                <a:gd name="T89" fmla="*/ 422 h 681"/>
                <a:gd name="T90" fmla="*/ 105 w 961"/>
                <a:gd name="T91" fmla="*/ 297 h 681"/>
                <a:gd name="T92" fmla="*/ 99 w 961"/>
                <a:gd name="T93" fmla="*/ 234 h 681"/>
                <a:gd name="T94" fmla="*/ 0 w 961"/>
                <a:gd name="T95" fmla="*/ 114 h 681"/>
                <a:gd name="T96" fmla="*/ 12 w 961"/>
                <a:gd name="T97" fmla="*/ 82 h 681"/>
                <a:gd name="T98" fmla="*/ 151 w 961"/>
                <a:gd name="T99" fmla="*/ 86 h 681"/>
                <a:gd name="T100" fmla="*/ 193 w 961"/>
                <a:gd name="T101" fmla="*/ 94 h 681"/>
                <a:gd name="T102" fmla="*/ 264 w 961"/>
                <a:gd name="T103" fmla="*/ 125 h 681"/>
                <a:gd name="T104" fmla="*/ 272 w 961"/>
                <a:gd name="T105" fmla="*/ 90 h 681"/>
                <a:gd name="T106" fmla="*/ 319 w 961"/>
                <a:gd name="T107" fmla="*/ 94 h 681"/>
                <a:gd name="T108" fmla="*/ 360 w 961"/>
                <a:gd name="T109" fmla="*/ 86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61" h="681">
                  <a:moveTo>
                    <a:pt x="360" y="86"/>
                  </a:moveTo>
                  <a:lnTo>
                    <a:pt x="373" y="59"/>
                  </a:lnTo>
                  <a:lnTo>
                    <a:pt x="360" y="43"/>
                  </a:lnTo>
                  <a:lnTo>
                    <a:pt x="355" y="20"/>
                  </a:lnTo>
                  <a:lnTo>
                    <a:pt x="406" y="0"/>
                  </a:lnTo>
                  <a:lnTo>
                    <a:pt x="418" y="0"/>
                  </a:lnTo>
                  <a:lnTo>
                    <a:pt x="426" y="16"/>
                  </a:lnTo>
                  <a:lnTo>
                    <a:pt x="431" y="39"/>
                  </a:lnTo>
                  <a:lnTo>
                    <a:pt x="457" y="55"/>
                  </a:lnTo>
                  <a:lnTo>
                    <a:pt x="486" y="86"/>
                  </a:lnTo>
                  <a:lnTo>
                    <a:pt x="506" y="75"/>
                  </a:lnTo>
                  <a:lnTo>
                    <a:pt x="516" y="86"/>
                  </a:lnTo>
                  <a:lnTo>
                    <a:pt x="520" y="114"/>
                  </a:lnTo>
                  <a:lnTo>
                    <a:pt x="541" y="129"/>
                  </a:lnTo>
                  <a:lnTo>
                    <a:pt x="594" y="133"/>
                  </a:lnTo>
                  <a:lnTo>
                    <a:pt x="604" y="121"/>
                  </a:lnTo>
                  <a:lnTo>
                    <a:pt x="599" y="110"/>
                  </a:lnTo>
                  <a:lnTo>
                    <a:pt x="628" y="102"/>
                  </a:lnTo>
                  <a:lnTo>
                    <a:pt x="645" y="105"/>
                  </a:lnTo>
                  <a:lnTo>
                    <a:pt x="648" y="121"/>
                  </a:lnTo>
                  <a:lnTo>
                    <a:pt x="662" y="125"/>
                  </a:lnTo>
                  <a:lnTo>
                    <a:pt x="711" y="114"/>
                  </a:lnTo>
                  <a:lnTo>
                    <a:pt x="725" y="117"/>
                  </a:lnTo>
                  <a:lnTo>
                    <a:pt x="725" y="133"/>
                  </a:lnTo>
                  <a:lnTo>
                    <a:pt x="750" y="137"/>
                  </a:lnTo>
                  <a:lnTo>
                    <a:pt x="796" y="156"/>
                  </a:lnTo>
                  <a:lnTo>
                    <a:pt x="821" y="149"/>
                  </a:lnTo>
                  <a:lnTo>
                    <a:pt x="876" y="168"/>
                  </a:lnTo>
                  <a:lnTo>
                    <a:pt x="887" y="183"/>
                  </a:lnTo>
                  <a:lnTo>
                    <a:pt x="917" y="176"/>
                  </a:lnTo>
                  <a:lnTo>
                    <a:pt x="934" y="180"/>
                  </a:lnTo>
                  <a:lnTo>
                    <a:pt x="955" y="200"/>
                  </a:lnTo>
                  <a:lnTo>
                    <a:pt x="960" y="242"/>
                  </a:lnTo>
                  <a:lnTo>
                    <a:pt x="955" y="258"/>
                  </a:lnTo>
                  <a:lnTo>
                    <a:pt x="942" y="254"/>
                  </a:lnTo>
                  <a:lnTo>
                    <a:pt x="908" y="281"/>
                  </a:lnTo>
                  <a:lnTo>
                    <a:pt x="850" y="290"/>
                  </a:lnTo>
                  <a:lnTo>
                    <a:pt x="834" y="305"/>
                  </a:lnTo>
                  <a:lnTo>
                    <a:pt x="845" y="320"/>
                  </a:lnTo>
                  <a:lnTo>
                    <a:pt x="850" y="351"/>
                  </a:lnTo>
                  <a:lnTo>
                    <a:pt x="863" y="356"/>
                  </a:lnTo>
                  <a:lnTo>
                    <a:pt x="905" y="402"/>
                  </a:lnTo>
                  <a:lnTo>
                    <a:pt x="908" y="465"/>
                  </a:lnTo>
                  <a:lnTo>
                    <a:pt x="879" y="480"/>
                  </a:lnTo>
                  <a:lnTo>
                    <a:pt x="859" y="461"/>
                  </a:lnTo>
                  <a:lnTo>
                    <a:pt x="834" y="429"/>
                  </a:lnTo>
                  <a:lnTo>
                    <a:pt x="834" y="414"/>
                  </a:lnTo>
                  <a:lnTo>
                    <a:pt x="816" y="410"/>
                  </a:lnTo>
                  <a:lnTo>
                    <a:pt x="800" y="418"/>
                  </a:lnTo>
                  <a:lnTo>
                    <a:pt x="766" y="402"/>
                  </a:lnTo>
                  <a:lnTo>
                    <a:pt x="754" y="434"/>
                  </a:lnTo>
                  <a:lnTo>
                    <a:pt x="730" y="437"/>
                  </a:lnTo>
                  <a:lnTo>
                    <a:pt x="708" y="465"/>
                  </a:lnTo>
                  <a:lnTo>
                    <a:pt x="699" y="457"/>
                  </a:lnTo>
                  <a:lnTo>
                    <a:pt x="678" y="465"/>
                  </a:lnTo>
                  <a:lnTo>
                    <a:pt x="654" y="449"/>
                  </a:lnTo>
                  <a:lnTo>
                    <a:pt x="628" y="473"/>
                  </a:lnTo>
                  <a:lnTo>
                    <a:pt x="628" y="485"/>
                  </a:lnTo>
                  <a:lnTo>
                    <a:pt x="675" y="508"/>
                  </a:lnTo>
                  <a:lnTo>
                    <a:pt x="683" y="524"/>
                  </a:lnTo>
                  <a:lnTo>
                    <a:pt x="654" y="535"/>
                  </a:lnTo>
                  <a:lnTo>
                    <a:pt x="604" y="531"/>
                  </a:lnTo>
                  <a:lnTo>
                    <a:pt x="599" y="515"/>
                  </a:lnTo>
                  <a:lnTo>
                    <a:pt x="577" y="508"/>
                  </a:lnTo>
                  <a:lnTo>
                    <a:pt x="549" y="524"/>
                  </a:lnTo>
                  <a:lnTo>
                    <a:pt x="528" y="515"/>
                  </a:lnTo>
                  <a:lnTo>
                    <a:pt x="528" y="492"/>
                  </a:lnTo>
                  <a:lnTo>
                    <a:pt x="516" y="480"/>
                  </a:lnTo>
                  <a:lnTo>
                    <a:pt x="516" y="469"/>
                  </a:lnTo>
                  <a:lnTo>
                    <a:pt x="489" y="461"/>
                  </a:lnTo>
                  <a:lnTo>
                    <a:pt x="481" y="469"/>
                  </a:lnTo>
                  <a:lnTo>
                    <a:pt x="486" y="488"/>
                  </a:lnTo>
                  <a:lnTo>
                    <a:pt x="461" y="496"/>
                  </a:lnTo>
                  <a:lnTo>
                    <a:pt x="457" y="512"/>
                  </a:lnTo>
                  <a:lnTo>
                    <a:pt x="461" y="527"/>
                  </a:lnTo>
                  <a:lnTo>
                    <a:pt x="410" y="582"/>
                  </a:lnTo>
                  <a:lnTo>
                    <a:pt x="418" y="644"/>
                  </a:lnTo>
                  <a:lnTo>
                    <a:pt x="398" y="664"/>
                  </a:lnTo>
                  <a:lnTo>
                    <a:pt x="385" y="652"/>
                  </a:lnTo>
                  <a:lnTo>
                    <a:pt x="335" y="680"/>
                  </a:lnTo>
                  <a:lnTo>
                    <a:pt x="319" y="668"/>
                  </a:lnTo>
                  <a:lnTo>
                    <a:pt x="247" y="543"/>
                  </a:lnTo>
                  <a:lnTo>
                    <a:pt x="217" y="524"/>
                  </a:lnTo>
                  <a:lnTo>
                    <a:pt x="196" y="519"/>
                  </a:lnTo>
                  <a:lnTo>
                    <a:pt x="188" y="504"/>
                  </a:lnTo>
                  <a:lnTo>
                    <a:pt x="201" y="485"/>
                  </a:lnTo>
                  <a:lnTo>
                    <a:pt x="180" y="469"/>
                  </a:lnTo>
                  <a:lnTo>
                    <a:pt x="154" y="488"/>
                  </a:lnTo>
                  <a:lnTo>
                    <a:pt x="130" y="492"/>
                  </a:lnTo>
                  <a:lnTo>
                    <a:pt x="113" y="422"/>
                  </a:lnTo>
                  <a:lnTo>
                    <a:pt x="109" y="407"/>
                  </a:lnTo>
                  <a:lnTo>
                    <a:pt x="105" y="297"/>
                  </a:lnTo>
                  <a:lnTo>
                    <a:pt x="83" y="242"/>
                  </a:lnTo>
                  <a:lnTo>
                    <a:pt x="99" y="234"/>
                  </a:lnTo>
                  <a:lnTo>
                    <a:pt x="54" y="153"/>
                  </a:lnTo>
                  <a:lnTo>
                    <a:pt x="0" y="114"/>
                  </a:lnTo>
                  <a:lnTo>
                    <a:pt x="4" y="90"/>
                  </a:lnTo>
                  <a:lnTo>
                    <a:pt x="12" y="82"/>
                  </a:lnTo>
                  <a:lnTo>
                    <a:pt x="96" y="70"/>
                  </a:lnTo>
                  <a:lnTo>
                    <a:pt x="151" y="86"/>
                  </a:lnTo>
                  <a:lnTo>
                    <a:pt x="180" y="75"/>
                  </a:lnTo>
                  <a:lnTo>
                    <a:pt x="193" y="94"/>
                  </a:lnTo>
                  <a:lnTo>
                    <a:pt x="234" y="133"/>
                  </a:lnTo>
                  <a:lnTo>
                    <a:pt x="264" y="125"/>
                  </a:lnTo>
                  <a:lnTo>
                    <a:pt x="264" y="102"/>
                  </a:lnTo>
                  <a:lnTo>
                    <a:pt x="272" y="90"/>
                  </a:lnTo>
                  <a:lnTo>
                    <a:pt x="305" y="78"/>
                  </a:lnTo>
                  <a:lnTo>
                    <a:pt x="319" y="94"/>
                  </a:lnTo>
                  <a:lnTo>
                    <a:pt x="335" y="82"/>
                  </a:lnTo>
                  <a:lnTo>
                    <a:pt x="360" y="86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35" name="未知"/>
            <p:cNvSpPr>
              <a:spLocks/>
            </p:cNvSpPr>
            <p:nvPr/>
          </p:nvSpPr>
          <p:spPr bwMode="auto">
            <a:xfrm>
              <a:off x="1571625" y="3359150"/>
              <a:ext cx="2320925" cy="1187450"/>
            </a:xfrm>
            <a:custGeom>
              <a:avLst/>
              <a:gdLst>
                <a:gd name="T0" fmla="*/ 921 w 1514"/>
                <a:gd name="T1" fmla="*/ 730 h 766"/>
                <a:gd name="T2" fmla="*/ 947 w 1514"/>
                <a:gd name="T3" fmla="*/ 757 h 766"/>
                <a:gd name="T4" fmla="*/ 1022 w 1514"/>
                <a:gd name="T5" fmla="*/ 730 h 766"/>
                <a:gd name="T6" fmla="*/ 1068 w 1514"/>
                <a:gd name="T7" fmla="*/ 699 h 766"/>
                <a:gd name="T8" fmla="*/ 1126 w 1514"/>
                <a:gd name="T9" fmla="*/ 679 h 766"/>
                <a:gd name="T10" fmla="*/ 1189 w 1514"/>
                <a:gd name="T11" fmla="*/ 660 h 766"/>
                <a:gd name="T12" fmla="*/ 1286 w 1514"/>
                <a:gd name="T13" fmla="*/ 645 h 766"/>
                <a:gd name="T14" fmla="*/ 1290 w 1514"/>
                <a:gd name="T15" fmla="*/ 679 h 766"/>
                <a:gd name="T16" fmla="*/ 1319 w 1514"/>
                <a:gd name="T17" fmla="*/ 684 h 766"/>
                <a:gd name="T18" fmla="*/ 1303 w 1514"/>
                <a:gd name="T19" fmla="*/ 726 h 766"/>
                <a:gd name="T20" fmla="*/ 1319 w 1514"/>
                <a:gd name="T21" fmla="*/ 730 h 766"/>
                <a:gd name="T22" fmla="*/ 1403 w 1514"/>
                <a:gd name="T23" fmla="*/ 726 h 766"/>
                <a:gd name="T24" fmla="*/ 1453 w 1514"/>
                <a:gd name="T25" fmla="*/ 742 h 766"/>
                <a:gd name="T26" fmla="*/ 1474 w 1514"/>
                <a:gd name="T27" fmla="*/ 750 h 766"/>
                <a:gd name="T28" fmla="*/ 1479 w 1514"/>
                <a:gd name="T29" fmla="*/ 699 h 766"/>
                <a:gd name="T30" fmla="*/ 1513 w 1514"/>
                <a:gd name="T31" fmla="*/ 664 h 766"/>
                <a:gd name="T32" fmla="*/ 1487 w 1514"/>
                <a:gd name="T33" fmla="*/ 499 h 766"/>
                <a:gd name="T34" fmla="*/ 1458 w 1514"/>
                <a:gd name="T35" fmla="*/ 410 h 766"/>
                <a:gd name="T36" fmla="*/ 1387 w 1514"/>
                <a:gd name="T37" fmla="*/ 379 h 766"/>
                <a:gd name="T38" fmla="*/ 1340 w 1514"/>
                <a:gd name="T39" fmla="*/ 460 h 766"/>
                <a:gd name="T40" fmla="*/ 1252 w 1514"/>
                <a:gd name="T41" fmla="*/ 418 h 766"/>
                <a:gd name="T42" fmla="*/ 1094 w 1514"/>
                <a:gd name="T43" fmla="*/ 362 h 766"/>
                <a:gd name="T44" fmla="*/ 1026 w 1514"/>
                <a:gd name="T45" fmla="*/ 355 h 766"/>
                <a:gd name="T46" fmla="*/ 896 w 1514"/>
                <a:gd name="T47" fmla="*/ 304 h 766"/>
                <a:gd name="T48" fmla="*/ 833 w 1514"/>
                <a:gd name="T49" fmla="*/ 164 h 766"/>
                <a:gd name="T50" fmla="*/ 858 w 1514"/>
                <a:gd name="T51" fmla="*/ 120 h 766"/>
                <a:gd name="T52" fmla="*/ 853 w 1514"/>
                <a:gd name="T53" fmla="*/ 62 h 766"/>
                <a:gd name="T54" fmla="*/ 867 w 1514"/>
                <a:gd name="T55" fmla="*/ 31 h 766"/>
                <a:gd name="T56" fmla="*/ 754 w 1514"/>
                <a:gd name="T57" fmla="*/ 0 h 766"/>
                <a:gd name="T58" fmla="*/ 670 w 1514"/>
                <a:gd name="T59" fmla="*/ 12 h 766"/>
                <a:gd name="T60" fmla="*/ 569 w 1514"/>
                <a:gd name="T61" fmla="*/ 42 h 766"/>
                <a:gd name="T62" fmla="*/ 469 w 1514"/>
                <a:gd name="T63" fmla="*/ 54 h 766"/>
                <a:gd name="T64" fmla="*/ 402 w 1514"/>
                <a:gd name="T65" fmla="*/ 20 h 766"/>
                <a:gd name="T66" fmla="*/ 288 w 1514"/>
                <a:gd name="T67" fmla="*/ 39 h 766"/>
                <a:gd name="T68" fmla="*/ 247 w 1514"/>
                <a:gd name="T69" fmla="*/ 15 h 766"/>
                <a:gd name="T70" fmla="*/ 162 w 1514"/>
                <a:gd name="T71" fmla="*/ 23 h 766"/>
                <a:gd name="T72" fmla="*/ 121 w 1514"/>
                <a:gd name="T73" fmla="*/ 74 h 766"/>
                <a:gd name="T74" fmla="*/ 99 w 1514"/>
                <a:gd name="T75" fmla="*/ 101 h 766"/>
                <a:gd name="T76" fmla="*/ 70 w 1514"/>
                <a:gd name="T77" fmla="*/ 113 h 766"/>
                <a:gd name="T78" fmla="*/ 58 w 1514"/>
                <a:gd name="T79" fmla="*/ 132 h 766"/>
                <a:gd name="T80" fmla="*/ 78 w 1514"/>
                <a:gd name="T81" fmla="*/ 176 h 766"/>
                <a:gd name="T82" fmla="*/ 75 w 1514"/>
                <a:gd name="T83" fmla="*/ 222 h 766"/>
                <a:gd name="T84" fmla="*/ 20 w 1514"/>
                <a:gd name="T85" fmla="*/ 206 h 766"/>
                <a:gd name="T86" fmla="*/ 0 w 1514"/>
                <a:gd name="T87" fmla="*/ 222 h 766"/>
                <a:gd name="T88" fmla="*/ 12 w 1514"/>
                <a:gd name="T89" fmla="*/ 265 h 766"/>
                <a:gd name="T90" fmla="*/ 4 w 1514"/>
                <a:gd name="T91" fmla="*/ 304 h 766"/>
                <a:gd name="T92" fmla="*/ 33 w 1514"/>
                <a:gd name="T93" fmla="*/ 316 h 766"/>
                <a:gd name="T94" fmla="*/ 99 w 1514"/>
                <a:gd name="T95" fmla="*/ 379 h 766"/>
                <a:gd name="T96" fmla="*/ 138 w 1514"/>
                <a:gd name="T97" fmla="*/ 433 h 766"/>
                <a:gd name="T98" fmla="*/ 162 w 1514"/>
                <a:gd name="T99" fmla="*/ 449 h 766"/>
                <a:gd name="T100" fmla="*/ 209 w 1514"/>
                <a:gd name="T101" fmla="*/ 445 h 766"/>
                <a:gd name="T102" fmla="*/ 319 w 1514"/>
                <a:gd name="T103" fmla="*/ 558 h 766"/>
                <a:gd name="T104" fmla="*/ 351 w 1514"/>
                <a:gd name="T105" fmla="*/ 547 h 766"/>
                <a:gd name="T106" fmla="*/ 360 w 1514"/>
                <a:gd name="T107" fmla="*/ 589 h 766"/>
                <a:gd name="T108" fmla="*/ 426 w 1514"/>
                <a:gd name="T109" fmla="*/ 616 h 766"/>
                <a:gd name="T110" fmla="*/ 481 w 1514"/>
                <a:gd name="T111" fmla="*/ 667 h 766"/>
                <a:gd name="T112" fmla="*/ 494 w 1514"/>
                <a:gd name="T113" fmla="*/ 691 h 766"/>
                <a:gd name="T114" fmla="*/ 552 w 1514"/>
                <a:gd name="T115" fmla="*/ 687 h 766"/>
                <a:gd name="T116" fmla="*/ 658 w 1514"/>
                <a:gd name="T117" fmla="*/ 711 h 766"/>
                <a:gd name="T118" fmla="*/ 707 w 1514"/>
                <a:gd name="T119" fmla="*/ 723 h 766"/>
                <a:gd name="T120" fmla="*/ 707 w 1514"/>
                <a:gd name="T121" fmla="*/ 765 h 766"/>
                <a:gd name="T122" fmla="*/ 801 w 1514"/>
                <a:gd name="T123" fmla="*/ 699 h 766"/>
                <a:gd name="T124" fmla="*/ 872 w 1514"/>
                <a:gd name="T125" fmla="*/ 726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14" h="766">
                  <a:moveTo>
                    <a:pt x="872" y="726"/>
                  </a:moveTo>
                  <a:lnTo>
                    <a:pt x="921" y="730"/>
                  </a:lnTo>
                  <a:lnTo>
                    <a:pt x="938" y="753"/>
                  </a:lnTo>
                  <a:lnTo>
                    <a:pt x="947" y="757"/>
                  </a:lnTo>
                  <a:lnTo>
                    <a:pt x="1018" y="742"/>
                  </a:lnTo>
                  <a:lnTo>
                    <a:pt x="1022" y="730"/>
                  </a:lnTo>
                  <a:lnTo>
                    <a:pt x="1034" y="726"/>
                  </a:lnTo>
                  <a:lnTo>
                    <a:pt x="1068" y="699"/>
                  </a:lnTo>
                  <a:lnTo>
                    <a:pt x="1102" y="694"/>
                  </a:lnTo>
                  <a:lnTo>
                    <a:pt x="1126" y="679"/>
                  </a:lnTo>
                  <a:lnTo>
                    <a:pt x="1181" y="648"/>
                  </a:lnTo>
                  <a:lnTo>
                    <a:pt x="1189" y="660"/>
                  </a:lnTo>
                  <a:lnTo>
                    <a:pt x="1228" y="672"/>
                  </a:lnTo>
                  <a:lnTo>
                    <a:pt x="1286" y="645"/>
                  </a:lnTo>
                  <a:lnTo>
                    <a:pt x="1306" y="655"/>
                  </a:lnTo>
                  <a:lnTo>
                    <a:pt x="1290" y="679"/>
                  </a:lnTo>
                  <a:lnTo>
                    <a:pt x="1294" y="684"/>
                  </a:lnTo>
                  <a:lnTo>
                    <a:pt x="1319" y="684"/>
                  </a:lnTo>
                  <a:lnTo>
                    <a:pt x="1319" y="691"/>
                  </a:lnTo>
                  <a:lnTo>
                    <a:pt x="1303" y="726"/>
                  </a:lnTo>
                  <a:lnTo>
                    <a:pt x="1306" y="730"/>
                  </a:lnTo>
                  <a:lnTo>
                    <a:pt x="1319" y="730"/>
                  </a:lnTo>
                  <a:lnTo>
                    <a:pt x="1377" y="745"/>
                  </a:lnTo>
                  <a:lnTo>
                    <a:pt x="1403" y="726"/>
                  </a:lnTo>
                  <a:lnTo>
                    <a:pt x="1440" y="753"/>
                  </a:lnTo>
                  <a:lnTo>
                    <a:pt x="1453" y="742"/>
                  </a:lnTo>
                  <a:lnTo>
                    <a:pt x="1461" y="750"/>
                  </a:lnTo>
                  <a:lnTo>
                    <a:pt x="1474" y="750"/>
                  </a:lnTo>
                  <a:lnTo>
                    <a:pt x="1483" y="742"/>
                  </a:lnTo>
                  <a:lnTo>
                    <a:pt x="1479" y="699"/>
                  </a:lnTo>
                  <a:lnTo>
                    <a:pt x="1492" y="691"/>
                  </a:lnTo>
                  <a:lnTo>
                    <a:pt x="1513" y="664"/>
                  </a:lnTo>
                  <a:lnTo>
                    <a:pt x="1508" y="554"/>
                  </a:lnTo>
                  <a:lnTo>
                    <a:pt x="1487" y="499"/>
                  </a:lnTo>
                  <a:lnTo>
                    <a:pt x="1503" y="492"/>
                  </a:lnTo>
                  <a:lnTo>
                    <a:pt x="1458" y="410"/>
                  </a:lnTo>
                  <a:lnTo>
                    <a:pt x="1403" y="371"/>
                  </a:lnTo>
                  <a:lnTo>
                    <a:pt x="1387" y="379"/>
                  </a:lnTo>
                  <a:lnTo>
                    <a:pt x="1387" y="401"/>
                  </a:lnTo>
                  <a:lnTo>
                    <a:pt x="1340" y="460"/>
                  </a:lnTo>
                  <a:lnTo>
                    <a:pt x="1256" y="445"/>
                  </a:lnTo>
                  <a:lnTo>
                    <a:pt x="1252" y="418"/>
                  </a:lnTo>
                  <a:lnTo>
                    <a:pt x="1201" y="382"/>
                  </a:lnTo>
                  <a:lnTo>
                    <a:pt x="1094" y="362"/>
                  </a:lnTo>
                  <a:lnTo>
                    <a:pt x="1042" y="355"/>
                  </a:lnTo>
                  <a:lnTo>
                    <a:pt x="1026" y="355"/>
                  </a:lnTo>
                  <a:lnTo>
                    <a:pt x="984" y="323"/>
                  </a:lnTo>
                  <a:lnTo>
                    <a:pt x="896" y="304"/>
                  </a:lnTo>
                  <a:lnTo>
                    <a:pt x="837" y="195"/>
                  </a:lnTo>
                  <a:lnTo>
                    <a:pt x="833" y="164"/>
                  </a:lnTo>
                  <a:lnTo>
                    <a:pt x="858" y="156"/>
                  </a:lnTo>
                  <a:lnTo>
                    <a:pt x="858" y="120"/>
                  </a:lnTo>
                  <a:lnTo>
                    <a:pt x="875" y="78"/>
                  </a:lnTo>
                  <a:lnTo>
                    <a:pt x="853" y="62"/>
                  </a:lnTo>
                  <a:lnTo>
                    <a:pt x="884" y="39"/>
                  </a:lnTo>
                  <a:lnTo>
                    <a:pt x="867" y="31"/>
                  </a:lnTo>
                  <a:lnTo>
                    <a:pt x="825" y="31"/>
                  </a:lnTo>
                  <a:lnTo>
                    <a:pt x="754" y="0"/>
                  </a:lnTo>
                  <a:lnTo>
                    <a:pt x="707" y="0"/>
                  </a:lnTo>
                  <a:lnTo>
                    <a:pt x="670" y="12"/>
                  </a:lnTo>
                  <a:lnTo>
                    <a:pt x="632" y="12"/>
                  </a:lnTo>
                  <a:lnTo>
                    <a:pt x="569" y="42"/>
                  </a:lnTo>
                  <a:lnTo>
                    <a:pt x="519" y="35"/>
                  </a:lnTo>
                  <a:lnTo>
                    <a:pt x="469" y="54"/>
                  </a:lnTo>
                  <a:lnTo>
                    <a:pt x="426" y="39"/>
                  </a:lnTo>
                  <a:lnTo>
                    <a:pt x="402" y="20"/>
                  </a:lnTo>
                  <a:lnTo>
                    <a:pt x="335" y="12"/>
                  </a:lnTo>
                  <a:lnTo>
                    <a:pt x="288" y="39"/>
                  </a:lnTo>
                  <a:lnTo>
                    <a:pt x="264" y="27"/>
                  </a:lnTo>
                  <a:lnTo>
                    <a:pt x="247" y="15"/>
                  </a:lnTo>
                  <a:lnTo>
                    <a:pt x="196" y="3"/>
                  </a:lnTo>
                  <a:lnTo>
                    <a:pt x="162" y="23"/>
                  </a:lnTo>
                  <a:lnTo>
                    <a:pt x="151" y="59"/>
                  </a:lnTo>
                  <a:lnTo>
                    <a:pt x="121" y="74"/>
                  </a:lnTo>
                  <a:lnTo>
                    <a:pt x="117" y="93"/>
                  </a:lnTo>
                  <a:lnTo>
                    <a:pt x="99" y="101"/>
                  </a:lnTo>
                  <a:lnTo>
                    <a:pt x="78" y="98"/>
                  </a:lnTo>
                  <a:lnTo>
                    <a:pt x="70" y="113"/>
                  </a:lnTo>
                  <a:lnTo>
                    <a:pt x="67" y="132"/>
                  </a:lnTo>
                  <a:lnTo>
                    <a:pt x="58" y="132"/>
                  </a:lnTo>
                  <a:lnTo>
                    <a:pt x="54" y="156"/>
                  </a:lnTo>
                  <a:lnTo>
                    <a:pt x="78" y="176"/>
                  </a:lnTo>
                  <a:lnTo>
                    <a:pt x="83" y="211"/>
                  </a:lnTo>
                  <a:lnTo>
                    <a:pt x="75" y="222"/>
                  </a:lnTo>
                  <a:lnTo>
                    <a:pt x="37" y="226"/>
                  </a:lnTo>
                  <a:lnTo>
                    <a:pt x="20" y="206"/>
                  </a:lnTo>
                  <a:lnTo>
                    <a:pt x="0" y="211"/>
                  </a:lnTo>
                  <a:lnTo>
                    <a:pt x="0" y="222"/>
                  </a:lnTo>
                  <a:lnTo>
                    <a:pt x="8" y="250"/>
                  </a:lnTo>
                  <a:lnTo>
                    <a:pt x="12" y="265"/>
                  </a:lnTo>
                  <a:lnTo>
                    <a:pt x="12" y="289"/>
                  </a:lnTo>
                  <a:lnTo>
                    <a:pt x="4" y="304"/>
                  </a:lnTo>
                  <a:lnTo>
                    <a:pt x="8" y="316"/>
                  </a:lnTo>
                  <a:lnTo>
                    <a:pt x="33" y="316"/>
                  </a:lnTo>
                  <a:lnTo>
                    <a:pt x="46" y="340"/>
                  </a:lnTo>
                  <a:lnTo>
                    <a:pt x="99" y="379"/>
                  </a:lnTo>
                  <a:lnTo>
                    <a:pt x="99" y="391"/>
                  </a:lnTo>
                  <a:lnTo>
                    <a:pt x="138" y="433"/>
                  </a:lnTo>
                  <a:lnTo>
                    <a:pt x="151" y="445"/>
                  </a:lnTo>
                  <a:lnTo>
                    <a:pt x="162" y="449"/>
                  </a:lnTo>
                  <a:lnTo>
                    <a:pt x="188" y="430"/>
                  </a:lnTo>
                  <a:lnTo>
                    <a:pt x="209" y="445"/>
                  </a:lnTo>
                  <a:lnTo>
                    <a:pt x="300" y="519"/>
                  </a:lnTo>
                  <a:lnTo>
                    <a:pt x="319" y="558"/>
                  </a:lnTo>
                  <a:lnTo>
                    <a:pt x="339" y="558"/>
                  </a:lnTo>
                  <a:lnTo>
                    <a:pt x="351" y="547"/>
                  </a:lnTo>
                  <a:lnTo>
                    <a:pt x="360" y="554"/>
                  </a:lnTo>
                  <a:lnTo>
                    <a:pt x="360" y="589"/>
                  </a:lnTo>
                  <a:lnTo>
                    <a:pt x="414" y="616"/>
                  </a:lnTo>
                  <a:lnTo>
                    <a:pt x="426" y="616"/>
                  </a:lnTo>
                  <a:lnTo>
                    <a:pt x="434" y="645"/>
                  </a:lnTo>
                  <a:lnTo>
                    <a:pt x="481" y="667"/>
                  </a:lnTo>
                  <a:lnTo>
                    <a:pt x="486" y="684"/>
                  </a:lnTo>
                  <a:lnTo>
                    <a:pt x="494" y="691"/>
                  </a:lnTo>
                  <a:lnTo>
                    <a:pt x="532" y="687"/>
                  </a:lnTo>
                  <a:lnTo>
                    <a:pt x="552" y="687"/>
                  </a:lnTo>
                  <a:lnTo>
                    <a:pt x="587" y="711"/>
                  </a:lnTo>
                  <a:lnTo>
                    <a:pt x="658" y="711"/>
                  </a:lnTo>
                  <a:lnTo>
                    <a:pt x="699" y="706"/>
                  </a:lnTo>
                  <a:lnTo>
                    <a:pt x="707" y="723"/>
                  </a:lnTo>
                  <a:lnTo>
                    <a:pt x="699" y="753"/>
                  </a:lnTo>
                  <a:lnTo>
                    <a:pt x="707" y="765"/>
                  </a:lnTo>
                  <a:lnTo>
                    <a:pt x="749" y="734"/>
                  </a:lnTo>
                  <a:lnTo>
                    <a:pt x="801" y="699"/>
                  </a:lnTo>
                  <a:lnTo>
                    <a:pt x="837" y="706"/>
                  </a:lnTo>
                  <a:lnTo>
                    <a:pt x="872" y="726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36" name="未知"/>
            <p:cNvSpPr>
              <a:spLocks/>
            </p:cNvSpPr>
            <p:nvPr/>
          </p:nvSpPr>
          <p:spPr bwMode="auto">
            <a:xfrm>
              <a:off x="2846388" y="3062288"/>
              <a:ext cx="1504950" cy="1011237"/>
            </a:xfrm>
            <a:custGeom>
              <a:avLst/>
              <a:gdLst>
                <a:gd name="T0" fmla="*/ 80 w 983"/>
                <a:gd name="T1" fmla="*/ 242 h 653"/>
                <a:gd name="T2" fmla="*/ 125 w 983"/>
                <a:gd name="T3" fmla="*/ 215 h 653"/>
                <a:gd name="T4" fmla="*/ 109 w 983"/>
                <a:gd name="T5" fmla="*/ 204 h 653"/>
                <a:gd name="T6" fmla="*/ 138 w 983"/>
                <a:gd name="T7" fmla="*/ 176 h 653"/>
                <a:gd name="T8" fmla="*/ 101 w 983"/>
                <a:gd name="T9" fmla="*/ 106 h 653"/>
                <a:gd name="T10" fmla="*/ 122 w 983"/>
                <a:gd name="T11" fmla="*/ 43 h 653"/>
                <a:gd name="T12" fmla="*/ 323 w 983"/>
                <a:gd name="T13" fmla="*/ 0 h 653"/>
                <a:gd name="T14" fmla="*/ 440 w 983"/>
                <a:gd name="T15" fmla="*/ 24 h 653"/>
                <a:gd name="T16" fmla="*/ 512 w 983"/>
                <a:gd name="T17" fmla="*/ 63 h 653"/>
                <a:gd name="T18" fmla="*/ 575 w 983"/>
                <a:gd name="T19" fmla="*/ 36 h 653"/>
                <a:gd name="T20" fmla="*/ 662 w 983"/>
                <a:gd name="T21" fmla="*/ 28 h 653"/>
                <a:gd name="T22" fmla="*/ 772 w 983"/>
                <a:gd name="T23" fmla="*/ 55 h 653"/>
                <a:gd name="T24" fmla="*/ 838 w 983"/>
                <a:gd name="T25" fmla="*/ 129 h 653"/>
                <a:gd name="T26" fmla="*/ 901 w 983"/>
                <a:gd name="T27" fmla="*/ 149 h 653"/>
                <a:gd name="T28" fmla="*/ 965 w 983"/>
                <a:gd name="T29" fmla="*/ 251 h 653"/>
                <a:gd name="T30" fmla="*/ 977 w 983"/>
                <a:gd name="T31" fmla="*/ 320 h 653"/>
                <a:gd name="T32" fmla="*/ 944 w 983"/>
                <a:gd name="T33" fmla="*/ 371 h 653"/>
                <a:gd name="T34" fmla="*/ 906 w 983"/>
                <a:gd name="T35" fmla="*/ 402 h 653"/>
                <a:gd name="T36" fmla="*/ 890 w 983"/>
                <a:gd name="T37" fmla="*/ 449 h 653"/>
                <a:gd name="T38" fmla="*/ 848 w 983"/>
                <a:gd name="T39" fmla="*/ 426 h 653"/>
                <a:gd name="T40" fmla="*/ 851 w 983"/>
                <a:gd name="T41" fmla="*/ 461 h 653"/>
                <a:gd name="T42" fmla="*/ 914 w 983"/>
                <a:gd name="T43" fmla="*/ 493 h 653"/>
                <a:gd name="T44" fmla="*/ 944 w 983"/>
                <a:gd name="T45" fmla="*/ 508 h 653"/>
                <a:gd name="T46" fmla="*/ 906 w 983"/>
                <a:gd name="T47" fmla="*/ 532 h 653"/>
                <a:gd name="T48" fmla="*/ 876 w 983"/>
                <a:gd name="T49" fmla="*/ 527 h 653"/>
                <a:gd name="T50" fmla="*/ 835 w 983"/>
                <a:gd name="T51" fmla="*/ 551 h 653"/>
                <a:gd name="T52" fmla="*/ 805 w 983"/>
                <a:gd name="T53" fmla="*/ 583 h 653"/>
                <a:gd name="T54" fmla="*/ 750 w 983"/>
                <a:gd name="T55" fmla="*/ 524 h 653"/>
                <a:gd name="T56" fmla="*/ 667 w 983"/>
                <a:gd name="T57" fmla="*/ 520 h 653"/>
                <a:gd name="T58" fmla="*/ 575 w 983"/>
                <a:gd name="T59" fmla="*/ 539 h 653"/>
                <a:gd name="T60" fmla="*/ 553 w 983"/>
                <a:gd name="T61" fmla="*/ 571 h 653"/>
                <a:gd name="T62" fmla="*/ 508 w 983"/>
                <a:gd name="T63" fmla="*/ 652 h 653"/>
                <a:gd name="T64" fmla="*/ 418 w 983"/>
                <a:gd name="T65" fmla="*/ 610 h 653"/>
                <a:gd name="T66" fmla="*/ 260 w 983"/>
                <a:gd name="T67" fmla="*/ 554 h 653"/>
                <a:gd name="T68" fmla="*/ 193 w 983"/>
                <a:gd name="T69" fmla="*/ 547 h 653"/>
                <a:gd name="T70" fmla="*/ 62 w 983"/>
                <a:gd name="T71" fmla="*/ 496 h 653"/>
                <a:gd name="T72" fmla="*/ 0 w 983"/>
                <a:gd name="T73" fmla="*/ 356 h 653"/>
                <a:gd name="T74" fmla="*/ 25 w 983"/>
                <a:gd name="T75" fmla="*/ 312 h 653"/>
                <a:gd name="T76" fmla="*/ 20 w 983"/>
                <a:gd name="T77" fmla="*/ 254 h 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983" h="653">
                  <a:moveTo>
                    <a:pt x="51" y="231"/>
                  </a:moveTo>
                  <a:lnTo>
                    <a:pt x="80" y="242"/>
                  </a:lnTo>
                  <a:lnTo>
                    <a:pt x="135" y="227"/>
                  </a:lnTo>
                  <a:lnTo>
                    <a:pt x="125" y="215"/>
                  </a:lnTo>
                  <a:lnTo>
                    <a:pt x="114" y="215"/>
                  </a:lnTo>
                  <a:lnTo>
                    <a:pt x="109" y="204"/>
                  </a:lnTo>
                  <a:lnTo>
                    <a:pt x="114" y="188"/>
                  </a:lnTo>
                  <a:lnTo>
                    <a:pt x="138" y="176"/>
                  </a:lnTo>
                  <a:lnTo>
                    <a:pt x="155" y="149"/>
                  </a:lnTo>
                  <a:lnTo>
                    <a:pt x="101" y="106"/>
                  </a:lnTo>
                  <a:lnTo>
                    <a:pt x="96" y="63"/>
                  </a:lnTo>
                  <a:lnTo>
                    <a:pt x="122" y="43"/>
                  </a:lnTo>
                  <a:lnTo>
                    <a:pt x="311" y="9"/>
                  </a:lnTo>
                  <a:lnTo>
                    <a:pt x="323" y="0"/>
                  </a:lnTo>
                  <a:lnTo>
                    <a:pt x="347" y="4"/>
                  </a:lnTo>
                  <a:lnTo>
                    <a:pt x="440" y="24"/>
                  </a:lnTo>
                  <a:lnTo>
                    <a:pt x="470" y="39"/>
                  </a:lnTo>
                  <a:lnTo>
                    <a:pt x="512" y="63"/>
                  </a:lnTo>
                  <a:lnTo>
                    <a:pt x="536" y="59"/>
                  </a:lnTo>
                  <a:lnTo>
                    <a:pt x="575" y="36"/>
                  </a:lnTo>
                  <a:lnTo>
                    <a:pt x="629" y="43"/>
                  </a:lnTo>
                  <a:lnTo>
                    <a:pt x="662" y="28"/>
                  </a:lnTo>
                  <a:lnTo>
                    <a:pt x="733" y="71"/>
                  </a:lnTo>
                  <a:lnTo>
                    <a:pt x="772" y="55"/>
                  </a:lnTo>
                  <a:lnTo>
                    <a:pt x="793" y="102"/>
                  </a:lnTo>
                  <a:lnTo>
                    <a:pt x="838" y="129"/>
                  </a:lnTo>
                  <a:lnTo>
                    <a:pt x="876" y="161"/>
                  </a:lnTo>
                  <a:lnTo>
                    <a:pt x="901" y="149"/>
                  </a:lnTo>
                  <a:lnTo>
                    <a:pt x="953" y="212"/>
                  </a:lnTo>
                  <a:lnTo>
                    <a:pt x="965" y="251"/>
                  </a:lnTo>
                  <a:lnTo>
                    <a:pt x="982" y="273"/>
                  </a:lnTo>
                  <a:lnTo>
                    <a:pt x="977" y="320"/>
                  </a:lnTo>
                  <a:lnTo>
                    <a:pt x="935" y="351"/>
                  </a:lnTo>
                  <a:lnTo>
                    <a:pt x="944" y="371"/>
                  </a:lnTo>
                  <a:lnTo>
                    <a:pt x="927" y="387"/>
                  </a:lnTo>
                  <a:lnTo>
                    <a:pt x="906" y="402"/>
                  </a:lnTo>
                  <a:lnTo>
                    <a:pt x="906" y="434"/>
                  </a:lnTo>
                  <a:lnTo>
                    <a:pt x="890" y="449"/>
                  </a:lnTo>
                  <a:lnTo>
                    <a:pt x="868" y="442"/>
                  </a:lnTo>
                  <a:lnTo>
                    <a:pt x="848" y="426"/>
                  </a:lnTo>
                  <a:lnTo>
                    <a:pt x="838" y="446"/>
                  </a:lnTo>
                  <a:lnTo>
                    <a:pt x="851" y="461"/>
                  </a:lnTo>
                  <a:lnTo>
                    <a:pt x="880" y="465"/>
                  </a:lnTo>
                  <a:lnTo>
                    <a:pt x="914" y="493"/>
                  </a:lnTo>
                  <a:lnTo>
                    <a:pt x="931" y="493"/>
                  </a:lnTo>
                  <a:lnTo>
                    <a:pt x="944" y="508"/>
                  </a:lnTo>
                  <a:lnTo>
                    <a:pt x="931" y="535"/>
                  </a:lnTo>
                  <a:lnTo>
                    <a:pt x="906" y="532"/>
                  </a:lnTo>
                  <a:lnTo>
                    <a:pt x="890" y="544"/>
                  </a:lnTo>
                  <a:lnTo>
                    <a:pt x="876" y="527"/>
                  </a:lnTo>
                  <a:lnTo>
                    <a:pt x="843" y="539"/>
                  </a:lnTo>
                  <a:lnTo>
                    <a:pt x="835" y="551"/>
                  </a:lnTo>
                  <a:lnTo>
                    <a:pt x="835" y="574"/>
                  </a:lnTo>
                  <a:lnTo>
                    <a:pt x="805" y="583"/>
                  </a:lnTo>
                  <a:lnTo>
                    <a:pt x="764" y="544"/>
                  </a:lnTo>
                  <a:lnTo>
                    <a:pt x="750" y="524"/>
                  </a:lnTo>
                  <a:lnTo>
                    <a:pt x="722" y="535"/>
                  </a:lnTo>
                  <a:lnTo>
                    <a:pt x="667" y="520"/>
                  </a:lnTo>
                  <a:lnTo>
                    <a:pt x="583" y="532"/>
                  </a:lnTo>
                  <a:lnTo>
                    <a:pt x="575" y="539"/>
                  </a:lnTo>
                  <a:lnTo>
                    <a:pt x="571" y="563"/>
                  </a:lnTo>
                  <a:lnTo>
                    <a:pt x="553" y="571"/>
                  </a:lnTo>
                  <a:lnTo>
                    <a:pt x="553" y="593"/>
                  </a:lnTo>
                  <a:lnTo>
                    <a:pt x="508" y="652"/>
                  </a:lnTo>
                  <a:lnTo>
                    <a:pt x="423" y="637"/>
                  </a:lnTo>
                  <a:lnTo>
                    <a:pt x="418" y="610"/>
                  </a:lnTo>
                  <a:lnTo>
                    <a:pt x="369" y="574"/>
                  </a:lnTo>
                  <a:lnTo>
                    <a:pt x="260" y="554"/>
                  </a:lnTo>
                  <a:lnTo>
                    <a:pt x="209" y="547"/>
                  </a:lnTo>
                  <a:lnTo>
                    <a:pt x="193" y="547"/>
                  </a:lnTo>
                  <a:lnTo>
                    <a:pt x="151" y="515"/>
                  </a:lnTo>
                  <a:lnTo>
                    <a:pt x="62" y="496"/>
                  </a:lnTo>
                  <a:lnTo>
                    <a:pt x="4" y="387"/>
                  </a:lnTo>
                  <a:lnTo>
                    <a:pt x="0" y="356"/>
                  </a:lnTo>
                  <a:lnTo>
                    <a:pt x="25" y="348"/>
                  </a:lnTo>
                  <a:lnTo>
                    <a:pt x="25" y="312"/>
                  </a:lnTo>
                  <a:lnTo>
                    <a:pt x="42" y="270"/>
                  </a:lnTo>
                  <a:lnTo>
                    <a:pt x="20" y="254"/>
                  </a:lnTo>
                  <a:lnTo>
                    <a:pt x="51" y="231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37" name="未知"/>
            <p:cNvSpPr>
              <a:spLocks/>
            </p:cNvSpPr>
            <p:nvPr/>
          </p:nvSpPr>
          <p:spPr bwMode="auto">
            <a:xfrm>
              <a:off x="2846388" y="3062288"/>
              <a:ext cx="1504950" cy="1011237"/>
            </a:xfrm>
            <a:custGeom>
              <a:avLst/>
              <a:gdLst>
                <a:gd name="T0" fmla="*/ 80 w 983"/>
                <a:gd name="T1" fmla="*/ 242 h 653"/>
                <a:gd name="T2" fmla="*/ 125 w 983"/>
                <a:gd name="T3" fmla="*/ 215 h 653"/>
                <a:gd name="T4" fmla="*/ 109 w 983"/>
                <a:gd name="T5" fmla="*/ 204 h 653"/>
                <a:gd name="T6" fmla="*/ 138 w 983"/>
                <a:gd name="T7" fmla="*/ 176 h 653"/>
                <a:gd name="T8" fmla="*/ 101 w 983"/>
                <a:gd name="T9" fmla="*/ 106 h 653"/>
                <a:gd name="T10" fmla="*/ 122 w 983"/>
                <a:gd name="T11" fmla="*/ 43 h 653"/>
                <a:gd name="T12" fmla="*/ 323 w 983"/>
                <a:gd name="T13" fmla="*/ 0 h 653"/>
                <a:gd name="T14" fmla="*/ 440 w 983"/>
                <a:gd name="T15" fmla="*/ 24 h 653"/>
                <a:gd name="T16" fmla="*/ 512 w 983"/>
                <a:gd name="T17" fmla="*/ 63 h 653"/>
                <a:gd name="T18" fmla="*/ 575 w 983"/>
                <a:gd name="T19" fmla="*/ 36 h 653"/>
                <a:gd name="T20" fmla="*/ 662 w 983"/>
                <a:gd name="T21" fmla="*/ 28 h 653"/>
                <a:gd name="T22" fmla="*/ 772 w 983"/>
                <a:gd name="T23" fmla="*/ 55 h 653"/>
                <a:gd name="T24" fmla="*/ 838 w 983"/>
                <a:gd name="T25" fmla="*/ 129 h 653"/>
                <a:gd name="T26" fmla="*/ 901 w 983"/>
                <a:gd name="T27" fmla="*/ 149 h 653"/>
                <a:gd name="T28" fmla="*/ 965 w 983"/>
                <a:gd name="T29" fmla="*/ 251 h 653"/>
                <a:gd name="T30" fmla="*/ 977 w 983"/>
                <a:gd name="T31" fmla="*/ 320 h 653"/>
                <a:gd name="T32" fmla="*/ 944 w 983"/>
                <a:gd name="T33" fmla="*/ 371 h 653"/>
                <a:gd name="T34" fmla="*/ 906 w 983"/>
                <a:gd name="T35" fmla="*/ 402 h 653"/>
                <a:gd name="T36" fmla="*/ 890 w 983"/>
                <a:gd name="T37" fmla="*/ 449 h 653"/>
                <a:gd name="T38" fmla="*/ 848 w 983"/>
                <a:gd name="T39" fmla="*/ 426 h 653"/>
                <a:gd name="T40" fmla="*/ 851 w 983"/>
                <a:gd name="T41" fmla="*/ 461 h 653"/>
                <a:gd name="T42" fmla="*/ 914 w 983"/>
                <a:gd name="T43" fmla="*/ 493 h 653"/>
                <a:gd name="T44" fmla="*/ 944 w 983"/>
                <a:gd name="T45" fmla="*/ 508 h 653"/>
                <a:gd name="T46" fmla="*/ 906 w 983"/>
                <a:gd name="T47" fmla="*/ 532 h 653"/>
                <a:gd name="T48" fmla="*/ 876 w 983"/>
                <a:gd name="T49" fmla="*/ 527 h 653"/>
                <a:gd name="T50" fmla="*/ 835 w 983"/>
                <a:gd name="T51" fmla="*/ 551 h 653"/>
                <a:gd name="T52" fmla="*/ 805 w 983"/>
                <a:gd name="T53" fmla="*/ 583 h 653"/>
                <a:gd name="T54" fmla="*/ 750 w 983"/>
                <a:gd name="T55" fmla="*/ 524 h 653"/>
                <a:gd name="T56" fmla="*/ 667 w 983"/>
                <a:gd name="T57" fmla="*/ 520 h 653"/>
                <a:gd name="T58" fmla="*/ 575 w 983"/>
                <a:gd name="T59" fmla="*/ 539 h 653"/>
                <a:gd name="T60" fmla="*/ 553 w 983"/>
                <a:gd name="T61" fmla="*/ 571 h 653"/>
                <a:gd name="T62" fmla="*/ 508 w 983"/>
                <a:gd name="T63" fmla="*/ 652 h 653"/>
                <a:gd name="T64" fmla="*/ 418 w 983"/>
                <a:gd name="T65" fmla="*/ 610 h 653"/>
                <a:gd name="T66" fmla="*/ 260 w 983"/>
                <a:gd name="T67" fmla="*/ 554 h 653"/>
                <a:gd name="T68" fmla="*/ 193 w 983"/>
                <a:gd name="T69" fmla="*/ 547 h 653"/>
                <a:gd name="T70" fmla="*/ 62 w 983"/>
                <a:gd name="T71" fmla="*/ 496 h 653"/>
                <a:gd name="T72" fmla="*/ 0 w 983"/>
                <a:gd name="T73" fmla="*/ 356 h 653"/>
                <a:gd name="T74" fmla="*/ 25 w 983"/>
                <a:gd name="T75" fmla="*/ 312 h 653"/>
                <a:gd name="T76" fmla="*/ 20 w 983"/>
                <a:gd name="T77" fmla="*/ 254 h 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983" h="653">
                  <a:moveTo>
                    <a:pt x="51" y="231"/>
                  </a:moveTo>
                  <a:lnTo>
                    <a:pt x="80" y="242"/>
                  </a:lnTo>
                  <a:lnTo>
                    <a:pt x="135" y="227"/>
                  </a:lnTo>
                  <a:lnTo>
                    <a:pt x="125" y="215"/>
                  </a:lnTo>
                  <a:lnTo>
                    <a:pt x="114" y="215"/>
                  </a:lnTo>
                  <a:lnTo>
                    <a:pt x="109" y="204"/>
                  </a:lnTo>
                  <a:lnTo>
                    <a:pt x="114" y="188"/>
                  </a:lnTo>
                  <a:lnTo>
                    <a:pt x="138" y="176"/>
                  </a:lnTo>
                  <a:lnTo>
                    <a:pt x="155" y="149"/>
                  </a:lnTo>
                  <a:lnTo>
                    <a:pt x="101" y="106"/>
                  </a:lnTo>
                  <a:lnTo>
                    <a:pt x="96" y="63"/>
                  </a:lnTo>
                  <a:lnTo>
                    <a:pt x="122" y="43"/>
                  </a:lnTo>
                  <a:lnTo>
                    <a:pt x="311" y="9"/>
                  </a:lnTo>
                  <a:lnTo>
                    <a:pt x="323" y="0"/>
                  </a:lnTo>
                  <a:lnTo>
                    <a:pt x="347" y="4"/>
                  </a:lnTo>
                  <a:lnTo>
                    <a:pt x="440" y="24"/>
                  </a:lnTo>
                  <a:lnTo>
                    <a:pt x="470" y="39"/>
                  </a:lnTo>
                  <a:lnTo>
                    <a:pt x="512" y="63"/>
                  </a:lnTo>
                  <a:lnTo>
                    <a:pt x="536" y="59"/>
                  </a:lnTo>
                  <a:lnTo>
                    <a:pt x="575" y="36"/>
                  </a:lnTo>
                  <a:lnTo>
                    <a:pt x="629" y="43"/>
                  </a:lnTo>
                  <a:lnTo>
                    <a:pt x="662" y="28"/>
                  </a:lnTo>
                  <a:lnTo>
                    <a:pt x="733" y="71"/>
                  </a:lnTo>
                  <a:lnTo>
                    <a:pt x="772" y="55"/>
                  </a:lnTo>
                  <a:lnTo>
                    <a:pt x="793" y="102"/>
                  </a:lnTo>
                  <a:lnTo>
                    <a:pt x="838" y="129"/>
                  </a:lnTo>
                  <a:lnTo>
                    <a:pt x="876" y="161"/>
                  </a:lnTo>
                  <a:lnTo>
                    <a:pt x="901" y="149"/>
                  </a:lnTo>
                  <a:lnTo>
                    <a:pt x="953" y="212"/>
                  </a:lnTo>
                  <a:lnTo>
                    <a:pt x="965" y="251"/>
                  </a:lnTo>
                  <a:lnTo>
                    <a:pt x="982" y="273"/>
                  </a:lnTo>
                  <a:lnTo>
                    <a:pt x="977" y="320"/>
                  </a:lnTo>
                  <a:lnTo>
                    <a:pt x="935" y="351"/>
                  </a:lnTo>
                  <a:lnTo>
                    <a:pt x="944" y="371"/>
                  </a:lnTo>
                  <a:lnTo>
                    <a:pt x="927" y="387"/>
                  </a:lnTo>
                  <a:lnTo>
                    <a:pt x="906" y="402"/>
                  </a:lnTo>
                  <a:lnTo>
                    <a:pt x="906" y="434"/>
                  </a:lnTo>
                  <a:lnTo>
                    <a:pt x="890" y="449"/>
                  </a:lnTo>
                  <a:lnTo>
                    <a:pt x="868" y="442"/>
                  </a:lnTo>
                  <a:lnTo>
                    <a:pt x="848" y="426"/>
                  </a:lnTo>
                  <a:lnTo>
                    <a:pt x="838" y="446"/>
                  </a:lnTo>
                  <a:lnTo>
                    <a:pt x="851" y="461"/>
                  </a:lnTo>
                  <a:lnTo>
                    <a:pt x="880" y="465"/>
                  </a:lnTo>
                  <a:lnTo>
                    <a:pt x="914" y="493"/>
                  </a:lnTo>
                  <a:lnTo>
                    <a:pt x="931" y="493"/>
                  </a:lnTo>
                  <a:lnTo>
                    <a:pt x="944" y="508"/>
                  </a:lnTo>
                  <a:lnTo>
                    <a:pt x="931" y="535"/>
                  </a:lnTo>
                  <a:lnTo>
                    <a:pt x="906" y="532"/>
                  </a:lnTo>
                  <a:lnTo>
                    <a:pt x="890" y="544"/>
                  </a:lnTo>
                  <a:lnTo>
                    <a:pt x="876" y="527"/>
                  </a:lnTo>
                  <a:lnTo>
                    <a:pt x="843" y="539"/>
                  </a:lnTo>
                  <a:lnTo>
                    <a:pt x="835" y="551"/>
                  </a:lnTo>
                  <a:lnTo>
                    <a:pt x="835" y="574"/>
                  </a:lnTo>
                  <a:lnTo>
                    <a:pt x="805" y="583"/>
                  </a:lnTo>
                  <a:lnTo>
                    <a:pt x="764" y="544"/>
                  </a:lnTo>
                  <a:lnTo>
                    <a:pt x="750" y="524"/>
                  </a:lnTo>
                  <a:lnTo>
                    <a:pt x="722" y="535"/>
                  </a:lnTo>
                  <a:lnTo>
                    <a:pt x="667" y="520"/>
                  </a:lnTo>
                  <a:lnTo>
                    <a:pt x="583" y="532"/>
                  </a:lnTo>
                  <a:lnTo>
                    <a:pt x="575" y="539"/>
                  </a:lnTo>
                  <a:lnTo>
                    <a:pt x="571" y="563"/>
                  </a:lnTo>
                  <a:lnTo>
                    <a:pt x="553" y="571"/>
                  </a:lnTo>
                  <a:lnTo>
                    <a:pt x="553" y="593"/>
                  </a:lnTo>
                  <a:lnTo>
                    <a:pt x="508" y="652"/>
                  </a:lnTo>
                  <a:lnTo>
                    <a:pt x="423" y="637"/>
                  </a:lnTo>
                  <a:lnTo>
                    <a:pt x="418" y="610"/>
                  </a:lnTo>
                  <a:lnTo>
                    <a:pt x="369" y="574"/>
                  </a:lnTo>
                  <a:lnTo>
                    <a:pt x="260" y="554"/>
                  </a:lnTo>
                  <a:lnTo>
                    <a:pt x="209" y="547"/>
                  </a:lnTo>
                  <a:lnTo>
                    <a:pt x="193" y="547"/>
                  </a:lnTo>
                  <a:lnTo>
                    <a:pt x="151" y="515"/>
                  </a:lnTo>
                  <a:lnTo>
                    <a:pt x="62" y="496"/>
                  </a:lnTo>
                  <a:lnTo>
                    <a:pt x="4" y="387"/>
                  </a:lnTo>
                  <a:lnTo>
                    <a:pt x="0" y="356"/>
                  </a:lnTo>
                  <a:lnTo>
                    <a:pt x="25" y="348"/>
                  </a:lnTo>
                  <a:lnTo>
                    <a:pt x="25" y="312"/>
                  </a:lnTo>
                  <a:lnTo>
                    <a:pt x="42" y="270"/>
                  </a:lnTo>
                  <a:lnTo>
                    <a:pt x="20" y="254"/>
                  </a:lnTo>
                  <a:lnTo>
                    <a:pt x="51" y="231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38" name="未知"/>
            <p:cNvSpPr>
              <a:spLocks/>
            </p:cNvSpPr>
            <p:nvPr/>
          </p:nvSpPr>
          <p:spPr bwMode="auto">
            <a:xfrm>
              <a:off x="3365500" y="2657475"/>
              <a:ext cx="1624013" cy="1309688"/>
            </a:xfrm>
            <a:custGeom>
              <a:avLst/>
              <a:gdLst>
                <a:gd name="T0" fmla="*/ 0 w 1062"/>
                <a:gd name="T1" fmla="*/ 156 h 845"/>
                <a:gd name="T2" fmla="*/ 37 w 1062"/>
                <a:gd name="T3" fmla="*/ 117 h 845"/>
                <a:gd name="T4" fmla="*/ 162 w 1062"/>
                <a:gd name="T5" fmla="*/ 55 h 845"/>
                <a:gd name="T6" fmla="*/ 193 w 1062"/>
                <a:gd name="T7" fmla="*/ 12 h 845"/>
                <a:gd name="T8" fmla="*/ 217 w 1062"/>
                <a:gd name="T9" fmla="*/ 0 h 845"/>
                <a:gd name="T10" fmla="*/ 267 w 1062"/>
                <a:gd name="T11" fmla="*/ 27 h 845"/>
                <a:gd name="T12" fmla="*/ 272 w 1062"/>
                <a:gd name="T13" fmla="*/ 114 h 845"/>
                <a:gd name="T14" fmla="*/ 335 w 1062"/>
                <a:gd name="T15" fmla="*/ 183 h 845"/>
                <a:gd name="T16" fmla="*/ 440 w 1062"/>
                <a:gd name="T17" fmla="*/ 161 h 845"/>
                <a:gd name="T18" fmla="*/ 469 w 1062"/>
                <a:gd name="T19" fmla="*/ 180 h 845"/>
                <a:gd name="T20" fmla="*/ 423 w 1062"/>
                <a:gd name="T21" fmla="*/ 227 h 845"/>
                <a:gd name="T22" fmla="*/ 473 w 1062"/>
                <a:gd name="T23" fmla="*/ 273 h 845"/>
                <a:gd name="T24" fmla="*/ 494 w 1062"/>
                <a:gd name="T25" fmla="*/ 281 h 845"/>
                <a:gd name="T26" fmla="*/ 519 w 1062"/>
                <a:gd name="T27" fmla="*/ 317 h 845"/>
                <a:gd name="T28" fmla="*/ 620 w 1062"/>
                <a:gd name="T29" fmla="*/ 317 h 845"/>
                <a:gd name="T30" fmla="*/ 709 w 1062"/>
                <a:gd name="T31" fmla="*/ 285 h 845"/>
                <a:gd name="T32" fmla="*/ 717 w 1062"/>
                <a:gd name="T33" fmla="*/ 336 h 845"/>
                <a:gd name="T34" fmla="*/ 691 w 1062"/>
                <a:gd name="T35" fmla="*/ 368 h 845"/>
                <a:gd name="T36" fmla="*/ 687 w 1062"/>
                <a:gd name="T37" fmla="*/ 414 h 845"/>
                <a:gd name="T38" fmla="*/ 750 w 1062"/>
                <a:gd name="T39" fmla="*/ 437 h 845"/>
                <a:gd name="T40" fmla="*/ 817 w 1062"/>
                <a:gd name="T41" fmla="*/ 547 h 845"/>
                <a:gd name="T42" fmla="*/ 851 w 1062"/>
                <a:gd name="T43" fmla="*/ 590 h 845"/>
                <a:gd name="T44" fmla="*/ 884 w 1062"/>
                <a:gd name="T45" fmla="*/ 613 h 845"/>
                <a:gd name="T46" fmla="*/ 892 w 1062"/>
                <a:gd name="T47" fmla="*/ 586 h 845"/>
                <a:gd name="T48" fmla="*/ 927 w 1062"/>
                <a:gd name="T49" fmla="*/ 551 h 845"/>
                <a:gd name="T50" fmla="*/ 892 w 1062"/>
                <a:gd name="T51" fmla="*/ 523 h 845"/>
                <a:gd name="T52" fmla="*/ 914 w 1062"/>
                <a:gd name="T53" fmla="*/ 457 h 845"/>
                <a:gd name="T54" fmla="*/ 947 w 1062"/>
                <a:gd name="T55" fmla="*/ 461 h 845"/>
                <a:gd name="T56" fmla="*/ 1018 w 1062"/>
                <a:gd name="T57" fmla="*/ 503 h 845"/>
                <a:gd name="T58" fmla="*/ 1061 w 1062"/>
                <a:gd name="T59" fmla="*/ 542 h 845"/>
                <a:gd name="T60" fmla="*/ 1052 w 1062"/>
                <a:gd name="T61" fmla="*/ 593 h 845"/>
                <a:gd name="T62" fmla="*/ 998 w 1062"/>
                <a:gd name="T63" fmla="*/ 613 h 845"/>
                <a:gd name="T64" fmla="*/ 990 w 1062"/>
                <a:gd name="T65" fmla="*/ 625 h 845"/>
                <a:gd name="T66" fmla="*/ 951 w 1062"/>
                <a:gd name="T67" fmla="*/ 640 h 845"/>
                <a:gd name="T68" fmla="*/ 906 w 1062"/>
                <a:gd name="T69" fmla="*/ 632 h 845"/>
                <a:gd name="T70" fmla="*/ 906 w 1062"/>
                <a:gd name="T71" fmla="*/ 652 h 845"/>
                <a:gd name="T72" fmla="*/ 888 w 1062"/>
                <a:gd name="T73" fmla="*/ 679 h 845"/>
                <a:gd name="T74" fmla="*/ 898 w 1062"/>
                <a:gd name="T75" fmla="*/ 730 h 845"/>
                <a:gd name="T76" fmla="*/ 901 w 1062"/>
                <a:gd name="T77" fmla="*/ 757 h 845"/>
                <a:gd name="T78" fmla="*/ 856 w 1062"/>
                <a:gd name="T79" fmla="*/ 766 h 845"/>
                <a:gd name="T80" fmla="*/ 859 w 1062"/>
                <a:gd name="T81" fmla="*/ 813 h 845"/>
                <a:gd name="T82" fmla="*/ 835 w 1062"/>
                <a:gd name="T83" fmla="*/ 832 h 845"/>
                <a:gd name="T84" fmla="*/ 772 w 1062"/>
                <a:gd name="T85" fmla="*/ 840 h 845"/>
                <a:gd name="T86" fmla="*/ 746 w 1062"/>
                <a:gd name="T87" fmla="*/ 796 h 845"/>
                <a:gd name="T88" fmla="*/ 717 w 1062"/>
                <a:gd name="T89" fmla="*/ 796 h 845"/>
                <a:gd name="T90" fmla="*/ 662 w 1062"/>
                <a:gd name="T91" fmla="*/ 750 h 845"/>
                <a:gd name="T92" fmla="*/ 650 w 1062"/>
                <a:gd name="T93" fmla="*/ 711 h 845"/>
                <a:gd name="T94" fmla="*/ 587 w 1062"/>
                <a:gd name="T95" fmla="*/ 730 h 845"/>
                <a:gd name="T96" fmla="*/ 574 w 1062"/>
                <a:gd name="T97" fmla="*/ 754 h 845"/>
                <a:gd name="T98" fmla="*/ 511 w 1062"/>
                <a:gd name="T99" fmla="*/ 722 h 845"/>
                <a:gd name="T100" fmla="*/ 508 w 1062"/>
                <a:gd name="T101" fmla="*/ 688 h 845"/>
                <a:gd name="T102" fmla="*/ 549 w 1062"/>
                <a:gd name="T103" fmla="*/ 711 h 845"/>
                <a:gd name="T104" fmla="*/ 566 w 1062"/>
                <a:gd name="T105" fmla="*/ 664 h 845"/>
                <a:gd name="T106" fmla="*/ 604 w 1062"/>
                <a:gd name="T107" fmla="*/ 632 h 845"/>
                <a:gd name="T108" fmla="*/ 637 w 1062"/>
                <a:gd name="T109" fmla="*/ 581 h 845"/>
                <a:gd name="T110" fmla="*/ 624 w 1062"/>
                <a:gd name="T111" fmla="*/ 512 h 845"/>
                <a:gd name="T112" fmla="*/ 560 w 1062"/>
                <a:gd name="T113" fmla="*/ 410 h 845"/>
                <a:gd name="T114" fmla="*/ 499 w 1062"/>
                <a:gd name="T115" fmla="*/ 391 h 845"/>
                <a:gd name="T116" fmla="*/ 432 w 1062"/>
                <a:gd name="T117" fmla="*/ 317 h 845"/>
                <a:gd name="T118" fmla="*/ 322 w 1062"/>
                <a:gd name="T119" fmla="*/ 290 h 845"/>
                <a:gd name="T120" fmla="*/ 235 w 1062"/>
                <a:gd name="T121" fmla="*/ 297 h 845"/>
                <a:gd name="T122" fmla="*/ 172 w 1062"/>
                <a:gd name="T123" fmla="*/ 324 h 845"/>
                <a:gd name="T124" fmla="*/ 100 w 1062"/>
                <a:gd name="T125" fmla="*/ 285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62" h="845">
                  <a:moveTo>
                    <a:pt x="8" y="266"/>
                  </a:moveTo>
                  <a:lnTo>
                    <a:pt x="0" y="156"/>
                  </a:lnTo>
                  <a:lnTo>
                    <a:pt x="4" y="133"/>
                  </a:lnTo>
                  <a:lnTo>
                    <a:pt x="37" y="117"/>
                  </a:lnTo>
                  <a:lnTo>
                    <a:pt x="88" y="82"/>
                  </a:lnTo>
                  <a:lnTo>
                    <a:pt x="162" y="55"/>
                  </a:lnTo>
                  <a:lnTo>
                    <a:pt x="193" y="39"/>
                  </a:lnTo>
                  <a:lnTo>
                    <a:pt x="193" y="12"/>
                  </a:lnTo>
                  <a:lnTo>
                    <a:pt x="204" y="0"/>
                  </a:lnTo>
                  <a:lnTo>
                    <a:pt x="217" y="0"/>
                  </a:lnTo>
                  <a:lnTo>
                    <a:pt x="267" y="8"/>
                  </a:lnTo>
                  <a:lnTo>
                    <a:pt x="267" y="27"/>
                  </a:lnTo>
                  <a:lnTo>
                    <a:pt x="276" y="59"/>
                  </a:lnTo>
                  <a:lnTo>
                    <a:pt x="272" y="114"/>
                  </a:lnTo>
                  <a:lnTo>
                    <a:pt x="314" y="172"/>
                  </a:lnTo>
                  <a:lnTo>
                    <a:pt x="335" y="183"/>
                  </a:lnTo>
                  <a:lnTo>
                    <a:pt x="369" y="161"/>
                  </a:lnTo>
                  <a:lnTo>
                    <a:pt x="440" y="161"/>
                  </a:lnTo>
                  <a:lnTo>
                    <a:pt x="461" y="164"/>
                  </a:lnTo>
                  <a:lnTo>
                    <a:pt x="469" y="180"/>
                  </a:lnTo>
                  <a:lnTo>
                    <a:pt x="461" y="195"/>
                  </a:lnTo>
                  <a:lnTo>
                    <a:pt x="423" y="227"/>
                  </a:lnTo>
                  <a:lnTo>
                    <a:pt x="426" y="242"/>
                  </a:lnTo>
                  <a:lnTo>
                    <a:pt x="473" y="273"/>
                  </a:lnTo>
                  <a:lnTo>
                    <a:pt x="489" y="273"/>
                  </a:lnTo>
                  <a:lnTo>
                    <a:pt x="494" y="281"/>
                  </a:lnTo>
                  <a:lnTo>
                    <a:pt x="489" y="293"/>
                  </a:lnTo>
                  <a:lnTo>
                    <a:pt x="519" y="317"/>
                  </a:lnTo>
                  <a:lnTo>
                    <a:pt x="587" y="324"/>
                  </a:lnTo>
                  <a:lnTo>
                    <a:pt x="620" y="317"/>
                  </a:lnTo>
                  <a:lnTo>
                    <a:pt x="658" y="281"/>
                  </a:lnTo>
                  <a:lnTo>
                    <a:pt x="709" y="285"/>
                  </a:lnTo>
                  <a:lnTo>
                    <a:pt x="730" y="312"/>
                  </a:lnTo>
                  <a:lnTo>
                    <a:pt x="717" y="336"/>
                  </a:lnTo>
                  <a:lnTo>
                    <a:pt x="721" y="351"/>
                  </a:lnTo>
                  <a:lnTo>
                    <a:pt x="691" y="368"/>
                  </a:lnTo>
                  <a:lnTo>
                    <a:pt x="683" y="383"/>
                  </a:lnTo>
                  <a:lnTo>
                    <a:pt x="687" y="414"/>
                  </a:lnTo>
                  <a:lnTo>
                    <a:pt x="733" y="442"/>
                  </a:lnTo>
                  <a:lnTo>
                    <a:pt x="750" y="437"/>
                  </a:lnTo>
                  <a:lnTo>
                    <a:pt x="804" y="500"/>
                  </a:lnTo>
                  <a:lnTo>
                    <a:pt x="817" y="547"/>
                  </a:lnTo>
                  <a:lnTo>
                    <a:pt x="813" y="571"/>
                  </a:lnTo>
                  <a:lnTo>
                    <a:pt x="851" y="590"/>
                  </a:lnTo>
                  <a:lnTo>
                    <a:pt x="851" y="605"/>
                  </a:lnTo>
                  <a:lnTo>
                    <a:pt x="884" y="613"/>
                  </a:lnTo>
                  <a:lnTo>
                    <a:pt x="892" y="613"/>
                  </a:lnTo>
                  <a:lnTo>
                    <a:pt x="892" y="586"/>
                  </a:lnTo>
                  <a:lnTo>
                    <a:pt x="922" y="581"/>
                  </a:lnTo>
                  <a:lnTo>
                    <a:pt x="927" y="551"/>
                  </a:lnTo>
                  <a:lnTo>
                    <a:pt x="909" y="535"/>
                  </a:lnTo>
                  <a:lnTo>
                    <a:pt x="892" y="523"/>
                  </a:lnTo>
                  <a:lnTo>
                    <a:pt x="901" y="465"/>
                  </a:lnTo>
                  <a:lnTo>
                    <a:pt x="914" y="457"/>
                  </a:lnTo>
                  <a:lnTo>
                    <a:pt x="939" y="465"/>
                  </a:lnTo>
                  <a:lnTo>
                    <a:pt x="947" y="461"/>
                  </a:lnTo>
                  <a:lnTo>
                    <a:pt x="955" y="473"/>
                  </a:lnTo>
                  <a:lnTo>
                    <a:pt x="1018" y="503"/>
                  </a:lnTo>
                  <a:lnTo>
                    <a:pt x="1052" y="523"/>
                  </a:lnTo>
                  <a:lnTo>
                    <a:pt x="1061" y="542"/>
                  </a:lnTo>
                  <a:lnTo>
                    <a:pt x="1040" y="566"/>
                  </a:lnTo>
                  <a:lnTo>
                    <a:pt x="1052" y="593"/>
                  </a:lnTo>
                  <a:lnTo>
                    <a:pt x="1044" y="610"/>
                  </a:lnTo>
                  <a:lnTo>
                    <a:pt x="998" y="613"/>
                  </a:lnTo>
                  <a:lnTo>
                    <a:pt x="990" y="617"/>
                  </a:lnTo>
                  <a:lnTo>
                    <a:pt x="990" y="625"/>
                  </a:lnTo>
                  <a:lnTo>
                    <a:pt x="990" y="637"/>
                  </a:lnTo>
                  <a:lnTo>
                    <a:pt x="951" y="640"/>
                  </a:lnTo>
                  <a:lnTo>
                    <a:pt x="935" y="632"/>
                  </a:lnTo>
                  <a:lnTo>
                    <a:pt x="906" y="632"/>
                  </a:lnTo>
                  <a:lnTo>
                    <a:pt x="901" y="637"/>
                  </a:lnTo>
                  <a:lnTo>
                    <a:pt x="906" y="652"/>
                  </a:lnTo>
                  <a:lnTo>
                    <a:pt x="892" y="664"/>
                  </a:lnTo>
                  <a:lnTo>
                    <a:pt x="888" y="679"/>
                  </a:lnTo>
                  <a:lnTo>
                    <a:pt x="914" y="699"/>
                  </a:lnTo>
                  <a:lnTo>
                    <a:pt x="898" y="730"/>
                  </a:lnTo>
                  <a:lnTo>
                    <a:pt x="906" y="750"/>
                  </a:lnTo>
                  <a:lnTo>
                    <a:pt x="901" y="757"/>
                  </a:lnTo>
                  <a:lnTo>
                    <a:pt x="876" y="757"/>
                  </a:lnTo>
                  <a:lnTo>
                    <a:pt x="856" y="766"/>
                  </a:lnTo>
                  <a:lnTo>
                    <a:pt x="872" y="785"/>
                  </a:lnTo>
                  <a:lnTo>
                    <a:pt x="859" y="813"/>
                  </a:lnTo>
                  <a:lnTo>
                    <a:pt x="830" y="820"/>
                  </a:lnTo>
                  <a:lnTo>
                    <a:pt x="835" y="832"/>
                  </a:lnTo>
                  <a:lnTo>
                    <a:pt x="825" y="844"/>
                  </a:lnTo>
                  <a:lnTo>
                    <a:pt x="772" y="840"/>
                  </a:lnTo>
                  <a:lnTo>
                    <a:pt x="750" y="824"/>
                  </a:lnTo>
                  <a:lnTo>
                    <a:pt x="746" y="796"/>
                  </a:lnTo>
                  <a:lnTo>
                    <a:pt x="738" y="785"/>
                  </a:lnTo>
                  <a:lnTo>
                    <a:pt x="717" y="796"/>
                  </a:lnTo>
                  <a:lnTo>
                    <a:pt x="687" y="766"/>
                  </a:lnTo>
                  <a:lnTo>
                    <a:pt x="662" y="750"/>
                  </a:lnTo>
                  <a:lnTo>
                    <a:pt x="658" y="727"/>
                  </a:lnTo>
                  <a:lnTo>
                    <a:pt x="650" y="711"/>
                  </a:lnTo>
                  <a:lnTo>
                    <a:pt x="637" y="711"/>
                  </a:lnTo>
                  <a:lnTo>
                    <a:pt x="587" y="730"/>
                  </a:lnTo>
                  <a:lnTo>
                    <a:pt x="591" y="754"/>
                  </a:lnTo>
                  <a:lnTo>
                    <a:pt x="574" y="754"/>
                  </a:lnTo>
                  <a:lnTo>
                    <a:pt x="540" y="727"/>
                  </a:lnTo>
                  <a:lnTo>
                    <a:pt x="511" y="722"/>
                  </a:lnTo>
                  <a:lnTo>
                    <a:pt x="499" y="707"/>
                  </a:lnTo>
                  <a:lnTo>
                    <a:pt x="508" y="688"/>
                  </a:lnTo>
                  <a:lnTo>
                    <a:pt x="528" y="703"/>
                  </a:lnTo>
                  <a:lnTo>
                    <a:pt x="549" y="711"/>
                  </a:lnTo>
                  <a:lnTo>
                    <a:pt x="566" y="695"/>
                  </a:lnTo>
                  <a:lnTo>
                    <a:pt x="566" y="664"/>
                  </a:lnTo>
                  <a:lnTo>
                    <a:pt x="587" y="649"/>
                  </a:lnTo>
                  <a:lnTo>
                    <a:pt x="604" y="632"/>
                  </a:lnTo>
                  <a:lnTo>
                    <a:pt x="595" y="613"/>
                  </a:lnTo>
                  <a:lnTo>
                    <a:pt x="637" y="581"/>
                  </a:lnTo>
                  <a:lnTo>
                    <a:pt x="642" y="535"/>
                  </a:lnTo>
                  <a:lnTo>
                    <a:pt x="624" y="512"/>
                  </a:lnTo>
                  <a:lnTo>
                    <a:pt x="612" y="473"/>
                  </a:lnTo>
                  <a:lnTo>
                    <a:pt x="560" y="410"/>
                  </a:lnTo>
                  <a:lnTo>
                    <a:pt x="536" y="422"/>
                  </a:lnTo>
                  <a:lnTo>
                    <a:pt x="499" y="391"/>
                  </a:lnTo>
                  <a:lnTo>
                    <a:pt x="453" y="363"/>
                  </a:lnTo>
                  <a:lnTo>
                    <a:pt x="432" y="317"/>
                  </a:lnTo>
                  <a:lnTo>
                    <a:pt x="393" y="332"/>
                  </a:lnTo>
                  <a:lnTo>
                    <a:pt x="322" y="290"/>
                  </a:lnTo>
                  <a:lnTo>
                    <a:pt x="288" y="305"/>
                  </a:lnTo>
                  <a:lnTo>
                    <a:pt x="235" y="297"/>
                  </a:lnTo>
                  <a:lnTo>
                    <a:pt x="196" y="320"/>
                  </a:lnTo>
                  <a:lnTo>
                    <a:pt x="172" y="324"/>
                  </a:lnTo>
                  <a:lnTo>
                    <a:pt x="130" y="300"/>
                  </a:lnTo>
                  <a:lnTo>
                    <a:pt x="100" y="285"/>
                  </a:lnTo>
                  <a:lnTo>
                    <a:pt x="8" y="266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39" name="未知"/>
            <p:cNvSpPr>
              <a:spLocks/>
            </p:cNvSpPr>
            <p:nvPr/>
          </p:nvSpPr>
          <p:spPr bwMode="auto">
            <a:xfrm>
              <a:off x="3365500" y="2657475"/>
              <a:ext cx="1624013" cy="1309688"/>
            </a:xfrm>
            <a:custGeom>
              <a:avLst/>
              <a:gdLst>
                <a:gd name="T0" fmla="*/ 0 w 1062"/>
                <a:gd name="T1" fmla="*/ 156 h 845"/>
                <a:gd name="T2" fmla="*/ 37 w 1062"/>
                <a:gd name="T3" fmla="*/ 117 h 845"/>
                <a:gd name="T4" fmla="*/ 162 w 1062"/>
                <a:gd name="T5" fmla="*/ 55 h 845"/>
                <a:gd name="T6" fmla="*/ 193 w 1062"/>
                <a:gd name="T7" fmla="*/ 12 h 845"/>
                <a:gd name="T8" fmla="*/ 217 w 1062"/>
                <a:gd name="T9" fmla="*/ 0 h 845"/>
                <a:gd name="T10" fmla="*/ 267 w 1062"/>
                <a:gd name="T11" fmla="*/ 27 h 845"/>
                <a:gd name="T12" fmla="*/ 272 w 1062"/>
                <a:gd name="T13" fmla="*/ 114 h 845"/>
                <a:gd name="T14" fmla="*/ 335 w 1062"/>
                <a:gd name="T15" fmla="*/ 183 h 845"/>
                <a:gd name="T16" fmla="*/ 440 w 1062"/>
                <a:gd name="T17" fmla="*/ 161 h 845"/>
                <a:gd name="T18" fmla="*/ 469 w 1062"/>
                <a:gd name="T19" fmla="*/ 180 h 845"/>
                <a:gd name="T20" fmla="*/ 423 w 1062"/>
                <a:gd name="T21" fmla="*/ 227 h 845"/>
                <a:gd name="T22" fmla="*/ 473 w 1062"/>
                <a:gd name="T23" fmla="*/ 273 h 845"/>
                <a:gd name="T24" fmla="*/ 494 w 1062"/>
                <a:gd name="T25" fmla="*/ 281 h 845"/>
                <a:gd name="T26" fmla="*/ 519 w 1062"/>
                <a:gd name="T27" fmla="*/ 317 h 845"/>
                <a:gd name="T28" fmla="*/ 620 w 1062"/>
                <a:gd name="T29" fmla="*/ 317 h 845"/>
                <a:gd name="T30" fmla="*/ 709 w 1062"/>
                <a:gd name="T31" fmla="*/ 285 h 845"/>
                <a:gd name="T32" fmla="*/ 717 w 1062"/>
                <a:gd name="T33" fmla="*/ 336 h 845"/>
                <a:gd name="T34" fmla="*/ 691 w 1062"/>
                <a:gd name="T35" fmla="*/ 368 h 845"/>
                <a:gd name="T36" fmla="*/ 687 w 1062"/>
                <a:gd name="T37" fmla="*/ 414 h 845"/>
                <a:gd name="T38" fmla="*/ 750 w 1062"/>
                <a:gd name="T39" fmla="*/ 437 h 845"/>
                <a:gd name="T40" fmla="*/ 817 w 1062"/>
                <a:gd name="T41" fmla="*/ 547 h 845"/>
                <a:gd name="T42" fmla="*/ 851 w 1062"/>
                <a:gd name="T43" fmla="*/ 590 h 845"/>
                <a:gd name="T44" fmla="*/ 884 w 1062"/>
                <a:gd name="T45" fmla="*/ 613 h 845"/>
                <a:gd name="T46" fmla="*/ 892 w 1062"/>
                <a:gd name="T47" fmla="*/ 586 h 845"/>
                <a:gd name="T48" fmla="*/ 927 w 1062"/>
                <a:gd name="T49" fmla="*/ 551 h 845"/>
                <a:gd name="T50" fmla="*/ 892 w 1062"/>
                <a:gd name="T51" fmla="*/ 523 h 845"/>
                <a:gd name="T52" fmla="*/ 914 w 1062"/>
                <a:gd name="T53" fmla="*/ 457 h 845"/>
                <a:gd name="T54" fmla="*/ 947 w 1062"/>
                <a:gd name="T55" fmla="*/ 461 h 845"/>
                <a:gd name="T56" fmla="*/ 1018 w 1062"/>
                <a:gd name="T57" fmla="*/ 503 h 845"/>
                <a:gd name="T58" fmla="*/ 1061 w 1062"/>
                <a:gd name="T59" fmla="*/ 542 h 845"/>
                <a:gd name="T60" fmla="*/ 1052 w 1062"/>
                <a:gd name="T61" fmla="*/ 593 h 845"/>
                <a:gd name="T62" fmla="*/ 998 w 1062"/>
                <a:gd name="T63" fmla="*/ 613 h 845"/>
                <a:gd name="T64" fmla="*/ 990 w 1062"/>
                <a:gd name="T65" fmla="*/ 625 h 845"/>
                <a:gd name="T66" fmla="*/ 951 w 1062"/>
                <a:gd name="T67" fmla="*/ 640 h 845"/>
                <a:gd name="T68" fmla="*/ 906 w 1062"/>
                <a:gd name="T69" fmla="*/ 632 h 845"/>
                <a:gd name="T70" fmla="*/ 906 w 1062"/>
                <a:gd name="T71" fmla="*/ 652 h 845"/>
                <a:gd name="T72" fmla="*/ 888 w 1062"/>
                <a:gd name="T73" fmla="*/ 679 h 845"/>
                <a:gd name="T74" fmla="*/ 898 w 1062"/>
                <a:gd name="T75" fmla="*/ 730 h 845"/>
                <a:gd name="T76" fmla="*/ 901 w 1062"/>
                <a:gd name="T77" fmla="*/ 757 h 845"/>
                <a:gd name="T78" fmla="*/ 856 w 1062"/>
                <a:gd name="T79" fmla="*/ 766 h 845"/>
                <a:gd name="T80" fmla="*/ 859 w 1062"/>
                <a:gd name="T81" fmla="*/ 813 h 845"/>
                <a:gd name="T82" fmla="*/ 835 w 1062"/>
                <a:gd name="T83" fmla="*/ 832 h 845"/>
                <a:gd name="T84" fmla="*/ 772 w 1062"/>
                <a:gd name="T85" fmla="*/ 840 h 845"/>
                <a:gd name="T86" fmla="*/ 746 w 1062"/>
                <a:gd name="T87" fmla="*/ 796 h 845"/>
                <a:gd name="T88" fmla="*/ 717 w 1062"/>
                <a:gd name="T89" fmla="*/ 796 h 845"/>
                <a:gd name="T90" fmla="*/ 662 w 1062"/>
                <a:gd name="T91" fmla="*/ 750 h 845"/>
                <a:gd name="T92" fmla="*/ 650 w 1062"/>
                <a:gd name="T93" fmla="*/ 711 h 845"/>
                <a:gd name="T94" fmla="*/ 587 w 1062"/>
                <a:gd name="T95" fmla="*/ 730 h 845"/>
                <a:gd name="T96" fmla="*/ 574 w 1062"/>
                <a:gd name="T97" fmla="*/ 754 h 845"/>
                <a:gd name="T98" fmla="*/ 511 w 1062"/>
                <a:gd name="T99" fmla="*/ 722 h 845"/>
                <a:gd name="T100" fmla="*/ 508 w 1062"/>
                <a:gd name="T101" fmla="*/ 688 h 845"/>
                <a:gd name="T102" fmla="*/ 549 w 1062"/>
                <a:gd name="T103" fmla="*/ 711 h 845"/>
                <a:gd name="T104" fmla="*/ 566 w 1062"/>
                <a:gd name="T105" fmla="*/ 664 h 845"/>
                <a:gd name="T106" fmla="*/ 604 w 1062"/>
                <a:gd name="T107" fmla="*/ 632 h 845"/>
                <a:gd name="T108" fmla="*/ 637 w 1062"/>
                <a:gd name="T109" fmla="*/ 581 h 845"/>
                <a:gd name="T110" fmla="*/ 624 w 1062"/>
                <a:gd name="T111" fmla="*/ 512 h 845"/>
                <a:gd name="T112" fmla="*/ 560 w 1062"/>
                <a:gd name="T113" fmla="*/ 410 h 845"/>
                <a:gd name="T114" fmla="*/ 499 w 1062"/>
                <a:gd name="T115" fmla="*/ 391 h 845"/>
                <a:gd name="T116" fmla="*/ 432 w 1062"/>
                <a:gd name="T117" fmla="*/ 317 h 845"/>
                <a:gd name="T118" fmla="*/ 322 w 1062"/>
                <a:gd name="T119" fmla="*/ 290 h 845"/>
                <a:gd name="T120" fmla="*/ 235 w 1062"/>
                <a:gd name="T121" fmla="*/ 297 h 845"/>
                <a:gd name="T122" fmla="*/ 172 w 1062"/>
                <a:gd name="T123" fmla="*/ 324 h 845"/>
                <a:gd name="T124" fmla="*/ 100 w 1062"/>
                <a:gd name="T125" fmla="*/ 285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62" h="845">
                  <a:moveTo>
                    <a:pt x="8" y="266"/>
                  </a:moveTo>
                  <a:lnTo>
                    <a:pt x="0" y="156"/>
                  </a:lnTo>
                  <a:lnTo>
                    <a:pt x="4" y="133"/>
                  </a:lnTo>
                  <a:lnTo>
                    <a:pt x="37" y="117"/>
                  </a:lnTo>
                  <a:lnTo>
                    <a:pt x="88" y="82"/>
                  </a:lnTo>
                  <a:lnTo>
                    <a:pt x="162" y="55"/>
                  </a:lnTo>
                  <a:lnTo>
                    <a:pt x="193" y="39"/>
                  </a:lnTo>
                  <a:lnTo>
                    <a:pt x="193" y="12"/>
                  </a:lnTo>
                  <a:lnTo>
                    <a:pt x="204" y="0"/>
                  </a:lnTo>
                  <a:lnTo>
                    <a:pt x="217" y="0"/>
                  </a:lnTo>
                  <a:lnTo>
                    <a:pt x="267" y="8"/>
                  </a:lnTo>
                  <a:lnTo>
                    <a:pt x="267" y="27"/>
                  </a:lnTo>
                  <a:lnTo>
                    <a:pt x="276" y="59"/>
                  </a:lnTo>
                  <a:lnTo>
                    <a:pt x="272" y="114"/>
                  </a:lnTo>
                  <a:lnTo>
                    <a:pt x="314" y="172"/>
                  </a:lnTo>
                  <a:lnTo>
                    <a:pt x="335" y="183"/>
                  </a:lnTo>
                  <a:lnTo>
                    <a:pt x="369" y="161"/>
                  </a:lnTo>
                  <a:lnTo>
                    <a:pt x="440" y="161"/>
                  </a:lnTo>
                  <a:lnTo>
                    <a:pt x="461" y="164"/>
                  </a:lnTo>
                  <a:lnTo>
                    <a:pt x="469" y="180"/>
                  </a:lnTo>
                  <a:lnTo>
                    <a:pt x="461" y="195"/>
                  </a:lnTo>
                  <a:lnTo>
                    <a:pt x="423" y="227"/>
                  </a:lnTo>
                  <a:lnTo>
                    <a:pt x="426" y="242"/>
                  </a:lnTo>
                  <a:lnTo>
                    <a:pt x="473" y="273"/>
                  </a:lnTo>
                  <a:lnTo>
                    <a:pt x="489" y="273"/>
                  </a:lnTo>
                  <a:lnTo>
                    <a:pt x="494" y="281"/>
                  </a:lnTo>
                  <a:lnTo>
                    <a:pt x="489" y="293"/>
                  </a:lnTo>
                  <a:lnTo>
                    <a:pt x="519" y="317"/>
                  </a:lnTo>
                  <a:lnTo>
                    <a:pt x="587" y="324"/>
                  </a:lnTo>
                  <a:lnTo>
                    <a:pt x="620" y="317"/>
                  </a:lnTo>
                  <a:lnTo>
                    <a:pt x="658" y="281"/>
                  </a:lnTo>
                  <a:lnTo>
                    <a:pt x="709" y="285"/>
                  </a:lnTo>
                  <a:lnTo>
                    <a:pt x="730" y="312"/>
                  </a:lnTo>
                  <a:lnTo>
                    <a:pt x="717" y="336"/>
                  </a:lnTo>
                  <a:lnTo>
                    <a:pt x="721" y="351"/>
                  </a:lnTo>
                  <a:lnTo>
                    <a:pt x="691" y="368"/>
                  </a:lnTo>
                  <a:lnTo>
                    <a:pt x="683" y="383"/>
                  </a:lnTo>
                  <a:lnTo>
                    <a:pt x="687" y="414"/>
                  </a:lnTo>
                  <a:lnTo>
                    <a:pt x="733" y="442"/>
                  </a:lnTo>
                  <a:lnTo>
                    <a:pt x="750" y="437"/>
                  </a:lnTo>
                  <a:lnTo>
                    <a:pt x="804" y="500"/>
                  </a:lnTo>
                  <a:lnTo>
                    <a:pt x="817" y="547"/>
                  </a:lnTo>
                  <a:lnTo>
                    <a:pt x="813" y="571"/>
                  </a:lnTo>
                  <a:lnTo>
                    <a:pt x="851" y="590"/>
                  </a:lnTo>
                  <a:lnTo>
                    <a:pt x="851" y="605"/>
                  </a:lnTo>
                  <a:lnTo>
                    <a:pt x="884" y="613"/>
                  </a:lnTo>
                  <a:lnTo>
                    <a:pt x="892" y="613"/>
                  </a:lnTo>
                  <a:lnTo>
                    <a:pt x="892" y="586"/>
                  </a:lnTo>
                  <a:lnTo>
                    <a:pt x="922" y="581"/>
                  </a:lnTo>
                  <a:lnTo>
                    <a:pt x="927" y="551"/>
                  </a:lnTo>
                  <a:lnTo>
                    <a:pt x="909" y="535"/>
                  </a:lnTo>
                  <a:lnTo>
                    <a:pt x="892" y="523"/>
                  </a:lnTo>
                  <a:lnTo>
                    <a:pt x="901" y="465"/>
                  </a:lnTo>
                  <a:lnTo>
                    <a:pt x="914" y="457"/>
                  </a:lnTo>
                  <a:lnTo>
                    <a:pt x="939" y="465"/>
                  </a:lnTo>
                  <a:lnTo>
                    <a:pt x="947" y="461"/>
                  </a:lnTo>
                  <a:lnTo>
                    <a:pt x="955" y="473"/>
                  </a:lnTo>
                  <a:lnTo>
                    <a:pt x="1018" y="503"/>
                  </a:lnTo>
                  <a:lnTo>
                    <a:pt x="1052" y="523"/>
                  </a:lnTo>
                  <a:lnTo>
                    <a:pt x="1061" y="542"/>
                  </a:lnTo>
                  <a:lnTo>
                    <a:pt x="1040" y="566"/>
                  </a:lnTo>
                  <a:lnTo>
                    <a:pt x="1052" y="593"/>
                  </a:lnTo>
                  <a:lnTo>
                    <a:pt x="1044" y="610"/>
                  </a:lnTo>
                  <a:lnTo>
                    <a:pt x="998" y="613"/>
                  </a:lnTo>
                  <a:lnTo>
                    <a:pt x="990" y="617"/>
                  </a:lnTo>
                  <a:lnTo>
                    <a:pt x="990" y="625"/>
                  </a:lnTo>
                  <a:lnTo>
                    <a:pt x="990" y="637"/>
                  </a:lnTo>
                  <a:lnTo>
                    <a:pt x="951" y="640"/>
                  </a:lnTo>
                  <a:lnTo>
                    <a:pt x="935" y="632"/>
                  </a:lnTo>
                  <a:lnTo>
                    <a:pt x="906" y="632"/>
                  </a:lnTo>
                  <a:lnTo>
                    <a:pt x="901" y="637"/>
                  </a:lnTo>
                  <a:lnTo>
                    <a:pt x="906" y="652"/>
                  </a:lnTo>
                  <a:lnTo>
                    <a:pt x="892" y="664"/>
                  </a:lnTo>
                  <a:lnTo>
                    <a:pt x="888" y="679"/>
                  </a:lnTo>
                  <a:lnTo>
                    <a:pt x="914" y="699"/>
                  </a:lnTo>
                  <a:lnTo>
                    <a:pt x="898" y="730"/>
                  </a:lnTo>
                  <a:lnTo>
                    <a:pt x="906" y="750"/>
                  </a:lnTo>
                  <a:lnTo>
                    <a:pt x="901" y="757"/>
                  </a:lnTo>
                  <a:lnTo>
                    <a:pt x="876" y="757"/>
                  </a:lnTo>
                  <a:lnTo>
                    <a:pt x="856" y="766"/>
                  </a:lnTo>
                  <a:lnTo>
                    <a:pt x="872" y="785"/>
                  </a:lnTo>
                  <a:lnTo>
                    <a:pt x="859" y="813"/>
                  </a:lnTo>
                  <a:lnTo>
                    <a:pt x="830" y="820"/>
                  </a:lnTo>
                  <a:lnTo>
                    <a:pt x="835" y="832"/>
                  </a:lnTo>
                  <a:lnTo>
                    <a:pt x="825" y="844"/>
                  </a:lnTo>
                  <a:lnTo>
                    <a:pt x="772" y="840"/>
                  </a:lnTo>
                  <a:lnTo>
                    <a:pt x="750" y="824"/>
                  </a:lnTo>
                  <a:lnTo>
                    <a:pt x="746" y="796"/>
                  </a:lnTo>
                  <a:lnTo>
                    <a:pt x="738" y="785"/>
                  </a:lnTo>
                  <a:lnTo>
                    <a:pt x="717" y="796"/>
                  </a:lnTo>
                  <a:lnTo>
                    <a:pt x="687" y="766"/>
                  </a:lnTo>
                  <a:lnTo>
                    <a:pt x="662" y="750"/>
                  </a:lnTo>
                  <a:lnTo>
                    <a:pt x="658" y="727"/>
                  </a:lnTo>
                  <a:lnTo>
                    <a:pt x="650" y="711"/>
                  </a:lnTo>
                  <a:lnTo>
                    <a:pt x="637" y="711"/>
                  </a:lnTo>
                  <a:lnTo>
                    <a:pt x="587" y="730"/>
                  </a:lnTo>
                  <a:lnTo>
                    <a:pt x="591" y="754"/>
                  </a:lnTo>
                  <a:lnTo>
                    <a:pt x="574" y="754"/>
                  </a:lnTo>
                  <a:lnTo>
                    <a:pt x="540" y="727"/>
                  </a:lnTo>
                  <a:lnTo>
                    <a:pt x="511" y="722"/>
                  </a:lnTo>
                  <a:lnTo>
                    <a:pt x="499" y="707"/>
                  </a:lnTo>
                  <a:lnTo>
                    <a:pt x="508" y="688"/>
                  </a:lnTo>
                  <a:lnTo>
                    <a:pt x="528" y="703"/>
                  </a:lnTo>
                  <a:lnTo>
                    <a:pt x="549" y="711"/>
                  </a:lnTo>
                  <a:lnTo>
                    <a:pt x="566" y="695"/>
                  </a:lnTo>
                  <a:lnTo>
                    <a:pt x="566" y="664"/>
                  </a:lnTo>
                  <a:lnTo>
                    <a:pt x="587" y="649"/>
                  </a:lnTo>
                  <a:lnTo>
                    <a:pt x="604" y="632"/>
                  </a:lnTo>
                  <a:lnTo>
                    <a:pt x="595" y="613"/>
                  </a:lnTo>
                  <a:lnTo>
                    <a:pt x="637" y="581"/>
                  </a:lnTo>
                  <a:lnTo>
                    <a:pt x="642" y="535"/>
                  </a:lnTo>
                  <a:lnTo>
                    <a:pt x="624" y="512"/>
                  </a:lnTo>
                  <a:lnTo>
                    <a:pt x="612" y="473"/>
                  </a:lnTo>
                  <a:lnTo>
                    <a:pt x="560" y="410"/>
                  </a:lnTo>
                  <a:lnTo>
                    <a:pt x="536" y="422"/>
                  </a:lnTo>
                  <a:lnTo>
                    <a:pt x="499" y="391"/>
                  </a:lnTo>
                  <a:lnTo>
                    <a:pt x="453" y="363"/>
                  </a:lnTo>
                  <a:lnTo>
                    <a:pt x="432" y="317"/>
                  </a:lnTo>
                  <a:lnTo>
                    <a:pt x="393" y="332"/>
                  </a:lnTo>
                  <a:lnTo>
                    <a:pt x="322" y="290"/>
                  </a:lnTo>
                  <a:lnTo>
                    <a:pt x="288" y="305"/>
                  </a:lnTo>
                  <a:lnTo>
                    <a:pt x="235" y="297"/>
                  </a:lnTo>
                  <a:lnTo>
                    <a:pt x="196" y="320"/>
                  </a:lnTo>
                  <a:lnTo>
                    <a:pt x="172" y="324"/>
                  </a:lnTo>
                  <a:lnTo>
                    <a:pt x="130" y="300"/>
                  </a:lnTo>
                  <a:lnTo>
                    <a:pt x="100" y="285"/>
                  </a:lnTo>
                  <a:lnTo>
                    <a:pt x="8" y="266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40" name="未知"/>
            <p:cNvSpPr>
              <a:spLocks/>
            </p:cNvSpPr>
            <p:nvPr/>
          </p:nvSpPr>
          <p:spPr bwMode="auto">
            <a:xfrm>
              <a:off x="1293813" y="1725613"/>
              <a:ext cx="2389187" cy="1722437"/>
            </a:xfrm>
            <a:custGeom>
              <a:avLst/>
              <a:gdLst>
                <a:gd name="T0" fmla="*/ 1089 w 1563"/>
                <a:gd name="T1" fmla="*/ 54 h 1111"/>
                <a:gd name="T2" fmla="*/ 1131 w 1563"/>
                <a:gd name="T3" fmla="*/ 117 h 1111"/>
                <a:gd name="T4" fmla="*/ 1198 w 1563"/>
                <a:gd name="T5" fmla="*/ 137 h 1111"/>
                <a:gd name="T6" fmla="*/ 1235 w 1563"/>
                <a:gd name="T7" fmla="*/ 277 h 1111"/>
                <a:gd name="T8" fmla="*/ 1223 w 1563"/>
                <a:gd name="T9" fmla="*/ 355 h 1111"/>
                <a:gd name="T10" fmla="*/ 1475 w 1563"/>
                <a:gd name="T11" fmla="*/ 453 h 1111"/>
                <a:gd name="T12" fmla="*/ 1519 w 1563"/>
                <a:gd name="T13" fmla="*/ 516 h 1111"/>
                <a:gd name="T14" fmla="*/ 1550 w 1563"/>
                <a:gd name="T15" fmla="*/ 614 h 1111"/>
                <a:gd name="T16" fmla="*/ 1445 w 1563"/>
                <a:gd name="T17" fmla="*/ 684 h 1111"/>
                <a:gd name="T18" fmla="*/ 1357 w 1563"/>
                <a:gd name="T19" fmla="*/ 758 h 1111"/>
                <a:gd name="T20" fmla="*/ 1328 w 1563"/>
                <a:gd name="T21" fmla="*/ 872 h 1111"/>
                <a:gd name="T22" fmla="*/ 1118 w 1563"/>
                <a:gd name="T23" fmla="*/ 970 h 1111"/>
                <a:gd name="T24" fmla="*/ 1131 w 1563"/>
                <a:gd name="T25" fmla="*/ 1051 h 1111"/>
                <a:gd name="T26" fmla="*/ 1143 w 1563"/>
                <a:gd name="T27" fmla="*/ 1079 h 1111"/>
                <a:gd name="T28" fmla="*/ 1068 w 1563"/>
                <a:gd name="T29" fmla="*/ 1095 h 1111"/>
                <a:gd name="T30" fmla="*/ 938 w 1563"/>
                <a:gd name="T31" fmla="*/ 1056 h 1111"/>
                <a:gd name="T32" fmla="*/ 817 w 1563"/>
                <a:gd name="T33" fmla="*/ 1068 h 1111"/>
                <a:gd name="T34" fmla="*/ 653 w 1563"/>
                <a:gd name="T35" fmla="*/ 1110 h 1111"/>
                <a:gd name="T36" fmla="*/ 519 w 1563"/>
                <a:gd name="T37" fmla="*/ 1068 h 1111"/>
                <a:gd name="T38" fmla="*/ 430 w 1563"/>
                <a:gd name="T39" fmla="*/ 1071 h 1111"/>
                <a:gd name="T40" fmla="*/ 351 w 1563"/>
                <a:gd name="T41" fmla="*/ 1048 h 1111"/>
                <a:gd name="T42" fmla="*/ 217 w 1563"/>
                <a:gd name="T43" fmla="*/ 1020 h 1111"/>
                <a:gd name="T44" fmla="*/ 99 w 1563"/>
                <a:gd name="T45" fmla="*/ 966 h 1111"/>
                <a:gd name="T46" fmla="*/ 91 w 1563"/>
                <a:gd name="T47" fmla="*/ 892 h 1111"/>
                <a:gd name="T48" fmla="*/ 8 w 1563"/>
                <a:gd name="T49" fmla="*/ 836 h 1111"/>
                <a:gd name="T50" fmla="*/ 45 w 1563"/>
                <a:gd name="T51" fmla="*/ 824 h 1111"/>
                <a:gd name="T52" fmla="*/ 62 w 1563"/>
                <a:gd name="T53" fmla="*/ 731 h 1111"/>
                <a:gd name="T54" fmla="*/ 0 w 1563"/>
                <a:gd name="T55" fmla="*/ 684 h 1111"/>
                <a:gd name="T56" fmla="*/ 32 w 1563"/>
                <a:gd name="T57" fmla="*/ 614 h 1111"/>
                <a:gd name="T58" fmla="*/ 94 w 1563"/>
                <a:gd name="T59" fmla="*/ 579 h 1111"/>
                <a:gd name="T60" fmla="*/ 157 w 1563"/>
                <a:gd name="T61" fmla="*/ 567 h 1111"/>
                <a:gd name="T62" fmla="*/ 184 w 1563"/>
                <a:gd name="T63" fmla="*/ 598 h 1111"/>
                <a:gd name="T64" fmla="*/ 335 w 1563"/>
                <a:gd name="T65" fmla="*/ 570 h 1111"/>
                <a:gd name="T66" fmla="*/ 497 w 1563"/>
                <a:gd name="T67" fmla="*/ 504 h 1111"/>
                <a:gd name="T68" fmla="*/ 548 w 1563"/>
                <a:gd name="T69" fmla="*/ 438 h 1111"/>
                <a:gd name="T70" fmla="*/ 527 w 1563"/>
                <a:gd name="T71" fmla="*/ 289 h 1111"/>
                <a:gd name="T72" fmla="*/ 644 w 1563"/>
                <a:gd name="T73" fmla="*/ 266 h 1111"/>
                <a:gd name="T74" fmla="*/ 694 w 1563"/>
                <a:gd name="T75" fmla="*/ 289 h 1111"/>
                <a:gd name="T76" fmla="*/ 757 w 1563"/>
                <a:gd name="T77" fmla="*/ 140 h 1111"/>
                <a:gd name="T78" fmla="*/ 850 w 1563"/>
                <a:gd name="T79" fmla="*/ 160 h 1111"/>
                <a:gd name="T80" fmla="*/ 933 w 1563"/>
                <a:gd name="T81" fmla="*/ 71 h 1111"/>
                <a:gd name="T82" fmla="*/ 1005 w 1563"/>
                <a:gd name="T83" fmla="*/ 31 h 1111"/>
                <a:gd name="T84" fmla="*/ 1084 w 1563"/>
                <a:gd name="T85" fmla="*/ 8 h 1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63" h="1111">
                  <a:moveTo>
                    <a:pt x="1084" y="8"/>
                  </a:moveTo>
                  <a:lnTo>
                    <a:pt x="1072" y="39"/>
                  </a:lnTo>
                  <a:lnTo>
                    <a:pt x="1089" y="54"/>
                  </a:lnTo>
                  <a:lnTo>
                    <a:pt x="1089" y="66"/>
                  </a:lnTo>
                  <a:lnTo>
                    <a:pt x="1122" y="93"/>
                  </a:lnTo>
                  <a:lnTo>
                    <a:pt x="1131" y="117"/>
                  </a:lnTo>
                  <a:lnTo>
                    <a:pt x="1172" y="121"/>
                  </a:lnTo>
                  <a:lnTo>
                    <a:pt x="1190" y="137"/>
                  </a:lnTo>
                  <a:lnTo>
                    <a:pt x="1198" y="137"/>
                  </a:lnTo>
                  <a:lnTo>
                    <a:pt x="1223" y="184"/>
                  </a:lnTo>
                  <a:lnTo>
                    <a:pt x="1247" y="242"/>
                  </a:lnTo>
                  <a:lnTo>
                    <a:pt x="1235" y="277"/>
                  </a:lnTo>
                  <a:lnTo>
                    <a:pt x="1239" y="289"/>
                  </a:lnTo>
                  <a:lnTo>
                    <a:pt x="1215" y="328"/>
                  </a:lnTo>
                  <a:lnTo>
                    <a:pt x="1223" y="355"/>
                  </a:lnTo>
                  <a:lnTo>
                    <a:pt x="1298" y="387"/>
                  </a:lnTo>
                  <a:lnTo>
                    <a:pt x="1385" y="399"/>
                  </a:lnTo>
                  <a:lnTo>
                    <a:pt x="1475" y="453"/>
                  </a:lnTo>
                  <a:lnTo>
                    <a:pt x="1499" y="465"/>
                  </a:lnTo>
                  <a:lnTo>
                    <a:pt x="1503" y="477"/>
                  </a:lnTo>
                  <a:lnTo>
                    <a:pt x="1519" y="516"/>
                  </a:lnTo>
                  <a:lnTo>
                    <a:pt x="1541" y="563"/>
                  </a:lnTo>
                  <a:lnTo>
                    <a:pt x="1562" y="602"/>
                  </a:lnTo>
                  <a:lnTo>
                    <a:pt x="1550" y="614"/>
                  </a:lnTo>
                  <a:lnTo>
                    <a:pt x="1550" y="641"/>
                  </a:lnTo>
                  <a:lnTo>
                    <a:pt x="1519" y="657"/>
                  </a:lnTo>
                  <a:lnTo>
                    <a:pt x="1445" y="684"/>
                  </a:lnTo>
                  <a:lnTo>
                    <a:pt x="1394" y="719"/>
                  </a:lnTo>
                  <a:lnTo>
                    <a:pt x="1361" y="735"/>
                  </a:lnTo>
                  <a:lnTo>
                    <a:pt x="1357" y="758"/>
                  </a:lnTo>
                  <a:lnTo>
                    <a:pt x="1365" y="868"/>
                  </a:lnTo>
                  <a:lnTo>
                    <a:pt x="1341" y="863"/>
                  </a:lnTo>
                  <a:lnTo>
                    <a:pt x="1328" y="872"/>
                  </a:lnTo>
                  <a:lnTo>
                    <a:pt x="1139" y="907"/>
                  </a:lnTo>
                  <a:lnTo>
                    <a:pt x="1113" y="926"/>
                  </a:lnTo>
                  <a:lnTo>
                    <a:pt x="1118" y="970"/>
                  </a:lnTo>
                  <a:lnTo>
                    <a:pt x="1172" y="1012"/>
                  </a:lnTo>
                  <a:lnTo>
                    <a:pt x="1155" y="1039"/>
                  </a:lnTo>
                  <a:lnTo>
                    <a:pt x="1131" y="1051"/>
                  </a:lnTo>
                  <a:lnTo>
                    <a:pt x="1127" y="1068"/>
                  </a:lnTo>
                  <a:lnTo>
                    <a:pt x="1131" y="1079"/>
                  </a:lnTo>
                  <a:lnTo>
                    <a:pt x="1143" y="1079"/>
                  </a:lnTo>
                  <a:lnTo>
                    <a:pt x="1152" y="1090"/>
                  </a:lnTo>
                  <a:lnTo>
                    <a:pt x="1097" y="1106"/>
                  </a:lnTo>
                  <a:lnTo>
                    <a:pt x="1068" y="1095"/>
                  </a:lnTo>
                  <a:lnTo>
                    <a:pt x="1050" y="1087"/>
                  </a:lnTo>
                  <a:lnTo>
                    <a:pt x="1009" y="1087"/>
                  </a:lnTo>
                  <a:lnTo>
                    <a:pt x="938" y="1056"/>
                  </a:lnTo>
                  <a:lnTo>
                    <a:pt x="891" y="1056"/>
                  </a:lnTo>
                  <a:lnTo>
                    <a:pt x="854" y="1068"/>
                  </a:lnTo>
                  <a:lnTo>
                    <a:pt x="817" y="1068"/>
                  </a:lnTo>
                  <a:lnTo>
                    <a:pt x="754" y="1098"/>
                  </a:lnTo>
                  <a:lnTo>
                    <a:pt x="702" y="1090"/>
                  </a:lnTo>
                  <a:lnTo>
                    <a:pt x="653" y="1110"/>
                  </a:lnTo>
                  <a:lnTo>
                    <a:pt x="611" y="1095"/>
                  </a:lnTo>
                  <a:lnTo>
                    <a:pt x="587" y="1075"/>
                  </a:lnTo>
                  <a:lnTo>
                    <a:pt x="519" y="1068"/>
                  </a:lnTo>
                  <a:lnTo>
                    <a:pt x="472" y="1095"/>
                  </a:lnTo>
                  <a:lnTo>
                    <a:pt x="448" y="1083"/>
                  </a:lnTo>
                  <a:lnTo>
                    <a:pt x="430" y="1071"/>
                  </a:lnTo>
                  <a:lnTo>
                    <a:pt x="381" y="1059"/>
                  </a:lnTo>
                  <a:lnTo>
                    <a:pt x="371" y="1051"/>
                  </a:lnTo>
                  <a:lnTo>
                    <a:pt x="351" y="1048"/>
                  </a:lnTo>
                  <a:lnTo>
                    <a:pt x="322" y="1005"/>
                  </a:lnTo>
                  <a:lnTo>
                    <a:pt x="292" y="997"/>
                  </a:lnTo>
                  <a:lnTo>
                    <a:pt x="217" y="1020"/>
                  </a:lnTo>
                  <a:lnTo>
                    <a:pt x="184" y="1012"/>
                  </a:lnTo>
                  <a:lnTo>
                    <a:pt x="116" y="970"/>
                  </a:lnTo>
                  <a:lnTo>
                    <a:pt x="99" y="966"/>
                  </a:lnTo>
                  <a:lnTo>
                    <a:pt x="83" y="938"/>
                  </a:lnTo>
                  <a:lnTo>
                    <a:pt x="94" y="907"/>
                  </a:lnTo>
                  <a:lnTo>
                    <a:pt x="91" y="892"/>
                  </a:lnTo>
                  <a:lnTo>
                    <a:pt x="66" y="875"/>
                  </a:lnTo>
                  <a:lnTo>
                    <a:pt x="58" y="860"/>
                  </a:lnTo>
                  <a:lnTo>
                    <a:pt x="8" y="836"/>
                  </a:lnTo>
                  <a:lnTo>
                    <a:pt x="8" y="829"/>
                  </a:lnTo>
                  <a:lnTo>
                    <a:pt x="32" y="817"/>
                  </a:lnTo>
                  <a:lnTo>
                    <a:pt x="45" y="824"/>
                  </a:lnTo>
                  <a:lnTo>
                    <a:pt x="62" y="813"/>
                  </a:lnTo>
                  <a:lnTo>
                    <a:pt x="58" y="766"/>
                  </a:lnTo>
                  <a:lnTo>
                    <a:pt x="62" y="731"/>
                  </a:lnTo>
                  <a:lnTo>
                    <a:pt x="28" y="699"/>
                  </a:lnTo>
                  <a:lnTo>
                    <a:pt x="8" y="704"/>
                  </a:lnTo>
                  <a:lnTo>
                    <a:pt x="0" y="684"/>
                  </a:lnTo>
                  <a:lnTo>
                    <a:pt x="11" y="660"/>
                  </a:lnTo>
                  <a:lnTo>
                    <a:pt x="3" y="641"/>
                  </a:lnTo>
                  <a:lnTo>
                    <a:pt x="32" y="614"/>
                  </a:lnTo>
                  <a:lnTo>
                    <a:pt x="32" y="598"/>
                  </a:lnTo>
                  <a:lnTo>
                    <a:pt x="66" y="582"/>
                  </a:lnTo>
                  <a:lnTo>
                    <a:pt x="94" y="579"/>
                  </a:lnTo>
                  <a:lnTo>
                    <a:pt x="121" y="567"/>
                  </a:lnTo>
                  <a:lnTo>
                    <a:pt x="141" y="575"/>
                  </a:lnTo>
                  <a:lnTo>
                    <a:pt x="157" y="567"/>
                  </a:lnTo>
                  <a:lnTo>
                    <a:pt x="167" y="570"/>
                  </a:lnTo>
                  <a:lnTo>
                    <a:pt x="167" y="590"/>
                  </a:lnTo>
                  <a:lnTo>
                    <a:pt x="184" y="598"/>
                  </a:lnTo>
                  <a:lnTo>
                    <a:pt x="217" y="594"/>
                  </a:lnTo>
                  <a:lnTo>
                    <a:pt x="255" y="555"/>
                  </a:lnTo>
                  <a:lnTo>
                    <a:pt x="335" y="570"/>
                  </a:lnTo>
                  <a:lnTo>
                    <a:pt x="371" y="543"/>
                  </a:lnTo>
                  <a:lnTo>
                    <a:pt x="489" y="520"/>
                  </a:lnTo>
                  <a:lnTo>
                    <a:pt x="497" y="504"/>
                  </a:lnTo>
                  <a:lnTo>
                    <a:pt x="505" y="465"/>
                  </a:lnTo>
                  <a:lnTo>
                    <a:pt x="540" y="438"/>
                  </a:lnTo>
                  <a:lnTo>
                    <a:pt x="548" y="438"/>
                  </a:lnTo>
                  <a:lnTo>
                    <a:pt x="552" y="325"/>
                  </a:lnTo>
                  <a:lnTo>
                    <a:pt x="556" y="301"/>
                  </a:lnTo>
                  <a:lnTo>
                    <a:pt x="527" y="289"/>
                  </a:lnTo>
                  <a:lnTo>
                    <a:pt x="524" y="281"/>
                  </a:lnTo>
                  <a:lnTo>
                    <a:pt x="556" y="274"/>
                  </a:lnTo>
                  <a:lnTo>
                    <a:pt x="644" y="266"/>
                  </a:lnTo>
                  <a:lnTo>
                    <a:pt x="657" y="281"/>
                  </a:lnTo>
                  <a:lnTo>
                    <a:pt x="686" y="289"/>
                  </a:lnTo>
                  <a:lnTo>
                    <a:pt x="694" y="289"/>
                  </a:lnTo>
                  <a:lnTo>
                    <a:pt x="707" y="277"/>
                  </a:lnTo>
                  <a:lnTo>
                    <a:pt x="691" y="262"/>
                  </a:lnTo>
                  <a:lnTo>
                    <a:pt x="757" y="140"/>
                  </a:lnTo>
                  <a:lnTo>
                    <a:pt x="765" y="133"/>
                  </a:lnTo>
                  <a:lnTo>
                    <a:pt x="825" y="160"/>
                  </a:lnTo>
                  <a:lnTo>
                    <a:pt x="850" y="160"/>
                  </a:lnTo>
                  <a:lnTo>
                    <a:pt x="862" y="176"/>
                  </a:lnTo>
                  <a:lnTo>
                    <a:pt x="922" y="156"/>
                  </a:lnTo>
                  <a:lnTo>
                    <a:pt x="933" y="71"/>
                  </a:lnTo>
                  <a:lnTo>
                    <a:pt x="958" y="54"/>
                  </a:lnTo>
                  <a:lnTo>
                    <a:pt x="988" y="54"/>
                  </a:lnTo>
                  <a:lnTo>
                    <a:pt x="1005" y="31"/>
                  </a:lnTo>
                  <a:lnTo>
                    <a:pt x="1013" y="8"/>
                  </a:lnTo>
                  <a:lnTo>
                    <a:pt x="1029" y="0"/>
                  </a:lnTo>
                  <a:lnTo>
                    <a:pt x="1084" y="8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41" name="未知"/>
            <p:cNvSpPr>
              <a:spLocks/>
            </p:cNvSpPr>
            <p:nvPr/>
          </p:nvSpPr>
          <p:spPr bwMode="auto">
            <a:xfrm>
              <a:off x="4670425" y="3036888"/>
              <a:ext cx="588963" cy="1008062"/>
            </a:xfrm>
            <a:custGeom>
              <a:avLst/>
              <a:gdLst>
                <a:gd name="T0" fmla="*/ 317 w 386"/>
                <a:gd name="T1" fmla="*/ 386 h 649"/>
                <a:gd name="T2" fmla="*/ 309 w 386"/>
                <a:gd name="T3" fmla="*/ 219 h 649"/>
                <a:gd name="T4" fmla="*/ 334 w 386"/>
                <a:gd name="T5" fmla="*/ 164 h 649"/>
                <a:gd name="T6" fmla="*/ 334 w 386"/>
                <a:gd name="T7" fmla="*/ 86 h 649"/>
                <a:gd name="T8" fmla="*/ 350 w 386"/>
                <a:gd name="T9" fmla="*/ 35 h 649"/>
                <a:gd name="T10" fmla="*/ 338 w 386"/>
                <a:gd name="T11" fmla="*/ 0 h 649"/>
                <a:gd name="T12" fmla="*/ 279 w 386"/>
                <a:gd name="T13" fmla="*/ 20 h 649"/>
                <a:gd name="T14" fmla="*/ 259 w 386"/>
                <a:gd name="T15" fmla="*/ 66 h 649"/>
                <a:gd name="T16" fmla="*/ 238 w 386"/>
                <a:gd name="T17" fmla="*/ 82 h 649"/>
                <a:gd name="T18" fmla="*/ 163 w 386"/>
                <a:gd name="T19" fmla="*/ 164 h 649"/>
                <a:gd name="T20" fmla="*/ 108 w 386"/>
                <a:gd name="T21" fmla="*/ 164 h 649"/>
                <a:gd name="T22" fmla="*/ 91 w 386"/>
                <a:gd name="T23" fmla="*/ 215 h 649"/>
                <a:gd name="T24" fmla="*/ 163 w 386"/>
                <a:gd name="T25" fmla="*/ 257 h 649"/>
                <a:gd name="T26" fmla="*/ 204 w 386"/>
                <a:gd name="T27" fmla="*/ 296 h 649"/>
                <a:gd name="T28" fmla="*/ 196 w 386"/>
                <a:gd name="T29" fmla="*/ 347 h 649"/>
                <a:gd name="T30" fmla="*/ 141 w 386"/>
                <a:gd name="T31" fmla="*/ 367 h 649"/>
                <a:gd name="T32" fmla="*/ 133 w 386"/>
                <a:gd name="T33" fmla="*/ 379 h 649"/>
                <a:gd name="T34" fmla="*/ 94 w 386"/>
                <a:gd name="T35" fmla="*/ 394 h 649"/>
                <a:gd name="T36" fmla="*/ 50 w 386"/>
                <a:gd name="T37" fmla="*/ 386 h 649"/>
                <a:gd name="T38" fmla="*/ 50 w 386"/>
                <a:gd name="T39" fmla="*/ 406 h 649"/>
                <a:gd name="T40" fmla="*/ 33 w 386"/>
                <a:gd name="T41" fmla="*/ 433 h 649"/>
                <a:gd name="T42" fmla="*/ 42 w 386"/>
                <a:gd name="T43" fmla="*/ 484 h 649"/>
                <a:gd name="T44" fmla="*/ 45 w 386"/>
                <a:gd name="T45" fmla="*/ 511 h 649"/>
                <a:gd name="T46" fmla="*/ 0 w 386"/>
                <a:gd name="T47" fmla="*/ 520 h 649"/>
                <a:gd name="T48" fmla="*/ 3 w 386"/>
                <a:gd name="T49" fmla="*/ 567 h 649"/>
                <a:gd name="T50" fmla="*/ 23 w 386"/>
                <a:gd name="T51" fmla="*/ 586 h 649"/>
                <a:gd name="T52" fmla="*/ 86 w 386"/>
                <a:gd name="T53" fmla="*/ 579 h 649"/>
                <a:gd name="T54" fmla="*/ 100 w 386"/>
                <a:gd name="T55" fmla="*/ 598 h 649"/>
                <a:gd name="T56" fmla="*/ 171 w 386"/>
                <a:gd name="T57" fmla="*/ 621 h 649"/>
                <a:gd name="T58" fmla="*/ 251 w 386"/>
                <a:gd name="T59" fmla="*/ 633 h 649"/>
                <a:gd name="T60" fmla="*/ 293 w 386"/>
                <a:gd name="T61" fmla="*/ 640 h 649"/>
                <a:gd name="T62" fmla="*/ 283 w 386"/>
                <a:gd name="T63" fmla="*/ 606 h 649"/>
                <a:gd name="T64" fmla="*/ 317 w 386"/>
                <a:gd name="T65" fmla="*/ 570 h 649"/>
                <a:gd name="T66" fmla="*/ 309 w 386"/>
                <a:gd name="T67" fmla="*/ 555 h 649"/>
                <a:gd name="T68" fmla="*/ 275 w 386"/>
                <a:gd name="T69" fmla="*/ 531 h 649"/>
                <a:gd name="T70" fmla="*/ 342 w 386"/>
                <a:gd name="T71" fmla="*/ 523 h 649"/>
                <a:gd name="T72" fmla="*/ 364 w 386"/>
                <a:gd name="T73" fmla="*/ 531 h 649"/>
                <a:gd name="T74" fmla="*/ 385 w 386"/>
                <a:gd name="T75" fmla="*/ 496 h 649"/>
                <a:gd name="T76" fmla="*/ 330 w 386"/>
                <a:gd name="T77" fmla="*/ 410 h 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86" h="649">
                  <a:moveTo>
                    <a:pt x="330" y="410"/>
                  </a:moveTo>
                  <a:lnTo>
                    <a:pt x="317" y="386"/>
                  </a:lnTo>
                  <a:lnTo>
                    <a:pt x="334" y="328"/>
                  </a:lnTo>
                  <a:lnTo>
                    <a:pt x="309" y="219"/>
                  </a:lnTo>
                  <a:lnTo>
                    <a:pt x="330" y="188"/>
                  </a:lnTo>
                  <a:lnTo>
                    <a:pt x="334" y="164"/>
                  </a:lnTo>
                  <a:lnTo>
                    <a:pt x="314" y="117"/>
                  </a:lnTo>
                  <a:lnTo>
                    <a:pt x="334" y="86"/>
                  </a:lnTo>
                  <a:lnTo>
                    <a:pt x="338" y="54"/>
                  </a:lnTo>
                  <a:lnTo>
                    <a:pt x="350" y="35"/>
                  </a:lnTo>
                  <a:lnTo>
                    <a:pt x="346" y="8"/>
                  </a:lnTo>
                  <a:lnTo>
                    <a:pt x="338" y="0"/>
                  </a:lnTo>
                  <a:lnTo>
                    <a:pt x="322" y="15"/>
                  </a:lnTo>
                  <a:lnTo>
                    <a:pt x="279" y="20"/>
                  </a:lnTo>
                  <a:lnTo>
                    <a:pt x="259" y="47"/>
                  </a:lnTo>
                  <a:lnTo>
                    <a:pt x="259" y="66"/>
                  </a:lnTo>
                  <a:lnTo>
                    <a:pt x="254" y="78"/>
                  </a:lnTo>
                  <a:lnTo>
                    <a:pt x="238" y="82"/>
                  </a:lnTo>
                  <a:lnTo>
                    <a:pt x="171" y="171"/>
                  </a:lnTo>
                  <a:lnTo>
                    <a:pt x="163" y="164"/>
                  </a:lnTo>
                  <a:lnTo>
                    <a:pt x="146" y="161"/>
                  </a:lnTo>
                  <a:lnTo>
                    <a:pt x="108" y="164"/>
                  </a:lnTo>
                  <a:lnTo>
                    <a:pt x="94" y="180"/>
                  </a:lnTo>
                  <a:lnTo>
                    <a:pt x="91" y="215"/>
                  </a:lnTo>
                  <a:lnTo>
                    <a:pt x="100" y="227"/>
                  </a:lnTo>
                  <a:lnTo>
                    <a:pt x="163" y="257"/>
                  </a:lnTo>
                  <a:lnTo>
                    <a:pt x="196" y="277"/>
                  </a:lnTo>
                  <a:lnTo>
                    <a:pt x="204" y="296"/>
                  </a:lnTo>
                  <a:lnTo>
                    <a:pt x="183" y="320"/>
                  </a:lnTo>
                  <a:lnTo>
                    <a:pt x="196" y="347"/>
                  </a:lnTo>
                  <a:lnTo>
                    <a:pt x="188" y="364"/>
                  </a:lnTo>
                  <a:lnTo>
                    <a:pt x="141" y="367"/>
                  </a:lnTo>
                  <a:lnTo>
                    <a:pt x="133" y="371"/>
                  </a:lnTo>
                  <a:lnTo>
                    <a:pt x="133" y="379"/>
                  </a:lnTo>
                  <a:lnTo>
                    <a:pt x="133" y="391"/>
                  </a:lnTo>
                  <a:lnTo>
                    <a:pt x="94" y="394"/>
                  </a:lnTo>
                  <a:lnTo>
                    <a:pt x="78" y="386"/>
                  </a:lnTo>
                  <a:lnTo>
                    <a:pt x="50" y="386"/>
                  </a:lnTo>
                  <a:lnTo>
                    <a:pt x="45" y="391"/>
                  </a:lnTo>
                  <a:lnTo>
                    <a:pt x="50" y="406"/>
                  </a:lnTo>
                  <a:lnTo>
                    <a:pt x="37" y="418"/>
                  </a:lnTo>
                  <a:lnTo>
                    <a:pt x="33" y="433"/>
                  </a:lnTo>
                  <a:lnTo>
                    <a:pt x="58" y="453"/>
                  </a:lnTo>
                  <a:lnTo>
                    <a:pt x="42" y="484"/>
                  </a:lnTo>
                  <a:lnTo>
                    <a:pt x="50" y="504"/>
                  </a:lnTo>
                  <a:lnTo>
                    <a:pt x="45" y="511"/>
                  </a:lnTo>
                  <a:lnTo>
                    <a:pt x="20" y="511"/>
                  </a:lnTo>
                  <a:lnTo>
                    <a:pt x="0" y="520"/>
                  </a:lnTo>
                  <a:lnTo>
                    <a:pt x="15" y="539"/>
                  </a:lnTo>
                  <a:lnTo>
                    <a:pt x="3" y="567"/>
                  </a:lnTo>
                  <a:lnTo>
                    <a:pt x="20" y="570"/>
                  </a:lnTo>
                  <a:lnTo>
                    <a:pt x="23" y="586"/>
                  </a:lnTo>
                  <a:lnTo>
                    <a:pt x="37" y="589"/>
                  </a:lnTo>
                  <a:lnTo>
                    <a:pt x="86" y="579"/>
                  </a:lnTo>
                  <a:lnTo>
                    <a:pt x="100" y="582"/>
                  </a:lnTo>
                  <a:lnTo>
                    <a:pt x="100" y="598"/>
                  </a:lnTo>
                  <a:lnTo>
                    <a:pt x="125" y="601"/>
                  </a:lnTo>
                  <a:lnTo>
                    <a:pt x="171" y="621"/>
                  </a:lnTo>
                  <a:lnTo>
                    <a:pt x="196" y="613"/>
                  </a:lnTo>
                  <a:lnTo>
                    <a:pt x="251" y="633"/>
                  </a:lnTo>
                  <a:lnTo>
                    <a:pt x="262" y="648"/>
                  </a:lnTo>
                  <a:lnTo>
                    <a:pt x="293" y="640"/>
                  </a:lnTo>
                  <a:lnTo>
                    <a:pt x="287" y="613"/>
                  </a:lnTo>
                  <a:lnTo>
                    <a:pt x="283" y="606"/>
                  </a:lnTo>
                  <a:lnTo>
                    <a:pt x="287" y="582"/>
                  </a:lnTo>
                  <a:lnTo>
                    <a:pt x="317" y="570"/>
                  </a:lnTo>
                  <a:lnTo>
                    <a:pt x="325" y="559"/>
                  </a:lnTo>
                  <a:lnTo>
                    <a:pt x="309" y="555"/>
                  </a:lnTo>
                  <a:lnTo>
                    <a:pt x="293" y="550"/>
                  </a:lnTo>
                  <a:lnTo>
                    <a:pt x="275" y="531"/>
                  </a:lnTo>
                  <a:lnTo>
                    <a:pt x="283" y="523"/>
                  </a:lnTo>
                  <a:lnTo>
                    <a:pt x="342" y="523"/>
                  </a:lnTo>
                  <a:lnTo>
                    <a:pt x="356" y="523"/>
                  </a:lnTo>
                  <a:lnTo>
                    <a:pt x="364" y="531"/>
                  </a:lnTo>
                  <a:lnTo>
                    <a:pt x="385" y="516"/>
                  </a:lnTo>
                  <a:lnTo>
                    <a:pt x="385" y="496"/>
                  </a:lnTo>
                  <a:lnTo>
                    <a:pt x="330" y="418"/>
                  </a:lnTo>
                  <a:lnTo>
                    <a:pt x="330" y="410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42" name="未知"/>
            <p:cNvSpPr>
              <a:spLocks/>
            </p:cNvSpPr>
            <p:nvPr/>
          </p:nvSpPr>
          <p:spPr bwMode="auto">
            <a:xfrm>
              <a:off x="4670425" y="3036888"/>
              <a:ext cx="588963" cy="1008062"/>
            </a:xfrm>
            <a:custGeom>
              <a:avLst/>
              <a:gdLst>
                <a:gd name="T0" fmla="*/ 317 w 386"/>
                <a:gd name="T1" fmla="*/ 386 h 649"/>
                <a:gd name="T2" fmla="*/ 309 w 386"/>
                <a:gd name="T3" fmla="*/ 219 h 649"/>
                <a:gd name="T4" fmla="*/ 334 w 386"/>
                <a:gd name="T5" fmla="*/ 164 h 649"/>
                <a:gd name="T6" fmla="*/ 334 w 386"/>
                <a:gd name="T7" fmla="*/ 86 h 649"/>
                <a:gd name="T8" fmla="*/ 350 w 386"/>
                <a:gd name="T9" fmla="*/ 35 h 649"/>
                <a:gd name="T10" fmla="*/ 338 w 386"/>
                <a:gd name="T11" fmla="*/ 0 h 649"/>
                <a:gd name="T12" fmla="*/ 279 w 386"/>
                <a:gd name="T13" fmla="*/ 20 h 649"/>
                <a:gd name="T14" fmla="*/ 259 w 386"/>
                <a:gd name="T15" fmla="*/ 66 h 649"/>
                <a:gd name="T16" fmla="*/ 238 w 386"/>
                <a:gd name="T17" fmla="*/ 82 h 649"/>
                <a:gd name="T18" fmla="*/ 163 w 386"/>
                <a:gd name="T19" fmla="*/ 164 h 649"/>
                <a:gd name="T20" fmla="*/ 108 w 386"/>
                <a:gd name="T21" fmla="*/ 164 h 649"/>
                <a:gd name="T22" fmla="*/ 91 w 386"/>
                <a:gd name="T23" fmla="*/ 215 h 649"/>
                <a:gd name="T24" fmla="*/ 163 w 386"/>
                <a:gd name="T25" fmla="*/ 257 h 649"/>
                <a:gd name="T26" fmla="*/ 204 w 386"/>
                <a:gd name="T27" fmla="*/ 296 h 649"/>
                <a:gd name="T28" fmla="*/ 196 w 386"/>
                <a:gd name="T29" fmla="*/ 347 h 649"/>
                <a:gd name="T30" fmla="*/ 141 w 386"/>
                <a:gd name="T31" fmla="*/ 367 h 649"/>
                <a:gd name="T32" fmla="*/ 133 w 386"/>
                <a:gd name="T33" fmla="*/ 379 h 649"/>
                <a:gd name="T34" fmla="*/ 94 w 386"/>
                <a:gd name="T35" fmla="*/ 394 h 649"/>
                <a:gd name="T36" fmla="*/ 50 w 386"/>
                <a:gd name="T37" fmla="*/ 386 h 649"/>
                <a:gd name="T38" fmla="*/ 50 w 386"/>
                <a:gd name="T39" fmla="*/ 406 h 649"/>
                <a:gd name="T40" fmla="*/ 33 w 386"/>
                <a:gd name="T41" fmla="*/ 433 h 649"/>
                <a:gd name="T42" fmla="*/ 42 w 386"/>
                <a:gd name="T43" fmla="*/ 484 h 649"/>
                <a:gd name="T44" fmla="*/ 45 w 386"/>
                <a:gd name="T45" fmla="*/ 511 h 649"/>
                <a:gd name="T46" fmla="*/ 0 w 386"/>
                <a:gd name="T47" fmla="*/ 520 h 649"/>
                <a:gd name="T48" fmla="*/ 3 w 386"/>
                <a:gd name="T49" fmla="*/ 567 h 649"/>
                <a:gd name="T50" fmla="*/ 23 w 386"/>
                <a:gd name="T51" fmla="*/ 586 h 649"/>
                <a:gd name="T52" fmla="*/ 86 w 386"/>
                <a:gd name="T53" fmla="*/ 579 h 649"/>
                <a:gd name="T54" fmla="*/ 100 w 386"/>
                <a:gd name="T55" fmla="*/ 598 h 649"/>
                <a:gd name="T56" fmla="*/ 171 w 386"/>
                <a:gd name="T57" fmla="*/ 621 h 649"/>
                <a:gd name="T58" fmla="*/ 251 w 386"/>
                <a:gd name="T59" fmla="*/ 633 h 649"/>
                <a:gd name="T60" fmla="*/ 293 w 386"/>
                <a:gd name="T61" fmla="*/ 640 h 649"/>
                <a:gd name="T62" fmla="*/ 283 w 386"/>
                <a:gd name="T63" fmla="*/ 606 h 649"/>
                <a:gd name="T64" fmla="*/ 317 w 386"/>
                <a:gd name="T65" fmla="*/ 570 h 649"/>
                <a:gd name="T66" fmla="*/ 309 w 386"/>
                <a:gd name="T67" fmla="*/ 555 h 649"/>
                <a:gd name="T68" fmla="*/ 275 w 386"/>
                <a:gd name="T69" fmla="*/ 531 h 649"/>
                <a:gd name="T70" fmla="*/ 342 w 386"/>
                <a:gd name="T71" fmla="*/ 523 h 649"/>
                <a:gd name="T72" fmla="*/ 364 w 386"/>
                <a:gd name="T73" fmla="*/ 531 h 649"/>
                <a:gd name="T74" fmla="*/ 385 w 386"/>
                <a:gd name="T75" fmla="*/ 496 h 649"/>
                <a:gd name="T76" fmla="*/ 330 w 386"/>
                <a:gd name="T77" fmla="*/ 410 h 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86" h="649">
                  <a:moveTo>
                    <a:pt x="330" y="410"/>
                  </a:moveTo>
                  <a:lnTo>
                    <a:pt x="317" y="386"/>
                  </a:lnTo>
                  <a:lnTo>
                    <a:pt x="334" y="328"/>
                  </a:lnTo>
                  <a:lnTo>
                    <a:pt x="309" y="219"/>
                  </a:lnTo>
                  <a:lnTo>
                    <a:pt x="330" y="188"/>
                  </a:lnTo>
                  <a:lnTo>
                    <a:pt x="334" y="164"/>
                  </a:lnTo>
                  <a:lnTo>
                    <a:pt x="314" y="117"/>
                  </a:lnTo>
                  <a:lnTo>
                    <a:pt x="334" y="86"/>
                  </a:lnTo>
                  <a:lnTo>
                    <a:pt x="338" y="54"/>
                  </a:lnTo>
                  <a:lnTo>
                    <a:pt x="350" y="35"/>
                  </a:lnTo>
                  <a:lnTo>
                    <a:pt x="346" y="8"/>
                  </a:lnTo>
                  <a:lnTo>
                    <a:pt x="338" y="0"/>
                  </a:lnTo>
                  <a:lnTo>
                    <a:pt x="322" y="15"/>
                  </a:lnTo>
                  <a:lnTo>
                    <a:pt x="279" y="20"/>
                  </a:lnTo>
                  <a:lnTo>
                    <a:pt x="259" y="47"/>
                  </a:lnTo>
                  <a:lnTo>
                    <a:pt x="259" y="66"/>
                  </a:lnTo>
                  <a:lnTo>
                    <a:pt x="254" y="78"/>
                  </a:lnTo>
                  <a:lnTo>
                    <a:pt x="238" y="82"/>
                  </a:lnTo>
                  <a:lnTo>
                    <a:pt x="171" y="171"/>
                  </a:lnTo>
                  <a:lnTo>
                    <a:pt x="163" y="164"/>
                  </a:lnTo>
                  <a:lnTo>
                    <a:pt x="146" y="161"/>
                  </a:lnTo>
                  <a:lnTo>
                    <a:pt x="108" y="164"/>
                  </a:lnTo>
                  <a:lnTo>
                    <a:pt x="94" y="180"/>
                  </a:lnTo>
                  <a:lnTo>
                    <a:pt x="91" y="215"/>
                  </a:lnTo>
                  <a:lnTo>
                    <a:pt x="100" y="227"/>
                  </a:lnTo>
                  <a:lnTo>
                    <a:pt x="163" y="257"/>
                  </a:lnTo>
                  <a:lnTo>
                    <a:pt x="196" y="277"/>
                  </a:lnTo>
                  <a:lnTo>
                    <a:pt x="204" y="296"/>
                  </a:lnTo>
                  <a:lnTo>
                    <a:pt x="183" y="320"/>
                  </a:lnTo>
                  <a:lnTo>
                    <a:pt x="196" y="347"/>
                  </a:lnTo>
                  <a:lnTo>
                    <a:pt x="188" y="364"/>
                  </a:lnTo>
                  <a:lnTo>
                    <a:pt x="141" y="367"/>
                  </a:lnTo>
                  <a:lnTo>
                    <a:pt x="133" y="371"/>
                  </a:lnTo>
                  <a:lnTo>
                    <a:pt x="133" y="379"/>
                  </a:lnTo>
                  <a:lnTo>
                    <a:pt x="133" y="391"/>
                  </a:lnTo>
                  <a:lnTo>
                    <a:pt x="94" y="394"/>
                  </a:lnTo>
                  <a:lnTo>
                    <a:pt x="78" y="386"/>
                  </a:lnTo>
                  <a:lnTo>
                    <a:pt x="50" y="386"/>
                  </a:lnTo>
                  <a:lnTo>
                    <a:pt x="45" y="391"/>
                  </a:lnTo>
                  <a:lnTo>
                    <a:pt x="50" y="406"/>
                  </a:lnTo>
                  <a:lnTo>
                    <a:pt x="37" y="418"/>
                  </a:lnTo>
                  <a:lnTo>
                    <a:pt x="33" y="433"/>
                  </a:lnTo>
                  <a:lnTo>
                    <a:pt x="58" y="453"/>
                  </a:lnTo>
                  <a:lnTo>
                    <a:pt x="42" y="484"/>
                  </a:lnTo>
                  <a:lnTo>
                    <a:pt x="50" y="504"/>
                  </a:lnTo>
                  <a:lnTo>
                    <a:pt x="45" y="511"/>
                  </a:lnTo>
                  <a:lnTo>
                    <a:pt x="20" y="511"/>
                  </a:lnTo>
                  <a:lnTo>
                    <a:pt x="0" y="520"/>
                  </a:lnTo>
                  <a:lnTo>
                    <a:pt x="15" y="539"/>
                  </a:lnTo>
                  <a:lnTo>
                    <a:pt x="3" y="567"/>
                  </a:lnTo>
                  <a:lnTo>
                    <a:pt x="20" y="570"/>
                  </a:lnTo>
                  <a:lnTo>
                    <a:pt x="23" y="586"/>
                  </a:lnTo>
                  <a:lnTo>
                    <a:pt x="37" y="589"/>
                  </a:lnTo>
                  <a:lnTo>
                    <a:pt x="86" y="579"/>
                  </a:lnTo>
                  <a:lnTo>
                    <a:pt x="100" y="582"/>
                  </a:lnTo>
                  <a:lnTo>
                    <a:pt x="100" y="598"/>
                  </a:lnTo>
                  <a:lnTo>
                    <a:pt x="125" y="601"/>
                  </a:lnTo>
                  <a:lnTo>
                    <a:pt x="171" y="621"/>
                  </a:lnTo>
                  <a:lnTo>
                    <a:pt x="196" y="613"/>
                  </a:lnTo>
                  <a:lnTo>
                    <a:pt x="251" y="633"/>
                  </a:lnTo>
                  <a:lnTo>
                    <a:pt x="262" y="648"/>
                  </a:lnTo>
                  <a:lnTo>
                    <a:pt x="293" y="640"/>
                  </a:lnTo>
                  <a:lnTo>
                    <a:pt x="287" y="613"/>
                  </a:lnTo>
                  <a:lnTo>
                    <a:pt x="283" y="606"/>
                  </a:lnTo>
                  <a:lnTo>
                    <a:pt x="287" y="582"/>
                  </a:lnTo>
                  <a:lnTo>
                    <a:pt x="317" y="570"/>
                  </a:lnTo>
                  <a:lnTo>
                    <a:pt x="325" y="559"/>
                  </a:lnTo>
                  <a:lnTo>
                    <a:pt x="309" y="555"/>
                  </a:lnTo>
                  <a:lnTo>
                    <a:pt x="293" y="550"/>
                  </a:lnTo>
                  <a:lnTo>
                    <a:pt x="275" y="531"/>
                  </a:lnTo>
                  <a:lnTo>
                    <a:pt x="283" y="523"/>
                  </a:lnTo>
                  <a:lnTo>
                    <a:pt x="342" y="523"/>
                  </a:lnTo>
                  <a:lnTo>
                    <a:pt x="356" y="523"/>
                  </a:lnTo>
                  <a:lnTo>
                    <a:pt x="364" y="531"/>
                  </a:lnTo>
                  <a:lnTo>
                    <a:pt x="385" y="516"/>
                  </a:lnTo>
                  <a:lnTo>
                    <a:pt x="385" y="496"/>
                  </a:lnTo>
                  <a:lnTo>
                    <a:pt x="330" y="418"/>
                  </a:lnTo>
                  <a:lnTo>
                    <a:pt x="330" y="410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43" name="未知"/>
            <p:cNvSpPr>
              <a:spLocks/>
            </p:cNvSpPr>
            <p:nvPr/>
          </p:nvSpPr>
          <p:spPr bwMode="auto">
            <a:xfrm>
              <a:off x="5172075" y="3419475"/>
              <a:ext cx="706438" cy="608013"/>
            </a:xfrm>
            <a:custGeom>
              <a:avLst/>
              <a:gdLst>
                <a:gd name="T0" fmla="*/ 54 w 462"/>
                <a:gd name="T1" fmla="*/ 269 h 392"/>
                <a:gd name="T2" fmla="*/ 117 w 462"/>
                <a:gd name="T3" fmla="*/ 324 h 392"/>
                <a:gd name="T4" fmla="*/ 172 w 462"/>
                <a:gd name="T5" fmla="*/ 336 h 392"/>
                <a:gd name="T6" fmla="*/ 221 w 462"/>
                <a:gd name="T7" fmla="*/ 328 h 392"/>
                <a:gd name="T8" fmla="*/ 239 w 462"/>
                <a:gd name="T9" fmla="*/ 336 h 392"/>
                <a:gd name="T10" fmla="*/ 256 w 462"/>
                <a:gd name="T11" fmla="*/ 328 h 392"/>
                <a:gd name="T12" fmla="*/ 267 w 462"/>
                <a:gd name="T13" fmla="*/ 340 h 392"/>
                <a:gd name="T14" fmla="*/ 276 w 462"/>
                <a:gd name="T15" fmla="*/ 360 h 392"/>
                <a:gd name="T16" fmla="*/ 301 w 462"/>
                <a:gd name="T17" fmla="*/ 371 h 392"/>
                <a:gd name="T18" fmla="*/ 330 w 462"/>
                <a:gd name="T19" fmla="*/ 371 h 392"/>
                <a:gd name="T20" fmla="*/ 355 w 462"/>
                <a:gd name="T21" fmla="*/ 391 h 392"/>
                <a:gd name="T22" fmla="*/ 377 w 462"/>
                <a:gd name="T23" fmla="*/ 379 h 392"/>
                <a:gd name="T24" fmla="*/ 393 w 462"/>
                <a:gd name="T25" fmla="*/ 391 h 392"/>
                <a:gd name="T26" fmla="*/ 406 w 462"/>
                <a:gd name="T27" fmla="*/ 363 h 392"/>
                <a:gd name="T28" fmla="*/ 426 w 462"/>
                <a:gd name="T29" fmla="*/ 355 h 392"/>
                <a:gd name="T30" fmla="*/ 432 w 462"/>
                <a:gd name="T31" fmla="*/ 332 h 392"/>
                <a:gd name="T32" fmla="*/ 423 w 462"/>
                <a:gd name="T33" fmla="*/ 297 h 392"/>
                <a:gd name="T34" fmla="*/ 418 w 462"/>
                <a:gd name="T35" fmla="*/ 293 h 392"/>
                <a:gd name="T36" fmla="*/ 402 w 462"/>
                <a:gd name="T37" fmla="*/ 313 h 392"/>
                <a:gd name="T38" fmla="*/ 369 w 462"/>
                <a:gd name="T39" fmla="*/ 289 h 392"/>
                <a:gd name="T40" fmla="*/ 347 w 462"/>
                <a:gd name="T41" fmla="*/ 262 h 392"/>
                <a:gd name="T42" fmla="*/ 369 w 462"/>
                <a:gd name="T43" fmla="*/ 245 h 392"/>
                <a:gd name="T44" fmla="*/ 377 w 462"/>
                <a:gd name="T45" fmla="*/ 218 h 392"/>
                <a:gd name="T46" fmla="*/ 390 w 462"/>
                <a:gd name="T47" fmla="*/ 211 h 392"/>
                <a:gd name="T48" fmla="*/ 390 w 462"/>
                <a:gd name="T49" fmla="*/ 176 h 392"/>
                <a:gd name="T50" fmla="*/ 398 w 462"/>
                <a:gd name="T51" fmla="*/ 167 h 392"/>
                <a:gd name="T52" fmla="*/ 414 w 462"/>
                <a:gd name="T53" fmla="*/ 179 h 392"/>
                <a:gd name="T54" fmla="*/ 426 w 462"/>
                <a:gd name="T55" fmla="*/ 196 h 392"/>
                <a:gd name="T56" fmla="*/ 452 w 462"/>
                <a:gd name="T57" fmla="*/ 179 h 392"/>
                <a:gd name="T58" fmla="*/ 461 w 462"/>
                <a:gd name="T59" fmla="*/ 172 h 392"/>
                <a:gd name="T60" fmla="*/ 456 w 462"/>
                <a:gd name="T61" fmla="*/ 152 h 392"/>
                <a:gd name="T62" fmla="*/ 426 w 462"/>
                <a:gd name="T63" fmla="*/ 137 h 392"/>
                <a:gd name="T64" fmla="*/ 423 w 462"/>
                <a:gd name="T65" fmla="*/ 121 h 392"/>
                <a:gd name="T66" fmla="*/ 372 w 462"/>
                <a:gd name="T67" fmla="*/ 125 h 392"/>
                <a:gd name="T68" fmla="*/ 339 w 462"/>
                <a:gd name="T69" fmla="*/ 101 h 392"/>
                <a:gd name="T70" fmla="*/ 327 w 462"/>
                <a:gd name="T71" fmla="*/ 98 h 392"/>
                <a:gd name="T72" fmla="*/ 327 w 462"/>
                <a:gd name="T73" fmla="*/ 78 h 392"/>
                <a:gd name="T74" fmla="*/ 398 w 462"/>
                <a:gd name="T75" fmla="*/ 8 h 392"/>
                <a:gd name="T76" fmla="*/ 369 w 462"/>
                <a:gd name="T77" fmla="*/ 11 h 392"/>
                <a:gd name="T78" fmla="*/ 355 w 462"/>
                <a:gd name="T79" fmla="*/ 23 h 392"/>
                <a:gd name="T80" fmla="*/ 347 w 462"/>
                <a:gd name="T81" fmla="*/ 15 h 392"/>
                <a:gd name="T82" fmla="*/ 347 w 462"/>
                <a:gd name="T83" fmla="*/ 3 h 392"/>
                <a:gd name="T84" fmla="*/ 335 w 462"/>
                <a:gd name="T85" fmla="*/ 0 h 392"/>
                <a:gd name="T86" fmla="*/ 306 w 462"/>
                <a:gd name="T87" fmla="*/ 11 h 392"/>
                <a:gd name="T88" fmla="*/ 221 w 462"/>
                <a:gd name="T89" fmla="*/ 0 h 392"/>
                <a:gd name="T90" fmla="*/ 217 w 462"/>
                <a:gd name="T91" fmla="*/ 62 h 392"/>
                <a:gd name="T92" fmla="*/ 180 w 462"/>
                <a:gd name="T93" fmla="*/ 89 h 392"/>
                <a:gd name="T94" fmla="*/ 130 w 462"/>
                <a:gd name="T95" fmla="*/ 101 h 392"/>
                <a:gd name="T96" fmla="*/ 54 w 462"/>
                <a:gd name="T97" fmla="*/ 148 h 392"/>
                <a:gd name="T98" fmla="*/ 0 w 462"/>
                <a:gd name="T99" fmla="*/ 164 h 392"/>
                <a:gd name="T100" fmla="*/ 0 w 462"/>
                <a:gd name="T101" fmla="*/ 172 h 392"/>
                <a:gd name="T102" fmla="*/ 54 w 462"/>
                <a:gd name="T103" fmla="*/ 250 h 392"/>
                <a:gd name="T104" fmla="*/ 54 w 462"/>
                <a:gd name="T105" fmla="*/ 269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62" h="392">
                  <a:moveTo>
                    <a:pt x="54" y="269"/>
                  </a:moveTo>
                  <a:lnTo>
                    <a:pt x="117" y="324"/>
                  </a:lnTo>
                  <a:lnTo>
                    <a:pt x="172" y="336"/>
                  </a:lnTo>
                  <a:lnTo>
                    <a:pt x="221" y="328"/>
                  </a:lnTo>
                  <a:lnTo>
                    <a:pt x="239" y="336"/>
                  </a:lnTo>
                  <a:lnTo>
                    <a:pt x="256" y="328"/>
                  </a:lnTo>
                  <a:lnTo>
                    <a:pt x="267" y="340"/>
                  </a:lnTo>
                  <a:lnTo>
                    <a:pt x="276" y="360"/>
                  </a:lnTo>
                  <a:lnTo>
                    <a:pt x="301" y="371"/>
                  </a:lnTo>
                  <a:lnTo>
                    <a:pt x="330" y="371"/>
                  </a:lnTo>
                  <a:lnTo>
                    <a:pt x="355" y="391"/>
                  </a:lnTo>
                  <a:lnTo>
                    <a:pt x="377" y="379"/>
                  </a:lnTo>
                  <a:lnTo>
                    <a:pt x="393" y="391"/>
                  </a:lnTo>
                  <a:lnTo>
                    <a:pt x="406" y="363"/>
                  </a:lnTo>
                  <a:lnTo>
                    <a:pt x="426" y="355"/>
                  </a:lnTo>
                  <a:lnTo>
                    <a:pt x="432" y="332"/>
                  </a:lnTo>
                  <a:lnTo>
                    <a:pt x="423" y="297"/>
                  </a:lnTo>
                  <a:lnTo>
                    <a:pt x="418" y="293"/>
                  </a:lnTo>
                  <a:lnTo>
                    <a:pt x="402" y="313"/>
                  </a:lnTo>
                  <a:lnTo>
                    <a:pt x="369" y="289"/>
                  </a:lnTo>
                  <a:lnTo>
                    <a:pt x="347" y="262"/>
                  </a:lnTo>
                  <a:lnTo>
                    <a:pt x="369" y="245"/>
                  </a:lnTo>
                  <a:lnTo>
                    <a:pt x="377" y="218"/>
                  </a:lnTo>
                  <a:lnTo>
                    <a:pt x="390" y="211"/>
                  </a:lnTo>
                  <a:lnTo>
                    <a:pt x="390" y="176"/>
                  </a:lnTo>
                  <a:lnTo>
                    <a:pt x="398" y="167"/>
                  </a:lnTo>
                  <a:lnTo>
                    <a:pt x="414" y="179"/>
                  </a:lnTo>
                  <a:lnTo>
                    <a:pt x="426" y="196"/>
                  </a:lnTo>
                  <a:lnTo>
                    <a:pt x="452" y="179"/>
                  </a:lnTo>
                  <a:lnTo>
                    <a:pt x="461" y="172"/>
                  </a:lnTo>
                  <a:lnTo>
                    <a:pt x="456" y="152"/>
                  </a:lnTo>
                  <a:lnTo>
                    <a:pt x="426" y="137"/>
                  </a:lnTo>
                  <a:lnTo>
                    <a:pt x="423" y="121"/>
                  </a:lnTo>
                  <a:lnTo>
                    <a:pt x="372" y="125"/>
                  </a:lnTo>
                  <a:lnTo>
                    <a:pt x="339" y="101"/>
                  </a:lnTo>
                  <a:lnTo>
                    <a:pt x="327" y="98"/>
                  </a:lnTo>
                  <a:lnTo>
                    <a:pt x="327" y="78"/>
                  </a:lnTo>
                  <a:lnTo>
                    <a:pt x="398" y="8"/>
                  </a:lnTo>
                  <a:lnTo>
                    <a:pt x="369" y="11"/>
                  </a:lnTo>
                  <a:lnTo>
                    <a:pt x="355" y="23"/>
                  </a:lnTo>
                  <a:lnTo>
                    <a:pt x="347" y="15"/>
                  </a:lnTo>
                  <a:lnTo>
                    <a:pt x="347" y="3"/>
                  </a:lnTo>
                  <a:lnTo>
                    <a:pt x="335" y="0"/>
                  </a:lnTo>
                  <a:lnTo>
                    <a:pt x="306" y="11"/>
                  </a:lnTo>
                  <a:lnTo>
                    <a:pt x="221" y="0"/>
                  </a:lnTo>
                  <a:lnTo>
                    <a:pt x="217" y="62"/>
                  </a:lnTo>
                  <a:lnTo>
                    <a:pt x="180" y="89"/>
                  </a:lnTo>
                  <a:lnTo>
                    <a:pt x="130" y="101"/>
                  </a:lnTo>
                  <a:lnTo>
                    <a:pt x="54" y="148"/>
                  </a:lnTo>
                  <a:lnTo>
                    <a:pt x="0" y="164"/>
                  </a:lnTo>
                  <a:lnTo>
                    <a:pt x="0" y="172"/>
                  </a:lnTo>
                  <a:lnTo>
                    <a:pt x="54" y="250"/>
                  </a:lnTo>
                  <a:lnTo>
                    <a:pt x="54" y="269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44" name="未知"/>
            <p:cNvSpPr>
              <a:spLocks/>
            </p:cNvSpPr>
            <p:nvPr/>
          </p:nvSpPr>
          <p:spPr bwMode="auto">
            <a:xfrm>
              <a:off x="5172075" y="3419475"/>
              <a:ext cx="706438" cy="608013"/>
            </a:xfrm>
            <a:custGeom>
              <a:avLst/>
              <a:gdLst>
                <a:gd name="T0" fmla="*/ 54 w 462"/>
                <a:gd name="T1" fmla="*/ 269 h 392"/>
                <a:gd name="T2" fmla="*/ 117 w 462"/>
                <a:gd name="T3" fmla="*/ 324 h 392"/>
                <a:gd name="T4" fmla="*/ 172 w 462"/>
                <a:gd name="T5" fmla="*/ 336 h 392"/>
                <a:gd name="T6" fmla="*/ 221 w 462"/>
                <a:gd name="T7" fmla="*/ 328 h 392"/>
                <a:gd name="T8" fmla="*/ 239 w 462"/>
                <a:gd name="T9" fmla="*/ 336 h 392"/>
                <a:gd name="T10" fmla="*/ 256 w 462"/>
                <a:gd name="T11" fmla="*/ 328 h 392"/>
                <a:gd name="T12" fmla="*/ 267 w 462"/>
                <a:gd name="T13" fmla="*/ 340 h 392"/>
                <a:gd name="T14" fmla="*/ 276 w 462"/>
                <a:gd name="T15" fmla="*/ 360 h 392"/>
                <a:gd name="T16" fmla="*/ 301 w 462"/>
                <a:gd name="T17" fmla="*/ 371 h 392"/>
                <a:gd name="T18" fmla="*/ 330 w 462"/>
                <a:gd name="T19" fmla="*/ 371 h 392"/>
                <a:gd name="T20" fmla="*/ 355 w 462"/>
                <a:gd name="T21" fmla="*/ 391 h 392"/>
                <a:gd name="T22" fmla="*/ 377 w 462"/>
                <a:gd name="T23" fmla="*/ 379 h 392"/>
                <a:gd name="T24" fmla="*/ 393 w 462"/>
                <a:gd name="T25" fmla="*/ 391 h 392"/>
                <a:gd name="T26" fmla="*/ 406 w 462"/>
                <a:gd name="T27" fmla="*/ 363 h 392"/>
                <a:gd name="T28" fmla="*/ 426 w 462"/>
                <a:gd name="T29" fmla="*/ 355 h 392"/>
                <a:gd name="T30" fmla="*/ 432 w 462"/>
                <a:gd name="T31" fmla="*/ 332 h 392"/>
                <a:gd name="T32" fmla="*/ 423 w 462"/>
                <a:gd name="T33" fmla="*/ 297 h 392"/>
                <a:gd name="T34" fmla="*/ 418 w 462"/>
                <a:gd name="T35" fmla="*/ 293 h 392"/>
                <a:gd name="T36" fmla="*/ 402 w 462"/>
                <a:gd name="T37" fmla="*/ 313 h 392"/>
                <a:gd name="T38" fmla="*/ 369 w 462"/>
                <a:gd name="T39" fmla="*/ 289 h 392"/>
                <a:gd name="T40" fmla="*/ 347 w 462"/>
                <a:gd name="T41" fmla="*/ 262 h 392"/>
                <a:gd name="T42" fmla="*/ 369 w 462"/>
                <a:gd name="T43" fmla="*/ 245 h 392"/>
                <a:gd name="T44" fmla="*/ 377 w 462"/>
                <a:gd name="T45" fmla="*/ 218 h 392"/>
                <a:gd name="T46" fmla="*/ 390 w 462"/>
                <a:gd name="T47" fmla="*/ 211 h 392"/>
                <a:gd name="T48" fmla="*/ 390 w 462"/>
                <a:gd name="T49" fmla="*/ 176 h 392"/>
                <a:gd name="T50" fmla="*/ 398 w 462"/>
                <a:gd name="T51" fmla="*/ 167 h 392"/>
                <a:gd name="T52" fmla="*/ 414 w 462"/>
                <a:gd name="T53" fmla="*/ 179 h 392"/>
                <a:gd name="T54" fmla="*/ 426 w 462"/>
                <a:gd name="T55" fmla="*/ 196 h 392"/>
                <a:gd name="T56" fmla="*/ 452 w 462"/>
                <a:gd name="T57" fmla="*/ 179 h 392"/>
                <a:gd name="T58" fmla="*/ 461 w 462"/>
                <a:gd name="T59" fmla="*/ 172 h 392"/>
                <a:gd name="T60" fmla="*/ 456 w 462"/>
                <a:gd name="T61" fmla="*/ 152 h 392"/>
                <a:gd name="T62" fmla="*/ 426 w 462"/>
                <a:gd name="T63" fmla="*/ 137 h 392"/>
                <a:gd name="T64" fmla="*/ 423 w 462"/>
                <a:gd name="T65" fmla="*/ 121 h 392"/>
                <a:gd name="T66" fmla="*/ 372 w 462"/>
                <a:gd name="T67" fmla="*/ 125 h 392"/>
                <a:gd name="T68" fmla="*/ 339 w 462"/>
                <a:gd name="T69" fmla="*/ 101 h 392"/>
                <a:gd name="T70" fmla="*/ 327 w 462"/>
                <a:gd name="T71" fmla="*/ 98 h 392"/>
                <a:gd name="T72" fmla="*/ 327 w 462"/>
                <a:gd name="T73" fmla="*/ 78 h 392"/>
                <a:gd name="T74" fmla="*/ 398 w 462"/>
                <a:gd name="T75" fmla="*/ 8 h 392"/>
                <a:gd name="T76" fmla="*/ 369 w 462"/>
                <a:gd name="T77" fmla="*/ 11 h 392"/>
                <a:gd name="T78" fmla="*/ 355 w 462"/>
                <a:gd name="T79" fmla="*/ 23 h 392"/>
                <a:gd name="T80" fmla="*/ 347 w 462"/>
                <a:gd name="T81" fmla="*/ 15 h 392"/>
                <a:gd name="T82" fmla="*/ 347 w 462"/>
                <a:gd name="T83" fmla="*/ 3 h 392"/>
                <a:gd name="T84" fmla="*/ 335 w 462"/>
                <a:gd name="T85" fmla="*/ 0 h 392"/>
                <a:gd name="T86" fmla="*/ 306 w 462"/>
                <a:gd name="T87" fmla="*/ 11 h 392"/>
                <a:gd name="T88" fmla="*/ 221 w 462"/>
                <a:gd name="T89" fmla="*/ 0 h 392"/>
                <a:gd name="T90" fmla="*/ 217 w 462"/>
                <a:gd name="T91" fmla="*/ 62 h 392"/>
                <a:gd name="T92" fmla="*/ 180 w 462"/>
                <a:gd name="T93" fmla="*/ 89 h 392"/>
                <a:gd name="T94" fmla="*/ 130 w 462"/>
                <a:gd name="T95" fmla="*/ 101 h 392"/>
                <a:gd name="T96" fmla="*/ 54 w 462"/>
                <a:gd name="T97" fmla="*/ 148 h 392"/>
                <a:gd name="T98" fmla="*/ 0 w 462"/>
                <a:gd name="T99" fmla="*/ 164 h 392"/>
                <a:gd name="T100" fmla="*/ 0 w 462"/>
                <a:gd name="T101" fmla="*/ 172 h 392"/>
                <a:gd name="T102" fmla="*/ 54 w 462"/>
                <a:gd name="T103" fmla="*/ 250 h 392"/>
                <a:gd name="T104" fmla="*/ 54 w 462"/>
                <a:gd name="T105" fmla="*/ 269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62" h="392">
                  <a:moveTo>
                    <a:pt x="54" y="269"/>
                  </a:moveTo>
                  <a:lnTo>
                    <a:pt x="117" y="324"/>
                  </a:lnTo>
                  <a:lnTo>
                    <a:pt x="172" y="336"/>
                  </a:lnTo>
                  <a:lnTo>
                    <a:pt x="221" y="328"/>
                  </a:lnTo>
                  <a:lnTo>
                    <a:pt x="239" y="336"/>
                  </a:lnTo>
                  <a:lnTo>
                    <a:pt x="256" y="328"/>
                  </a:lnTo>
                  <a:lnTo>
                    <a:pt x="267" y="340"/>
                  </a:lnTo>
                  <a:lnTo>
                    <a:pt x="276" y="360"/>
                  </a:lnTo>
                  <a:lnTo>
                    <a:pt x="301" y="371"/>
                  </a:lnTo>
                  <a:lnTo>
                    <a:pt x="330" y="371"/>
                  </a:lnTo>
                  <a:lnTo>
                    <a:pt x="355" y="391"/>
                  </a:lnTo>
                  <a:lnTo>
                    <a:pt x="377" y="379"/>
                  </a:lnTo>
                  <a:lnTo>
                    <a:pt x="393" y="391"/>
                  </a:lnTo>
                  <a:lnTo>
                    <a:pt x="406" y="363"/>
                  </a:lnTo>
                  <a:lnTo>
                    <a:pt x="426" y="355"/>
                  </a:lnTo>
                  <a:lnTo>
                    <a:pt x="432" y="332"/>
                  </a:lnTo>
                  <a:lnTo>
                    <a:pt x="423" y="297"/>
                  </a:lnTo>
                  <a:lnTo>
                    <a:pt x="418" y="293"/>
                  </a:lnTo>
                  <a:lnTo>
                    <a:pt x="402" y="313"/>
                  </a:lnTo>
                  <a:lnTo>
                    <a:pt x="369" y="289"/>
                  </a:lnTo>
                  <a:lnTo>
                    <a:pt x="347" y="262"/>
                  </a:lnTo>
                  <a:lnTo>
                    <a:pt x="369" y="245"/>
                  </a:lnTo>
                  <a:lnTo>
                    <a:pt x="377" y="218"/>
                  </a:lnTo>
                  <a:lnTo>
                    <a:pt x="390" y="211"/>
                  </a:lnTo>
                  <a:lnTo>
                    <a:pt x="390" y="176"/>
                  </a:lnTo>
                  <a:lnTo>
                    <a:pt x="398" y="167"/>
                  </a:lnTo>
                  <a:lnTo>
                    <a:pt x="414" y="179"/>
                  </a:lnTo>
                  <a:lnTo>
                    <a:pt x="426" y="196"/>
                  </a:lnTo>
                  <a:lnTo>
                    <a:pt x="452" y="179"/>
                  </a:lnTo>
                  <a:lnTo>
                    <a:pt x="461" y="172"/>
                  </a:lnTo>
                  <a:lnTo>
                    <a:pt x="456" y="152"/>
                  </a:lnTo>
                  <a:lnTo>
                    <a:pt x="426" y="137"/>
                  </a:lnTo>
                  <a:lnTo>
                    <a:pt x="423" y="121"/>
                  </a:lnTo>
                  <a:lnTo>
                    <a:pt x="372" y="125"/>
                  </a:lnTo>
                  <a:lnTo>
                    <a:pt x="339" y="101"/>
                  </a:lnTo>
                  <a:lnTo>
                    <a:pt x="327" y="98"/>
                  </a:lnTo>
                  <a:lnTo>
                    <a:pt x="327" y="78"/>
                  </a:lnTo>
                  <a:lnTo>
                    <a:pt x="398" y="8"/>
                  </a:lnTo>
                  <a:lnTo>
                    <a:pt x="369" y="11"/>
                  </a:lnTo>
                  <a:lnTo>
                    <a:pt x="355" y="23"/>
                  </a:lnTo>
                  <a:lnTo>
                    <a:pt x="347" y="15"/>
                  </a:lnTo>
                  <a:lnTo>
                    <a:pt x="347" y="3"/>
                  </a:lnTo>
                  <a:lnTo>
                    <a:pt x="335" y="0"/>
                  </a:lnTo>
                  <a:lnTo>
                    <a:pt x="306" y="11"/>
                  </a:lnTo>
                  <a:lnTo>
                    <a:pt x="221" y="0"/>
                  </a:lnTo>
                  <a:lnTo>
                    <a:pt x="217" y="62"/>
                  </a:lnTo>
                  <a:lnTo>
                    <a:pt x="180" y="89"/>
                  </a:lnTo>
                  <a:lnTo>
                    <a:pt x="130" y="101"/>
                  </a:lnTo>
                  <a:lnTo>
                    <a:pt x="54" y="148"/>
                  </a:lnTo>
                  <a:lnTo>
                    <a:pt x="0" y="164"/>
                  </a:lnTo>
                  <a:lnTo>
                    <a:pt x="0" y="172"/>
                  </a:lnTo>
                  <a:lnTo>
                    <a:pt x="54" y="250"/>
                  </a:lnTo>
                  <a:lnTo>
                    <a:pt x="54" y="269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45" name="未知"/>
            <p:cNvSpPr>
              <a:spLocks/>
            </p:cNvSpPr>
            <p:nvPr/>
          </p:nvSpPr>
          <p:spPr bwMode="auto">
            <a:xfrm>
              <a:off x="5141913" y="2878138"/>
              <a:ext cx="409575" cy="795337"/>
            </a:xfrm>
            <a:custGeom>
              <a:avLst/>
              <a:gdLst>
                <a:gd name="T0" fmla="*/ 20 w 268"/>
                <a:gd name="T1" fmla="*/ 515 h 516"/>
                <a:gd name="T2" fmla="*/ 75 w 268"/>
                <a:gd name="T3" fmla="*/ 499 h 516"/>
                <a:gd name="T4" fmla="*/ 150 w 268"/>
                <a:gd name="T5" fmla="*/ 452 h 516"/>
                <a:gd name="T6" fmla="*/ 200 w 268"/>
                <a:gd name="T7" fmla="*/ 440 h 516"/>
                <a:gd name="T8" fmla="*/ 238 w 268"/>
                <a:gd name="T9" fmla="*/ 413 h 516"/>
                <a:gd name="T10" fmla="*/ 243 w 268"/>
                <a:gd name="T11" fmla="*/ 351 h 516"/>
                <a:gd name="T12" fmla="*/ 224 w 268"/>
                <a:gd name="T13" fmla="*/ 332 h 516"/>
                <a:gd name="T14" fmla="*/ 229 w 268"/>
                <a:gd name="T15" fmla="*/ 312 h 516"/>
                <a:gd name="T16" fmla="*/ 243 w 268"/>
                <a:gd name="T17" fmla="*/ 293 h 516"/>
                <a:gd name="T18" fmla="*/ 246 w 268"/>
                <a:gd name="T19" fmla="*/ 269 h 516"/>
                <a:gd name="T20" fmla="*/ 259 w 268"/>
                <a:gd name="T21" fmla="*/ 249 h 516"/>
                <a:gd name="T22" fmla="*/ 238 w 268"/>
                <a:gd name="T23" fmla="*/ 210 h 516"/>
                <a:gd name="T24" fmla="*/ 213 w 268"/>
                <a:gd name="T25" fmla="*/ 183 h 516"/>
                <a:gd name="T26" fmla="*/ 224 w 268"/>
                <a:gd name="T27" fmla="*/ 132 h 516"/>
                <a:gd name="T28" fmla="*/ 263 w 268"/>
                <a:gd name="T29" fmla="*/ 113 h 516"/>
                <a:gd name="T30" fmla="*/ 267 w 268"/>
                <a:gd name="T31" fmla="*/ 81 h 516"/>
                <a:gd name="T32" fmla="*/ 255 w 268"/>
                <a:gd name="T33" fmla="*/ 54 h 516"/>
                <a:gd name="T34" fmla="*/ 255 w 268"/>
                <a:gd name="T35" fmla="*/ 20 h 516"/>
                <a:gd name="T36" fmla="*/ 229 w 268"/>
                <a:gd name="T37" fmla="*/ 0 h 516"/>
                <a:gd name="T38" fmla="*/ 180 w 268"/>
                <a:gd name="T39" fmla="*/ 23 h 516"/>
                <a:gd name="T40" fmla="*/ 172 w 268"/>
                <a:gd name="T41" fmla="*/ 15 h 516"/>
                <a:gd name="T42" fmla="*/ 141 w 268"/>
                <a:gd name="T43" fmla="*/ 35 h 516"/>
                <a:gd name="T44" fmla="*/ 120 w 268"/>
                <a:gd name="T45" fmla="*/ 35 h 516"/>
                <a:gd name="T46" fmla="*/ 75 w 268"/>
                <a:gd name="T47" fmla="*/ 93 h 516"/>
                <a:gd name="T48" fmla="*/ 62 w 268"/>
                <a:gd name="T49" fmla="*/ 93 h 516"/>
                <a:gd name="T50" fmla="*/ 37 w 268"/>
                <a:gd name="T51" fmla="*/ 113 h 516"/>
                <a:gd name="T52" fmla="*/ 42 w 268"/>
                <a:gd name="T53" fmla="*/ 140 h 516"/>
                <a:gd name="T54" fmla="*/ 28 w 268"/>
                <a:gd name="T55" fmla="*/ 159 h 516"/>
                <a:gd name="T56" fmla="*/ 25 w 268"/>
                <a:gd name="T57" fmla="*/ 191 h 516"/>
                <a:gd name="T58" fmla="*/ 4 w 268"/>
                <a:gd name="T59" fmla="*/ 222 h 516"/>
                <a:gd name="T60" fmla="*/ 25 w 268"/>
                <a:gd name="T61" fmla="*/ 269 h 516"/>
                <a:gd name="T62" fmla="*/ 20 w 268"/>
                <a:gd name="T63" fmla="*/ 293 h 516"/>
                <a:gd name="T64" fmla="*/ 0 w 268"/>
                <a:gd name="T65" fmla="*/ 324 h 516"/>
                <a:gd name="T66" fmla="*/ 25 w 268"/>
                <a:gd name="T67" fmla="*/ 433 h 516"/>
                <a:gd name="T68" fmla="*/ 7 w 268"/>
                <a:gd name="T69" fmla="*/ 491 h 516"/>
                <a:gd name="T70" fmla="*/ 20 w 268"/>
                <a:gd name="T71" fmla="*/ 515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68" h="516">
                  <a:moveTo>
                    <a:pt x="20" y="515"/>
                  </a:moveTo>
                  <a:lnTo>
                    <a:pt x="75" y="499"/>
                  </a:lnTo>
                  <a:lnTo>
                    <a:pt x="150" y="452"/>
                  </a:lnTo>
                  <a:lnTo>
                    <a:pt x="200" y="440"/>
                  </a:lnTo>
                  <a:lnTo>
                    <a:pt x="238" y="413"/>
                  </a:lnTo>
                  <a:lnTo>
                    <a:pt x="243" y="351"/>
                  </a:lnTo>
                  <a:lnTo>
                    <a:pt x="224" y="332"/>
                  </a:lnTo>
                  <a:lnTo>
                    <a:pt x="229" y="312"/>
                  </a:lnTo>
                  <a:lnTo>
                    <a:pt x="243" y="293"/>
                  </a:lnTo>
                  <a:lnTo>
                    <a:pt x="246" y="269"/>
                  </a:lnTo>
                  <a:lnTo>
                    <a:pt x="259" y="249"/>
                  </a:lnTo>
                  <a:lnTo>
                    <a:pt x="238" y="210"/>
                  </a:lnTo>
                  <a:lnTo>
                    <a:pt x="213" y="183"/>
                  </a:lnTo>
                  <a:lnTo>
                    <a:pt x="224" y="132"/>
                  </a:lnTo>
                  <a:lnTo>
                    <a:pt x="263" y="113"/>
                  </a:lnTo>
                  <a:lnTo>
                    <a:pt x="267" y="81"/>
                  </a:lnTo>
                  <a:lnTo>
                    <a:pt x="255" y="54"/>
                  </a:lnTo>
                  <a:lnTo>
                    <a:pt x="255" y="20"/>
                  </a:lnTo>
                  <a:lnTo>
                    <a:pt x="229" y="0"/>
                  </a:lnTo>
                  <a:lnTo>
                    <a:pt x="180" y="23"/>
                  </a:lnTo>
                  <a:lnTo>
                    <a:pt x="172" y="15"/>
                  </a:lnTo>
                  <a:lnTo>
                    <a:pt x="141" y="35"/>
                  </a:lnTo>
                  <a:lnTo>
                    <a:pt x="120" y="35"/>
                  </a:lnTo>
                  <a:lnTo>
                    <a:pt x="75" y="93"/>
                  </a:lnTo>
                  <a:lnTo>
                    <a:pt x="62" y="93"/>
                  </a:lnTo>
                  <a:lnTo>
                    <a:pt x="37" y="113"/>
                  </a:lnTo>
                  <a:lnTo>
                    <a:pt x="42" y="140"/>
                  </a:lnTo>
                  <a:lnTo>
                    <a:pt x="28" y="159"/>
                  </a:lnTo>
                  <a:lnTo>
                    <a:pt x="25" y="191"/>
                  </a:lnTo>
                  <a:lnTo>
                    <a:pt x="4" y="222"/>
                  </a:lnTo>
                  <a:lnTo>
                    <a:pt x="25" y="269"/>
                  </a:lnTo>
                  <a:lnTo>
                    <a:pt x="20" y="293"/>
                  </a:lnTo>
                  <a:lnTo>
                    <a:pt x="0" y="324"/>
                  </a:lnTo>
                  <a:lnTo>
                    <a:pt x="25" y="433"/>
                  </a:lnTo>
                  <a:lnTo>
                    <a:pt x="7" y="491"/>
                  </a:lnTo>
                  <a:lnTo>
                    <a:pt x="20" y="515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46" name="未知"/>
            <p:cNvSpPr>
              <a:spLocks/>
            </p:cNvSpPr>
            <p:nvPr/>
          </p:nvSpPr>
          <p:spPr bwMode="auto">
            <a:xfrm>
              <a:off x="5675313" y="3116263"/>
              <a:ext cx="758825" cy="498475"/>
            </a:xfrm>
            <a:custGeom>
              <a:avLst/>
              <a:gdLst>
                <a:gd name="T0" fmla="*/ 108 w 498"/>
                <a:gd name="T1" fmla="*/ 312 h 321"/>
                <a:gd name="T2" fmla="*/ 113 w 498"/>
                <a:gd name="T3" fmla="*/ 293 h 321"/>
                <a:gd name="T4" fmla="*/ 129 w 498"/>
                <a:gd name="T5" fmla="*/ 284 h 321"/>
                <a:gd name="T6" fmla="*/ 162 w 498"/>
                <a:gd name="T7" fmla="*/ 312 h 321"/>
                <a:gd name="T8" fmla="*/ 174 w 498"/>
                <a:gd name="T9" fmla="*/ 312 h 321"/>
                <a:gd name="T10" fmla="*/ 204 w 498"/>
                <a:gd name="T11" fmla="*/ 308 h 321"/>
                <a:gd name="T12" fmla="*/ 221 w 498"/>
                <a:gd name="T13" fmla="*/ 296 h 321"/>
                <a:gd name="T14" fmla="*/ 245 w 498"/>
                <a:gd name="T15" fmla="*/ 316 h 321"/>
                <a:gd name="T16" fmla="*/ 254 w 498"/>
                <a:gd name="T17" fmla="*/ 296 h 321"/>
                <a:gd name="T18" fmla="*/ 259 w 498"/>
                <a:gd name="T19" fmla="*/ 289 h 321"/>
                <a:gd name="T20" fmla="*/ 279 w 498"/>
                <a:gd name="T21" fmla="*/ 277 h 321"/>
                <a:gd name="T22" fmla="*/ 284 w 498"/>
                <a:gd name="T23" fmla="*/ 254 h 321"/>
                <a:gd name="T24" fmla="*/ 305 w 498"/>
                <a:gd name="T25" fmla="*/ 249 h 321"/>
                <a:gd name="T26" fmla="*/ 358 w 498"/>
                <a:gd name="T27" fmla="*/ 164 h 321"/>
                <a:gd name="T28" fmla="*/ 350 w 498"/>
                <a:gd name="T29" fmla="*/ 149 h 321"/>
                <a:gd name="T30" fmla="*/ 358 w 498"/>
                <a:gd name="T31" fmla="*/ 137 h 321"/>
                <a:gd name="T32" fmla="*/ 371 w 498"/>
                <a:gd name="T33" fmla="*/ 140 h 321"/>
                <a:gd name="T34" fmla="*/ 388 w 498"/>
                <a:gd name="T35" fmla="*/ 132 h 321"/>
                <a:gd name="T36" fmla="*/ 401 w 498"/>
                <a:gd name="T37" fmla="*/ 113 h 321"/>
                <a:gd name="T38" fmla="*/ 446 w 498"/>
                <a:gd name="T39" fmla="*/ 74 h 321"/>
                <a:gd name="T40" fmla="*/ 481 w 498"/>
                <a:gd name="T41" fmla="*/ 62 h 321"/>
                <a:gd name="T42" fmla="*/ 497 w 498"/>
                <a:gd name="T43" fmla="*/ 47 h 321"/>
                <a:gd name="T44" fmla="*/ 493 w 498"/>
                <a:gd name="T45" fmla="*/ 15 h 321"/>
                <a:gd name="T46" fmla="*/ 473 w 498"/>
                <a:gd name="T47" fmla="*/ 12 h 321"/>
                <a:gd name="T48" fmla="*/ 418 w 498"/>
                <a:gd name="T49" fmla="*/ 20 h 321"/>
                <a:gd name="T50" fmla="*/ 379 w 498"/>
                <a:gd name="T51" fmla="*/ 0 h 321"/>
                <a:gd name="T52" fmla="*/ 355 w 498"/>
                <a:gd name="T53" fmla="*/ 3 h 321"/>
                <a:gd name="T54" fmla="*/ 300 w 498"/>
                <a:gd name="T55" fmla="*/ 74 h 321"/>
                <a:gd name="T56" fmla="*/ 284 w 498"/>
                <a:gd name="T57" fmla="*/ 81 h 321"/>
                <a:gd name="T58" fmla="*/ 245 w 498"/>
                <a:gd name="T59" fmla="*/ 66 h 321"/>
                <a:gd name="T60" fmla="*/ 245 w 498"/>
                <a:gd name="T61" fmla="*/ 51 h 321"/>
                <a:gd name="T62" fmla="*/ 237 w 498"/>
                <a:gd name="T63" fmla="*/ 20 h 321"/>
                <a:gd name="T64" fmla="*/ 217 w 498"/>
                <a:gd name="T65" fmla="*/ 8 h 321"/>
                <a:gd name="T66" fmla="*/ 183 w 498"/>
                <a:gd name="T67" fmla="*/ 15 h 321"/>
                <a:gd name="T68" fmla="*/ 166 w 498"/>
                <a:gd name="T69" fmla="*/ 3 h 321"/>
                <a:gd name="T70" fmla="*/ 133 w 498"/>
                <a:gd name="T71" fmla="*/ 39 h 321"/>
                <a:gd name="T72" fmla="*/ 103 w 498"/>
                <a:gd name="T73" fmla="*/ 47 h 321"/>
                <a:gd name="T74" fmla="*/ 58 w 498"/>
                <a:gd name="T75" fmla="*/ 86 h 321"/>
                <a:gd name="T76" fmla="*/ 12 w 498"/>
                <a:gd name="T77" fmla="*/ 168 h 321"/>
                <a:gd name="T78" fmla="*/ 23 w 498"/>
                <a:gd name="T79" fmla="*/ 188 h 321"/>
                <a:gd name="T80" fmla="*/ 20 w 498"/>
                <a:gd name="T81" fmla="*/ 199 h 321"/>
                <a:gd name="T82" fmla="*/ 20 w 498"/>
                <a:gd name="T83" fmla="*/ 210 h 321"/>
                <a:gd name="T84" fmla="*/ 28 w 498"/>
                <a:gd name="T85" fmla="*/ 218 h 321"/>
                <a:gd name="T86" fmla="*/ 42 w 498"/>
                <a:gd name="T87" fmla="*/ 206 h 321"/>
                <a:gd name="T88" fmla="*/ 70 w 498"/>
                <a:gd name="T89" fmla="*/ 203 h 321"/>
                <a:gd name="T90" fmla="*/ 0 w 498"/>
                <a:gd name="T91" fmla="*/ 273 h 321"/>
                <a:gd name="T92" fmla="*/ 0 w 498"/>
                <a:gd name="T93" fmla="*/ 293 h 321"/>
                <a:gd name="T94" fmla="*/ 12 w 498"/>
                <a:gd name="T95" fmla="*/ 296 h 321"/>
                <a:gd name="T96" fmla="*/ 45 w 498"/>
                <a:gd name="T97" fmla="*/ 320 h 321"/>
                <a:gd name="T98" fmla="*/ 95 w 498"/>
                <a:gd name="T99" fmla="*/ 316 h 321"/>
                <a:gd name="T100" fmla="*/ 108 w 498"/>
                <a:gd name="T101" fmla="*/ 312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98" h="321">
                  <a:moveTo>
                    <a:pt x="108" y="312"/>
                  </a:moveTo>
                  <a:lnTo>
                    <a:pt x="113" y="293"/>
                  </a:lnTo>
                  <a:lnTo>
                    <a:pt x="129" y="284"/>
                  </a:lnTo>
                  <a:lnTo>
                    <a:pt x="162" y="312"/>
                  </a:lnTo>
                  <a:lnTo>
                    <a:pt x="174" y="312"/>
                  </a:lnTo>
                  <a:lnTo>
                    <a:pt x="204" y="308"/>
                  </a:lnTo>
                  <a:lnTo>
                    <a:pt x="221" y="296"/>
                  </a:lnTo>
                  <a:lnTo>
                    <a:pt x="245" y="316"/>
                  </a:lnTo>
                  <a:lnTo>
                    <a:pt x="254" y="296"/>
                  </a:lnTo>
                  <a:lnTo>
                    <a:pt x="259" y="289"/>
                  </a:lnTo>
                  <a:lnTo>
                    <a:pt x="279" y="277"/>
                  </a:lnTo>
                  <a:lnTo>
                    <a:pt x="284" y="254"/>
                  </a:lnTo>
                  <a:lnTo>
                    <a:pt x="305" y="249"/>
                  </a:lnTo>
                  <a:lnTo>
                    <a:pt x="358" y="164"/>
                  </a:lnTo>
                  <a:lnTo>
                    <a:pt x="350" y="149"/>
                  </a:lnTo>
                  <a:lnTo>
                    <a:pt x="358" y="137"/>
                  </a:lnTo>
                  <a:lnTo>
                    <a:pt x="371" y="140"/>
                  </a:lnTo>
                  <a:lnTo>
                    <a:pt x="388" y="132"/>
                  </a:lnTo>
                  <a:lnTo>
                    <a:pt x="401" y="113"/>
                  </a:lnTo>
                  <a:lnTo>
                    <a:pt x="446" y="74"/>
                  </a:lnTo>
                  <a:lnTo>
                    <a:pt x="481" y="62"/>
                  </a:lnTo>
                  <a:lnTo>
                    <a:pt x="497" y="47"/>
                  </a:lnTo>
                  <a:lnTo>
                    <a:pt x="493" y="15"/>
                  </a:lnTo>
                  <a:lnTo>
                    <a:pt x="473" y="12"/>
                  </a:lnTo>
                  <a:lnTo>
                    <a:pt x="418" y="20"/>
                  </a:lnTo>
                  <a:lnTo>
                    <a:pt x="379" y="0"/>
                  </a:lnTo>
                  <a:lnTo>
                    <a:pt x="355" y="3"/>
                  </a:lnTo>
                  <a:lnTo>
                    <a:pt x="300" y="74"/>
                  </a:lnTo>
                  <a:lnTo>
                    <a:pt x="284" y="81"/>
                  </a:lnTo>
                  <a:lnTo>
                    <a:pt x="245" y="66"/>
                  </a:lnTo>
                  <a:lnTo>
                    <a:pt x="245" y="51"/>
                  </a:lnTo>
                  <a:lnTo>
                    <a:pt x="237" y="20"/>
                  </a:lnTo>
                  <a:lnTo>
                    <a:pt x="217" y="8"/>
                  </a:lnTo>
                  <a:lnTo>
                    <a:pt x="183" y="15"/>
                  </a:lnTo>
                  <a:lnTo>
                    <a:pt x="166" y="3"/>
                  </a:lnTo>
                  <a:lnTo>
                    <a:pt x="133" y="39"/>
                  </a:lnTo>
                  <a:lnTo>
                    <a:pt x="103" y="47"/>
                  </a:lnTo>
                  <a:lnTo>
                    <a:pt x="58" y="86"/>
                  </a:lnTo>
                  <a:lnTo>
                    <a:pt x="12" y="168"/>
                  </a:lnTo>
                  <a:lnTo>
                    <a:pt x="23" y="188"/>
                  </a:lnTo>
                  <a:lnTo>
                    <a:pt x="20" y="199"/>
                  </a:lnTo>
                  <a:lnTo>
                    <a:pt x="20" y="210"/>
                  </a:lnTo>
                  <a:lnTo>
                    <a:pt x="28" y="218"/>
                  </a:lnTo>
                  <a:lnTo>
                    <a:pt x="42" y="206"/>
                  </a:lnTo>
                  <a:lnTo>
                    <a:pt x="70" y="203"/>
                  </a:lnTo>
                  <a:lnTo>
                    <a:pt x="0" y="273"/>
                  </a:lnTo>
                  <a:lnTo>
                    <a:pt x="0" y="293"/>
                  </a:lnTo>
                  <a:lnTo>
                    <a:pt x="12" y="296"/>
                  </a:lnTo>
                  <a:lnTo>
                    <a:pt x="45" y="320"/>
                  </a:lnTo>
                  <a:lnTo>
                    <a:pt x="95" y="316"/>
                  </a:lnTo>
                  <a:lnTo>
                    <a:pt x="108" y="312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47" name="未知"/>
            <p:cNvSpPr>
              <a:spLocks/>
            </p:cNvSpPr>
            <p:nvPr/>
          </p:nvSpPr>
          <p:spPr bwMode="auto">
            <a:xfrm>
              <a:off x="5675313" y="3116263"/>
              <a:ext cx="758825" cy="498475"/>
            </a:xfrm>
            <a:custGeom>
              <a:avLst/>
              <a:gdLst>
                <a:gd name="T0" fmla="*/ 108 w 498"/>
                <a:gd name="T1" fmla="*/ 312 h 321"/>
                <a:gd name="T2" fmla="*/ 113 w 498"/>
                <a:gd name="T3" fmla="*/ 293 h 321"/>
                <a:gd name="T4" fmla="*/ 129 w 498"/>
                <a:gd name="T5" fmla="*/ 284 h 321"/>
                <a:gd name="T6" fmla="*/ 162 w 498"/>
                <a:gd name="T7" fmla="*/ 312 h 321"/>
                <a:gd name="T8" fmla="*/ 174 w 498"/>
                <a:gd name="T9" fmla="*/ 312 h 321"/>
                <a:gd name="T10" fmla="*/ 204 w 498"/>
                <a:gd name="T11" fmla="*/ 308 h 321"/>
                <a:gd name="T12" fmla="*/ 221 w 498"/>
                <a:gd name="T13" fmla="*/ 296 h 321"/>
                <a:gd name="T14" fmla="*/ 245 w 498"/>
                <a:gd name="T15" fmla="*/ 316 h 321"/>
                <a:gd name="T16" fmla="*/ 254 w 498"/>
                <a:gd name="T17" fmla="*/ 296 h 321"/>
                <a:gd name="T18" fmla="*/ 259 w 498"/>
                <a:gd name="T19" fmla="*/ 289 h 321"/>
                <a:gd name="T20" fmla="*/ 279 w 498"/>
                <a:gd name="T21" fmla="*/ 277 h 321"/>
                <a:gd name="T22" fmla="*/ 284 w 498"/>
                <a:gd name="T23" fmla="*/ 254 h 321"/>
                <a:gd name="T24" fmla="*/ 305 w 498"/>
                <a:gd name="T25" fmla="*/ 249 h 321"/>
                <a:gd name="T26" fmla="*/ 358 w 498"/>
                <a:gd name="T27" fmla="*/ 164 h 321"/>
                <a:gd name="T28" fmla="*/ 350 w 498"/>
                <a:gd name="T29" fmla="*/ 149 h 321"/>
                <a:gd name="T30" fmla="*/ 358 w 498"/>
                <a:gd name="T31" fmla="*/ 137 h 321"/>
                <a:gd name="T32" fmla="*/ 371 w 498"/>
                <a:gd name="T33" fmla="*/ 140 h 321"/>
                <a:gd name="T34" fmla="*/ 388 w 498"/>
                <a:gd name="T35" fmla="*/ 132 h 321"/>
                <a:gd name="T36" fmla="*/ 401 w 498"/>
                <a:gd name="T37" fmla="*/ 113 h 321"/>
                <a:gd name="T38" fmla="*/ 446 w 498"/>
                <a:gd name="T39" fmla="*/ 74 h 321"/>
                <a:gd name="T40" fmla="*/ 481 w 498"/>
                <a:gd name="T41" fmla="*/ 62 h 321"/>
                <a:gd name="T42" fmla="*/ 497 w 498"/>
                <a:gd name="T43" fmla="*/ 47 h 321"/>
                <a:gd name="T44" fmla="*/ 493 w 498"/>
                <a:gd name="T45" fmla="*/ 15 h 321"/>
                <a:gd name="T46" fmla="*/ 473 w 498"/>
                <a:gd name="T47" fmla="*/ 12 h 321"/>
                <a:gd name="T48" fmla="*/ 418 w 498"/>
                <a:gd name="T49" fmla="*/ 20 h 321"/>
                <a:gd name="T50" fmla="*/ 379 w 498"/>
                <a:gd name="T51" fmla="*/ 0 h 321"/>
                <a:gd name="T52" fmla="*/ 355 w 498"/>
                <a:gd name="T53" fmla="*/ 3 h 321"/>
                <a:gd name="T54" fmla="*/ 300 w 498"/>
                <a:gd name="T55" fmla="*/ 74 h 321"/>
                <a:gd name="T56" fmla="*/ 284 w 498"/>
                <a:gd name="T57" fmla="*/ 81 h 321"/>
                <a:gd name="T58" fmla="*/ 245 w 498"/>
                <a:gd name="T59" fmla="*/ 66 h 321"/>
                <a:gd name="T60" fmla="*/ 245 w 498"/>
                <a:gd name="T61" fmla="*/ 51 h 321"/>
                <a:gd name="T62" fmla="*/ 237 w 498"/>
                <a:gd name="T63" fmla="*/ 20 h 321"/>
                <a:gd name="T64" fmla="*/ 217 w 498"/>
                <a:gd name="T65" fmla="*/ 8 h 321"/>
                <a:gd name="T66" fmla="*/ 183 w 498"/>
                <a:gd name="T67" fmla="*/ 15 h 321"/>
                <a:gd name="T68" fmla="*/ 166 w 498"/>
                <a:gd name="T69" fmla="*/ 3 h 321"/>
                <a:gd name="T70" fmla="*/ 133 w 498"/>
                <a:gd name="T71" fmla="*/ 39 h 321"/>
                <a:gd name="T72" fmla="*/ 103 w 498"/>
                <a:gd name="T73" fmla="*/ 47 h 321"/>
                <a:gd name="T74" fmla="*/ 58 w 498"/>
                <a:gd name="T75" fmla="*/ 86 h 321"/>
                <a:gd name="T76" fmla="*/ 12 w 498"/>
                <a:gd name="T77" fmla="*/ 168 h 321"/>
                <a:gd name="T78" fmla="*/ 23 w 498"/>
                <a:gd name="T79" fmla="*/ 188 h 321"/>
                <a:gd name="T80" fmla="*/ 20 w 498"/>
                <a:gd name="T81" fmla="*/ 199 h 321"/>
                <a:gd name="T82" fmla="*/ 20 w 498"/>
                <a:gd name="T83" fmla="*/ 210 h 321"/>
                <a:gd name="T84" fmla="*/ 28 w 498"/>
                <a:gd name="T85" fmla="*/ 218 h 321"/>
                <a:gd name="T86" fmla="*/ 42 w 498"/>
                <a:gd name="T87" fmla="*/ 206 h 321"/>
                <a:gd name="T88" fmla="*/ 70 w 498"/>
                <a:gd name="T89" fmla="*/ 203 h 321"/>
                <a:gd name="T90" fmla="*/ 0 w 498"/>
                <a:gd name="T91" fmla="*/ 273 h 321"/>
                <a:gd name="T92" fmla="*/ 0 w 498"/>
                <a:gd name="T93" fmla="*/ 293 h 321"/>
                <a:gd name="T94" fmla="*/ 12 w 498"/>
                <a:gd name="T95" fmla="*/ 296 h 321"/>
                <a:gd name="T96" fmla="*/ 45 w 498"/>
                <a:gd name="T97" fmla="*/ 320 h 321"/>
                <a:gd name="T98" fmla="*/ 95 w 498"/>
                <a:gd name="T99" fmla="*/ 316 h 321"/>
                <a:gd name="T100" fmla="*/ 108 w 498"/>
                <a:gd name="T101" fmla="*/ 312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98" h="321">
                  <a:moveTo>
                    <a:pt x="108" y="312"/>
                  </a:moveTo>
                  <a:lnTo>
                    <a:pt x="113" y="293"/>
                  </a:lnTo>
                  <a:lnTo>
                    <a:pt x="129" y="284"/>
                  </a:lnTo>
                  <a:lnTo>
                    <a:pt x="162" y="312"/>
                  </a:lnTo>
                  <a:lnTo>
                    <a:pt x="174" y="312"/>
                  </a:lnTo>
                  <a:lnTo>
                    <a:pt x="204" y="308"/>
                  </a:lnTo>
                  <a:lnTo>
                    <a:pt x="221" y="296"/>
                  </a:lnTo>
                  <a:lnTo>
                    <a:pt x="245" y="316"/>
                  </a:lnTo>
                  <a:lnTo>
                    <a:pt x="254" y="296"/>
                  </a:lnTo>
                  <a:lnTo>
                    <a:pt x="259" y="289"/>
                  </a:lnTo>
                  <a:lnTo>
                    <a:pt x="279" y="277"/>
                  </a:lnTo>
                  <a:lnTo>
                    <a:pt x="284" y="254"/>
                  </a:lnTo>
                  <a:lnTo>
                    <a:pt x="305" y="249"/>
                  </a:lnTo>
                  <a:lnTo>
                    <a:pt x="358" y="164"/>
                  </a:lnTo>
                  <a:lnTo>
                    <a:pt x="350" y="149"/>
                  </a:lnTo>
                  <a:lnTo>
                    <a:pt x="358" y="137"/>
                  </a:lnTo>
                  <a:lnTo>
                    <a:pt x="371" y="140"/>
                  </a:lnTo>
                  <a:lnTo>
                    <a:pt x="388" y="132"/>
                  </a:lnTo>
                  <a:lnTo>
                    <a:pt x="401" y="113"/>
                  </a:lnTo>
                  <a:lnTo>
                    <a:pt x="446" y="74"/>
                  </a:lnTo>
                  <a:lnTo>
                    <a:pt x="481" y="62"/>
                  </a:lnTo>
                  <a:lnTo>
                    <a:pt x="497" y="47"/>
                  </a:lnTo>
                  <a:lnTo>
                    <a:pt x="493" y="15"/>
                  </a:lnTo>
                  <a:lnTo>
                    <a:pt x="473" y="12"/>
                  </a:lnTo>
                  <a:lnTo>
                    <a:pt x="418" y="20"/>
                  </a:lnTo>
                  <a:lnTo>
                    <a:pt x="379" y="0"/>
                  </a:lnTo>
                  <a:lnTo>
                    <a:pt x="355" y="3"/>
                  </a:lnTo>
                  <a:lnTo>
                    <a:pt x="300" y="74"/>
                  </a:lnTo>
                  <a:lnTo>
                    <a:pt x="284" y="81"/>
                  </a:lnTo>
                  <a:lnTo>
                    <a:pt x="245" y="66"/>
                  </a:lnTo>
                  <a:lnTo>
                    <a:pt x="245" y="51"/>
                  </a:lnTo>
                  <a:lnTo>
                    <a:pt x="237" y="20"/>
                  </a:lnTo>
                  <a:lnTo>
                    <a:pt x="217" y="8"/>
                  </a:lnTo>
                  <a:lnTo>
                    <a:pt x="183" y="15"/>
                  </a:lnTo>
                  <a:lnTo>
                    <a:pt x="166" y="3"/>
                  </a:lnTo>
                  <a:lnTo>
                    <a:pt x="133" y="39"/>
                  </a:lnTo>
                  <a:lnTo>
                    <a:pt x="103" y="47"/>
                  </a:lnTo>
                  <a:lnTo>
                    <a:pt x="58" y="86"/>
                  </a:lnTo>
                  <a:lnTo>
                    <a:pt x="12" y="168"/>
                  </a:lnTo>
                  <a:lnTo>
                    <a:pt x="23" y="188"/>
                  </a:lnTo>
                  <a:lnTo>
                    <a:pt x="20" y="199"/>
                  </a:lnTo>
                  <a:lnTo>
                    <a:pt x="20" y="210"/>
                  </a:lnTo>
                  <a:lnTo>
                    <a:pt x="28" y="218"/>
                  </a:lnTo>
                  <a:lnTo>
                    <a:pt x="42" y="206"/>
                  </a:lnTo>
                  <a:lnTo>
                    <a:pt x="70" y="203"/>
                  </a:lnTo>
                  <a:lnTo>
                    <a:pt x="0" y="273"/>
                  </a:lnTo>
                  <a:lnTo>
                    <a:pt x="0" y="293"/>
                  </a:lnTo>
                  <a:lnTo>
                    <a:pt x="12" y="296"/>
                  </a:lnTo>
                  <a:lnTo>
                    <a:pt x="45" y="320"/>
                  </a:lnTo>
                  <a:lnTo>
                    <a:pt x="95" y="316"/>
                  </a:lnTo>
                  <a:lnTo>
                    <a:pt x="108" y="312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48" name="未知"/>
            <p:cNvSpPr>
              <a:spLocks/>
            </p:cNvSpPr>
            <p:nvPr/>
          </p:nvSpPr>
          <p:spPr bwMode="auto">
            <a:xfrm>
              <a:off x="5449888" y="2570163"/>
              <a:ext cx="647700" cy="865187"/>
            </a:xfrm>
            <a:custGeom>
              <a:avLst/>
              <a:gdLst>
                <a:gd name="T0" fmla="*/ 168 w 421"/>
                <a:gd name="T1" fmla="*/ 540 h 559"/>
                <a:gd name="T2" fmla="*/ 201 w 421"/>
                <a:gd name="T3" fmla="*/ 437 h 559"/>
                <a:gd name="T4" fmla="*/ 278 w 421"/>
                <a:gd name="T5" fmla="*/ 391 h 559"/>
                <a:gd name="T6" fmla="*/ 298 w 421"/>
                <a:gd name="T7" fmla="*/ 347 h 559"/>
                <a:gd name="T8" fmla="*/ 264 w 421"/>
                <a:gd name="T9" fmla="*/ 332 h 559"/>
                <a:gd name="T10" fmla="*/ 223 w 421"/>
                <a:gd name="T11" fmla="*/ 313 h 559"/>
                <a:gd name="T12" fmla="*/ 201 w 421"/>
                <a:gd name="T13" fmla="*/ 257 h 559"/>
                <a:gd name="T14" fmla="*/ 164 w 421"/>
                <a:gd name="T15" fmla="*/ 262 h 559"/>
                <a:gd name="T16" fmla="*/ 122 w 421"/>
                <a:gd name="T17" fmla="*/ 254 h 559"/>
                <a:gd name="T18" fmla="*/ 152 w 421"/>
                <a:gd name="T19" fmla="*/ 199 h 559"/>
                <a:gd name="T20" fmla="*/ 185 w 421"/>
                <a:gd name="T21" fmla="*/ 140 h 559"/>
                <a:gd name="T22" fmla="*/ 243 w 421"/>
                <a:gd name="T23" fmla="*/ 164 h 559"/>
                <a:gd name="T24" fmla="*/ 264 w 421"/>
                <a:gd name="T25" fmla="*/ 203 h 559"/>
                <a:gd name="T26" fmla="*/ 268 w 421"/>
                <a:gd name="T27" fmla="*/ 234 h 559"/>
                <a:gd name="T28" fmla="*/ 303 w 421"/>
                <a:gd name="T29" fmla="*/ 269 h 559"/>
                <a:gd name="T30" fmla="*/ 382 w 421"/>
                <a:gd name="T31" fmla="*/ 250 h 559"/>
                <a:gd name="T32" fmla="*/ 420 w 421"/>
                <a:gd name="T33" fmla="*/ 183 h 559"/>
                <a:gd name="T34" fmla="*/ 374 w 421"/>
                <a:gd name="T35" fmla="*/ 152 h 559"/>
                <a:gd name="T36" fmla="*/ 353 w 421"/>
                <a:gd name="T37" fmla="*/ 98 h 559"/>
                <a:gd name="T38" fmla="*/ 278 w 421"/>
                <a:gd name="T39" fmla="*/ 62 h 559"/>
                <a:gd name="T40" fmla="*/ 235 w 421"/>
                <a:gd name="T41" fmla="*/ 0 h 559"/>
                <a:gd name="T42" fmla="*/ 185 w 421"/>
                <a:gd name="T43" fmla="*/ 35 h 559"/>
                <a:gd name="T44" fmla="*/ 185 w 421"/>
                <a:gd name="T45" fmla="*/ 62 h 559"/>
                <a:gd name="T46" fmla="*/ 135 w 421"/>
                <a:gd name="T47" fmla="*/ 78 h 559"/>
                <a:gd name="T48" fmla="*/ 109 w 421"/>
                <a:gd name="T49" fmla="*/ 86 h 559"/>
                <a:gd name="T50" fmla="*/ 62 w 421"/>
                <a:gd name="T51" fmla="*/ 98 h 559"/>
                <a:gd name="T52" fmla="*/ 51 w 421"/>
                <a:gd name="T53" fmla="*/ 62 h 559"/>
                <a:gd name="T54" fmla="*/ 9 w 421"/>
                <a:gd name="T55" fmla="*/ 113 h 559"/>
                <a:gd name="T56" fmla="*/ 25 w 421"/>
                <a:gd name="T57" fmla="*/ 195 h 559"/>
                <a:gd name="T58" fmla="*/ 51 w 421"/>
                <a:gd name="T59" fmla="*/ 250 h 559"/>
                <a:gd name="T60" fmla="*/ 59 w 421"/>
                <a:gd name="T61" fmla="*/ 308 h 559"/>
                <a:gd name="T62" fmla="*/ 9 w 421"/>
                <a:gd name="T63" fmla="*/ 379 h 559"/>
                <a:gd name="T64" fmla="*/ 54 w 421"/>
                <a:gd name="T65" fmla="*/ 445 h 559"/>
                <a:gd name="T66" fmla="*/ 38 w 421"/>
                <a:gd name="T67" fmla="*/ 489 h 559"/>
                <a:gd name="T68" fmla="*/ 20 w 421"/>
                <a:gd name="T69" fmla="*/ 528 h 559"/>
                <a:gd name="T70" fmla="*/ 122 w 421"/>
                <a:gd name="T71" fmla="*/ 558 h 559"/>
                <a:gd name="T72" fmla="*/ 164 w 421"/>
                <a:gd name="T73" fmla="*/ 550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21" h="559">
                  <a:moveTo>
                    <a:pt x="164" y="550"/>
                  </a:moveTo>
                  <a:lnTo>
                    <a:pt x="168" y="540"/>
                  </a:lnTo>
                  <a:lnTo>
                    <a:pt x="156" y="520"/>
                  </a:lnTo>
                  <a:lnTo>
                    <a:pt x="201" y="437"/>
                  </a:lnTo>
                  <a:lnTo>
                    <a:pt x="248" y="398"/>
                  </a:lnTo>
                  <a:lnTo>
                    <a:pt x="278" y="391"/>
                  </a:lnTo>
                  <a:lnTo>
                    <a:pt x="311" y="355"/>
                  </a:lnTo>
                  <a:lnTo>
                    <a:pt x="298" y="347"/>
                  </a:lnTo>
                  <a:lnTo>
                    <a:pt x="286" y="320"/>
                  </a:lnTo>
                  <a:lnTo>
                    <a:pt x="264" y="332"/>
                  </a:lnTo>
                  <a:lnTo>
                    <a:pt x="223" y="320"/>
                  </a:lnTo>
                  <a:lnTo>
                    <a:pt x="223" y="313"/>
                  </a:lnTo>
                  <a:lnTo>
                    <a:pt x="223" y="250"/>
                  </a:lnTo>
                  <a:lnTo>
                    <a:pt x="201" y="257"/>
                  </a:lnTo>
                  <a:lnTo>
                    <a:pt x="188" y="269"/>
                  </a:lnTo>
                  <a:lnTo>
                    <a:pt x="164" y="262"/>
                  </a:lnTo>
                  <a:lnTo>
                    <a:pt x="125" y="269"/>
                  </a:lnTo>
                  <a:lnTo>
                    <a:pt x="122" y="254"/>
                  </a:lnTo>
                  <a:lnTo>
                    <a:pt x="125" y="227"/>
                  </a:lnTo>
                  <a:lnTo>
                    <a:pt x="152" y="199"/>
                  </a:lnTo>
                  <a:lnTo>
                    <a:pt x="160" y="164"/>
                  </a:lnTo>
                  <a:lnTo>
                    <a:pt x="185" y="140"/>
                  </a:lnTo>
                  <a:lnTo>
                    <a:pt x="231" y="164"/>
                  </a:lnTo>
                  <a:lnTo>
                    <a:pt x="243" y="164"/>
                  </a:lnTo>
                  <a:lnTo>
                    <a:pt x="251" y="195"/>
                  </a:lnTo>
                  <a:lnTo>
                    <a:pt x="264" y="203"/>
                  </a:lnTo>
                  <a:lnTo>
                    <a:pt x="273" y="223"/>
                  </a:lnTo>
                  <a:lnTo>
                    <a:pt x="268" y="234"/>
                  </a:lnTo>
                  <a:lnTo>
                    <a:pt x="298" y="254"/>
                  </a:lnTo>
                  <a:lnTo>
                    <a:pt x="303" y="269"/>
                  </a:lnTo>
                  <a:lnTo>
                    <a:pt x="323" y="277"/>
                  </a:lnTo>
                  <a:lnTo>
                    <a:pt x="382" y="250"/>
                  </a:lnTo>
                  <a:lnTo>
                    <a:pt x="382" y="230"/>
                  </a:lnTo>
                  <a:lnTo>
                    <a:pt x="420" y="183"/>
                  </a:lnTo>
                  <a:lnTo>
                    <a:pt x="395" y="152"/>
                  </a:lnTo>
                  <a:lnTo>
                    <a:pt x="374" y="152"/>
                  </a:lnTo>
                  <a:lnTo>
                    <a:pt x="341" y="129"/>
                  </a:lnTo>
                  <a:lnTo>
                    <a:pt x="353" y="98"/>
                  </a:lnTo>
                  <a:lnTo>
                    <a:pt x="303" y="93"/>
                  </a:lnTo>
                  <a:lnTo>
                    <a:pt x="278" y="62"/>
                  </a:lnTo>
                  <a:lnTo>
                    <a:pt x="282" y="42"/>
                  </a:lnTo>
                  <a:lnTo>
                    <a:pt x="235" y="0"/>
                  </a:lnTo>
                  <a:lnTo>
                    <a:pt x="210" y="12"/>
                  </a:lnTo>
                  <a:lnTo>
                    <a:pt x="185" y="35"/>
                  </a:lnTo>
                  <a:lnTo>
                    <a:pt x="193" y="51"/>
                  </a:lnTo>
                  <a:lnTo>
                    <a:pt x="185" y="62"/>
                  </a:lnTo>
                  <a:lnTo>
                    <a:pt x="152" y="62"/>
                  </a:lnTo>
                  <a:lnTo>
                    <a:pt x="135" y="78"/>
                  </a:lnTo>
                  <a:lnTo>
                    <a:pt x="122" y="71"/>
                  </a:lnTo>
                  <a:lnTo>
                    <a:pt x="109" y="86"/>
                  </a:lnTo>
                  <a:lnTo>
                    <a:pt x="75" y="110"/>
                  </a:lnTo>
                  <a:lnTo>
                    <a:pt x="62" y="98"/>
                  </a:lnTo>
                  <a:lnTo>
                    <a:pt x="62" y="66"/>
                  </a:lnTo>
                  <a:lnTo>
                    <a:pt x="51" y="62"/>
                  </a:lnTo>
                  <a:lnTo>
                    <a:pt x="30" y="71"/>
                  </a:lnTo>
                  <a:lnTo>
                    <a:pt x="9" y="113"/>
                  </a:lnTo>
                  <a:lnTo>
                    <a:pt x="0" y="156"/>
                  </a:lnTo>
                  <a:lnTo>
                    <a:pt x="25" y="195"/>
                  </a:lnTo>
                  <a:lnTo>
                    <a:pt x="51" y="215"/>
                  </a:lnTo>
                  <a:lnTo>
                    <a:pt x="51" y="250"/>
                  </a:lnTo>
                  <a:lnTo>
                    <a:pt x="62" y="277"/>
                  </a:lnTo>
                  <a:lnTo>
                    <a:pt x="59" y="308"/>
                  </a:lnTo>
                  <a:lnTo>
                    <a:pt x="20" y="328"/>
                  </a:lnTo>
                  <a:lnTo>
                    <a:pt x="9" y="379"/>
                  </a:lnTo>
                  <a:lnTo>
                    <a:pt x="34" y="406"/>
                  </a:lnTo>
                  <a:lnTo>
                    <a:pt x="54" y="445"/>
                  </a:lnTo>
                  <a:lnTo>
                    <a:pt x="42" y="465"/>
                  </a:lnTo>
                  <a:lnTo>
                    <a:pt x="38" y="489"/>
                  </a:lnTo>
                  <a:lnTo>
                    <a:pt x="25" y="508"/>
                  </a:lnTo>
                  <a:lnTo>
                    <a:pt x="20" y="528"/>
                  </a:lnTo>
                  <a:lnTo>
                    <a:pt x="38" y="547"/>
                  </a:lnTo>
                  <a:lnTo>
                    <a:pt x="122" y="558"/>
                  </a:lnTo>
                  <a:lnTo>
                    <a:pt x="152" y="547"/>
                  </a:lnTo>
                  <a:lnTo>
                    <a:pt x="164" y="550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49" name="未知"/>
            <p:cNvSpPr>
              <a:spLocks/>
            </p:cNvSpPr>
            <p:nvPr/>
          </p:nvSpPr>
          <p:spPr bwMode="auto">
            <a:xfrm>
              <a:off x="5459413" y="2573338"/>
              <a:ext cx="647700" cy="865187"/>
            </a:xfrm>
            <a:custGeom>
              <a:avLst/>
              <a:gdLst>
                <a:gd name="T0" fmla="*/ 168 w 421"/>
                <a:gd name="T1" fmla="*/ 540 h 559"/>
                <a:gd name="T2" fmla="*/ 201 w 421"/>
                <a:gd name="T3" fmla="*/ 437 h 559"/>
                <a:gd name="T4" fmla="*/ 278 w 421"/>
                <a:gd name="T5" fmla="*/ 391 h 559"/>
                <a:gd name="T6" fmla="*/ 298 w 421"/>
                <a:gd name="T7" fmla="*/ 347 h 559"/>
                <a:gd name="T8" fmla="*/ 264 w 421"/>
                <a:gd name="T9" fmla="*/ 332 h 559"/>
                <a:gd name="T10" fmla="*/ 223 w 421"/>
                <a:gd name="T11" fmla="*/ 313 h 559"/>
                <a:gd name="T12" fmla="*/ 201 w 421"/>
                <a:gd name="T13" fmla="*/ 257 h 559"/>
                <a:gd name="T14" fmla="*/ 164 w 421"/>
                <a:gd name="T15" fmla="*/ 262 h 559"/>
                <a:gd name="T16" fmla="*/ 122 w 421"/>
                <a:gd name="T17" fmla="*/ 254 h 559"/>
                <a:gd name="T18" fmla="*/ 152 w 421"/>
                <a:gd name="T19" fmla="*/ 199 h 559"/>
                <a:gd name="T20" fmla="*/ 185 w 421"/>
                <a:gd name="T21" fmla="*/ 140 h 559"/>
                <a:gd name="T22" fmla="*/ 243 w 421"/>
                <a:gd name="T23" fmla="*/ 164 h 559"/>
                <a:gd name="T24" fmla="*/ 264 w 421"/>
                <a:gd name="T25" fmla="*/ 203 h 559"/>
                <a:gd name="T26" fmla="*/ 268 w 421"/>
                <a:gd name="T27" fmla="*/ 234 h 559"/>
                <a:gd name="T28" fmla="*/ 303 w 421"/>
                <a:gd name="T29" fmla="*/ 269 h 559"/>
                <a:gd name="T30" fmla="*/ 382 w 421"/>
                <a:gd name="T31" fmla="*/ 250 h 559"/>
                <a:gd name="T32" fmla="*/ 420 w 421"/>
                <a:gd name="T33" fmla="*/ 183 h 559"/>
                <a:gd name="T34" fmla="*/ 374 w 421"/>
                <a:gd name="T35" fmla="*/ 152 h 559"/>
                <a:gd name="T36" fmla="*/ 353 w 421"/>
                <a:gd name="T37" fmla="*/ 98 h 559"/>
                <a:gd name="T38" fmla="*/ 278 w 421"/>
                <a:gd name="T39" fmla="*/ 62 h 559"/>
                <a:gd name="T40" fmla="*/ 235 w 421"/>
                <a:gd name="T41" fmla="*/ 0 h 559"/>
                <a:gd name="T42" fmla="*/ 185 w 421"/>
                <a:gd name="T43" fmla="*/ 35 h 559"/>
                <a:gd name="T44" fmla="*/ 185 w 421"/>
                <a:gd name="T45" fmla="*/ 62 h 559"/>
                <a:gd name="T46" fmla="*/ 135 w 421"/>
                <a:gd name="T47" fmla="*/ 78 h 559"/>
                <a:gd name="T48" fmla="*/ 109 w 421"/>
                <a:gd name="T49" fmla="*/ 86 h 559"/>
                <a:gd name="T50" fmla="*/ 62 w 421"/>
                <a:gd name="T51" fmla="*/ 98 h 559"/>
                <a:gd name="T52" fmla="*/ 51 w 421"/>
                <a:gd name="T53" fmla="*/ 62 h 559"/>
                <a:gd name="T54" fmla="*/ 9 w 421"/>
                <a:gd name="T55" fmla="*/ 113 h 559"/>
                <a:gd name="T56" fmla="*/ 25 w 421"/>
                <a:gd name="T57" fmla="*/ 195 h 559"/>
                <a:gd name="T58" fmla="*/ 51 w 421"/>
                <a:gd name="T59" fmla="*/ 250 h 559"/>
                <a:gd name="T60" fmla="*/ 59 w 421"/>
                <a:gd name="T61" fmla="*/ 308 h 559"/>
                <a:gd name="T62" fmla="*/ 9 w 421"/>
                <a:gd name="T63" fmla="*/ 379 h 559"/>
                <a:gd name="T64" fmla="*/ 54 w 421"/>
                <a:gd name="T65" fmla="*/ 445 h 559"/>
                <a:gd name="T66" fmla="*/ 38 w 421"/>
                <a:gd name="T67" fmla="*/ 489 h 559"/>
                <a:gd name="T68" fmla="*/ 20 w 421"/>
                <a:gd name="T69" fmla="*/ 528 h 559"/>
                <a:gd name="T70" fmla="*/ 122 w 421"/>
                <a:gd name="T71" fmla="*/ 558 h 559"/>
                <a:gd name="T72" fmla="*/ 164 w 421"/>
                <a:gd name="T73" fmla="*/ 550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21" h="559">
                  <a:moveTo>
                    <a:pt x="164" y="550"/>
                  </a:moveTo>
                  <a:lnTo>
                    <a:pt x="168" y="540"/>
                  </a:lnTo>
                  <a:lnTo>
                    <a:pt x="156" y="520"/>
                  </a:lnTo>
                  <a:lnTo>
                    <a:pt x="201" y="437"/>
                  </a:lnTo>
                  <a:lnTo>
                    <a:pt x="248" y="398"/>
                  </a:lnTo>
                  <a:lnTo>
                    <a:pt x="278" y="391"/>
                  </a:lnTo>
                  <a:lnTo>
                    <a:pt x="311" y="355"/>
                  </a:lnTo>
                  <a:lnTo>
                    <a:pt x="298" y="347"/>
                  </a:lnTo>
                  <a:lnTo>
                    <a:pt x="286" y="320"/>
                  </a:lnTo>
                  <a:lnTo>
                    <a:pt x="264" y="332"/>
                  </a:lnTo>
                  <a:lnTo>
                    <a:pt x="223" y="320"/>
                  </a:lnTo>
                  <a:lnTo>
                    <a:pt x="223" y="313"/>
                  </a:lnTo>
                  <a:lnTo>
                    <a:pt x="223" y="250"/>
                  </a:lnTo>
                  <a:lnTo>
                    <a:pt x="201" y="257"/>
                  </a:lnTo>
                  <a:lnTo>
                    <a:pt x="188" y="269"/>
                  </a:lnTo>
                  <a:lnTo>
                    <a:pt x="164" y="262"/>
                  </a:lnTo>
                  <a:lnTo>
                    <a:pt x="125" y="269"/>
                  </a:lnTo>
                  <a:lnTo>
                    <a:pt x="122" y="254"/>
                  </a:lnTo>
                  <a:lnTo>
                    <a:pt x="125" y="227"/>
                  </a:lnTo>
                  <a:lnTo>
                    <a:pt x="152" y="199"/>
                  </a:lnTo>
                  <a:lnTo>
                    <a:pt x="160" y="164"/>
                  </a:lnTo>
                  <a:lnTo>
                    <a:pt x="185" y="140"/>
                  </a:lnTo>
                  <a:lnTo>
                    <a:pt x="231" y="164"/>
                  </a:lnTo>
                  <a:lnTo>
                    <a:pt x="243" y="164"/>
                  </a:lnTo>
                  <a:lnTo>
                    <a:pt x="251" y="195"/>
                  </a:lnTo>
                  <a:lnTo>
                    <a:pt x="264" y="203"/>
                  </a:lnTo>
                  <a:lnTo>
                    <a:pt x="273" y="223"/>
                  </a:lnTo>
                  <a:lnTo>
                    <a:pt x="268" y="234"/>
                  </a:lnTo>
                  <a:lnTo>
                    <a:pt x="298" y="254"/>
                  </a:lnTo>
                  <a:lnTo>
                    <a:pt x="303" y="269"/>
                  </a:lnTo>
                  <a:lnTo>
                    <a:pt x="323" y="277"/>
                  </a:lnTo>
                  <a:lnTo>
                    <a:pt x="382" y="250"/>
                  </a:lnTo>
                  <a:lnTo>
                    <a:pt x="382" y="230"/>
                  </a:lnTo>
                  <a:lnTo>
                    <a:pt x="420" y="183"/>
                  </a:lnTo>
                  <a:lnTo>
                    <a:pt x="395" y="152"/>
                  </a:lnTo>
                  <a:lnTo>
                    <a:pt x="374" y="152"/>
                  </a:lnTo>
                  <a:lnTo>
                    <a:pt x="341" y="129"/>
                  </a:lnTo>
                  <a:lnTo>
                    <a:pt x="353" y="98"/>
                  </a:lnTo>
                  <a:lnTo>
                    <a:pt x="303" y="93"/>
                  </a:lnTo>
                  <a:lnTo>
                    <a:pt x="278" y="62"/>
                  </a:lnTo>
                  <a:lnTo>
                    <a:pt x="282" y="42"/>
                  </a:lnTo>
                  <a:lnTo>
                    <a:pt x="235" y="0"/>
                  </a:lnTo>
                  <a:lnTo>
                    <a:pt x="210" y="12"/>
                  </a:lnTo>
                  <a:lnTo>
                    <a:pt x="185" y="35"/>
                  </a:lnTo>
                  <a:lnTo>
                    <a:pt x="193" y="51"/>
                  </a:lnTo>
                  <a:lnTo>
                    <a:pt x="185" y="62"/>
                  </a:lnTo>
                  <a:lnTo>
                    <a:pt x="152" y="62"/>
                  </a:lnTo>
                  <a:lnTo>
                    <a:pt x="135" y="78"/>
                  </a:lnTo>
                  <a:lnTo>
                    <a:pt x="122" y="71"/>
                  </a:lnTo>
                  <a:lnTo>
                    <a:pt x="109" y="86"/>
                  </a:lnTo>
                  <a:lnTo>
                    <a:pt x="75" y="110"/>
                  </a:lnTo>
                  <a:lnTo>
                    <a:pt x="62" y="98"/>
                  </a:lnTo>
                  <a:lnTo>
                    <a:pt x="62" y="66"/>
                  </a:lnTo>
                  <a:lnTo>
                    <a:pt x="51" y="62"/>
                  </a:lnTo>
                  <a:lnTo>
                    <a:pt x="30" y="71"/>
                  </a:lnTo>
                  <a:lnTo>
                    <a:pt x="9" y="113"/>
                  </a:lnTo>
                  <a:lnTo>
                    <a:pt x="0" y="156"/>
                  </a:lnTo>
                  <a:lnTo>
                    <a:pt x="25" y="195"/>
                  </a:lnTo>
                  <a:lnTo>
                    <a:pt x="51" y="215"/>
                  </a:lnTo>
                  <a:lnTo>
                    <a:pt x="51" y="250"/>
                  </a:lnTo>
                  <a:lnTo>
                    <a:pt x="62" y="277"/>
                  </a:lnTo>
                  <a:lnTo>
                    <a:pt x="59" y="308"/>
                  </a:lnTo>
                  <a:lnTo>
                    <a:pt x="20" y="328"/>
                  </a:lnTo>
                  <a:lnTo>
                    <a:pt x="9" y="379"/>
                  </a:lnTo>
                  <a:lnTo>
                    <a:pt x="34" y="406"/>
                  </a:lnTo>
                  <a:lnTo>
                    <a:pt x="54" y="445"/>
                  </a:lnTo>
                  <a:lnTo>
                    <a:pt x="42" y="465"/>
                  </a:lnTo>
                  <a:lnTo>
                    <a:pt x="38" y="489"/>
                  </a:lnTo>
                  <a:lnTo>
                    <a:pt x="25" y="508"/>
                  </a:lnTo>
                  <a:lnTo>
                    <a:pt x="20" y="528"/>
                  </a:lnTo>
                  <a:lnTo>
                    <a:pt x="38" y="547"/>
                  </a:lnTo>
                  <a:lnTo>
                    <a:pt x="122" y="558"/>
                  </a:lnTo>
                  <a:lnTo>
                    <a:pt x="152" y="547"/>
                  </a:lnTo>
                  <a:lnTo>
                    <a:pt x="164" y="550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50" name="未知"/>
            <p:cNvSpPr>
              <a:spLocks/>
            </p:cNvSpPr>
            <p:nvPr/>
          </p:nvSpPr>
          <p:spPr bwMode="auto">
            <a:xfrm>
              <a:off x="5638800" y="2787650"/>
              <a:ext cx="200025" cy="201613"/>
            </a:xfrm>
            <a:custGeom>
              <a:avLst/>
              <a:gdLst>
                <a:gd name="T0" fmla="*/ 100 w 130"/>
                <a:gd name="T1" fmla="*/ 110 h 131"/>
                <a:gd name="T2" fmla="*/ 95 w 130"/>
                <a:gd name="T3" fmla="*/ 95 h 131"/>
                <a:gd name="T4" fmla="*/ 91 w 130"/>
                <a:gd name="T5" fmla="*/ 79 h 131"/>
                <a:gd name="T6" fmla="*/ 125 w 130"/>
                <a:gd name="T7" fmla="*/ 68 h 131"/>
                <a:gd name="T8" fmla="*/ 129 w 130"/>
                <a:gd name="T9" fmla="*/ 56 h 131"/>
                <a:gd name="T10" fmla="*/ 121 w 130"/>
                <a:gd name="T11" fmla="*/ 24 h 131"/>
                <a:gd name="T12" fmla="*/ 108 w 130"/>
                <a:gd name="T13" fmla="*/ 24 h 131"/>
                <a:gd name="T14" fmla="*/ 62 w 130"/>
                <a:gd name="T15" fmla="*/ 0 h 131"/>
                <a:gd name="T16" fmla="*/ 37 w 130"/>
                <a:gd name="T17" fmla="*/ 24 h 131"/>
                <a:gd name="T18" fmla="*/ 28 w 130"/>
                <a:gd name="T19" fmla="*/ 59 h 131"/>
                <a:gd name="T20" fmla="*/ 3 w 130"/>
                <a:gd name="T21" fmla="*/ 87 h 131"/>
                <a:gd name="T22" fmla="*/ 0 w 130"/>
                <a:gd name="T23" fmla="*/ 115 h 131"/>
                <a:gd name="T24" fmla="*/ 3 w 130"/>
                <a:gd name="T25" fmla="*/ 130 h 131"/>
                <a:gd name="T26" fmla="*/ 42 w 130"/>
                <a:gd name="T27" fmla="*/ 122 h 131"/>
                <a:gd name="T28" fmla="*/ 66 w 130"/>
                <a:gd name="T29" fmla="*/ 130 h 131"/>
                <a:gd name="T30" fmla="*/ 78 w 130"/>
                <a:gd name="T31" fmla="*/ 118 h 131"/>
                <a:gd name="T32" fmla="*/ 100 w 130"/>
                <a:gd name="T33" fmla="*/ 11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0" h="131">
                  <a:moveTo>
                    <a:pt x="100" y="110"/>
                  </a:moveTo>
                  <a:lnTo>
                    <a:pt x="95" y="95"/>
                  </a:lnTo>
                  <a:lnTo>
                    <a:pt x="91" y="79"/>
                  </a:lnTo>
                  <a:lnTo>
                    <a:pt x="125" y="68"/>
                  </a:lnTo>
                  <a:lnTo>
                    <a:pt x="129" y="56"/>
                  </a:lnTo>
                  <a:lnTo>
                    <a:pt x="121" y="24"/>
                  </a:lnTo>
                  <a:lnTo>
                    <a:pt x="108" y="24"/>
                  </a:lnTo>
                  <a:lnTo>
                    <a:pt x="62" y="0"/>
                  </a:lnTo>
                  <a:lnTo>
                    <a:pt x="37" y="24"/>
                  </a:lnTo>
                  <a:lnTo>
                    <a:pt x="28" y="59"/>
                  </a:lnTo>
                  <a:lnTo>
                    <a:pt x="3" y="87"/>
                  </a:lnTo>
                  <a:lnTo>
                    <a:pt x="0" y="115"/>
                  </a:lnTo>
                  <a:lnTo>
                    <a:pt x="3" y="130"/>
                  </a:lnTo>
                  <a:lnTo>
                    <a:pt x="42" y="122"/>
                  </a:lnTo>
                  <a:lnTo>
                    <a:pt x="66" y="130"/>
                  </a:lnTo>
                  <a:lnTo>
                    <a:pt x="78" y="118"/>
                  </a:lnTo>
                  <a:lnTo>
                    <a:pt x="100" y="110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51" name="未知"/>
            <p:cNvSpPr>
              <a:spLocks/>
            </p:cNvSpPr>
            <p:nvPr/>
          </p:nvSpPr>
          <p:spPr bwMode="auto">
            <a:xfrm>
              <a:off x="4506913" y="3079750"/>
              <a:ext cx="330200" cy="528638"/>
            </a:xfrm>
            <a:custGeom>
              <a:avLst/>
              <a:gdLst>
                <a:gd name="T0" fmla="*/ 197 w 215"/>
                <a:gd name="T1" fmla="*/ 188 h 341"/>
                <a:gd name="T2" fmla="*/ 201 w 215"/>
                <a:gd name="T3" fmla="*/ 153 h 341"/>
                <a:gd name="T4" fmla="*/ 214 w 215"/>
                <a:gd name="T5" fmla="*/ 137 h 341"/>
                <a:gd name="T6" fmla="*/ 205 w 215"/>
                <a:gd name="T7" fmla="*/ 117 h 341"/>
                <a:gd name="T8" fmla="*/ 143 w 215"/>
                <a:gd name="T9" fmla="*/ 98 h 341"/>
                <a:gd name="T10" fmla="*/ 147 w 215"/>
                <a:gd name="T11" fmla="*/ 71 h 341"/>
                <a:gd name="T12" fmla="*/ 168 w 215"/>
                <a:gd name="T13" fmla="*/ 47 h 341"/>
                <a:gd name="T14" fmla="*/ 155 w 215"/>
                <a:gd name="T15" fmla="*/ 4 h 341"/>
                <a:gd name="T16" fmla="*/ 147 w 215"/>
                <a:gd name="T17" fmla="*/ 0 h 341"/>
                <a:gd name="T18" fmla="*/ 105 w 215"/>
                <a:gd name="T19" fmla="*/ 24 h 341"/>
                <a:gd name="T20" fmla="*/ 88 w 215"/>
                <a:gd name="T21" fmla="*/ 86 h 341"/>
                <a:gd name="T22" fmla="*/ 78 w 215"/>
                <a:gd name="T23" fmla="*/ 125 h 341"/>
                <a:gd name="T24" fmla="*/ 45 w 215"/>
                <a:gd name="T25" fmla="*/ 153 h 341"/>
                <a:gd name="T26" fmla="*/ 24 w 215"/>
                <a:gd name="T27" fmla="*/ 161 h 341"/>
                <a:gd name="T28" fmla="*/ 0 w 215"/>
                <a:gd name="T29" fmla="*/ 164 h 341"/>
                <a:gd name="T30" fmla="*/ 53 w 215"/>
                <a:gd name="T31" fmla="*/ 227 h 341"/>
                <a:gd name="T32" fmla="*/ 66 w 215"/>
                <a:gd name="T33" fmla="*/ 274 h 341"/>
                <a:gd name="T34" fmla="*/ 62 w 215"/>
                <a:gd name="T35" fmla="*/ 298 h 341"/>
                <a:gd name="T36" fmla="*/ 100 w 215"/>
                <a:gd name="T37" fmla="*/ 317 h 341"/>
                <a:gd name="T38" fmla="*/ 100 w 215"/>
                <a:gd name="T39" fmla="*/ 332 h 341"/>
                <a:gd name="T40" fmla="*/ 135 w 215"/>
                <a:gd name="T41" fmla="*/ 340 h 341"/>
                <a:gd name="T42" fmla="*/ 143 w 215"/>
                <a:gd name="T43" fmla="*/ 340 h 341"/>
                <a:gd name="T44" fmla="*/ 143 w 215"/>
                <a:gd name="T45" fmla="*/ 313 h 341"/>
                <a:gd name="T46" fmla="*/ 171 w 215"/>
                <a:gd name="T47" fmla="*/ 308 h 341"/>
                <a:gd name="T48" fmla="*/ 176 w 215"/>
                <a:gd name="T49" fmla="*/ 278 h 341"/>
                <a:gd name="T50" fmla="*/ 159 w 215"/>
                <a:gd name="T51" fmla="*/ 262 h 341"/>
                <a:gd name="T52" fmla="*/ 143 w 215"/>
                <a:gd name="T53" fmla="*/ 250 h 341"/>
                <a:gd name="T54" fmla="*/ 151 w 215"/>
                <a:gd name="T55" fmla="*/ 192 h 341"/>
                <a:gd name="T56" fmla="*/ 163 w 215"/>
                <a:gd name="T57" fmla="*/ 184 h 341"/>
                <a:gd name="T58" fmla="*/ 189 w 215"/>
                <a:gd name="T59" fmla="*/ 192 h 341"/>
                <a:gd name="T60" fmla="*/ 197 w 215"/>
                <a:gd name="T61" fmla="*/ 188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15" h="341">
                  <a:moveTo>
                    <a:pt x="197" y="188"/>
                  </a:moveTo>
                  <a:lnTo>
                    <a:pt x="201" y="153"/>
                  </a:lnTo>
                  <a:lnTo>
                    <a:pt x="214" y="137"/>
                  </a:lnTo>
                  <a:lnTo>
                    <a:pt x="205" y="117"/>
                  </a:lnTo>
                  <a:lnTo>
                    <a:pt x="143" y="98"/>
                  </a:lnTo>
                  <a:lnTo>
                    <a:pt x="147" y="71"/>
                  </a:lnTo>
                  <a:lnTo>
                    <a:pt x="168" y="47"/>
                  </a:lnTo>
                  <a:lnTo>
                    <a:pt x="155" y="4"/>
                  </a:lnTo>
                  <a:lnTo>
                    <a:pt x="147" y="0"/>
                  </a:lnTo>
                  <a:lnTo>
                    <a:pt x="105" y="24"/>
                  </a:lnTo>
                  <a:lnTo>
                    <a:pt x="88" y="86"/>
                  </a:lnTo>
                  <a:lnTo>
                    <a:pt x="78" y="125"/>
                  </a:lnTo>
                  <a:lnTo>
                    <a:pt x="45" y="153"/>
                  </a:lnTo>
                  <a:lnTo>
                    <a:pt x="24" y="161"/>
                  </a:lnTo>
                  <a:lnTo>
                    <a:pt x="0" y="164"/>
                  </a:lnTo>
                  <a:lnTo>
                    <a:pt x="53" y="227"/>
                  </a:lnTo>
                  <a:lnTo>
                    <a:pt x="66" y="274"/>
                  </a:lnTo>
                  <a:lnTo>
                    <a:pt x="62" y="298"/>
                  </a:lnTo>
                  <a:lnTo>
                    <a:pt x="100" y="317"/>
                  </a:lnTo>
                  <a:lnTo>
                    <a:pt x="100" y="332"/>
                  </a:lnTo>
                  <a:lnTo>
                    <a:pt x="135" y="340"/>
                  </a:lnTo>
                  <a:lnTo>
                    <a:pt x="143" y="340"/>
                  </a:lnTo>
                  <a:lnTo>
                    <a:pt x="143" y="313"/>
                  </a:lnTo>
                  <a:lnTo>
                    <a:pt x="171" y="308"/>
                  </a:lnTo>
                  <a:lnTo>
                    <a:pt x="176" y="278"/>
                  </a:lnTo>
                  <a:lnTo>
                    <a:pt x="159" y="262"/>
                  </a:lnTo>
                  <a:lnTo>
                    <a:pt x="143" y="250"/>
                  </a:lnTo>
                  <a:lnTo>
                    <a:pt x="151" y="192"/>
                  </a:lnTo>
                  <a:lnTo>
                    <a:pt x="163" y="184"/>
                  </a:lnTo>
                  <a:lnTo>
                    <a:pt x="189" y="192"/>
                  </a:lnTo>
                  <a:lnTo>
                    <a:pt x="197" y="188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52" name="未知"/>
            <p:cNvSpPr>
              <a:spLocks/>
            </p:cNvSpPr>
            <p:nvPr/>
          </p:nvSpPr>
          <p:spPr bwMode="auto">
            <a:xfrm>
              <a:off x="4506913" y="3079750"/>
              <a:ext cx="330200" cy="528638"/>
            </a:xfrm>
            <a:custGeom>
              <a:avLst/>
              <a:gdLst>
                <a:gd name="T0" fmla="*/ 197 w 215"/>
                <a:gd name="T1" fmla="*/ 188 h 341"/>
                <a:gd name="T2" fmla="*/ 201 w 215"/>
                <a:gd name="T3" fmla="*/ 153 h 341"/>
                <a:gd name="T4" fmla="*/ 214 w 215"/>
                <a:gd name="T5" fmla="*/ 137 h 341"/>
                <a:gd name="T6" fmla="*/ 205 w 215"/>
                <a:gd name="T7" fmla="*/ 117 h 341"/>
                <a:gd name="T8" fmla="*/ 143 w 215"/>
                <a:gd name="T9" fmla="*/ 98 h 341"/>
                <a:gd name="T10" fmla="*/ 147 w 215"/>
                <a:gd name="T11" fmla="*/ 71 h 341"/>
                <a:gd name="T12" fmla="*/ 168 w 215"/>
                <a:gd name="T13" fmla="*/ 47 h 341"/>
                <a:gd name="T14" fmla="*/ 155 w 215"/>
                <a:gd name="T15" fmla="*/ 4 h 341"/>
                <a:gd name="T16" fmla="*/ 147 w 215"/>
                <a:gd name="T17" fmla="*/ 0 h 341"/>
                <a:gd name="T18" fmla="*/ 105 w 215"/>
                <a:gd name="T19" fmla="*/ 24 h 341"/>
                <a:gd name="T20" fmla="*/ 88 w 215"/>
                <a:gd name="T21" fmla="*/ 86 h 341"/>
                <a:gd name="T22" fmla="*/ 78 w 215"/>
                <a:gd name="T23" fmla="*/ 125 h 341"/>
                <a:gd name="T24" fmla="*/ 45 w 215"/>
                <a:gd name="T25" fmla="*/ 153 h 341"/>
                <a:gd name="T26" fmla="*/ 24 w 215"/>
                <a:gd name="T27" fmla="*/ 161 h 341"/>
                <a:gd name="T28" fmla="*/ 0 w 215"/>
                <a:gd name="T29" fmla="*/ 164 h 341"/>
                <a:gd name="T30" fmla="*/ 53 w 215"/>
                <a:gd name="T31" fmla="*/ 227 h 341"/>
                <a:gd name="T32" fmla="*/ 66 w 215"/>
                <a:gd name="T33" fmla="*/ 274 h 341"/>
                <a:gd name="T34" fmla="*/ 62 w 215"/>
                <a:gd name="T35" fmla="*/ 298 h 341"/>
                <a:gd name="T36" fmla="*/ 100 w 215"/>
                <a:gd name="T37" fmla="*/ 317 h 341"/>
                <a:gd name="T38" fmla="*/ 100 w 215"/>
                <a:gd name="T39" fmla="*/ 332 h 341"/>
                <a:gd name="T40" fmla="*/ 135 w 215"/>
                <a:gd name="T41" fmla="*/ 340 h 341"/>
                <a:gd name="T42" fmla="*/ 143 w 215"/>
                <a:gd name="T43" fmla="*/ 340 h 341"/>
                <a:gd name="T44" fmla="*/ 143 w 215"/>
                <a:gd name="T45" fmla="*/ 313 h 341"/>
                <a:gd name="T46" fmla="*/ 171 w 215"/>
                <a:gd name="T47" fmla="*/ 308 h 341"/>
                <a:gd name="T48" fmla="*/ 176 w 215"/>
                <a:gd name="T49" fmla="*/ 278 h 341"/>
                <a:gd name="T50" fmla="*/ 159 w 215"/>
                <a:gd name="T51" fmla="*/ 262 h 341"/>
                <a:gd name="T52" fmla="*/ 143 w 215"/>
                <a:gd name="T53" fmla="*/ 250 h 341"/>
                <a:gd name="T54" fmla="*/ 151 w 215"/>
                <a:gd name="T55" fmla="*/ 192 h 341"/>
                <a:gd name="T56" fmla="*/ 163 w 215"/>
                <a:gd name="T57" fmla="*/ 184 h 341"/>
                <a:gd name="T58" fmla="*/ 189 w 215"/>
                <a:gd name="T59" fmla="*/ 192 h 341"/>
                <a:gd name="T60" fmla="*/ 197 w 215"/>
                <a:gd name="T61" fmla="*/ 188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15" h="341">
                  <a:moveTo>
                    <a:pt x="197" y="188"/>
                  </a:moveTo>
                  <a:lnTo>
                    <a:pt x="201" y="153"/>
                  </a:lnTo>
                  <a:lnTo>
                    <a:pt x="214" y="137"/>
                  </a:lnTo>
                  <a:lnTo>
                    <a:pt x="205" y="117"/>
                  </a:lnTo>
                  <a:lnTo>
                    <a:pt x="143" y="98"/>
                  </a:lnTo>
                  <a:lnTo>
                    <a:pt x="147" y="71"/>
                  </a:lnTo>
                  <a:lnTo>
                    <a:pt x="168" y="47"/>
                  </a:lnTo>
                  <a:lnTo>
                    <a:pt x="155" y="4"/>
                  </a:lnTo>
                  <a:lnTo>
                    <a:pt x="147" y="0"/>
                  </a:lnTo>
                  <a:lnTo>
                    <a:pt x="105" y="24"/>
                  </a:lnTo>
                  <a:lnTo>
                    <a:pt x="88" y="86"/>
                  </a:lnTo>
                  <a:lnTo>
                    <a:pt x="78" y="125"/>
                  </a:lnTo>
                  <a:lnTo>
                    <a:pt x="45" y="153"/>
                  </a:lnTo>
                  <a:lnTo>
                    <a:pt x="24" y="161"/>
                  </a:lnTo>
                  <a:lnTo>
                    <a:pt x="0" y="164"/>
                  </a:lnTo>
                  <a:lnTo>
                    <a:pt x="53" y="227"/>
                  </a:lnTo>
                  <a:lnTo>
                    <a:pt x="66" y="274"/>
                  </a:lnTo>
                  <a:lnTo>
                    <a:pt x="62" y="298"/>
                  </a:lnTo>
                  <a:lnTo>
                    <a:pt x="100" y="317"/>
                  </a:lnTo>
                  <a:lnTo>
                    <a:pt x="100" y="332"/>
                  </a:lnTo>
                  <a:lnTo>
                    <a:pt x="135" y="340"/>
                  </a:lnTo>
                  <a:lnTo>
                    <a:pt x="143" y="340"/>
                  </a:lnTo>
                  <a:lnTo>
                    <a:pt x="143" y="313"/>
                  </a:lnTo>
                  <a:lnTo>
                    <a:pt x="171" y="308"/>
                  </a:lnTo>
                  <a:lnTo>
                    <a:pt x="176" y="278"/>
                  </a:lnTo>
                  <a:lnTo>
                    <a:pt x="159" y="262"/>
                  </a:lnTo>
                  <a:lnTo>
                    <a:pt x="143" y="250"/>
                  </a:lnTo>
                  <a:lnTo>
                    <a:pt x="151" y="192"/>
                  </a:lnTo>
                  <a:lnTo>
                    <a:pt x="163" y="184"/>
                  </a:lnTo>
                  <a:lnTo>
                    <a:pt x="189" y="192"/>
                  </a:lnTo>
                  <a:lnTo>
                    <a:pt x="197" y="188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53" name="未知"/>
            <p:cNvSpPr>
              <a:spLocks/>
            </p:cNvSpPr>
            <p:nvPr/>
          </p:nvSpPr>
          <p:spPr bwMode="auto">
            <a:xfrm>
              <a:off x="3771900" y="1103313"/>
              <a:ext cx="2641600" cy="2239962"/>
            </a:xfrm>
            <a:custGeom>
              <a:avLst/>
              <a:gdLst>
                <a:gd name="T0" fmla="*/ 562 w 1725"/>
                <a:gd name="T1" fmla="*/ 1398 h 1442"/>
                <a:gd name="T2" fmla="*/ 638 w 1725"/>
                <a:gd name="T3" fmla="*/ 1277 h 1442"/>
                <a:gd name="T4" fmla="*/ 687 w 1725"/>
                <a:gd name="T5" fmla="*/ 1390 h 1442"/>
                <a:gd name="T6" fmla="*/ 758 w 1725"/>
                <a:gd name="T7" fmla="*/ 1417 h 1442"/>
                <a:gd name="T8" fmla="*/ 848 w 1725"/>
                <a:gd name="T9" fmla="*/ 1292 h 1442"/>
                <a:gd name="T10" fmla="*/ 935 w 1725"/>
                <a:gd name="T11" fmla="*/ 1253 h 1442"/>
                <a:gd name="T12" fmla="*/ 1040 w 1725"/>
                <a:gd name="T13" fmla="*/ 1175 h 1442"/>
                <a:gd name="T14" fmla="*/ 1103 w 1725"/>
                <a:gd name="T15" fmla="*/ 1101 h 1442"/>
                <a:gd name="T16" fmla="*/ 1166 w 1725"/>
                <a:gd name="T17" fmla="*/ 1011 h 1442"/>
                <a:gd name="T18" fmla="*/ 1224 w 1725"/>
                <a:gd name="T19" fmla="*/ 1016 h 1442"/>
                <a:gd name="T20" fmla="*/ 1297 w 1725"/>
                <a:gd name="T21" fmla="*/ 996 h 1442"/>
                <a:gd name="T22" fmla="*/ 1385 w 1725"/>
                <a:gd name="T23" fmla="*/ 987 h 1442"/>
                <a:gd name="T24" fmla="*/ 1468 w 1725"/>
                <a:gd name="T25" fmla="*/ 1019 h 1442"/>
                <a:gd name="T26" fmla="*/ 1514 w 1725"/>
                <a:gd name="T27" fmla="*/ 987 h 1442"/>
                <a:gd name="T28" fmla="*/ 1602 w 1725"/>
                <a:gd name="T29" fmla="*/ 909 h 1442"/>
                <a:gd name="T30" fmla="*/ 1678 w 1725"/>
                <a:gd name="T31" fmla="*/ 870 h 1442"/>
                <a:gd name="T32" fmla="*/ 1699 w 1725"/>
                <a:gd name="T33" fmla="*/ 804 h 1442"/>
                <a:gd name="T34" fmla="*/ 1606 w 1725"/>
                <a:gd name="T35" fmla="*/ 757 h 1442"/>
                <a:gd name="T36" fmla="*/ 1582 w 1725"/>
                <a:gd name="T37" fmla="*/ 660 h 1442"/>
                <a:gd name="T38" fmla="*/ 1610 w 1725"/>
                <a:gd name="T39" fmla="*/ 628 h 1442"/>
                <a:gd name="T40" fmla="*/ 1623 w 1725"/>
                <a:gd name="T41" fmla="*/ 554 h 1442"/>
                <a:gd name="T42" fmla="*/ 1623 w 1725"/>
                <a:gd name="T43" fmla="*/ 535 h 1442"/>
                <a:gd name="T44" fmla="*/ 1645 w 1725"/>
                <a:gd name="T45" fmla="*/ 394 h 1442"/>
                <a:gd name="T46" fmla="*/ 1678 w 1725"/>
                <a:gd name="T47" fmla="*/ 410 h 1442"/>
                <a:gd name="T48" fmla="*/ 1689 w 1725"/>
                <a:gd name="T49" fmla="*/ 226 h 1442"/>
                <a:gd name="T50" fmla="*/ 1577 w 1725"/>
                <a:gd name="T51" fmla="*/ 148 h 1442"/>
                <a:gd name="T52" fmla="*/ 1493 w 1725"/>
                <a:gd name="T53" fmla="*/ 98 h 1442"/>
                <a:gd name="T54" fmla="*/ 1413 w 1725"/>
                <a:gd name="T55" fmla="*/ 74 h 1442"/>
                <a:gd name="T56" fmla="*/ 1396 w 1725"/>
                <a:gd name="T57" fmla="*/ 0 h 1442"/>
                <a:gd name="T58" fmla="*/ 1364 w 1725"/>
                <a:gd name="T59" fmla="*/ 74 h 1442"/>
                <a:gd name="T60" fmla="*/ 1322 w 1725"/>
                <a:gd name="T61" fmla="*/ 269 h 1442"/>
                <a:gd name="T62" fmla="*/ 1207 w 1725"/>
                <a:gd name="T63" fmla="*/ 352 h 1442"/>
                <a:gd name="T64" fmla="*/ 1133 w 1725"/>
                <a:gd name="T65" fmla="*/ 492 h 1442"/>
                <a:gd name="T66" fmla="*/ 1250 w 1725"/>
                <a:gd name="T67" fmla="*/ 515 h 1442"/>
                <a:gd name="T68" fmla="*/ 1417 w 1725"/>
                <a:gd name="T69" fmla="*/ 566 h 1442"/>
                <a:gd name="T70" fmla="*/ 1301 w 1725"/>
                <a:gd name="T71" fmla="*/ 613 h 1442"/>
                <a:gd name="T72" fmla="*/ 1204 w 1725"/>
                <a:gd name="T73" fmla="*/ 672 h 1442"/>
                <a:gd name="T74" fmla="*/ 1078 w 1725"/>
                <a:gd name="T75" fmla="*/ 777 h 1442"/>
                <a:gd name="T76" fmla="*/ 931 w 1725"/>
                <a:gd name="T77" fmla="*/ 796 h 1442"/>
                <a:gd name="T78" fmla="*/ 898 w 1725"/>
                <a:gd name="T79" fmla="*/ 929 h 1442"/>
                <a:gd name="T80" fmla="*/ 671 w 1725"/>
                <a:gd name="T81" fmla="*/ 1019 h 1442"/>
                <a:gd name="T82" fmla="*/ 473 w 1725"/>
                <a:gd name="T83" fmla="*/ 1077 h 1442"/>
                <a:gd name="T84" fmla="*/ 172 w 1725"/>
                <a:gd name="T85" fmla="*/ 1011 h 1442"/>
                <a:gd name="T86" fmla="*/ 9 w 1725"/>
                <a:gd name="T87" fmla="*/ 1058 h 1442"/>
                <a:gd name="T88" fmla="*/ 101 w 1725"/>
                <a:gd name="T89" fmla="*/ 1160 h 1442"/>
                <a:gd name="T90" fmla="*/ 193 w 1725"/>
                <a:gd name="T91" fmla="*/ 1195 h 1442"/>
                <a:gd name="T92" fmla="*/ 222 w 1725"/>
                <a:gd name="T93" fmla="*/ 1273 h 1442"/>
                <a:gd name="T94" fmla="*/ 319 w 1725"/>
                <a:gd name="T95" fmla="*/ 1324 h 1442"/>
                <a:gd name="T96" fmla="*/ 462 w 1725"/>
                <a:gd name="T97" fmla="*/ 1312 h 1442"/>
                <a:gd name="T98" fmla="*/ 415 w 1725"/>
                <a:gd name="T99" fmla="*/ 1382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725" h="1442">
                  <a:moveTo>
                    <a:pt x="483" y="1437"/>
                  </a:moveTo>
                  <a:lnTo>
                    <a:pt x="508" y="1433"/>
                  </a:lnTo>
                  <a:lnTo>
                    <a:pt x="528" y="1426"/>
                  </a:lnTo>
                  <a:lnTo>
                    <a:pt x="562" y="1398"/>
                  </a:lnTo>
                  <a:lnTo>
                    <a:pt x="571" y="1359"/>
                  </a:lnTo>
                  <a:lnTo>
                    <a:pt x="588" y="1297"/>
                  </a:lnTo>
                  <a:lnTo>
                    <a:pt x="630" y="1273"/>
                  </a:lnTo>
                  <a:lnTo>
                    <a:pt x="638" y="1277"/>
                  </a:lnTo>
                  <a:lnTo>
                    <a:pt x="651" y="1319"/>
                  </a:lnTo>
                  <a:lnTo>
                    <a:pt x="630" y="1343"/>
                  </a:lnTo>
                  <a:lnTo>
                    <a:pt x="625" y="1370"/>
                  </a:lnTo>
                  <a:lnTo>
                    <a:pt x="687" y="1390"/>
                  </a:lnTo>
                  <a:lnTo>
                    <a:pt x="697" y="1410"/>
                  </a:lnTo>
                  <a:lnTo>
                    <a:pt x="734" y="1406"/>
                  </a:lnTo>
                  <a:lnTo>
                    <a:pt x="750" y="1410"/>
                  </a:lnTo>
                  <a:lnTo>
                    <a:pt x="758" y="1417"/>
                  </a:lnTo>
                  <a:lnTo>
                    <a:pt x="826" y="1328"/>
                  </a:lnTo>
                  <a:lnTo>
                    <a:pt x="843" y="1324"/>
                  </a:lnTo>
                  <a:lnTo>
                    <a:pt x="848" y="1312"/>
                  </a:lnTo>
                  <a:lnTo>
                    <a:pt x="848" y="1292"/>
                  </a:lnTo>
                  <a:lnTo>
                    <a:pt x="868" y="1265"/>
                  </a:lnTo>
                  <a:lnTo>
                    <a:pt x="911" y="1261"/>
                  </a:lnTo>
                  <a:lnTo>
                    <a:pt x="927" y="1246"/>
                  </a:lnTo>
                  <a:lnTo>
                    <a:pt x="935" y="1253"/>
                  </a:lnTo>
                  <a:lnTo>
                    <a:pt x="960" y="1234"/>
                  </a:lnTo>
                  <a:lnTo>
                    <a:pt x="974" y="1234"/>
                  </a:lnTo>
                  <a:lnTo>
                    <a:pt x="1018" y="1175"/>
                  </a:lnTo>
                  <a:lnTo>
                    <a:pt x="1040" y="1175"/>
                  </a:lnTo>
                  <a:lnTo>
                    <a:pt x="1070" y="1156"/>
                  </a:lnTo>
                  <a:lnTo>
                    <a:pt x="1078" y="1163"/>
                  </a:lnTo>
                  <a:lnTo>
                    <a:pt x="1128" y="1140"/>
                  </a:lnTo>
                  <a:lnTo>
                    <a:pt x="1103" y="1101"/>
                  </a:lnTo>
                  <a:lnTo>
                    <a:pt x="1112" y="1058"/>
                  </a:lnTo>
                  <a:lnTo>
                    <a:pt x="1133" y="1016"/>
                  </a:lnTo>
                  <a:lnTo>
                    <a:pt x="1153" y="1007"/>
                  </a:lnTo>
                  <a:lnTo>
                    <a:pt x="1166" y="1011"/>
                  </a:lnTo>
                  <a:lnTo>
                    <a:pt x="1166" y="1043"/>
                  </a:lnTo>
                  <a:lnTo>
                    <a:pt x="1179" y="1055"/>
                  </a:lnTo>
                  <a:lnTo>
                    <a:pt x="1212" y="1031"/>
                  </a:lnTo>
                  <a:lnTo>
                    <a:pt x="1224" y="1016"/>
                  </a:lnTo>
                  <a:lnTo>
                    <a:pt x="1238" y="1023"/>
                  </a:lnTo>
                  <a:lnTo>
                    <a:pt x="1254" y="1007"/>
                  </a:lnTo>
                  <a:lnTo>
                    <a:pt x="1287" y="1007"/>
                  </a:lnTo>
                  <a:lnTo>
                    <a:pt x="1297" y="996"/>
                  </a:lnTo>
                  <a:lnTo>
                    <a:pt x="1287" y="980"/>
                  </a:lnTo>
                  <a:lnTo>
                    <a:pt x="1313" y="957"/>
                  </a:lnTo>
                  <a:lnTo>
                    <a:pt x="1338" y="945"/>
                  </a:lnTo>
                  <a:lnTo>
                    <a:pt x="1385" y="987"/>
                  </a:lnTo>
                  <a:lnTo>
                    <a:pt x="1380" y="1007"/>
                  </a:lnTo>
                  <a:lnTo>
                    <a:pt x="1405" y="1038"/>
                  </a:lnTo>
                  <a:lnTo>
                    <a:pt x="1456" y="1043"/>
                  </a:lnTo>
                  <a:lnTo>
                    <a:pt x="1468" y="1019"/>
                  </a:lnTo>
                  <a:lnTo>
                    <a:pt x="1456" y="953"/>
                  </a:lnTo>
                  <a:lnTo>
                    <a:pt x="1468" y="941"/>
                  </a:lnTo>
                  <a:lnTo>
                    <a:pt x="1489" y="957"/>
                  </a:lnTo>
                  <a:lnTo>
                    <a:pt x="1514" y="987"/>
                  </a:lnTo>
                  <a:lnTo>
                    <a:pt x="1547" y="938"/>
                  </a:lnTo>
                  <a:lnTo>
                    <a:pt x="1564" y="933"/>
                  </a:lnTo>
                  <a:lnTo>
                    <a:pt x="1590" y="909"/>
                  </a:lnTo>
                  <a:lnTo>
                    <a:pt x="1602" y="909"/>
                  </a:lnTo>
                  <a:lnTo>
                    <a:pt x="1623" y="890"/>
                  </a:lnTo>
                  <a:lnTo>
                    <a:pt x="1636" y="890"/>
                  </a:lnTo>
                  <a:lnTo>
                    <a:pt x="1648" y="870"/>
                  </a:lnTo>
                  <a:lnTo>
                    <a:pt x="1678" y="870"/>
                  </a:lnTo>
                  <a:lnTo>
                    <a:pt x="1707" y="843"/>
                  </a:lnTo>
                  <a:lnTo>
                    <a:pt x="1724" y="831"/>
                  </a:lnTo>
                  <a:lnTo>
                    <a:pt x="1724" y="816"/>
                  </a:lnTo>
                  <a:lnTo>
                    <a:pt x="1699" y="804"/>
                  </a:lnTo>
                  <a:lnTo>
                    <a:pt x="1699" y="777"/>
                  </a:lnTo>
                  <a:lnTo>
                    <a:pt x="1657" y="726"/>
                  </a:lnTo>
                  <a:lnTo>
                    <a:pt x="1618" y="765"/>
                  </a:lnTo>
                  <a:lnTo>
                    <a:pt x="1606" y="757"/>
                  </a:lnTo>
                  <a:lnTo>
                    <a:pt x="1602" y="734"/>
                  </a:lnTo>
                  <a:lnTo>
                    <a:pt x="1585" y="714"/>
                  </a:lnTo>
                  <a:lnTo>
                    <a:pt x="1582" y="687"/>
                  </a:lnTo>
                  <a:lnTo>
                    <a:pt x="1582" y="660"/>
                  </a:lnTo>
                  <a:lnTo>
                    <a:pt x="1555" y="640"/>
                  </a:lnTo>
                  <a:lnTo>
                    <a:pt x="1552" y="633"/>
                  </a:lnTo>
                  <a:lnTo>
                    <a:pt x="1561" y="616"/>
                  </a:lnTo>
                  <a:lnTo>
                    <a:pt x="1610" y="628"/>
                  </a:lnTo>
                  <a:lnTo>
                    <a:pt x="1615" y="605"/>
                  </a:lnTo>
                  <a:lnTo>
                    <a:pt x="1632" y="586"/>
                  </a:lnTo>
                  <a:lnTo>
                    <a:pt x="1618" y="574"/>
                  </a:lnTo>
                  <a:lnTo>
                    <a:pt x="1623" y="554"/>
                  </a:lnTo>
                  <a:lnTo>
                    <a:pt x="1648" y="543"/>
                  </a:lnTo>
                  <a:lnTo>
                    <a:pt x="1653" y="535"/>
                  </a:lnTo>
                  <a:lnTo>
                    <a:pt x="1648" y="527"/>
                  </a:lnTo>
                  <a:lnTo>
                    <a:pt x="1623" y="535"/>
                  </a:lnTo>
                  <a:lnTo>
                    <a:pt x="1574" y="503"/>
                  </a:lnTo>
                  <a:lnTo>
                    <a:pt x="1569" y="492"/>
                  </a:lnTo>
                  <a:lnTo>
                    <a:pt x="1594" y="464"/>
                  </a:lnTo>
                  <a:lnTo>
                    <a:pt x="1645" y="394"/>
                  </a:lnTo>
                  <a:lnTo>
                    <a:pt x="1648" y="386"/>
                  </a:lnTo>
                  <a:lnTo>
                    <a:pt x="1657" y="386"/>
                  </a:lnTo>
                  <a:lnTo>
                    <a:pt x="1673" y="406"/>
                  </a:lnTo>
                  <a:lnTo>
                    <a:pt x="1678" y="410"/>
                  </a:lnTo>
                  <a:lnTo>
                    <a:pt x="1678" y="320"/>
                  </a:lnTo>
                  <a:lnTo>
                    <a:pt x="1695" y="313"/>
                  </a:lnTo>
                  <a:lnTo>
                    <a:pt x="1695" y="281"/>
                  </a:lnTo>
                  <a:lnTo>
                    <a:pt x="1689" y="226"/>
                  </a:lnTo>
                  <a:lnTo>
                    <a:pt x="1711" y="148"/>
                  </a:lnTo>
                  <a:lnTo>
                    <a:pt x="1648" y="109"/>
                  </a:lnTo>
                  <a:lnTo>
                    <a:pt x="1602" y="144"/>
                  </a:lnTo>
                  <a:lnTo>
                    <a:pt x="1577" y="148"/>
                  </a:lnTo>
                  <a:lnTo>
                    <a:pt x="1569" y="160"/>
                  </a:lnTo>
                  <a:lnTo>
                    <a:pt x="1527" y="152"/>
                  </a:lnTo>
                  <a:lnTo>
                    <a:pt x="1506" y="132"/>
                  </a:lnTo>
                  <a:lnTo>
                    <a:pt x="1493" y="98"/>
                  </a:lnTo>
                  <a:lnTo>
                    <a:pt x="1498" y="86"/>
                  </a:lnTo>
                  <a:lnTo>
                    <a:pt x="1464" y="66"/>
                  </a:lnTo>
                  <a:lnTo>
                    <a:pt x="1448" y="93"/>
                  </a:lnTo>
                  <a:lnTo>
                    <a:pt x="1413" y="74"/>
                  </a:lnTo>
                  <a:lnTo>
                    <a:pt x="1405" y="69"/>
                  </a:lnTo>
                  <a:lnTo>
                    <a:pt x="1427" y="20"/>
                  </a:lnTo>
                  <a:lnTo>
                    <a:pt x="1409" y="0"/>
                  </a:lnTo>
                  <a:lnTo>
                    <a:pt x="1396" y="0"/>
                  </a:lnTo>
                  <a:lnTo>
                    <a:pt x="1359" y="23"/>
                  </a:lnTo>
                  <a:lnTo>
                    <a:pt x="1330" y="66"/>
                  </a:lnTo>
                  <a:lnTo>
                    <a:pt x="1342" y="69"/>
                  </a:lnTo>
                  <a:lnTo>
                    <a:pt x="1364" y="74"/>
                  </a:lnTo>
                  <a:lnTo>
                    <a:pt x="1380" y="117"/>
                  </a:lnTo>
                  <a:lnTo>
                    <a:pt x="1372" y="132"/>
                  </a:lnTo>
                  <a:lnTo>
                    <a:pt x="1354" y="160"/>
                  </a:lnTo>
                  <a:lnTo>
                    <a:pt x="1322" y="269"/>
                  </a:lnTo>
                  <a:lnTo>
                    <a:pt x="1333" y="289"/>
                  </a:lnTo>
                  <a:lnTo>
                    <a:pt x="1325" y="304"/>
                  </a:lnTo>
                  <a:lnTo>
                    <a:pt x="1250" y="355"/>
                  </a:lnTo>
                  <a:lnTo>
                    <a:pt x="1207" y="352"/>
                  </a:lnTo>
                  <a:lnTo>
                    <a:pt x="1187" y="343"/>
                  </a:lnTo>
                  <a:lnTo>
                    <a:pt x="1183" y="352"/>
                  </a:lnTo>
                  <a:lnTo>
                    <a:pt x="1149" y="476"/>
                  </a:lnTo>
                  <a:lnTo>
                    <a:pt x="1133" y="492"/>
                  </a:lnTo>
                  <a:lnTo>
                    <a:pt x="1141" y="511"/>
                  </a:lnTo>
                  <a:lnTo>
                    <a:pt x="1163" y="527"/>
                  </a:lnTo>
                  <a:lnTo>
                    <a:pt x="1196" y="511"/>
                  </a:lnTo>
                  <a:lnTo>
                    <a:pt x="1250" y="515"/>
                  </a:lnTo>
                  <a:lnTo>
                    <a:pt x="1267" y="492"/>
                  </a:lnTo>
                  <a:lnTo>
                    <a:pt x="1297" y="484"/>
                  </a:lnTo>
                  <a:lnTo>
                    <a:pt x="1350" y="503"/>
                  </a:lnTo>
                  <a:lnTo>
                    <a:pt x="1417" y="566"/>
                  </a:lnTo>
                  <a:lnTo>
                    <a:pt x="1417" y="582"/>
                  </a:lnTo>
                  <a:lnTo>
                    <a:pt x="1401" y="589"/>
                  </a:lnTo>
                  <a:lnTo>
                    <a:pt x="1325" y="594"/>
                  </a:lnTo>
                  <a:lnTo>
                    <a:pt x="1301" y="613"/>
                  </a:lnTo>
                  <a:lnTo>
                    <a:pt x="1279" y="609"/>
                  </a:lnTo>
                  <a:lnTo>
                    <a:pt x="1267" y="633"/>
                  </a:lnTo>
                  <a:lnTo>
                    <a:pt x="1229" y="636"/>
                  </a:lnTo>
                  <a:lnTo>
                    <a:pt x="1204" y="672"/>
                  </a:lnTo>
                  <a:lnTo>
                    <a:pt x="1199" y="694"/>
                  </a:lnTo>
                  <a:lnTo>
                    <a:pt x="1149" y="726"/>
                  </a:lnTo>
                  <a:lnTo>
                    <a:pt x="1116" y="730"/>
                  </a:lnTo>
                  <a:lnTo>
                    <a:pt x="1078" y="777"/>
                  </a:lnTo>
                  <a:lnTo>
                    <a:pt x="1045" y="796"/>
                  </a:lnTo>
                  <a:lnTo>
                    <a:pt x="977" y="781"/>
                  </a:lnTo>
                  <a:lnTo>
                    <a:pt x="955" y="773"/>
                  </a:lnTo>
                  <a:lnTo>
                    <a:pt x="931" y="796"/>
                  </a:lnTo>
                  <a:lnTo>
                    <a:pt x="919" y="840"/>
                  </a:lnTo>
                  <a:lnTo>
                    <a:pt x="955" y="890"/>
                  </a:lnTo>
                  <a:lnTo>
                    <a:pt x="931" y="914"/>
                  </a:lnTo>
                  <a:lnTo>
                    <a:pt x="898" y="929"/>
                  </a:lnTo>
                  <a:lnTo>
                    <a:pt x="851" y="987"/>
                  </a:lnTo>
                  <a:lnTo>
                    <a:pt x="788" y="1011"/>
                  </a:lnTo>
                  <a:lnTo>
                    <a:pt x="683" y="1023"/>
                  </a:lnTo>
                  <a:lnTo>
                    <a:pt x="671" y="1019"/>
                  </a:lnTo>
                  <a:lnTo>
                    <a:pt x="549" y="1066"/>
                  </a:lnTo>
                  <a:lnTo>
                    <a:pt x="494" y="1101"/>
                  </a:lnTo>
                  <a:lnTo>
                    <a:pt x="478" y="1094"/>
                  </a:lnTo>
                  <a:lnTo>
                    <a:pt x="473" y="1077"/>
                  </a:lnTo>
                  <a:lnTo>
                    <a:pt x="402" y="1074"/>
                  </a:lnTo>
                  <a:lnTo>
                    <a:pt x="319" y="1050"/>
                  </a:lnTo>
                  <a:lnTo>
                    <a:pt x="293" y="1023"/>
                  </a:lnTo>
                  <a:lnTo>
                    <a:pt x="172" y="1011"/>
                  </a:lnTo>
                  <a:lnTo>
                    <a:pt x="151" y="1019"/>
                  </a:lnTo>
                  <a:lnTo>
                    <a:pt x="0" y="1007"/>
                  </a:lnTo>
                  <a:lnTo>
                    <a:pt x="0" y="1026"/>
                  </a:lnTo>
                  <a:lnTo>
                    <a:pt x="9" y="1058"/>
                  </a:lnTo>
                  <a:lnTo>
                    <a:pt x="4" y="1113"/>
                  </a:lnTo>
                  <a:lnTo>
                    <a:pt x="46" y="1172"/>
                  </a:lnTo>
                  <a:lnTo>
                    <a:pt x="67" y="1183"/>
                  </a:lnTo>
                  <a:lnTo>
                    <a:pt x="101" y="1160"/>
                  </a:lnTo>
                  <a:lnTo>
                    <a:pt x="172" y="1160"/>
                  </a:lnTo>
                  <a:lnTo>
                    <a:pt x="193" y="1163"/>
                  </a:lnTo>
                  <a:lnTo>
                    <a:pt x="201" y="1179"/>
                  </a:lnTo>
                  <a:lnTo>
                    <a:pt x="193" y="1195"/>
                  </a:lnTo>
                  <a:lnTo>
                    <a:pt x="155" y="1226"/>
                  </a:lnTo>
                  <a:lnTo>
                    <a:pt x="159" y="1241"/>
                  </a:lnTo>
                  <a:lnTo>
                    <a:pt x="206" y="1273"/>
                  </a:lnTo>
                  <a:lnTo>
                    <a:pt x="222" y="1273"/>
                  </a:lnTo>
                  <a:lnTo>
                    <a:pt x="226" y="1280"/>
                  </a:lnTo>
                  <a:lnTo>
                    <a:pt x="222" y="1292"/>
                  </a:lnTo>
                  <a:lnTo>
                    <a:pt x="251" y="1316"/>
                  </a:lnTo>
                  <a:lnTo>
                    <a:pt x="319" y="1324"/>
                  </a:lnTo>
                  <a:lnTo>
                    <a:pt x="352" y="1316"/>
                  </a:lnTo>
                  <a:lnTo>
                    <a:pt x="390" y="1280"/>
                  </a:lnTo>
                  <a:lnTo>
                    <a:pt x="441" y="1285"/>
                  </a:lnTo>
                  <a:lnTo>
                    <a:pt x="462" y="1312"/>
                  </a:lnTo>
                  <a:lnTo>
                    <a:pt x="449" y="1336"/>
                  </a:lnTo>
                  <a:lnTo>
                    <a:pt x="453" y="1351"/>
                  </a:lnTo>
                  <a:lnTo>
                    <a:pt x="423" y="1367"/>
                  </a:lnTo>
                  <a:lnTo>
                    <a:pt x="415" y="1382"/>
                  </a:lnTo>
                  <a:lnTo>
                    <a:pt x="420" y="1414"/>
                  </a:lnTo>
                  <a:lnTo>
                    <a:pt x="465" y="1441"/>
                  </a:lnTo>
                  <a:lnTo>
                    <a:pt x="483" y="1437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54" name="未知"/>
            <p:cNvSpPr>
              <a:spLocks/>
            </p:cNvSpPr>
            <p:nvPr/>
          </p:nvSpPr>
          <p:spPr bwMode="auto">
            <a:xfrm>
              <a:off x="6426200" y="4791075"/>
              <a:ext cx="168275" cy="482600"/>
            </a:xfrm>
            <a:custGeom>
              <a:avLst/>
              <a:gdLst>
                <a:gd name="T0" fmla="*/ 59 w 112"/>
                <a:gd name="T1" fmla="*/ 0 h 313"/>
                <a:gd name="T2" fmla="*/ 36 w 112"/>
                <a:gd name="T3" fmla="*/ 55 h 313"/>
                <a:gd name="T4" fmla="*/ 21 w 112"/>
                <a:gd name="T5" fmla="*/ 78 h 313"/>
                <a:gd name="T6" fmla="*/ 6 w 112"/>
                <a:gd name="T7" fmla="*/ 101 h 313"/>
                <a:gd name="T8" fmla="*/ 6 w 112"/>
                <a:gd name="T9" fmla="*/ 125 h 313"/>
                <a:gd name="T10" fmla="*/ 0 w 112"/>
                <a:gd name="T11" fmla="*/ 148 h 313"/>
                <a:gd name="T12" fmla="*/ 0 w 112"/>
                <a:gd name="T13" fmla="*/ 179 h 313"/>
                <a:gd name="T14" fmla="*/ 0 w 112"/>
                <a:gd name="T15" fmla="*/ 211 h 313"/>
                <a:gd name="T16" fmla="*/ 0 w 112"/>
                <a:gd name="T17" fmla="*/ 234 h 313"/>
                <a:gd name="T18" fmla="*/ 0 w 112"/>
                <a:gd name="T19" fmla="*/ 257 h 313"/>
                <a:gd name="T20" fmla="*/ 21 w 112"/>
                <a:gd name="T21" fmla="*/ 281 h 313"/>
                <a:gd name="T22" fmla="*/ 36 w 112"/>
                <a:gd name="T23" fmla="*/ 304 h 313"/>
                <a:gd name="T24" fmla="*/ 59 w 112"/>
                <a:gd name="T25" fmla="*/ 312 h 313"/>
                <a:gd name="T26" fmla="*/ 66 w 112"/>
                <a:gd name="T27" fmla="*/ 289 h 313"/>
                <a:gd name="T28" fmla="*/ 66 w 112"/>
                <a:gd name="T29" fmla="*/ 265 h 313"/>
                <a:gd name="T30" fmla="*/ 81 w 112"/>
                <a:gd name="T31" fmla="*/ 242 h 313"/>
                <a:gd name="T32" fmla="*/ 96 w 112"/>
                <a:gd name="T33" fmla="*/ 218 h 313"/>
                <a:gd name="T34" fmla="*/ 111 w 112"/>
                <a:gd name="T35" fmla="*/ 195 h 313"/>
                <a:gd name="T36" fmla="*/ 111 w 112"/>
                <a:gd name="T37" fmla="*/ 172 h 313"/>
                <a:gd name="T38" fmla="*/ 111 w 112"/>
                <a:gd name="T39" fmla="*/ 148 h 313"/>
                <a:gd name="T40" fmla="*/ 111 w 112"/>
                <a:gd name="T41" fmla="*/ 125 h 313"/>
                <a:gd name="T42" fmla="*/ 111 w 112"/>
                <a:gd name="T43" fmla="*/ 101 h 313"/>
                <a:gd name="T44" fmla="*/ 111 w 112"/>
                <a:gd name="T45" fmla="*/ 78 h 313"/>
                <a:gd name="T46" fmla="*/ 111 w 112"/>
                <a:gd name="T47" fmla="*/ 55 h 313"/>
                <a:gd name="T48" fmla="*/ 89 w 112"/>
                <a:gd name="T49" fmla="*/ 39 h 313"/>
                <a:gd name="T50" fmla="*/ 81 w 112"/>
                <a:gd name="T51" fmla="*/ 8 h 313"/>
                <a:gd name="T52" fmla="*/ 59 w 112"/>
                <a:gd name="T53" fmla="*/ 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2" h="313">
                  <a:moveTo>
                    <a:pt x="59" y="0"/>
                  </a:moveTo>
                  <a:lnTo>
                    <a:pt x="36" y="55"/>
                  </a:lnTo>
                  <a:lnTo>
                    <a:pt x="21" y="78"/>
                  </a:lnTo>
                  <a:lnTo>
                    <a:pt x="6" y="101"/>
                  </a:lnTo>
                  <a:lnTo>
                    <a:pt x="6" y="125"/>
                  </a:lnTo>
                  <a:lnTo>
                    <a:pt x="0" y="148"/>
                  </a:lnTo>
                  <a:lnTo>
                    <a:pt x="0" y="179"/>
                  </a:lnTo>
                  <a:lnTo>
                    <a:pt x="0" y="211"/>
                  </a:lnTo>
                  <a:lnTo>
                    <a:pt x="0" y="234"/>
                  </a:lnTo>
                  <a:lnTo>
                    <a:pt x="0" y="257"/>
                  </a:lnTo>
                  <a:lnTo>
                    <a:pt x="21" y="281"/>
                  </a:lnTo>
                  <a:lnTo>
                    <a:pt x="36" y="304"/>
                  </a:lnTo>
                  <a:lnTo>
                    <a:pt x="59" y="312"/>
                  </a:lnTo>
                  <a:lnTo>
                    <a:pt x="66" y="289"/>
                  </a:lnTo>
                  <a:lnTo>
                    <a:pt x="66" y="265"/>
                  </a:lnTo>
                  <a:lnTo>
                    <a:pt x="81" y="242"/>
                  </a:lnTo>
                  <a:lnTo>
                    <a:pt x="96" y="218"/>
                  </a:lnTo>
                  <a:lnTo>
                    <a:pt x="111" y="195"/>
                  </a:lnTo>
                  <a:lnTo>
                    <a:pt x="111" y="172"/>
                  </a:lnTo>
                  <a:lnTo>
                    <a:pt x="111" y="148"/>
                  </a:lnTo>
                  <a:lnTo>
                    <a:pt x="111" y="125"/>
                  </a:lnTo>
                  <a:lnTo>
                    <a:pt x="111" y="101"/>
                  </a:lnTo>
                  <a:lnTo>
                    <a:pt x="111" y="78"/>
                  </a:lnTo>
                  <a:lnTo>
                    <a:pt x="111" y="55"/>
                  </a:lnTo>
                  <a:lnTo>
                    <a:pt x="89" y="39"/>
                  </a:lnTo>
                  <a:lnTo>
                    <a:pt x="81" y="8"/>
                  </a:lnTo>
                  <a:lnTo>
                    <a:pt x="59" y="0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55" name="未知"/>
            <p:cNvSpPr>
              <a:spLocks/>
            </p:cNvSpPr>
            <p:nvPr/>
          </p:nvSpPr>
          <p:spPr bwMode="auto">
            <a:xfrm>
              <a:off x="5141913" y="2878138"/>
              <a:ext cx="409575" cy="795337"/>
            </a:xfrm>
            <a:custGeom>
              <a:avLst/>
              <a:gdLst>
                <a:gd name="T0" fmla="*/ 20 w 268"/>
                <a:gd name="T1" fmla="*/ 515 h 516"/>
                <a:gd name="T2" fmla="*/ 75 w 268"/>
                <a:gd name="T3" fmla="*/ 499 h 516"/>
                <a:gd name="T4" fmla="*/ 150 w 268"/>
                <a:gd name="T5" fmla="*/ 452 h 516"/>
                <a:gd name="T6" fmla="*/ 200 w 268"/>
                <a:gd name="T7" fmla="*/ 440 h 516"/>
                <a:gd name="T8" fmla="*/ 238 w 268"/>
                <a:gd name="T9" fmla="*/ 413 h 516"/>
                <a:gd name="T10" fmla="*/ 243 w 268"/>
                <a:gd name="T11" fmla="*/ 351 h 516"/>
                <a:gd name="T12" fmla="*/ 224 w 268"/>
                <a:gd name="T13" fmla="*/ 332 h 516"/>
                <a:gd name="T14" fmla="*/ 229 w 268"/>
                <a:gd name="T15" fmla="*/ 312 h 516"/>
                <a:gd name="T16" fmla="*/ 243 w 268"/>
                <a:gd name="T17" fmla="*/ 293 h 516"/>
                <a:gd name="T18" fmla="*/ 246 w 268"/>
                <a:gd name="T19" fmla="*/ 269 h 516"/>
                <a:gd name="T20" fmla="*/ 259 w 268"/>
                <a:gd name="T21" fmla="*/ 249 h 516"/>
                <a:gd name="T22" fmla="*/ 238 w 268"/>
                <a:gd name="T23" fmla="*/ 210 h 516"/>
                <a:gd name="T24" fmla="*/ 213 w 268"/>
                <a:gd name="T25" fmla="*/ 183 h 516"/>
                <a:gd name="T26" fmla="*/ 224 w 268"/>
                <a:gd name="T27" fmla="*/ 132 h 516"/>
                <a:gd name="T28" fmla="*/ 263 w 268"/>
                <a:gd name="T29" fmla="*/ 113 h 516"/>
                <a:gd name="T30" fmla="*/ 267 w 268"/>
                <a:gd name="T31" fmla="*/ 81 h 516"/>
                <a:gd name="T32" fmla="*/ 255 w 268"/>
                <a:gd name="T33" fmla="*/ 54 h 516"/>
                <a:gd name="T34" fmla="*/ 255 w 268"/>
                <a:gd name="T35" fmla="*/ 20 h 516"/>
                <a:gd name="T36" fmla="*/ 229 w 268"/>
                <a:gd name="T37" fmla="*/ 0 h 516"/>
                <a:gd name="T38" fmla="*/ 180 w 268"/>
                <a:gd name="T39" fmla="*/ 23 h 516"/>
                <a:gd name="T40" fmla="*/ 172 w 268"/>
                <a:gd name="T41" fmla="*/ 15 h 516"/>
                <a:gd name="T42" fmla="*/ 141 w 268"/>
                <a:gd name="T43" fmla="*/ 35 h 516"/>
                <a:gd name="T44" fmla="*/ 120 w 268"/>
                <a:gd name="T45" fmla="*/ 35 h 516"/>
                <a:gd name="T46" fmla="*/ 75 w 268"/>
                <a:gd name="T47" fmla="*/ 93 h 516"/>
                <a:gd name="T48" fmla="*/ 62 w 268"/>
                <a:gd name="T49" fmla="*/ 93 h 516"/>
                <a:gd name="T50" fmla="*/ 37 w 268"/>
                <a:gd name="T51" fmla="*/ 113 h 516"/>
                <a:gd name="T52" fmla="*/ 42 w 268"/>
                <a:gd name="T53" fmla="*/ 140 h 516"/>
                <a:gd name="T54" fmla="*/ 28 w 268"/>
                <a:gd name="T55" fmla="*/ 159 h 516"/>
                <a:gd name="T56" fmla="*/ 25 w 268"/>
                <a:gd name="T57" fmla="*/ 191 h 516"/>
                <a:gd name="T58" fmla="*/ 4 w 268"/>
                <a:gd name="T59" fmla="*/ 222 h 516"/>
                <a:gd name="T60" fmla="*/ 25 w 268"/>
                <a:gd name="T61" fmla="*/ 269 h 516"/>
                <a:gd name="T62" fmla="*/ 20 w 268"/>
                <a:gd name="T63" fmla="*/ 293 h 516"/>
                <a:gd name="T64" fmla="*/ 0 w 268"/>
                <a:gd name="T65" fmla="*/ 324 h 516"/>
                <a:gd name="T66" fmla="*/ 25 w 268"/>
                <a:gd name="T67" fmla="*/ 433 h 516"/>
                <a:gd name="T68" fmla="*/ 7 w 268"/>
                <a:gd name="T69" fmla="*/ 491 h 516"/>
                <a:gd name="T70" fmla="*/ 20 w 268"/>
                <a:gd name="T71" fmla="*/ 515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68" h="516">
                  <a:moveTo>
                    <a:pt x="20" y="515"/>
                  </a:moveTo>
                  <a:lnTo>
                    <a:pt x="75" y="499"/>
                  </a:lnTo>
                  <a:lnTo>
                    <a:pt x="150" y="452"/>
                  </a:lnTo>
                  <a:lnTo>
                    <a:pt x="200" y="440"/>
                  </a:lnTo>
                  <a:lnTo>
                    <a:pt x="238" y="413"/>
                  </a:lnTo>
                  <a:lnTo>
                    <a:pt x="243" y="351"/>
                  </a:lnTo>
                  <a:lnTo>
                    <a:pt x="224" y="332"/>
                  </a:lnTo>
                  <a:lnTo>
                    <a:pt x="229" y="312"/>
                  </a:lnTo>
                  <a:lnTo>
                    <a:pt x="243" y="293"/>
                  </a:lnTo>
                  <a:lnTo>
                    <a:pt x="246" y="269"/>
                  </a:lnTo>
                  <a:lnTo>
                    <a:pt x="259" y="249"/>
                  </a:lnTo>
                  <a:lnTo>
                    <a:pt x="238" y="210"/>
                  </a:lnTo>
                  <a:lnTo>
                    <a:pt x="213" y="183"/>
                  </a:lnTo>
                  <a:lnTo>
                    <a:pt x="224" y="132"/>
                  </a:lnTo>
                  <a:lnTo>
                    <a:pt x="263" y="113"/>
                  </a:lnTo>
                  <a:lnTo>
                    <a:pt x="267" y="81"/>
                  </a:lnTo>
                  <a:lnTo>
                    <a:pt x="255" y="54"/>
                  </a:lnTo>
                  <a:lnTo>
                    <a:pt x="255" y="20"/>
                  </a:lnTo>
                  <a:lnTo>
                    <a:pt x="229" y="0"/>
                  </a:lnTo>
                  <a:lnTo>
                    <a:pt x="180" y="23"/>
                  </a:lnTo>
                  <a:lnTo>
                    <a:pt x="172" y="15"/>
                  </a:lnTo>
                  <a:lnTo>
                    <a:pt x="141" y="35"/>
                  </a:lnTo>
                  <a:lnTo>
                    <a:pt x="120" y="35"/>
                  </a:lnTo>
                  <a:lnTo>
                    <a:pt x="75" y="93"/>
                  </a:lnTo>
                  <a:lnTo>
                    <a:pt x="62" y="93"/>
                  </a:lnTo>
                  <a:lnTo>
                    <a:pt x="37" y="113"/>
                  </a:lnTo>
                  <a:lnTo>
                    <a:pt x="42" y="140"/>
                  </a:lnTo>
                  <a:lnTo>
                    <a:pt x="28" y="159"/>
                  </a:lnTo>
                  <a:lnTo>
                    <a:pt x="25" y="191"/>
                  </a:lnTo>
                  <a:lnTo>
                    <a:pt x="4" y="222"/>
                  </a:lnTo>
                  <a:lnTo>
                    <a:pt x="25" y="269"/>
                  </a:lnTo>
                  <a:lnTo>
                    <a:pt x="20" y="293"/>
                  </a:lnTo>
                  <a:lnTo>
                    <a:pt x="0" y="324"/>
                  </a:lnTo>
                  <a:lnTo>
                    <a:pt x="25" y="433"/>
                  </a:lnTo>
                  <a:lnTo>
                    <a:pt x="7" y="491"/>
                  </a:lnTo>
                  <a:lnTo>
                    <a:pt x="20" y="515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cxnSp>
          <p:nvCxnSpPr>
            <p:cNvPr id="56" name="AutoShape 48"/>
            <p:cNvCxnSpPr>
              <a:cxnSpLocks noChangeShapeType="1"/>
            </p:cNvCxnSpPr>
            <p:nvPr/>
          </p:nvCxnSpPr>
          <p:spPr bwMode="auto">
            <a:xfrm>
              <a:off x="6540500" y="5268913"/>
              <a:ext cx="0" cy="0"/>
            </a:xfrm>
            <a:prstGeom prst="straightConnector1">
              <a:avLst/>
            </a:prstGeom>
            <a:grpFill/>
            <a:ln w="9525" cmpd="sng">
              <a:solidFill>
                <a:sysClr val="window" lastClr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57" name="未知"/>
            <p:cNvSpPr>
              <a:spLocks/>
            </p:cNvSpPr>
            <p:nvPr/>
          </p:nvSpPr>
          <p:spPr bwMode="auto">
            <a:xfrm>
              <a:off x="4610100" y="3992563"/>
              <a:ext cx="571500" cy="514350"/>
            </a:xfrm>
            <a:custGeom>
              <a:avLst/>
              <a:gdLst>
                <a:gd name="T0" fmla="*/ 12 w 360"/>
                <a:gd name="T1" fmla="*/ 248 h 324"/>
                <a:gd name="T2" fmla="*/ 63 w 360"/>
                <a:gd name="T3" fmla="*/ 287 h 324"/>
                <a:gd name="T4" fmla="*/ 32 w 360"/>
                <a:gd name="T5" fmla="*/ 263 h 324"/>
                <a:gd name="T6" fmla="*/ 12 w 360"/>
                <a:gd name="T7" fmla="*/ 242 h 324"/>
                <a:gd name="T8" fmla="*/ 6 w 360"/>
                <a:gd name="T9" fmla="*/ 212 h 324"/>
                <a:gd name="T10" fmla="*/ 0 w 360"/>
                <a:gd name="T11" fmla="*/ 188 h 324"/>
                <a:gd name="T12" fmla="*/ 27 w 360"/>
                <a:gd name="T13" fmla="*/ 182 h 324"/>
                <a:gd name="T14" fmla="*/ 60 w 360"/>
                <a:gd name="T15" fmla="*/ 182 h 324"/>
                <a:gd name="T16" fmla="*/ 66 w 360"/>
                <a:gd name="T17" fmla="*/ 173 h 324"/>
                <a:gd name="T18" fmla="*/ 90 w 360"/>
                <a:gd name="T19" fmla="*/ 170 h 324"/>
                <a:gd name="T20" fmla="*/ 117 w 360"/>
                <a:gd name="T21" fmla="*/ 140 h 324"/>
                <a:gd name="T22" fmla="*/ 129 w 360"/>
                <a:gd name="T23" fmla="*/ 131 h 324"/>
                <a:gd name="T24" fmla="*/ 153 w 360"/>
                <a:gd name="T25" fmla="*/ 125 h 324"/>
                <a:gd name="T26" fmla="*/ 171 w 360"/>
                <a:gd name="T27" fmla="*/ 104 h 324"/>
                <a:gd name="T28" fmla="*/ 201 w 360"/>
                <a:gd name="T29" fmla="*/ 98 h 324"/>
                <a:gd name="T30" fmla="*/ 201 w 360"/>
                <a:gd name="T31" fmla="*/ 71 h 324"/>
                <a:gd name="T32" fmla="*/ 216 w 360"/>
                <a:gd name="T33" fmla="*/ 41 h 324"/>
                <a:gd name="T34" fmla="*/ 222 w 360"/>
                <a:gd name="T35" fmla="*/ 17 h 324"/>
                <a:gd name="T36" fmla="*/ 226 w 360"/>
                <a:gd name="T37" fmla="*/ 0 h 324"/>
                <a:gd name="T38" fmla="*/ 279 w 360"/>
                <a:gd name="T39" fmla="*/ 19 h 324"/>
                <a:gd name="T40" fmla="*/ 290 w 360"/>
                <a:gd name="T41" fmla="*/ 34 h 324"/>
                <a:gd name="T42" fmla="*/ 319 w 360"/>
                <a:gd name="T43" fmla="*/ 27 h 324"/>
                <a:gd name="T44" fmla="*/ 335 w 360"/>
                <a:gd name="T45" fmla="*/ 31 h 324"/>
                <a:gd name="T46" fmla="*/ 355 w 360"/>
                <a:gd name="T47" fmla="*/ 50 h 324"/>
                <a:gd name="T48" fmla="*/ 360 w 360"/>
                <a:gd name="T49" fmla="*/ 91 h 324"/>
                <a:gd name="T50" fmla="*/ 355 w 360"/>
                <a:gd name="T51" fmla="*/ 107 h 324"/>
                <a:gd name="T52" fmla="*/ 343 w 360"/>
                <a:gd name="T53" fmla="*/ 103 h 324"/>
                <a:gd name="T54" fmla="*/ 310 w 360"/>
                <a:gd name="T55" fmla="*/ 129 h 324"/>
                <a:gd name="T56" fmla="*/ 254 w 360"/>
                <a:gd name="T57" fmla="*/ 138 h 324"/>
                <a:gd name="T58" fmla="*/ 239 w 360"/>
                <a:gd name="T59" fmla="*/ 153 h 324"/>
                <a:gd name="T60" fmla="*/ 249 w 360"/>
                <a:gd name="T61" fmla="*/ 167 h 324"/>
                <a:gd name="T62" fmla="*/ 254 w 360"/>
                <a:gd name="T63" fmla="*/ 198 h 324"/>
                <a:gd name="T64" fmla="*/ 267 w 360"/>
                <a:gd name="T65" fmla="*/ 203 h 324"/>
                <a:gd name="T66" fmla="*/ 307 w 360"/>
                <a:gd name="T67" fmla="*/ 248 h 324"/>
                <a:gd name="T68" fmla="*/ 310 w 360"/>
                <a:gd name="T69" fmla="*/ 309 h 324"/>
                <a:gd name="T70" fmla="*/ 282 w 360"/>
                <a:gd name="T71" fmla="*/ 324 h 324"/>
                <a:gd name="T72" fmla="*/ 263 w 360"/>
                <a:gd name="T73" fmla="*/ 305 h 324"/>
                <a:gd name="T74" fmla="*/ 239 w 360"/>
                <a:gd name="T75" fmla="*/ 274 h 324"/>
                <a:gd name="T76" fmla="*/ 239 w 360"/>
                <a:gd name="T77" fmla="*/ 259 h 324"/>
                <a:gd name="T78" fmla="*/ 222 w 360"/>
                <a:gd name="T79" fmla="*/ 255 h 324"/>
                <a:gd name="T80" fmla="*/ 206 w 360"/>
                <a:gd name="T81" fmla="*/ 263 h 324"/>
                <a:gd name="T82" fmla="*/ 174 w 360"/>
                <a:gd name="T83" fmla="*/ 248 h 324"/>
                <a:gd name="T84" fmla="*/ 162 w 360"/>
                <a:gd name="T85" fmla="*/ 279 h 324"/>
                <a:gd name="T86" fmla="*/ 139 w 360"/>
                <a:gd name="T87" fmla="*/ 282 h 324"/>
                <a:gd name="T88" fmla="*/ 118 w 360"/>
                <a:gd name="T89" fmla="*/ 309 h 324"/>
                <a:gd name="T90" fmla="*/ 109 w 360"/>
                <a:gd name="T91" fmla="*/ 301 h 324"/>
                <a:gd name="T92" fmla="*/ 89 w 360"/>
                <a:gd name="T93" fmla="*/ 309 h 324"/>
                <a:gd name="T94" fmla="*/ 66 w 360"/>
                <a:gd name="T95" fmla="*/ 293 h 324"/>
                <a:gd name="T96" fmla="*/ 12 w 360"/>
                <a:gd name="T97" fmla="*/ 248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60" h="324">
                  <a:moveTo>
                    <a:pt x="12" y="248"/>
                  </a:moveTo>
                  <a:lnTo>
                    <a:pt x="63" y="287"/>
                  </a:lnTo>
                  <a:lnTo>
                    <a:pt x="32" y="263"/>
                  </a:lnTo>
                  <a:lnTo>
                    <a:pt x="12" y="242"/>
                  </a:lnTo>
                  <a:lnTo>
                    <a:pt x="6" y="212"/>
                  </a:lnTo>
                  <a:lnTo>
                    <a:pt x="0" y="188"/>
                  </a:lnTo>
                  <a:lnTo>
                    <a:pt x="27" y="182"/>
                  </a:lnTo>
                  <a:lnTo>
                    <a:pt x="60" y="182"/>
                  </a:lnTo>
                  <a:lnTo>
                    <a:pt x="66" y="173"/>
                  </a:lnTo>
                  <a:lnTo>
                    <a:pt x="90" y="170"/>
                  </a:lnTo>
                  <a:lnTo>
                    <a:pt x="117" y="140"/>
                  </a:lnTo>
                  <a:lnTo>
                    <a:pt x="129" y="131"/>
                  </a:lnTo>
                  <a:lnTo>
                    <a:pt x="153" y="125"/>
                  </a:lnTo>
                  <a:lnTo>
                    <a:pt x="171" y="104"/>
                  </a:lnTo>
                  <a:lnTo>
                    <a:pt x="201" y="98"/>
                  </a:lnTo>
                  <a:lnTo>
                    <a:pt x="201" y="71"/>
                  </a:lnTo>
                  <a:lnTo>
                    <a:pt x="216" y="41"/>
                  </a:lnTo>
                  <a:lnTo>
                    <a:pt x="222" y="17"/>
                  </a:lnTo>
                  <a:lnTo>
                    <a:pt x="226" y="0"/>
                  </a:lnTo>
                  <a:lnTo>
                    <a:pt x="279" y="19"/>
                  </a:lnTo>
                  <a:lnTo>
                    <a:pt x="290" y="34"/>
                  </a:lnTo>
                  <a:lnTo>
                    <a:pt x="319" y="27"/>
                  </a:lnTo>
                  <a:lnTo>
                    <a:pt x="335" y="31"/>
                  </a:lnTo>
                  <a:lnTo>
                    <a:pt x="355" y="50"/>
                  </a:lnTo>
                  <a:lnTo>
                    <a:pt x="360" y="91"/>
                  </a:lnTo>
                  <a:lnTo>
                    <a:pt x="355" y="107"/>
                  </a:lnTo>
                  <a:lnTo>
                    <a:pt x="343" y="103"/>
                  </a:lnTo>
                  <a:lnTo>
                    <a:pt x="310" y="129"/>
                  </a:lnTo>
                  <a:lnTo>
                    <a:pt x="254" y="138"/>
                  </a:lnTo>
                  <a:lnTo>
                    <a:pt x="239" y="153"/>
                  </a:lnTo>
                  <a:lnTo>
                    <a:pt x="249" y="167"/>
                  </a:lnTo>
                  <a:lnTo>
                    <a:pt x="254" y="198"/>
                  </a:lnTo>
                  <a:lnTo>
                    <a:pt x="267" y="203"/>
                  </a:lnTo>
                  <a:lnTo>
                    <a:pt x="307" y="248"/>
                  </a:lnTo>
                  <a:lnTo>
                    <a:pt x="310" y="309"/>
                  </a:lnTo>
                  <a:lnTo>
                    <a:pt x="282" y="324"/>
                  </a:lnTo>
                  <a:lnTo>
                    <a:pt x="263" y="305"/>
                  </a:lnTo>
                  <a:lnTo>
                    <a:pt x="239" y="274"/>
                  </a:lnTo>
                  <a:lnTo>
                    <a:pt x="239" y="259"/>
                  </a:lnTo>
                  <a:lnTo>
                    <a:pt x="222" y="255"/>
                  </a:lnTo>
                  <a:lnTo>
                    <a:pt x="206" y="263"/>
                  </a:lnTo>
                  <a:lnTo>
                    <a:pt x="174" y="248"/>
                  </a:lnTo>
                  <a:lnTo>
                    <a:pt x="162" y="279"/>
                  </a:lnTo>
                  <a:lnTo>
                    <a:pt x="139" y="282"/>
                  </a:lnTo>
                  <a:lnTo>
                    <a:pt x="118" y="309"/>
                  </a:lnTo>
                  <a:lnTo>
                    <a:pt x="109" y="301"/>
                  </a:lnTo>
                  <a:lnTo>
                    <a:pt x="89" y="309"/>
                  </a:lnTo>
                  <a:lnTo>
                    <a:pt x="66" y="293"/>
                  </a:lnTo>
                  <a:lnTo>
                    <a:pt x="12" y="248"/>
                  </a:lnTo>
                  <a:close/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  <p:sp>
          <p:nvSpPr>
            <p:cNvPr id="58" name="未知"/>
            <p:cNvSpPr>
              <a:spLocks/>
            </p:cNvSpPr>
            <p:nvPr/>
          </p:nvSpPr>
          <p:spPr bwMode="auto">
            <a:xfrm>
              <a:off x="5778500" y="2882900"/>
              <a:ext cx="179388" cy="203200"/>
            </a:xfrm>
            <a:custGeom>
              <a:avLst/>
              <a:gdLst>
                <a:gd name="T0" fmla="*/ 88 w 113"/>
                <a:gd name="T1" fmla="*/ 100 h 128"/>
                <a:gd name="T2" fmla="*/ 77 w 113"/>
                <a:gd name="T3" fmla="*/ 116 h 128"/>
                <a:gd name="T4" fmla="*/ 56 w 113"/>
                <a:gd name="T5" fmla="*/ 128 h 128"/>
                <a:gd name="T6" fmla="*/ 16 w 113"/>
                <a:gd name="T7" fmla="*/ 116 h 128"/>
                <a:gd name="T8" fmla="*/ 16 w 113"/>
                <a:gd name="T9" fmla="*/ 109 h 128"/>
                <a:gd name="T10" fmla="*/ 16 w 113"/>
                <a:gd name="T11" fmla="*/ 48 h 128"/>
                <a:gd name="T12" fmla="*/ 0 w 113"/>
                <a:gd name="T13" fmla="*/ 14 h 128"/>
                <a:gd name="T14" fmla="*/ 38 w 113"/>
                <a:gd name="T15" fmla="*/ 0 h 128"/>
                <a:gd name="T16" fmla="*/ 56 w 113"/>
                <a:gd name="T17" fmla="*/ 2 h 128"/>
                <a:gd name="T18" fmla="*/ 65 w 113"/>
                <a:gd name="T19" fmla="*/ 21 h 128"/>
                <a:gd name="T20" fmla="*/ 60 w 113"/>
                <a:gd name="T21" fmla="*/ 32 h 128"/>
                <a:gd name="T22" fmla="*/ 89 w 113"/>
                <a:gd name="T23" fmla="*/ 52 h 128"/>
                <a:gd name="T24" fmla="*/ 94 w 113"/>
                <a:gd name="T25" fmla="*/ 66 h 128"/>
                <a:gd name="T26" fmla="*/ 113 w 113"/>
                <a:gd name="T27" fmla="*/ 74 h 128"/>
                <a:gd name="T28" fmla="*/ 88 w 113"/>
                <a:gd name="T29" fmla="*/ 10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3" h="128">
                  <a:moveTo>
                    <a:pt x="88" y="100"/>
                  </a:moveTo>
                  <a:lnTo>
                    <a:pt x="77" y="116"/>
                  </a:lnTo>
                  <a:lnTo>
                    <a:pt x="56" y="128"/>
                  </a:lnTo>
                  <a:lnTo>
                    <a:pt x="16" y="116"/>
                  </a:lnTo>
                  <a:lnTo>
                    <a:pt x="16" y="109"/>
                  </a:lnTo>
                  <a:lnTo>
                    <a:pt x="16" y="48"/>
                  </a:lnTo>
                  <a:lnTo>
                    <a:pt x="0" y="14"/>
                  </a:lnTo>
                  <a:lnTo>
                    <a:pt x="38" y="0"/>
                  </a:lnTo>
                  <a:lnTo>
                    <a:pt x="56" y="2"/>
                  </a:lnTo>
                  <a:lnTo>
                    <a:pt x="65" y="21"/>
                  </a:lnTo>
                  <a:lnTo>
                    <a:pt x="60" y="32"/>
                  </a:lnTo>
                  <a:lnTo>
                    <a:pt x="89" y="52"/>
                  </a:lnTo>
                  <a:lnTo>
                    <a:pt x="94" y="66"/>
                  </a:lnTo>
                  <a:lnTo>
                    <a:pt x="113" y="74"/>
                  </a:lnTo>
                  <a:lnTo>
                    <a:pt x="88" y="100"/>
                  </a:lnTo>
                </a:path>
              </a:pathLst>
            </a:custGeom>
            <a:grpFill/>
            <a:ln w="12700" cap="rnd" cmpd="sng">
              <a:solidFill>
                <a:sysClr val="window" lastClr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351" kern="0">
                <a:solidFill>
                  <a:schemeClr val="bg1"/>
                </a:solidFill>
              </a:endParaRPr>
            </a:p>
          </p:txBody>
        </p:sp>
      </p:grpSp>
      <p:pic>
        <p:nvPicPr>
          <p:cNvPr id="59" name="图片 5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0534" y="3903669"/>
            <a:ext cx="2139115" cy="1317089"/>
          </a:xfrm>
          <a:prstGeom prst="rect">
            <a:avLst/>
          </a:prstGeom>
        </p:spPr>
      </p:pic>
      <p:sp>
        <p:nvSpPr>
          <p:cNvPr id="60" name="矩形 59"/>
          <p:cNvSpPr/>
          <p:nvPr/>
        </p:nvSpPr>
        <p:spPr>
          <a:xfrm>
            <a:off x="484734" y="1682263"/>
            <a:ext cx="610851" cy="508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351" b="1" dirty="0">
                <a:latin typeface="微软雅黑" pitchFamily="34" charset="-122"/>
                <a:ea typeface="微软雅黑" pitchFamily="34" charset="-122"/>
              </a:rPr>
              <a:t>国际专线</a:t>
            </a:r>
            <a:endParaRPr lang="zh-CN" altLang="en-US" sz="1351" dirty="0"/>
          </a:p>
        </p:txBody>
      </p:sp>
      <p:sp>
        <p:nvSpPr>
          <p:cNvPr id="61" name="TextBox 15"/>
          <p:cNvSpPr txBox="1"/>
          <p:nvPr/>
        </p:nvSpPr>
        <p:spPr>
          <a:xfrm>
            <a:off x="1058080" y="1521594"/>
            <a:ext cx="1651571" cy="923322"/>
          </a:xfrm>
          <a:prstGeom prst="rect">
            <a:avLst/>
          </a:prstGeom>
          <a:noFill/>
        </p:spPr>
        <p:txBody>
          <a:bodyPr vert="horz" wrap="square" lIns="91432" tIns="45716" rIns="91432" bIns="45716" rtlCol="0" anchor="ctr" anchorCtr="0">
            <a:spAutoFit/>
          </a:bodyPr>
          <a:lstStyle/>
          <a:p>
            <a:pPr defTabSz="914233">
              <a:lnSpc>
                <a:spcPct val="150000"/>
              </a:lnSpc>
            </a:pPr>
            <a:r>
              <a:rPr lang="zh-CN" altLang="en-US" sz="900" dirty="0">
                <a:latin typeface="微软雅黑"/>
                <a:ea typeface="微软雅黑"/>
              </a:rPr>
              <a:t>跨国陆缆海缆传输带宽达</a:t>
            </a:r>
            <a:r>
              <a:rPr lang="en-US" altLang="zh-CN" sz="900" b="1" dirty="0">
                <a:solidFill>
                  <a:srgbClr val="FFC000"/>
                </a:solidFill>
                <a:latin typeface="微软雅黑"/>
                <a:ea typeface="微软雅黑"/>
              </a:rPr>
              <a:t>12T</a:t>
            </a:r>
            <a:r>
              <a:rPr lang="zh-CN" altLang="en-US" sz="900" dirty="0">
                <a:solidFill>
                  <a:schemeClr val="bg1"/>
                </a:solidFill>
                <a:latin typeface="微软雅黑"/>
                <a:ea typeface="微软雅黑"/>
              </a:rPr>
              <a:t>，</a:t>
            </a:r>
            <a:r>
              <a:rPr lang="zh-CN" altLang="en-US" sz="900" dirty="0">
                <a:latin typeface="微软雅黑"/>
                <a:ea typeface="微软雅黑"/>
              </a:rPr>
              <a:t>海外</a:t>
            </a:r>
            <a:r>
              <a:rPr lang="en-US" altLang="zh-CN" sz="900" dirty="0">
                <a:latin typeface="微软雅黑"/>
                <a:ea typeface="微软雅黑"/>
              </a:rPr>
              <a:t>pop</a:t>
            </a:r>
            <a:r>
              <a:rPr lang="zh-CN" altLang="en-US" sz="900" dirty="0">
                <a:latin typeface="微软雅黑"/>
                <a:ea typeface="微软雅黑"/>
              </a:rPr>
              <a:t>点</a:t>
            </a:r>
            <a:r>
              <a:rPr lang="en-US" altLang="zh-CN" sz="900" b="1" dirty="0">
                <a:solidFill>
                  <a:srgbClr val="FFC000"/>
                </a:solidFill>
                <a:latin typeface="微软雅黑"/>
                <a:ea typeface="微软雅黑"/>
              </a:rPr>
              <a:t>80</a:t>
            </a:r>
            <a:r>
              <a:rPr lang="zh-CN" altLang="en-US" sz="900" b="1" dirty="0">
                <a:solidFill>
                  <a:srgbClr val="FFC000"/>
                </a:solidFill>
                <a:latin typeface="微软雅黑"/>
                <a:ea typeface="微软雅黑"/>
              </a:rPr>
              <a:t>个</a:t>
            </a:r>
            <a:r>
              <a:rPr lang="zh-CN" altLang="en-US" sz="900" dirty="0">
                <a:latin typeface="微软雅黑"/>
                <a:ea typeface="微软雅黑"/>
              </a:rPr>
              <a:t>，正在建设五大陆海路通道，新增</a:t>
            </a:r>
            <a:r>
              <a:rPr lang="en-US" altLang="zh-CN" sz="900" dirty="0">
                <a:latin typeface="微软雅黑"/>
                <a:ea typeface="微软雅黑"/>
              </a:rPr>
              <a:t>53</a:t>
            </a:r>
            <a:r>
              <a:rPr lang="zh-CN" altLang="en-US" sz="900" dirty="0">
                <a:latin typeface="微软雅黑"/>
                <a:ea typeface="微软雅黑"/>
              </a:rPr>
              <a:t>个</a:t>
            </a:r>
            <a:r>
              <a:rPr lang="en-US" altLang="zh-CN" sz="900" dirty="0">
                <a:latin typeface="微软雅黑"/>
                <a:ea typeface="微软雅黑"/>
              </a:rPr>
              <a:t>POP</a:t>
            </a:r>
            <a:r>
              <a:rPr lang="zh-CN" altLang="en-US" sz="900" dirty="0">
                <a:latin typeface="微软雅黑"/>
                <a:ea typeface="微软雅黑"/>
              </a:rPr>
              <a:t>点建设</a:t>
            </a:r>
          </a:p>
        </p:txBody>
      </p:sp>
      <p:pic>
        <p:nvPicPr>
          <p:cNvPr id="62" name="图片 61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5" y="1726517"/>
            <a:ext cx="317093" cy="317093"/>
          </a:xfrm>
          <a:prstGeom prst="rect">
            <a:avLst/>
          </a:prstGeom>
        </p:spPr>
      </p:pic>
      <p:pic>
        <p:nvPicPr>
          <p:cNvPr id="63" name="图片 62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716" y="1144249"/>
            <a:ext cx="300685" cy="300685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矩形 63"/>
          <p:cNvSpPr/>
          <p:nvPr/>
        </p:nvSpPr>
        <p:spPr>
          <a:xfrm>
            <a:off x="463162" y="2477551"/>
            <a:ext cx="655657" cy="715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351" b="1" dirty="0">
                <a:latin typeface="微软雅黑" pitchFamily="34" charset="-122"/>
                <a:ea typeface="微软雅黑" pitchFamily="34" charset="-122"/>
              </a:rPr>
              <a:t>互联网专线</a:t>
            </a:r>
            <a:endParaRPr lang="zh-CN" altLang="en-US" sz="1351" dirty="0"/>
          </a:p>
        </p:txBody>
      </p:sp>
      <p:sp>
        <p:nvSpPr>
          <p:cNvPr id="65" name="TextBox 15"/>
          <p:cNvSpPr txBox="1"/>
          <p:nvPr/>
        </p:nvSpPr>
        <p:spPr>
          <a:xfrm>
            <a:off x="1058075" y="2423086"/>
            <a:ext cx="1628340" cy="923322"/>
          </a:xfrm>
          <a:prstGeom prst="rect">
            <a:avLst/>
          </a:prstGeom>
          <a:noFill/>
        </p:spPr>
        <p:txBody>
          <a:bodyPr vert="horz" wrap="square" lIns="91432" tIns="45716" rIns="91432" bIns="45716" rtlCol="0" anchor="ctr" anchorCtr="0">
            <a:spAutoFit/>
          </a:bodyPr>
          <a:lstStyle/>
          <a:p>
            <a:pPr defTabSz="914233">
              <a:lnSpc>
                <a:spcPct val="150000"/>
              </a:lnSpc>
            </a:pPr>
            <a:r>
              <a:rPr lang="en-US" altLang="zh-CN" sz="900" dirty="0">
                <a:latin typeface="微软雅黑"/>
                <a:ea typeface="微软雅黑"/>
              </a:rPr>
              <a:t>CMNET</a:t>
            </a:r>
            <a:r>
              <a:rPr lang="zh-CN" altLang="en-US" sz="900" dirty="0">
                <a:latin typeface="微软雅黑"/>
                <a:ea typeface="微软雅黑"/>
              </a:rPr>
              <a:t>全网省际中继链路带宽到达</a:t>
            </a:r>
            <a:r>
              <a:rPr lang="en-US" altLang="zh-CN" sz="900" b="1" dirty="0">
                <a:solidFill>
                  <a:srgbClr val="FFC000"/>
                </a:solidFill>
                <a:latin typeface="微软雅黑"/>
                <a:ea typeface="微软雅黑"/>
              </a:rPr>
              <a:t>40Tbps</a:t>
            </a:r>
            <a:r>
              <a:rPr lang="zh-CN" altLang="en-US" sz="900" dirty="0">
                <a:latin typeface="微软雅黑"/>
                <a:ea typeface="微软雅黑"/>
              </a:rPr>
              <a:t>，国内互通能力</a:t>
            </a:r>
            <a:r>
              <a:rPr lang="en-US" altLang="zh-CN" sz="900" b="1" dirty="0">
                <a:solidFill>
                  <a:srgbClr val="FFC000"/>
                </a:solidFill>
                <a:latin typeface="微软雅黑"/>
                <a:ea typeface="微软雅黑"/>
              </a:rPr>
              <a:t>4640G</a:t>
            </a:r>
            <a:r>
              <a:rPr lang="zh-CN" altLang="en-US" sz="900" dirty="0">
                <a:latin typeface="微软雅黑"/>
                <a:ea typeface="微软雅黑"/>
              </a:rPr>
              <a:t>，国际出口能力</a:t>
            </a:r>
            <a:r>
              <a:rPr lang="en-US" altLang="zh-CN" sz="900" b="1" dirty="0">
                <a:solidFill>
                  <a:srgbClr val="FFC000"/>
                </a:solidFill>
                <a:latin typeface="微软雅黑"/>
                <a:ea typeface="微软雅黑"/>
              </a:rPr>
              <a:t>1140G</a:t>
            </a:r>
          </a:p>
        </p:txBody>
      </p:sp>
      <p:pic>
        <p:nvPicPr>
          <p:cNvPr id="66" name="图片 65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3" y="2529082"/>
            <a:ext cx="329367" cy="329367"/>
          </a:xfrm>
          <a:prstGeom prst="rect">
            <a:avLst/>
          </a:prstGeom>
        </p:spPr>
      </p:pic>
      <p:sp>
        <p:nvSpPr>
          <p:cNvPr id="67" name="六边形 66"/>
          <p:cNvSpPr/>
          <p:nvPr/>
        </p:nvSpPr>
        <p:spPr>
          <a:xfrm rot="16200000">
            <a:off x="179862" y="640296"/>
            <a:ext cx="448519" cy="422135"/>
          </a:xfrm>
          <a:prstGeom prst="hexagon">
            <a:avLst/>
          </a:prstGeom>
          <a:solidFill>
            <a:srgbClr val="C00000"/>
          </a:solidFill>
          <a:ln w="15875"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25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8" name="TextBox 4"/>
          <p:cNvSpPr txBox="1"/>
          <p:nvPr/>
        </p:nvSpPr>
        <p:spPr>
          <a:xfrm>
            <a:off x="224683" y="703213"/>
            <a:ext cx="40908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5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01</a:t>
            </a:r>
            <a:endParaRPr lang="zh-CN" altLang="en-US" sz="15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9" name="矩形 68"/>
          <p:cNvSpPr/>
          <p:nvPr/>
        </p:nvSpPr>
        <p:spPr bwMode="auto">
          <a:xfrm>
            <a:off x="707104" y="712373"/>
            <a:ext cx="16118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2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全国移动网络情况</a:t>
            </a:r>
          </a:p>
        </p:txBody>
      </p:sp>
      <p:sp>
        <p:nvSpPr>
          <p:cNvPr id="70" name="六边形 69"/>
          <p:cNvSpPr/>
          <p:nvPr/>
        </p:nvSpPr>
        <p:spPr>
          <a:xfrm rot="16200000">
            <a:off x="2715091" y="640296"/>
            <a:ext cx="448519" cy="422135"/>
          </a:xfrm>
          <a:prstGeom prst="hexagon">
            <a:avLst/>
          </a:prstGeom>
          <a:solidFill>
            <a:srgbClr val="C00000"/>
          </a:solidFill>
          <a:ln w="15875"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25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1" name="TextBox 4"/>
          <p:cNvSpPr txBox="1"/>
          <p:nvPr/>
        </p:nvSpPr>
        <p:spPr>
          <a:xfrm>
            <a:off x="2759911" y="703213"/>
            <a:ext cx="40908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5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02</a:t>
            </a:r>
            <a:endParaRPr lang="zh-CN" altLang="en-US" sz="15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2" name="矩形 71"/>
          <p:cNvSpPr/>
          <p:nvPr/>
        </p:nvSpPr>
        <p:spPr bwMode="auto">
          <a:xfrm>
            <a:off x="3242333" y="712373"/>
            <a:ext cx="16118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2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湖南移动网络情况</a:t>
            </a:r>
          </a:p>
        </p:txBody>
      </p:sp>
      <p:sp>
        <p:nvSpPr>
          <p:cNvPr id="73" name="矩形 72"/>
          <p:cNvSpPr/>
          <p:nvPr/>
        </p:nvSpPr>
        <p:spPr>
          <a:xfrm>
            <a:off x="3227587" y="1099745"/>
            <a:ext cx="1252832" cy="300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351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网络能力情况</a:t>
            </a:r>
            <a:endParaRPr lang="zh-CN" altLang="en-US" sz="1351" dirty="0">
              <a:solidFill>
                <a:schemeClr val="bg1"/>
              </a:solidFill>
            </a:endParaRPr>
          </a:p>
        </p:txBody>
      </p:sp>
      <p:sp>
        <p:nvSpPr>
          <p:cNvPr id="74" name="TextBox 15"/>
          <p:cNvSpPr txBox="1"/>
          <p:nvPr/>
        </p:nvSpPr>
        <p:spPr>
          <a:xfrm>
            <a:off x="2721589" y="1468925"/>
            <a:ext cx="1916549" cy="3250112"/>
          </a:xfrm>
          <a:prstGeom prst="rect">
            <a:avLst/>
          </a:prstGeom>
          <a:noFill/>
        </p:spPr>
        <p:txBody>
          <a:bodyPr vert="horz" wrap="square" lIns="91432" tIns="45716" rIns="91432" bIns="45716" rtlCol="0" anchor="ctr" anchorCtr="0">
            <a:spAutoFit/>
          </a:bodyPr>
          <a:lstStyle/>
          <a:p>
            <a:pPr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zh-CN" altLang="en-US" sz="9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管       道</a:t>
            </a:r>
            <a:r>
              <a:rPr lang="zh-CN" altLang="en-US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en-US" altLang="zh-CN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4.1</a:t>
            </a:r>
            <a:r>
              <a:rPr lang="zh-CN" altLang="en-US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万</a:t>
            </a:r>
            <a:r>
              <a:rPr lang="en-US" altLang="zh-CN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km</a:t>
            </a:r>
            <a:r>
              <a:rPr lang="zh-CN" altLang="en-US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，市政道路覆盖率</a:t>
            </a:r>
            <a:r>
              <a:rPr lang="en-US" altLang="zh-CN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87%</a:t>
            </a:r>
          </a:p>
          <a:p>
            <a:pPr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zh-CN" altLang="en-US" sz="9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光       缆</a:t>
            </a:r>
            <a:r>
              <a:rPr lang="zh-CN" altLang="en-US" sz="9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en-US" altLang="zh-CN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43.5</a:t>
            </a:r>
            <a:r>
              <a:rPr lang="zh-CN" altLang="en-US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万皮长公里，纤芯利用率</a:t>
            </a:r>
            <a:r>
              <a:rPr lang="en-US" altLang="zh-CN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49%</a:t>
            </a:r>
          </a:p>
          <a:p>
            <a:pPr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zh-CN" altLang="en-US" sz="9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汇聚机房</a:t>
            </a:r>
            <a:r>
              <a:rPr lang="zh-CN" altLang="en-US" sz="9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en-US" altLang="zh-CN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2433</a:t>
            </a:r>
            <a:r>
              <a:rPr lang="zh-CN" altLang="en-US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个</a:t>
            </a:r>
            <a:endParaRPr lang="en-US" altLang="zh-CN" sz="9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zh-CN" altLang="en-US" sz="9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城区综合业务接入区</a:t>
            </a:r>
            <a:r>
              <a:rPr lang="zh-CN" altLang="en-US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en-US" altLang="zh-CN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806</a:t>
            </a:r>
            <a:r>
              <a:rPr lang="zh-CN" altLang="en-US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个</a:t>
            </a:r>
            <a:r>
              <a:rPr lang="zh-CN" altLang="en-US" sz="9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；</a:t>
            </a:r>
            <a:endParaRPr lang="en-US" altLang="zh-CN" sz="9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zh-CN" altLang="en-US" sz="9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城区分纤点密度</a:t>
            </a:r>
            <a:r>
              <a:rPr lang="zh-CN" altLang="en-US" sz="9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en-US" altLang="zh-CN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10.4</a:t>
            </a:r>
            <a:r>
              <a:rPr lang="zh-CN" altLang="en-US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个</a:t>
            </a:r>
            <a:r>
              <a:rPr lang="en-US" altLang="zh-CN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平方公里</a:t>
            </a:r>
            <a:endParaRPr lang="en-US" altLang="zh-CN" sz="9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altLang="zh-CN" sz="9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OTN</a:t>
            </a:r>
            <a:r>
              <a:rPr lang="zh-CN" altLang="en-US" sz="9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设备</a:t>
            </a:r>
            <a:r>
              <a:rPr lang="zh-CN" altLang="en-US" sz="9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en-US" altLang="zh-CN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2184</a:t>
            </a:r>
            <a:r>
              <a:rPr lang="zh-CN" altLang="en-US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端，下沉汇聚比例</a:t>
            </a:r>
            <a:r>
              <a:rPr lang="en-US" altLang="zh-CN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50%</a:t>
            </a:r>
          </a:p>
          <a:p>
            <a:pPr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altLang="zh-CN" sz="9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PTN</a:t>
            </a:r>
            <a:r>
              <a:rPr lang="zh-CN" altLang="en-US" sz="9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设备</a:t>
            </a:r>
            <a:r>
              <a:rPr lang="zh-CN" altLang="en-US" sz="9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en-US" altLang="zh-CN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5.3</a:t>
            </a:r>
            <a:r>
              <a:rPr lang="zh-CN" altLang="en-US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万端，接入环</a:t>
            </a:r>
            <a:r>
              <a:rPr lang="en-US" altLang="zh-CN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10GE</a:t>
            </a:r>
            <a:r>
              <a:rPr lang="zh-CN" altLang="en-US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占比</a:t>
            </a:r>
            <a:r>
              <a:rPr lang="en-US" altLang="zh-CN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20%</a:t>
            </a:r>
          </a:p>
          <a:p>
            <a:pPr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altLang="zh-CN" sz="9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SDH</a:t>
            </a:r>
            <a:r>
              <a:rPr lang="zh-CN" altLang="en-US" sz="9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设备</a:t>
            </a:r>
            <a:r>
              <a:rPr lang="zh-CN" altLang="en-US" sz="9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en-US" altLang="zh-CN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18798</a:t>
            </a:r>
            <a:r>
              <a:rPr lang="zh-CN" altLang="en-US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端，</a:t>
            </a:r>
            <a:r>
              <a:rPr lang="en-US" altLang="zh-CN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90%</a:t>
            </a:r>
            <a:r>
              <a:rPr lang="zh-CN" altLang="en-US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以上设备已在网超过</a:t>
            </a:r>
            <a:r>
              <a:rPr lang="en-US" altLang="zh-CN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8</a:t>
            </a:r>
            <a:r>
              <a:rPr lang="zh-CN" altLang="en-US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年。</a:t>
            </a:r>
            <a:endParaRPr lang="en-US" altLang="zh-CN" sz="9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900" dirty="0">
                <a:solidFill>
                  <a:schemeClr val="bg1"/>
                </a:solidFill>
              </a:rPr>
              <a:t>MLPS-VPN:</a:t>
            </a:r>
            <a:r>
              <a:rPr lang="zh-CN" altLang="en-US" sz="900" dirty="0">
                <a:solidFill>
                  <a:schemeClr val="bg1"/>
                </a:solidFill>
              </a:rPr>
              <a:t>覆盖全省，</a:t>
            </a:r>
            <a:r>
              <a:rPr lang="en-US" altLang="zh-CN" sz="900" dirty="0">
                <a:solidFill>
                  <a:schemeClr val="bg1"/>
                </a:solidFill>
              </a:rPr>
              <a:t>PE</a:t>
            </a:r>
            <a:r>
              <a:rPr lang="zh-CN" altLang="en-US" sz="900" dirty="0">
                <a:solidFill>
                  <a:schemeClr val="bg1"/>
                </a:solidFill>
              </a:rPr>
              <a:t>数量</a:t>
            </a:r>
            <a:r>
              <a:rPr lang="en-US" altLang="zh-CN" sz="900" dirty="0">
                <a:solidFill>
                  <a:schemeClr val="bg1"/>
                </a:solidFill>
              </a:rPr>
              <a:t>34</a:t>
            </a:r>
            <a:r>
              <a:rPr lang="zh-CN" altLang="en-US" sz="900" b="1" dirty="0">
                <a:solidFill>
                  <a:schemeClr val="bg1"/>
                </a:solidFill>
              </a:rPr>
              <a:t>个</a:t>
            </a:r>
            <a:r>
              <a:rPr lang="en-US" altLang="zh-CN" sz="900" dirty="0">
                <a:solidFill>
                  <a:schemeClr val="bg1"/>
                </a:solidFill>
              </a:rPr>
              <a:t>,</a:t>
            </a:r>
            <a:r>
              <a:rPr lang="zh-CN" altLang="en-US" sz="900" dirty="0">
                <a:solidFill>
                  <a:schemeClr val="bg1"/>
                </a:solidFill>
              </a:rPr>
              <a:t>省内骨干带宽</a:t>
            </a:r>
            <a:r>
              <a:rPr lang="en-US" altLang="zh-CN" sz="900" b="1" dirty="0">
                <a:solidFill>
                  <a:schemeClr val="bg1"/>
                </a:solidFill>
              </a:rPr>
              <a:t>340G</a:t>
            </a:r>
            <a:r>
              <a:rPr lang="zh-CN" altLang="en-US" sz="900" b="1" dirty="0">
                <a:solidFill>
                  <a:schemeClr val="bg1"/>
                </a:solidFill>
              </a:rPr>
              <a:t>，</a:t>
            </a:r>
            <a:r>
              <a:rPr lang="zh-CN" altLang="en-US" sz="900" dirty="0">
                <a:solidFill>
                  <a:schemeClr val="bg1"/>
                </a:solidFill>
              </a:rPr>
              <a:t>省际出口带宽</a:t>
            </a:r>
            <a:r>
              <a:rPr lang="en-US" altLang="zh-CN" sz="900" b="1" dirty="0">
                <a:solidFill>
                  <a:schemeClr val="bg1"/>
                </a:solidFill>
              </a:rPr>
              <a:t>60G</a:t>
            </a:r>
            <a:r>
              <a:rPr lang="zh-CN" altLang="en-US" sz="900" b="1" dirty="0">
                <a:solidFill>
                  <a:schemeClr val="bg1"/>
                </a:solidFill>
              </a:rPr>
              <a:t> </a:t>
            </a:r>
            <a:endParaRPr lang="zh-CN" altLang="en-US" sz="900" dirty="0">
              <a:solidFill>
                <a:schemeClr val="bg1"/>
              </a:solidFill>
            </a:endParaRPr>
          </a:p>
          <a:p>
            <a:pPr latinLnBrk="1"/>
            <a:r>
              <a:rPr lang="en-US" altLang="zh-CN" sz="900" dirty="0">
                <a:solidFill>
                  <a:schemeClr val="bg1"/>
                </a:solidFill>
              </a:rPr>
              <a:t>CMNET</a:t>
            </a:r>
            <a:r>
              <a:rPr lang="zh-CN" altLang="en-US" sz="900" dirty="0">
                <a:solidFill>
                  <a:schemeClr val="bg1"/>
                </a:solidFill>
              </a:rPr>
              <a:t>全网省际中继链路带宽到达</a:t>
            </a:r>
            <a:r>
              <a:rPr lang="en-US" altLang="zh-CN" sz="900" b="1" dirty="0">
                <a:solidFill>
                  <a:schemeClr val="bg1"/>
                </a:solidFill>
              </a:rPr>
              <a:t>40Tbps</a:t>
            </a:r>
            <a:r>
              <a:rPr lang="zh-CN" altLang="en-US" sz="900" dirty="0">
                <a:solidFill>
                  <a:schemeClr val="bg1"/>
                </a:solidFill>
              </a:rPr>
              <a:t>，国内互通能力</a:t>
            </a:r>
            <a:r>
              <a:rPr lang="en-US" altLang="zh-CN" sz="900" b="1" dirty="0">
                <a:solidFill>
                  <a:schemeClr val="bg1"/>
                </a:solidFill>
              </a:rPr>
              <a:t>4640G</a:t>
            </a:r>
            <a:r>
              <a:rPr lang="zh-CN" altLang="en-US" sz="900" dirty="0">
                <a:solidFill>
                  <a:schemeClr val="bg1"/>
                </a:solidFill>
              </a:rPr>
              <a:t>，国际出口能力</a:t>
            </a:r>
            <a:r>
              <a:rPr lang="en-US" altLang="zh-CN" sz="900" b="1" dirty="0">
                <a:solidFill>
                  <a:schemeClr val="bg1"/>
                </a:solidFill>
              </a:rPr>
              <a:t>1140G</a:t>
            </a:r>
            <a:endParaRPr lang="zh-CN" altLang="en-US" sz="900" dirty="0">
              <a:solidFill>
                <a:schemeClr val="bg1"/>
              </a:solidFill>
            </a:endParaRPr>
          </a:p>
        </p:txBody>
      </p:sp>
      <p:sp>
        <p:nvSpPr>
          <p:cNvPr id="75" name="圆角矩形 74"/>
          <p:cNvSpPr/>
          <p:nvPr/>
        </p:nvSpPr>
        <p:spPr>
          <a:xfrm>
            <a:off x="4711777" y="1065227"/>
            <a:ext cx="1607843" cy="36434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sp>
        <p:nvSpPr>
          <p:cNvPr id="76" name="TextBox 15"/>
          <p:cNvSpPr txBox="1"/>
          <p:nvPr/>
        </p:nvSpPr>
        <p:spPr>
          <a:xfrm>
            <a:off x="4746649" y="1496605"/>
            <a:ext cx="1645707" cy="3070063"/>
          </a:xfrm>
          <a:prstGeom prst="rect">
            <a:avLst/>
          </a:prstGeom>
          <a:noFill/>
        </p:spPr>
        <p:txBody>
          <a:bodyPr vert="horz" wrap="square" lIns="91432" tIns="45716" rIns="91432" bIns="45716" rtlCol="0" anchor="ctr" anchorCtr="0">
            <a:spAutoFit/>
          </a:bodyPr>
          <a:lstStyle/>
          <a:p>
            <a:pPr>
              <a:lnSpc>
                <a:spcPct val="120000"/>
              </a:lnSpc>
              <a:buClr>
                <a:srgbClr val="FF0000"/>
              </a:buClr>
            </a:pPr>
            <a:r>
              <a:rPr lang="zh-CN" altLang="en-US" sz="9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        </a:t>
            </a:r>
            <a:r>
              <a:rPr lang="zh-CN" altLang="en-US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省干共有</a:t>
            </a:r>
            <a:r>
              <a:rPr lang="en-US" altLang="zh-CN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个</a:t>
            </a:r>
            <a:r>
              <a:rPr lang="en-US" altLang="zh-CN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OTN</a:t>
            </a:r>
            <a:r>
              <a:rPr lang="zh-CN" altLang="en-US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平面，</a:t>
            </a:r>
            <a:r>
              <a:rPr lang="en-US" altLang="zh-CN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个</a:t>
            </a:r>
            <a:r>
              <a:rPr lang="en-US" altLang="zh-CN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WDM</a:t>
            </a:r>
            <a:r>
              <a:rPr lang="zh-CN" altLang="en-US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平面，</a:t>
            </a:r>
            <a:r>
              <a:rPr lang="en-US" altLang="zh-CN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个</a:t>
            </a:r>
            <a:r>
              <a:rPr lang="en-US" altLang="zh-CN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PTN</a:t>
            </a:r>
            <a:r>
              <a:rPr lang="zh-CN" altLang="en-US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平面。城域网每个地市均部署有</a:t>
            </a:r>
            <a:r>
              <a:rPr lang="en-US" altLang="zh-CN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个</a:t>
            </a:r>
            <a:r>
              <a:rPr lang="en-US" altLang="zh-CN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SDH</a:t>
            </a:r>
            <a:r>
              <a:rPr lang="zh-CN" altLang="en-US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平面，</a:t>
            </a:r>
            <a:r>
              <a:rPr lang="en-US" altLang="zh-CN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个</a:t>
            </a:r>
            <a:r>
              <a:rPr lang="en-US" altLang="zh-CN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PTN</a:t>
            </a:r>
            <a:r>
              <a:rPr lang="zh-CN" altLang="en-US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平面，</a:t>
            </a:r>
            <a:r>
              <a:rPr lang="en-US" altLang="zh-CN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个本地干</a:t>
            </a:r>
            <a:r>
              <a:rPr lang="en-US" altLang="zh-CN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OTN</a:t>
            </a:r>
            <a:r>
              <a:rPr lang="zh-CN" altLang="en-US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平面，</a:t>
            </a:r>
            <a:r>
              <a:rPr lang="en-US" altLang="zh-CN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个</a:t>
            </a:r>
            <a:r>
              <a:rPr lang="en-US" altLang="zh-CN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WDM</a:t>
            </a:r>
            <a:r>
              <a:rPr lang="zh-CN" altLang="en-US" sz="9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平面。</a:t>
            </a:r>
            <a:endParaRPr lang="en-US" altLang="zh-CN" sz="9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altLang="zh-CN" sz="825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2G</a:t>
            </a:r>
            <a:r>
              <a:rPr lang="zh-CN" altLang="en-US" sz="825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业务承载</a:t>
            </a:r>
            <a:r>
              <a:rPr lang="zh-CN" altLang="en-US" sz="825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zh-CN" altLang="en-US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全省</a:t>
            </a:r>
            <a:r>
              <a:rPr lang="en-US" altLang="zh-CN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55%</a:t>
            </a:r>
            <a:r>
              <a:rPr lang="zh-CN" altLang="en-US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的</a:t>
            </a:r>
            <a:r>
              <a:rPr lang="en-US" altLang="zh-CN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2G</a:t>
            </a:r>
            <a:r>
              <a:rPr lang="zh-CN" altLang="en-US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业务承载在</a:t>
            </a:r>
            <a:r>
              <a:rPr lang="en-US" altLang="zh-CN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PTN</a:t>
            </a:r>
            <a:r>
              <a:rPr lang="zh-CN" altLang="en-US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网络上，</a:t>
            </a:r>
            <a:r>
              <a:rPr lang="en-US" altLang="zh-CN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45%</a:t>
            </a:r>
            <a:r>
              <a:rPr lang="zh-CN" altLang="en-US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承载在</a:t>
            </a:r>
            <a:r>
              <a:rPr lang="en-US" altLang="zh-CN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SDH</a:t>
            </a:r>
            <a:r>
              <a:rPr lang="zh-CN" altLang="en-US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网络上。</a:t>
            </a:r>
            <a:endParaRPr lang="en-US" altLang="zh-CN" sz="825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altLang="zh-CN" sz="825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4G</a:t>
            </a:r>
            <a:r>
              <a:rPr lang="zh-CN" altLang="en-US" sz="825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业务承载</a:t>
            </a:r>
            <a:r>
              <a:rPr lang="zh-CN" altLang="en-US" sz="825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en-US" altLang="zh-CN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4G</a:t>
            </a:r>
            <a:r>
              <a:rPr lang="zh-CN" altLang="en-US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业务全部承载在</a:t>
            </a:r>
            <a:r>
              <a:rPr lang="en-US" altLang="zh-CN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PTN</a:t>
            </a:r>
            <a:r>
              <a:rPr lang="zh-CN" altLang="en-US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平面上，全省建成了从基站至</a:t>
            </a:r>
            <a:r>
              <a:rPr lang="en-US" altLang="zh-CN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EPC</a:t>
            </a:r>
            <a:r>
              <a:rPr lang="zh-CN" altLang="en-US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端到端双平面承载架构。</a:t>
            </a:r>
            <a:endParaRPr lang="en-US" altLang="zh-CN" sz="825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zh-CN" altLang="en-US" sz="825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家客业务承载</a:t>
            </a:r>
            <a:r>
              <a:rPr lang="zh-CN" altLang="en-US" sz="825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en-US" altLang="zh-CN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OLT</a:t>
            </a:r>
            <a:r>
              <a:rPr lang="zh-CN" altLang="en-US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上联使用</a:t>
            </a:r>
            <a:r>
              <a:rPr lang="en-US" altLang="zh-CN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PTN</a:t>
            </a:r>
            <a:r>
              <a:rPr lang="zh-CN" altLang="en-US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承载的占比为</a:t>
            </a:r>
            <a:r>
              <a:rPr lang="en-US" altLang="zh-CN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55%</a:t>
            </a:r>
            <a:r>
              <a:rPr lang="zh-CN" altLang="en-US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，其中</a:t>
            </a:r>
            <a:r>
              <a:rPr lang="en-US" altLang="zh-CN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GE PTN</a:t>
            </a:r>
            <a:r>
              <a:rPr lang="zh-CN" altLang="en-US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承载的占比为</a:t>
            </a:r>
            <a:r>
              <a:rPr lang="en-US" altLang="zh-CN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18%</a:t>
            </a:r>
            <a:r>
              <a:rPr lang="zh-CN" altLang="en-US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sz="825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zh-CN" altLang="en-US" sz="825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集客业务承载</a:t>
            </a:r>
            <a:r>
              <a:rPr lang="zh-CN" altLang="en-US" sz="825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zh-CN" altLang="en-US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全省约</a:t>
            </a:r>
            <a:r>
              <a:rPr lang="en-US" altLang="zh-CN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30%</a:t>
            </a:r>
            <a:r>
              <a:rPr lang="zh-CN" altLang="en-US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以上集客业务承载在</a:t>
            </a:r>
            <a:r>
              <a:rPr lang="en-US" altLang="zh-CN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SDH</a:t>
            </a:r>
            <a:r>
              <a:rPr lang="zh-CN" altLang="en-US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平面上，近</a:t>
            </a:r>
            <a:r>
              <a:rPr lang="en-US" altLang="zh-CN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70%</a:t>
            </a:r>
            <a:r>
              <a:rPr lang="zh-CN" altLang="en-US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承载在</a:t>
            </a:r>
            <a:r>
              <a:rPr lang="en-US" altLang="zh-CN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PTN</a:t>
            </a:r>
            <a:r>
              <a:rPr lang="zh-CN" altLang="en-US" sz="825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平面上。</a:t>
            </a:r>
            <a:endParaRPr lang="en-US" altLang="zh-CN" sz="825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77" name="图片 76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073" y="1141094"/>
            <a:ext cx="300685" cy="300685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矩形 77"/>
          <p:cNvSpPr/>
          <p:nvPr/>
        </p:nvSpPr>
        <p:spPr>
          <a:xfrm>
            <a:off x="5117161" y="1117371"/>
            <a:ext cx="1252832" cy="300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351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业务承载情况</a:t>
            </a:r>
            <a:endParaRPr lang="zh-CN" altLang="en-US" sz="1351" dirty="0">
              <a:solidFill>
                <a:schemeClr val="bg1"/>
              </a:solidFill>
            </a:endParaRPr>
          </a:p>
        </p:txBody>
      </p:sp>
      <p:sp>
        <p:nvSpPr>
          <p:cNvPr id="79" name="矩形 78"/>
          <p:cNvSpPr/>
          <p:nvPr/>
        </p:nvSpPr>
        <p:spPr>
          <a:xfrm>
            <a:off x="3371096" y="4662825"/>
            <a:ext cx="5580443" cy="472101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CN" altLang="en-US" sz="1351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基于强大的基础网络能力，为行业客户提供多层次的专业服务</a:t>
            </a:r>
          </a:p>
        </p:txBody>
      </p:sp>
      <p:pic>
        <p:nvPicPr>
          <p:cNvPr id="80" name="图片 79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70228" y="2340068"/>
            <a:ext cx="2069715" cy="2460241"/>
          </a:xfrm>
          <a:prstGeom prst="rect">
            <a:avLst/>
          </a:prstGeom>
        </p:spPr>
      </p:pic>
      <p:sp>
        <p:nvSpPr>
          <p:cNvPr id="81" name="Rectangle 6"/>
          <p:cNvSpPr>
            <a:spLocks noChangeArrowheads="1"/>
          </p:cNvSpPr>
          <p:nvPr/>
        </p:nvSpPr>
        <p:spPr bwMode="auto">
          <a:xfrm>
            <a:off x="6427228" y="999395"/>
            <a:ext cx="2581996" cy="63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456713">
              <a:lnSpc>
                <a:spcPct val="150000"/>
              </a:lnSpc>
              <a:defRPr/>
            </a:pPr>
            <a:r>
              <a:rPr lang="zh-CN" altLang="en-US" sz="1051" b="1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湖南移动已实现全省</a:t>
            </a:r>
            <a:r>
              <a:rPr lang="en-US" altLang="zh-CN" sz="1051" b="1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14</a:t>
            </a:r>
            <a:r>
              <a:rPr lang="zh-CN" altLang="en-US" sz="1051" b="1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个市州的</a:t>
            </a:r>
            <a:r>
              <a:rPr lang="zh-CN" altLang="en-US" sz="1051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市县城区、乡镇驻地以上区域的网络全覆盖</a:t>
            </a:r>
            <a:endParaRPr lang="en-US" altLang="zh-CN" sz="9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2" name="矩形 81"/>
          <p:cNvSpPr/>
          <p:nvPr/>
        </p:nvSpPr>
        <p:spPr>
          <a:xfrm>
            <a:off x="6499964" y="1581389"/>
            <a:ext cx="2509261" cy="834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000" indent="-1800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²"/>
            </a:pPr>
            <a:r>
              <a:rPr lang="zh-CN" altLang="en-US" sz="900" b="1">
                <a:cs typeface="Arial" panose="020B0604020202020204" pitchFamily="34" charset="0"/>
              </a:rPr>
              <a:t>全省移动总基站规模达</a:t>
            </a:r>
            <a:r>
              <a:rPr lang="en-US" altLang="zh-CN" sz="900" b="1">
                <a:solidFill>
                  <a:srgbClr val="00B0F0"/>
                </a:solidFill>
                <a:cs typeface="Arial" panose="020B0604020202020204" pitchFamily="34" charset="0"/>
              </a:rPr>
              <a:t>14</a:t>
            </a:r>
            <a:r>
              <a:rPr lang="zh-CN" altLang="en-US" sz="900" b="1">
                <a:solidFill>
                  <a:srgbClr val="00B0F0"/>
                </a:solidFill>
                <a:cs typeface="Arial" panose="020B0604020202020204" pitchFamily="34" charset="0"/>
              </a:rPr>
              <a:t>万</a:t>
            </a:r>
            <a:r>
              <a:rPr lang="zh-CN" altLang="en-US" sz="900" b="1">
                <a:cs typeface="Arial" panose="020B0604020202020204" pitchFamily="34" charset="0"/>
              </a:rPr>
              <a:t>个，</a:t>
            </a:r>
            <a:r>
              <a:rPr lang="en-US" altLang="zh-CN" sz="900" b="1">
                <a:cs typeface="Arial" panose="020B0604020202020204" pitchFamily="34" charset="0"/>
              </a:rPr>
              <a:t>4G</a:t>
            </a:r>
            <a:r>
              <a:rPr lang="zh-CN" altLang="en-US" sz="900" b="1">
                <a:cs typeface="Arial" panose="020B0604020202020204" pitchFamily="34" charset="0"/>
              </a:rPr>
              <a:t>基站超过</a:t>
            </a:r>
            <a:r>
              <a:rPr lang="en-US" altLang="zh-CN" sz="900" b="1">
                <a:solidFill>
                  <a:srgbClr val="00B0F0"/>
                </a:solidFill>
                <a:cs typeface="Arial" panose="020B0604020202020204" pitchFamily="34" charset="0"/>
              </a:rPr>
              <a:t>11</a:t>
            </a:r>
            <a:r>
              <a:rPr lang="zh-CN" altLang="en-US" sz="900" b="1">
                <a:solidFill>
                  <a:srgbClr val="00B0F0"/>
                </a:solidFill>
                <a:cs typeface="Arial" panose="020B0604020202020204" pitchFamily="34" charset="0"/>
              </a:rPr>
              <a:t>万</a:t>
            </a:r>
            <a:r>
              <a:rPr lang="zh-CN" altLang="en-US" sz="900" b="1">
                <a:cs typeface="Arial" panose="020B0604020202020204" pitchFamily="34" charset="0"/>
              </a:rPr>
              <a:t>个，实现了</a:t>
            </a:r>
            <a:r>
              <a:rPr lang="en-US" altLang="zh-CN" sz="900" b="1">
                <a:cs typeface="Arial" panose="020B0604020202020204" pitchFamily="34" charset="0"/>
              </a:rPr>
              <a:t>4G</a:t>
            </a:r>
            <a:r>
              <a:rPr lang="zh-CN" altLang="en-US" sz="900" b="1">
                <a:cs typeface="Arial" panose="020B0604020202020204" pitchFamily="34" charset="0"/>
              </a:rPr>
              <a:t>网络全省无缝覆盖</a:t>
            </a:r>
            <a:endParaRPr lang="en-US" altLang="zh-CN" sz="900" b="1">
              <a:cs typeface="Arial" panose="020B0604020202020204" pitchFamily="34" charset="0"/>
            </a:endParaRPr>
          </a:p>
          <a:p>
            <a:pPr marL="180000" indent="-1800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²"/>
            </a:pPr>
            <a:r>
              <a:rPr lang="zh-CN" altLang="en-US" sz="900" b="1">
                <a:cs typeface="Arial" panose="020B0604020202020204" pitchFamily="34" charset="0"/>
              </a:rPr>
              <a:t>全省移动百兆光纤宽带覆盖住户数达到</a:t>
            </a:r>
            <a:r>
              <a:rPr lang="en-US" altLang="zh-CN" sz="900" b="1">
                <a:solidFill>
                  <a:srgbClr val="00B0F0"/>
                </a:solidFill>
                <a:cs typeface="Arial" panose="020B0604020202020204" pitchFamily="34" charset="0"/>
              </a:rPr>
              <a:t>2176</a:t>
            </a:r>
            <a:r>
              <a:rPr lang="zh-CN" altLang="en-US" sz="900" b="1">
                <a:solidFill>
                  <a:srgbClr val="00B0F0"/>
                </a:solidFill>
                <a:cs typeface="Arial" panose="020B0604020202020204" pitchFamily="34" charset="0"/>
              </a:rPr>
              <a:t>万</a:t>
            </a:r>
            <a:r>
              <a:rPr lang="zh-CN" altLang="en-US" sz="900" b="1">
                <a:cs typeface="Arial" panose="020B0604020202020204" pitchFamily="34" charset="0"/>
              </a:rPr>
              <a:t>户，综合覆盖率达到</a:t>
            </a:r>
            <a:r>
              <a:rPr lang="en-US" altLang="zh-CN" sz="900" b="1">
                <a:solidFill>
                  <a:srgbClr val="00B0F0"/>
                </a:solidFill>
                <a:cs typeface="Arial" panose="020B0604020202020204" pitchFamily="34" charset="0"/>
              </a:rPr>
              <a:t>84.8%</a:t>
            </a:r>
            <a:endParaRPr lang="en-US" altLang="zh-CN" sz="9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49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9" name="标题 1"/>
          <p:cNvSpPr txBox="1"/>
          <p:nvPr/>
        </p:nvSpPr>
        <p:spPr bwMode="auto">
          <a:xfrm>
            <a:off x="137" y="0"/>
            <a:ext cx="7886463" cy="486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8" tIns="34289" rIns="68578" bIns="34289" anchor="ctr"/>
          <a:lstStyle>
            <a:lvl1pPr marL="35750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zh-CN" altLang="en-US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智慧校园</a:t>
            </a:r>
            <a:r>
              <a:rPr lang="en-US" altLang="zh-CN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用户需求</a:t>
            </a:r>
          </a:p>
        </p:txBody>
      </p:sp>
      <p:pic>
        <p:nvPicPr>
          <p:cNvPr id="3" name="图片 2" descr="下载 (33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05169" y="690138"/>
            <a:ext cx="607500" cy="607500"/>
          </a:xfrm>
          <a:prstGeom prst="rect">
            <a:avLst/>
          </a:prstGeom>
        </p:spPr>
      </p:pic>
      <p:pic>
        <p:nvPicPr>
          <p:cNvPr id="4" name="图片 3" descr="下载 (34)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51163" y="2668107"/>
            <a:ext cx="607500" cy="607500"/>
          </a:xfrm>
          <a:prstGeom prst="rect">
            <a:avLst/>
          </a:prstGeom>
        </p:spPr>
      </p:pic>
      <p:pic>
        <p:nvPicPr>
          <p:cNvPr id="5" name="图片 4" descr="下载 (35)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3917" y="2670163"/>
            <a:ext cx="607500" cy="607500"/>
          </a:xfrm>
          <a:prstGeom prst="rect">
            <a:avLst/>
          </a:prstGeom>
        </p:spPr>
      </p:pic>
      <p:pic>
        <p:nvPicPr>
          <p:cNvPr id="6" name="图片 5" descr="下载 (51)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3919" y="735392"/>
            <a:ext cx="607208" cy="607208"/>
          </a:xfrm>
          <a:prstGeom prst="rect">
            <a:avLst/>
          </a:prstGeom>
        </p:spPr>
      </p:pic>
      <p:sp>
        <p:nvSpPr>
          <p:cNvPr id="7" name="TextBox 1"/>
          <p:cNvSpPr txBox="1"/>
          <p:nvPr/>
        </p:nvSpPr>
        <p:spPr>
          <a:xfrm>
            <a:off x="1106947" y="923577"/>
            <a:ext cx="1107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b="1" dirty="0">
                <a:solidFill>
                  <a:srgbClr val="00AADF"/>
                </a:solidFill>
              </a:rPr>
              <a:t>教育主管部门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60953" y="2858496"/>
            <a:ext cx="86409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b="1" dirty="0">
                <a:solidFill>
                  <a:srgbClr val="00AADF"/>
                </a:solidFill>
              </a:rPr>
              <a:t>学校管理者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61253" y="926736"/>
            <a:ext cx="7560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b="1" dirty="0">
                <a:solidFill>
                  <a:srgbClr val="00AADF"/>
                </a:solidFill>
              </a:rPr>
              <a:t>教师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94581" y="2854387"/>
            <a:ext cx="7560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b="1" dirty="0">
                <a:solidFill>
                  <a:srgbClr val="00AADF"/>
                </a:solidFill>
              </a:rPr>
              <a:t>家长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0696" y="738401"/>
            <a:ext cx="604292" cy="60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743997" y="885529"/>
            <a:ext cx="7560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b="1" dirty="0">
                <a:solidFill>
                  <a:srgbClr val="00AADF"/>
                </a:solidFill>
              </a:rPr>
              <a:t>学生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487" y="2670162"/>
            <a:ext cx="607500" cy="6075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743997" y="2856441"/>
            <a:ext cx="7560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b="1" dirty="0">
                <a:solidFill>
                  <a:srgbClr val="00AADF"/>
                </a:solidFill>
              </a:rPr>
              <a:t>社会公众</a:t>
            </a:r>
          </a:p>
        </p:txBody>
      </p:sp>
      <p:sp>
        <p:nvSpPr>
          <p:cNvPr id="15" name="TextBox 10"/>
          <p:cNvSpPr txBox="1"/>
          <p:nvPr/>
        </p:nvSpPr>
        <p:spPr>
          <a:xfrm>
            <a:off x="80833" y="1345901"/>
            <a:ext cx="2646294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08" indent="-214308">
              <a:lnSpc>
                <a:spcPct val="120000"/>
              </a:lnSpc>
              <a:buClr>
                <a:srgbClr val="0070C0"/>
              </a:buClr>
              <a:buFont typeface="Wingdings" panose="05000000000000000000" pitchFamily="2" charset="2"/>
              <a:buChar char="p"/>
            </a:pPr>
            <a:r>
              <a:rPr lang="zh-CN" altLang="en-US" sz="900" dirty="0"/>
              <a:t>构建统一的智慧校园平台，提高管理效率，提升管理水平；</a:t>
            </a:r>
            <a:endParaRPr lang="en-US" altLang="zh-CN" sz="900" dirty="0"/>
          </a:p>
          <a:p>
            <a:pPr marL="214308" indent="-214308">
              <a:lnSpc>
                <a:spcPct val="120000"/>
              </a:lnSpc>
              <a:buClr>
                <a:srgbClr val="0070C0"/>
              </a:buClr>
              <a:buFont typeface="Wingdings" panose="05000000000000000000" pitchFamily="2" charset="2"/>
              <a:buChar char="p"/>
            </a:pPr>
            <a:r>
              <a:rPr lang="zh-CN" altLang="en-US" sz="900" dirty="0"/>
              <a:t>汇聚辖区内各类数据，有助于主管部门把握辖区教育水平发展情况，为后续政策制定提供有效依据；</a:t>
            </a:r>
            <a:endParaRPr lang="en-US" altLang="zh-CN" sz="900" dirty="0"/>
          </a:p>
          <a:p>
            <a:pPr marL="214308" indent="-214308">
              <a:lnSpc>
                <a:spcPct val="120000"/>
              </a:lnSpc>
              <a:buClr>
                <a:srgbClr val="0070C0"/>
              </a:buClr>
              <a:buFont typeface="Wingdings" panose="05000000000000000000" pitchFamily="2" charset="2"/>
              <a:buChar char="p"/>
            </a:pPr>
            <a:r>
              <a:rPr lang="zh-CN" altLang="en-US" sz="900" dirty="0"/>
              <a:t>通过科技手段预防、排查突发事件，为后续舆论导向提供正向科学依据；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79" y="3439681"/>
            <a:ext cx="2646294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08" indent="-214308">
              <a:lnSpc>
                <a:spcPct val="120000"/>
              </a:lnSpc>
              <a:buClr>
                <a:srgbClr val="0070C0"/>
              </a:buClr>
              <a:buFont typeface="Wingdings" panose="05000000000000000000" pitchFamily="2" charset="2"/>
              <a:buChar char="p"/>
            </a:pPr>
            <a:r>
              <a:rPr lang="zh-CN" altLang="en-US" sz="900" dirty="0"/>
              <a:t>通过技术手段实现校园管理无死角、无纸化，学校管理工作更加有序；</a:t>
            </a:r>
            <a:endParaRPr lang="en-US" altLang="zh-CN" sz="900" dirty="0"/>
          </a:p>
          <a:p>
            <a:pPr marL="214308" indent="-214308">
              <a:lnSpc>
                <a:spcPct val="120000"/>
              </a:lnSpc>
              <a:buClr>
                <a:srgbClr val="0070C0"/>
              </a:buClr>
              <a:buFont typeface="Wingdings" panose="05000000000000000000" pitchFamily="2" charset="2"/>
              <a:buChar char="p"/>
            </a:pPr>
            <a:r>
              <a:rPr lang="zh-CN" altLang="en-US" sz="900" dirty="0"/>
              <a:t>资源分享、协同教研，实现“一校带多校”；</a:t>
            </a:r>
            <a:endParaRPr lang="en-US" altLang="zh-CN" sz="900" dirty="0"/>
          </a:p>
          <a:p>
            <a:pPr marL="214308" indent="-214308">
              <a:lnSpc>
                <a:spcPct val="120000"/>
              </a:lnSpc>
              <a:buClr>
                <a:srgbClr val="0070C0"/>
              </a:buClr>
              <a:buFont typeface="Wingdings" panose="05000000000000000000" pitchFamily="2" charset="2"/>
              <a:buChar char="p"/>
            </a:pPr>
            <a:r>
              <a:rPr lang="zh-CN" altLang="en-US" sz="900" dirty="0"/>
              <a:t>大数据分析助力学校管理者及时了解学校短板，及时查漏补缺，有的放矢；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26886" y="1342600"/>
            <a:ext cx="2646294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08" indent="-214308">
              <a:lnSpc>
                <a:spcPct val="120000"/>
              </a:lnSpc>
              <a:buClr>
                <a:srgbClr val="0070C0"/>
              </a:buClr>
              <a:buFont typeface="Wingdings" panose="05000000000000000000" pitchFamily="2" charset="2"/>
              <a:buChar char="p"/>
            </a:pPr>
            <a:r>
              <a:rPr lang="zh-CN" altLang="en-US" sz="900" dirty="0"/>
              <a:t>基于教研协作、教情分析，为教师提供差异化、按需的专业培训和指引，促进教师群体成长；</a:t>
            </a:r>
            <a:endParaRPr lang="en-US" altLang="zh-CN" sz="900" dirty="0"/>
          </a:p>
          <a:p>
            <a:pPr marL="214308" indent="-214308">
              <a:lnSpc>
                <a:spcPct val="120000"/>
              </a:lnSpc>
              <a:buClr>
                <a:srgbClr val="0070C0"/>
              </a:buClr>
              <a:buFont typeface="Wingdings" panose="05000000000000000000" pitchFamily="2" charset="2"/>
              <a:buChar char="p"/>
            </a:pPr>
            <a:r>
              <a:rPr lang="zh-CN" altLang="en-US" sz="900" dirty="0"/>
              <a:t>基于智慧平台汇聚的学生数据，综合运用互动教学相关设备和平台，构建自主、合作、探究的新型教学方式；</a:t>
            </a:r>
            <a:endParaRPr lang="en-US" altLang="zh-CN" sz="900" dirty="0"/>
          </a:p>
          <a:p>
            <a:pPr marL="214308" indent="-214308">
              <a:lnSpc>
                <a:spcPct val="120000"/>
              </a:lnSpc>
              <a:buClr>
                <a:srgbClr val="0070C0"/>
              </a:buClr>
              <a:buFont typeface="Wingdings" panose="05000000000000000000" pitchFamily="2" charset="2"/>
              <a:buChar char="p"/>
            </a:pPr>
            <a:endParaRPr lang="en-US" altLang="zh-CN" sz="900" dirty="0"/>
          </a:p>
          <a:p>
            <a:pPr marL="214308" indent="-214308">
              <a:lnSpc>
                <a:spcPct val="120000"/>
              </a:lnSpc>
              <a:buClr>
                <a:srgbClr val="0070C0"/>
              </a:buClr>
              <a:buFont typeface="Wingdings" panose="05000000000000000000" pitchFamily="2" charset="2"/>
              <a:buChar char="p"/>
            </a:pPr>
            <a:endParaRPr lang="en-US" altLang="zh-CN" sz="900" dirty="0"/>
          </a:p>
        </p:txBody>
      </p:sp>
      <p:sp>
        <p:nvSpPr>
          <p:cNvPr id="18" name="TextBox 17"/>
          <p:cNvSpPr txBox="1"/>
          <p:nvPr/>
        </p:nvSpPr>
        <p:spPr>
          <a:xfrm>
            <a:off x="6022707" y="1345902"/>
            <a:ext cx="2646294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08" indent="-214308">
              <a:lnSpc>
                <a:spcPct val="120000"/>
              </a:lnSpc>
              <a:buClr>
                <a:srgbClr val="0070C0"/>
              </a:buClr>
              <a:buFont typeface="Wingdings" panose="05000000000000000000" pitchFamily="2" charset="2"/>
              <a:buChar char="p"/>
            </a:pPr>
            <a:r>
              <a:rPr lang="zh-CN" altLang="en-US" sz="900" dirty="0"/>
              <a:t>学生能够利用各种协作社群、创新实验室，实现创造性学习，寓教于乐；</a:t>
            </a:r>
            <a:endParaRPr lang="en-US" altLang="zh-CN" sz="900" dirty="0"/>
          </a:p>
          <a:p>
            <a:pPr marL="214308" indent="-214308">
              <a:lnSpc>
                <a:spcPct val="120000"/>
              </a:lnSpc>
              <a:buClr>
                <a:srgbClr val="0070C0"/>
              </a:buClr>
              <a:buFont typeface="Wingdings" panose="05000000000000000000" pitchFamily="2" charset="2"/>
              <a:buChar char="p"/>
            </a:pPr>
            <a:r>
              <a:rPr lang="zh-CN" altLang="en-US" sz="900" dirty="0"/>
              <a:t>利用传感器、移动终端进行“伴随式”数据收集，对学生开展多元化的综合评价，构建学生终身学习档案，有助于生涯规划；</a:t>
            </a:r>
            <a:endParaRPr lang="en-US" altLang="zh-CN" sz="900" dirty="0"/>
          </a:p>
          <a:p>
            <a:pPr marL="214308" indent="-214308">
              <a:lnSpc>
                <a:spcPct val="120000"/>
              </a:lnSpc>
              <a:buClr>
                <a:srgbClr val="0070C0"/>
              </a:buClr>
              <a:buFont typeface="Wingdings" panose="05000000000000000000" pitchFamily="2" charset="2"/>
              <a:buChar char="p"/>
            </a:pPr>
            <a:r>
              <a:rPr lang="zh-CN" altLang="en-US" sz="900" dirty="0"/>
              <a:t>构建安全的校园环境，保证孩子健康成长；</a:t>
            </a:r>
            <a:endParaRPr lang="en-US" altLang="zh-CN" sz="900" dirty="0"/>
          </a:p>
        </p:txBody>
      </p:sp>
      <p:sp>
        <p:nvSpPr>
          <p:cNvPr id="19" name="TextBox 18"/>
          <p:cNvSpPr txBox="1"/>
          <p:nvPr/>
        </p:nvSpPr>
        <p:spPr>
          <a:xfrm>
            <a:off x="3057234" y="3484581"/>
            <a:ext cx="2646294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08" indent="-214308">
              <a:lnSpc>
                <a:spcPct val="120000"/>
              </a:lnSpc>
              <a:buClr>
                <a:srgbClr val="0070C0"/>
              </a:buClr>
              <a:buFont typeface="Wingdings" panose="05000000000000000000" pitchFamily="2" charset="2"/>
              <a:buChar char="p"/>
            </a:pPr>
            <a:r>
              <a:rPr lang="zh-CN" altLang="en-US" sz="900" dirty="0"/>
              <a:t>及时了解孩子成长，与教师、学校进行即时沟通，实现家校共育；</a:t>
            </a:r>
            <a:endParaRPr lang="en-US" altLang="zh-CN" sz="900" dirty="0"/>
          </a:p>
          <a:p>
            <a:pPr marL="214308" indent="-214308">
              <a:lnSpc>
                <a:spcPct val="120000"/>
              </a:lnSpc>
              <a:buClr>
                <a:srgbClr val="0070C0"/>
              </a:buClr>
              <a:buFont typeface="Wingdings" panose="05000000000000000000" pitchFamily="2" charset="2"/>
              <a:buChar char="p"/>
            </a:pPr>
            <a:r>
              <a:rPr lang="zh-CN" altLang="en-US" sz="900" dirty="0"/>
              <a:t>大数据生成的各个维度的分析报告，帮助家长为孩子科学配置有学习资源，减轻家长线下辅导的压力；</a:t>
            </a:r>
            <a:endParaRPr lang="en-US" altLang="zh-CN" sz="900" dirty="0"/>
          </a:p>
          <a:p>
            <a:pPr marL="214308" indent="-214308">
              <a:lnSpc>
                <a:spcPct val="120000"/>
              </a:lnSpc>
              <a:buClr>
                <a:srgbClr val="0070C0"/>
              </a:buClr>
              <a:buFont typeface="Wingdings" panose="05000000000000000000" pitchFamily="2" charset="2"/>
              <a:buChar char="p"/>
            </a:pPr>
            <a:endParaRPr lang="en-US" altLang="zh-CN" sz="900" dirty="0"/>
          </a:p>
          <a:p>
            <a:pPr marL="214308" indent="-214308">
              <a:lnSpc>
                <a:spcPct val="120000"/>
              </a:lnSpc>
              <a:buClr>
                <a:srgbClr val="0070C0"/>
              </a:buClr>
              <a:buFont typeface="Wingdings" panose="05000000000000000000" pitchFamily="2" charset="2"/>
              <a:buChar char="p"/>
            </a:pPr>
            <a:endParaRPr lang="en-US" altLang="zh-CN" sz="900" dirty="0"/>
          </a:p>
        </p:txBody>
      </p:sp>
      <p:sp>
        <p:nvSpPr>
          <p:cNvPr id="20" name="TextBox 19"/>
          <p:cNvSpPr txBox="1"/>
          <p:nvPr/>
        </p:nvSpPr>
        <p:spPr>
          <a:xfrm>
            <a:off x="6056619" y="3489291"/>
            <a:ext cx="2646294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08" indent="-214308">
              <a:lnSpc>
                <a:spcPct val="120000"/>
              </a:lnSpc>
              <a:buClr>
                <a:srgbClr val="0070C0"/>
              </a:buClr>
              <a:buFont typeface="Wingdings" panose="05000000000000000000" pitchFamily="2" charset="2"/>
              <a:buChar char="p"/>
            </a:pPr>
            <a:r>
              <a:rPr lang="zh-CN" altLang="en-US" sz="900" dirty="0"/>
              <a:t>社会公众可及时知晓学校发布的科学、文化、艺术、课外活动，了解学校的办学方向，实现社会共育；</a:t>
            </a:r>
            <a:endParaRPr lang="en-US" altLang="zh-CN" sz="900" dirty="0"/>
          </a:p>
          <a:p>
            <a:pPr marL="214308" indent="-214308">
              <a:lnSpc>
                <a:spcPct val="120000"/>
              </a:lnSpc>
              <a:buClr>
                <a:srgbClr val="0070C0"/>
              </a:buClr>
              <a:buFont typeface="Wingdings" panose="05000000000000000000" pitchFamily="2" charset="2"/>
              <a:buChar char="p"/>
            </a:pPr>
            <a:endParaRPr lang="en-US" altLang="zh-CN" sz="9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546359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 descr="移动4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7" r="11147"/>
          <a:stretch>
            <a:fillRect/>
          </a:stretch>
        </p:blipFill>
        <p:spPr bwMode="auto">
          <a:xfrm>
            <a:off x="1583533" y="1772843"/>
            <a:ext cx="1482329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直接连接符 11"/>
          <p:cNvCxnSpPr>
            <a:cxnSpLocks/>
          </p:cNvCxnSpPr>
          <p:nvPr/>
        </p:nvCxnSpPr>
        <p:spPr>
          <a:xfrm>
            <a:off x="3330182" y="853440"/>
            <a:ext cx="0" cy="3904160"/>
          </a:xfrm>
          <a:prstGeom prst="line">
            <a:avLst/>
          </a:prstGeom>
          <a:ln w="57150">
            <a:solidFill>
              <a:srgbClr val="89B9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>
            <a:cxnSpLocks/>
          </p:cNvCxnSpPr>
          <p:nvPr/>
        </p:nvCxnSpPr>
        <p:spPr>
          <a:xfrm>
            <a:off x="3398044" y="853440"/>
            <a:ext cx="0" cy="3904160"/>
          </a:xfrm>
          <a:prstGeom prst="line">
            <a:avLst/>
          </a:prstGeom>
          <a:ln>
            <a:solidFill>
              <a:srgbClr val="89B9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453" name="Text Box 36"/>
          <p:cNvSpPr txBox="1">
            <a:spLocks noChangeArrowheads="1"/>
          </p:cNvSpPr>
          <p:nvPr/>
        </p:nvSpPr>
        <p:spPr bwMode="gray">
          <a:xfrm>
            <a:off x="4232676" y="2287097"/>
            <a:ext cx="3613139" cy="369332"/>
          </a:xfrm>
          <a:prstGeom prst="rect">
            <a:avLst/>
          </a:prstGeom>
          <a:noFill/>
          <a:ln w="9525">
            <a:noFill/>
            <a:miter lim="800000"/>
          </a:ln>
          <a:extLst/>
        </p:spPr>
        <p:txBody>
          <a:bodyPr>
            <a:spAutoFit/>
          </a:bodyPr>
          <a:lstStyle>
            <a:defPPr>
              <a:defRPr lang="en-US"/>
            </a:defPPr>
            <a:lvl1pPr>
              <a:defRPr sz="1800" b="1">
                <a:solidFill>
                  <a:srgbClr val="7F7F7F"/>
                </a:solidFill>
              </a:defRPr>
            </a:lvl1pPr>
          </a:lstStyle>
          <a:p>
            <a:r>
              <a:rPr lang="zh-CN" altLang="en-US" dirty="0"/>
              <a:t>教育行业概述</a:t>
            </a:r>
          </a:p>
        </p:txBody>
      </p:sp>
      <p:sp>
        <p:nvSpPr>
          <p:cNvPr id="15" name="矩形 14"/>
          <p:cNvSpPr/>
          <p:nvPr/>
        </p:nvSpPr>
        <p:spPr>
          <a:xfrm>
            <a:off x="3594503" y="2229948"/>
            <a:ext cx="484585" cy="43576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>
                <a:solidFill>
                  <a:srgbClr val="FFFFFF"/>
                </a:solidFill>
                <a:ea typeface="华文细黑" pitchFamily="2" charset="-122"/>
              </a:rPr>
              <a:t>3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16" name="矩形 63"/>
          <p:cNvSpPr/>
          <p:nvPr/>
        </p:nvSpPr>
        <p:spPr>
          <a:xfrm>
            <a:off x="3594503" y="3509837"/>
            <a:ext cx="484585" cy="43576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>
                <a:solidFill>
                  <a:srgbClr val="FFFFFF"/>
                </a:solidFill>
                <a:ea typeface="华文细黑" pitchFamily="2" charset="-122"/>
              </a:rPr>
              <a:t>5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105480" name="Text Box 36"/>
          <p:cNvSpPr txBox="1">
            <a:spLocks noChangeArrowheads="1"/>
          </p:cNvSpPr>
          <p:nvPr/>
        </p:nvSpPr>
        <p:spPr bwMode="gray">
          <a:xfrm>
            <a:off x="4263636" y="3566984"/>
            <a:ext cx="32408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1800" dirty="0">
                <a:sym typeface="+mn-ea"/>
              </a:rPr>
              <a:t>个性化行业解决方案</a:t>
            </a:r>
            <a:endParaRPr lang="zh-CN" altLang="en-US" sz="1800" dirty="0"/>
          </a:p>
        </p:txBody>
      </p:sp>
      <p:sp>
        <p:nvSpPr>
          <p:cNvPr id="105481" name="Text Box 36"/>
          <p:cNvSpPr txBox="1">
            <a:spLocks noChangeArrowheads="1"/>
          </p:cNvSpPr>
          <p:nvPr/>
        </p:nvSpPr>
        <p:spPr bwMode="gray">
          <a:xfrm>
            <a:off x="4237438" y="2937551"/>
            <a:ext cx="3476625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en-US"/>
            </a:defPPr>
            <a:lvl1pPr>
              <a:defRPr sz="1800" b="1">
                <a:solidFill>
                  <a:srgbClr val="FF0000"/>
                </a:solidFill>
              </a:defRPr>
            </a:lvl1pPr>
          </a:lstStyle>
          <a:p>
            <a:r>
              <a:rPr lang="zh-CN" altLang="en-US" dirty="0">
                <a:sym typeface="+mn-ea"/>
              </a:rPr>
              <a:t>标准产品解决方案</a:t>
            </a:r>
            <a:endParaRPr lang="zh-CN" altLang="en-US" dirty="0"/>
          </a:p>
        </p:txBody>
      </p:sp>
      <p:sp>
        <p:nvSpPr>
          <p:cNvPr id="23" name="矩形 63"/>
          <p:cNvSpPr/>
          <p:nvPr/>
        </p:nvSpPr>
        <p:spPr>
          <a:xfrm>
            <a:off x="3594503" y="2891118"/>
            <a:ext cx="484585" cy="435769"/>
          </a:xfrm>
          <a:prstGeom prst="rect">
            <a:avLst/>
          </a:prstGeom>
          <a:solidFill>
            <a:srgbClr val="92D05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 dirty="0">
                <a:solidFill>
                  <a:srgbClr val="FFFFFF"/>
                </a:solidFill>
                <a:ea typeface="华文细黑" pitchFamily="2" charset="-122"/>
              </a:rPr>
              <a:t>4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14" name="Text Box 36"/>
          <p:cNvSpPr txBox="1">
            <a:spLocks noChangeArrowheads="1"/>
          </p:cNvSpPr>
          <p:nvPr/>
        </p:nvSpPr>
        <p:spPr bwMode="gray">
          <a:xfrm>
            <a:off x="4239142" y="1619191"/>
            <a:ext cx="3476625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en-US"/>
            </a:defPPr>
            <a:lvl1pPr>
              <a:defRPr sz="1800" b="1">
                <a:solidFill>
                  <a:srgbClr val="7F7F7F"/>
                </a:solidFill>
              </a:defRPr>
            </a:lvl1pPr>
          </a:lstStyle>
          <a:p>
            <a:r>
              <a:rPr lang="zh-CN" altLang="en-US" dirty="0"/>
              <a:t>典型案例介绍</a:t>
            </a:r>
          </a:p>
        </p:txBody>
      </p:sp>
      <p:sp>
        <p:nvSpPr>
          <p:cNvPr id="17" name="矩形 63"/>
          <p:cNvSpPr/>
          <p:nvPr/>
        </p:nvSpPr>
        <p:spPr>
          <a:xfrm>
            <a:off x="3596207" y="1572759"/>
            <a:ext cx="484585" cy="43576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 dirty="0">
                <a:solidFill>
                  <a:srgbClr val="FFFFFF"/>
                </a:solidFill>
                <a:ea typeface="华文细黑" pitchFamily="2" charset="-122"/>
              </a:rPr>
              <a:t>2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22" name="Text Box 36"/>
          <p:cNvSpPr txBox="1">
            <a:spLocks noChangeArrowheads="1"/>
          </p:cNvSpPr>
          <p:nvPr/>
        </p:nvSpPr>
        <p:spPr bwMode="gray">
          <a:xfrm>
            <a:off x="4239142" y="967253"/>
            <a:ext cx="3476625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en-US"/>
            </a:defPPr>
            <a:lvl1pPr>
              <a:defRPr sz="1800" b="1">
                <a:solidFill>
                  <a:srgbClr val="7F7F7F"/>
                </a:solidFill>
              </a:defRPr>
            </a:lvl1pPr>
          </a:lstStyle>
          <a:p>
            <a:r>
              <a:rPr lang="zh-CN" altLang="en-US" dirty="0"/>
              <a:t>湖南</a:t>
            </a:r>
            <a:r>
              <a:rPr lang="zh-CN" altLang="en-US"/>
              <a:t>移动简介及</a:t>
            </a:r>
            <a:r>
              <a:rPr lang="en-US" altLang="zh-CN"/>
              <a:t>5G</a:t>
            </a:r>
            <a:r>
              <a:rPr lang="zh-CN" altLang="en-US" smtClean="0"/>
              <a:t>介绍</a:t>
            </a:r>
            <a:endParaRPr lang="zh-CN" altLang="en-US"/>
          </a:p>
        </p:txBody>
      </p:sp>
      <p:sp>
        <p:nvSpPr>
          <p:cNvPr id="24" name="矩形 63"/>
          <p:cNvSpPr/>
          <p:nvPr/>
        </p:nvSpPr>
        <p:spPr>
          <a:xfrm>
            <a:off x="3596207" y="920820"/>
            <a:ext cx="484585" cy="43576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 dirty="0">
                <a:solidFill>
                  <a:srgbClr val="FFFFFF"/>
                </a:solidFill>
                <a:ea typeface="华文细黑" pitchFamily="2" charset="-122"/>
              </a:rPr>
              <a:t>1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25" name="矩形 63">
            <a:extLst>
              <a:ext uri="{FF2B5EF4-FFF2-40B4-BE49-F238E27FC236}">
                <a16:creationId xmlns:a16="http://schemas.microsoft.com/office/drawing/2014/main" xmlns="" id="{FB590640-5BCA-48FE-B2E7-C870378CE51A}"/>
              </a:ext>
            </a:extLst>
          </p:cNvPr>
          <p:cNvSpPr/>
          <p:nvPr/>
        </p:nvSpPr>
        <p:spPr>
          <a:xfrm>
            <a:off x="3594503" y="4155990"/>
            <a:ext cx="484585" cy="43576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 dirty="0">
                <a:solidFill>
                  <a:srgbClr val="FFFFFF"/>
                </a:solidFill>
                <a:ea typeface="华文细黑" pitchFamily="2" charset="-122"/>
              </a:rPr>
              <a:t>6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26" name="Text Box 36">
            <a:extLst>
              <a:ext uri="{FF2B5EF4-FFF2-40B4-BE49-F238E27FC236}">
                <a16:creationId xmlns:a16="http://schemas.microsoft.com/office/drawing/2014/main" xmlns="" id="{EEB6834F-9466-49AC-983B-ABD801D1BA96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263636" y="4213137"/>
            <a:ext cx="32408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1800" dirty="0"/>
              <a:t>商务模式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BE54577D-7C13-4911-BED4-D7330CB5E703}"/>
              </a:ext>
            </a:extLst>
          </p:cNvPr>
          <p:cNvSpPr/>
          <p:nvPr/>
        </p:nvSpPr>
        <p:spPr>
          <a:xfrm>
            <a:off x="175923" y="72457"/>
            <a:ext cx="1278916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zh-CN" altLang="en-US" sz="2400" b="1" dirty="0">
                <a:solidFill>
                  <a:schemeClr val="bg1"/>
                </a:solidFill>
              </a:rPr>
              <a:t>目 录</a:t>
            </a:r>
          </a:p>
        </p:txBody>
      </p:sp>
    </p:spTree>
    <p:extLst>
      <p:ext uri="{BB962C8B-B14F-4D97-AF65-F5344CB8AC3E}">
        <p14:creationId xmlns:p14="http://schemas.microsoft.com/office/powerpoint/2010/main" val="23653362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9" name="标题 1"/>
          <p:cNvSpPr txBox="1"/>
          <p:nvPr/>
        </p:nvSpPr>
        <p:spPr bwMode="auto">
          <a:xfrm>
            <a:off x="137" y="0"/>
            <a:ext cx="7886463" cy="486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8" tIns="34289" rIns="68578" bIns="34289" anchor="ctr"/>
          <a:lstStyle>
            <a:lvl1pPr marL="35750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zh-CN" altLang="en-US" sz="2077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湖南移动教育产品体系</a:t>
            </a:r>
            <a:endParaRPr lang="zh-CN" altLang="en-US" sz="2077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38577" y="525856"/>
            <a:ext cx="7305424" cy="870983"/>
          </a:xfrm>
          <a:prstGeom prst="rect">
            <a:avLst/>
          </a:prstGeom>
          <a:noFill/>
          <a:ln w="9525">
            <a:noFill/>
          </a:ln>
        </p:spPr>
        <p:txBody>
          <a:bodyPr wrap="square" lIns="18000" tIns="10800" bIns="2880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b="1" dirty="0">
                <a:solidFill>
                  <a:srgbClr val="00B0F0"/>
                </a:solidFill>
              </a:rPr>
              <a:t>湖南移动提供行业标准化产品</a:t>
            </a:r>
            <a:r>
              <a:rPr lang="en-US" altLang="zh-CN" sz="1800" b="1" dirty="0">
                <a:solidFill>
                  <a:srgbClr val="00B0F0"/>
                </a:solidFill>
              </a:rPr>
              <a:t>/</a:t>
            </a:r>
            <a:r>
              <a:rPr lang="zh-CN" altLang="en-US" sz="1800" b="1" dirty="0">
                <a:solidFill>
                  <a:srgbClr val="00B0F0"/>
                </a:solidFill>
              </a:rPr>
              <a:t>融合产品</a:t>
            </a:r>
            <a:r>
              <a:rPr lang="en-US" altLang="zh-CN" sz="1800" b="1" dirty="0">
                <a:solidFill>
                  <a:srgbClr val="00B0F0"/>
                </a:solidFill>
              </a:rPr>
              <a:t>/</a:t>
            </a:r>
            <a:r>
              <a:rPr lang="zh-CN" altLang="en-US" sz="1800" b="1" dirty="0">
                <a:solidFill>
                  <a:srgbClr val="00B0F0"/>
                </a:solidFill>
              </a:rPr>
              <a:t>平台资源</a:t>
            </a:r>
            <a:r>
              <a:rPr lang="en-US" altLang="zh-CN" sz="1800" b="1" dirty="0">
                <a:solidFill>
                  <a:srgbClr val="00B0F0"/>
                </a:solidFill>
              </a:rPr>
              <a:t>/……</a:t>
            </a:r>
            <a:r>
              <a:rPr lang="zh-CN" altLang="en-US" sz="1800" b="1" dirty="0">
                <a:solidFill>
                  <a:srgbClr val="00B0F0"/>
                </a:solidFill>
              </a:rPr>
              <a:t>线上线下融合的一站式服务</a:t>
            </a:r>
            <a:r>
              <a:rPr lang="zh-CN" altLang="en-US" sz="1800" dirty="0">
                <a:solidFill>
                  <a:srgbClr val="00B0F0"/>
                </a:solidFill>
              </a:rPr>
              <a:t> </a:t>
            </a:r>
          </a:p>
        </p:txBody>
      </p:sp>
      <p:pic>
        <p:nvPicPr>
          <p:cNvPr id="4" name="Picture 1" descr="page16image217017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0158" y="1408665"/>
            <a:ext cx="1448911" cy="61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" descr="page16image217017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497" y="1383612"/>
            <a:ext cx="1448911" cy="61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" descr="page16image217017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3733" y="1377348"/>
            <a:ext cx="1448911" cy="61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 descr="page16image217017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8754" y="1377347"/>
            <a:ext cx="1448911" cy="61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本框 7"/>
          <p:cNvSpPr txBox="1"/>
          <p:nvPr/>
        </p:nvSpPr>
        <p:spPr>
          <a:xfrm>
            <a:off x="1934766" y="1624170"/>
            <a:ext cx="95410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500" b="1" dirty="0">
                <a:solidFill>
                  <a:srgbClr val="00B0F0"/>
                </a:solidFill>
              </a:rPr>
              <a:t>标准产品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791269" y="1628347"/>
            <a:ext cx="95410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500" b="1" dirty="0">
                <a:solidFill>
                  <a:srgbClr val="00B0F0"/>
                </a:solidFill>
              </a:rPr>
              <a:t>融合产品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371028" y="1590768"/>
            <a:ext cx="13388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500" b="1">
                <a:solidFill>
                  <a:srgbClr val="00B0F0"/>
                </a:solidFill>
              </a:rPr>
              <a:t>教育行业管理</a:t>
            </a:r>
            <a:endParaRPr kumimoji="1" lang="zh-CN" altLang="en-US" sz="1500" b="1" dirty="0">
              <a:solidFill>
                <a:srgbClr val="00B0F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202805" y="1590768"/>
            <a:ext cx="139653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500" b="1">
                <a:solidFill>
                  <a:srgbClr val="00B0F0"/>
                </a:solidFill>
              </a:rPr>
              <a:t> 整体解决方案</a:t>
            </a:r>
            <a:endParaRPr kumimoji="1" lang="zh-CN" altLang="en-US" sz="1500" b="1" dirty="0">
              <a:solidFill>
                <a:srgbClr val="00B0F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14745" y="1717176"/>
            <a:ext cx="1210588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74354">
              <a:lnSpc>
                <a:spcPct val="200000"/>
              </a:lnSpc>
              <a:defRPr/>
            </a:pPr>
            <a:r>
              <a:rPr lang="zh-CN" altLang="en-US" sz="2000" b="1" dirty="0"/>
              <a:t>行业产品</a:t>
            </a:r>
            <a:endParaRPr lang="en-US" altLang="zh-CN" sz="2000" b="1" dirty="0"/>
          </a:p>
          <a:p>
            <a:pPr algn="ctr" defTabSz="674354">
              <a:lnSpc>
                <a:spcPct val="200000"/>
              </a:lnSpc>
              <a:defRPr/>
            </a:pPr>
            <a:r>
              <a:rPr lang="en-US" altLang="zh-CN" sz="2000" b="1" dirty="0"/>
              <a:t>+</a:t>
            </a:r>
          </a:p>
          <a:p>
            <a:pPr algn="ctr" defTabSz="674354">
              <a:lnSpc>
                <a:spcPct val="200000"/>
              </a:lnSpc>
              <a:defRPr/>
            </a:pPr>
            <a:r>
              <a:rPr lang="zh-CN" altLang="en-US" sz="2000" b="1" dirty="0"/>
              <a:t>行业应用</a:t>
            </a:r>
          </a:p>
        </p:txBody>
      </p:sp>
      <p:sp>
        <p:nvSpPr>
          <p:cNvPr id="13" name="矩形 12"/>
          <p:cNvSpPr/>
          <p:nvPr/>
        </p:nvSpPr>
        <p:spPr>
          <a:xfrm>
            <a:off x="1846751" y="2030787"/>
            <a:ext cx="1210588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74354">
              <a:lnSpc>
                <a:spcPct val="150000"/>
              </a:lnSpc>
              <a:defRPr/>
            </a:pPr>
            <a:r>
              <a:rPr lang="zh-CN" altLang="en-US" sz="1600" b="1" dirty="0"/>
              <a:t>集团专线</a:t>
            </a:r>
            <a:endParaRPr lang="en-US" altLang="zh-CN" sz="1600" b="1" dirty="0"/>
          </a:p>
          <a:p>
            <a:pPr algn="ctr" defTabSz="674354">
              <a:lnSpc>
                <a:spcPct val="150000"/>
              </a:lnSpc>
              <a:defRPr/>
            </a:pPr>
            <a:r>
              <a:rPr lang="zh-CN" altLang="en-US" sz="1600" b="1" dirty="0"/>
              <a:t>物联网卡</a:t>
            </a:r>
            <a:endParaRPr lang="en-US" altLang="zh-CN" sz="1600" b="1" dirty="0"/>
          </a:p>
          <a:p>
            <a:pPr algn="ctr" defTabSz="674354">
              <a:lnSpc>
                <a:spcPct val="150000"/>
              </a:lnSpc>
              <a:defRPr/>
            </a:pPr>
            <a:r>
              <a:rPr lang="zh-CN" altLang="en-US" sz="1600" b="1" dirty="0"/>
              <a:t>移动办公云</a:t>
            </a:r>
            <a:endParaRPr lang="en-US" altLang="zh-CN" sz="1600" b="1" dirty="0"/>
          </a:p>
          <a:p>
            <a:pPr algn="ctr" defTabSz="674354">
              <a:lnSpc>
                <a:spcPct val="150000"/>
              </a:lnSpc>
              <a:defRPr/>
            </a:pPr>
            <a:r>
              <a:rPr lang="en-US" altLang="zh-CN" sz="1600" b="1" dirty="0"/>
              <a:t>IDC</a:t>
            </a:r>
          </a:p>
          <a:p>
            <a:pPr algn="ctr" defTabSz="674354">
              <a:lnSpc>
                <a:spcPct val="150000"/>
              </a:lnSpc>
              <a:defRPr/>
            </a:pPr>
            <a:r>
              <a:rPr lang="en-US" altLang="zh-CN" sz="1600" b="1" dirty="0"/>
              <a:t>……</a:t>
            </a:r>
          </a:p>
        </p:txBody>
      </p:sp>
      <p:sp>
        <p:nvSpPr>
          <p:cNvPr id="14" name="矩形 13"/>
          <p:cNvSpPr/>
          <p:nvPr/>
        </p:nvSpPr>
        <p:spPr>
          <a:xfrm>
            <a:off x="3697662" y="2031485"/>
            <a:ext cx="1210588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74354">
              <a:lnSpc>
                <a:spcPct val="150000"/>
              </a:lnSpc>
              <a:defRPr/>
            </a:pPr>
            <a:r>
              <a:rPr lang="zh-CN" altLang="en-US" sz="1600" b="1" dirty="0"/>
              <a:t>云视讯</a:t>
            </a:r>
            <a:endParaRPr lang="en-US" altLang="zh-CN" sz="1600" b="1" dirty="0"/>
          </a:p>
          <a:p>
            <a:pPr algn="ctr" defTabSz="674354">
              <a:lnSpc>
                <a:spcPct val="150000"/>
              </a:lnSpc>
              <a:defRPr/>
            </a:pPr>
            <a:r>
              <a:rPr lang="zh-CN" altLang="en-US" sz="1600" b="1" dirty="0"/>
              <a:t>移动</a:t>
            </a:r>
            <a:r>
              <a:rPr lang="en-US" altLang="zh-CN" sz="1600" b="1" dirty="0"/>
              <a:t>OA</a:t>
            </a:r>
          </a:p>
          <a:p>
            <a:pPr algn="ctr" defTabSz="674354">
              <a:lnSpc>
                <a:spcPct val="150000"/>
              </a:lnSpc>
              <a:defRPr/>
            </a:pPr>
            <a:r>
              <a:rPr lang="zh-CN" altLang="en-US" sz="1600" b="1" dirty="0"/>
              <a:t>集团短彩信</a:t>
            </a:r>
            <a:endParaRPr lang="en-US" altLang="zh-CN" sz="1600" b="1" dirty="0"/>
          </a:p>
          <a:p>
            <a:pPr algn="ctr" defTabSz="674354">
              <a:lnSpc>
                <a:spcPct val="150000"/>
              </a:lnSpc>
              <a:defRPr/>
            </a:pPr>
            <a:endParaRPr lang="en-US" altLang="zh-CN" sz="1600" b="1" dirty="0"/>
          </a:p>
          <a:p>
            <a:pPr algn="ctr" defTabSz="674354">
              <a:lnSpc>
                <a:spcPct val="150000"/>
              </a:lnSpc>
              <a:defRPr/>
            </a:pPr>
            <a:r>
              <a:rPr lang="en-US" altLang="zh-CN" sz="1600" b="1" dirty="0"/>
              <a:t>……</a:t>
            </a:r>
          </a:p>
        </p:txBody>
      </p:sp>
      <p:sp>
        <p:nvSpPr>
          <p:cNvPr id="15" name="矩形 14"/>
          <p:cNvSpPr/>
          <p:nvPr/>
        </p:nvSpPr>
        <p:spPr>
          <a:xfrm>
            <a:off x="5482910" y="2022439"/>
            <a:ext cx="121058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74354">
              <a:lnSpc>
                <a:spcPct val="150000"/>
              </a:lnSpc>
              <a:defRPr/>
            </a:pPr>
            <a:r>
              <a:rPr lang="zh-CN" altLang="en-US" sz="1600" b="1"/>
              <a:t>设备管理</a:t>
            </a:r>
            <a:endParaRPr lang="en-US" altLang="zh-CN" sz="1600" b="1"/>
          </a:p>
          <a:p>
            <a:pPr algn="ctr" defTabSz="674354">
              <a:lnSpc>
                <a:spcPct val="150000"/>
              </a:lnSpc>
              <a:defRPr/>
            </a:pPr>
            <a:r>
              <a:rPr lang="zh-CN" altLang="en-US" sz="1600" b="1"/>
              <a:t>通信管理</a:t>
            </a:r>
            <a:endParaRPr lang="en-US" altLang="zh-CN" sz="1600" b="1"/>
          </a:p>
          <a:p>
            <a:pPr algn="ctr" defTabSz="674354">
              <a:lnSpc>
                <a:spcPct val="150000"/>
              </a:lnSpc>
              <a:defRPr/>
            </a:pPr>
            <a:r>
              <a:rPr lang="zh-CN" altLang="en-US" sz="1600" b="1"/>
              <a:t>教育大数据</a:t>
            </a:r>
            <a:endParaRPr lang="en-US" altLang="zh-CN" sz="1600" b="1" dirty="0"/>
          </a:p>
          <a:p>
            <a:pPr algn="ctr" defTabSz="674354">
              <a:lnSpc>
                <a:spcPct val="150000"/>
              </a:lnSpc>
              <a:defRPr/>
            </a:pPr>
            <a:r>
              <a:rPr lang="en-US" altLang="zh-CN" sz="1600" b="1"/>
              <a:t>……</a:t>
            </a:r>
            <a:endParaRPr lang="en-US" altLang="zh-CN" sz="1600" b="1" dirty="0"/>
          </a:p>
        </p:txBody>
      </p:sp>
      <p:sp>
        <p:nvSpPr>
          <p:cNvPr id="16" name="矩形 15"/>
          <p:cNvSpPr/>
          <p:nvPr/>
        </p:nvSpPr>
        <p:spPr>
          <a:xfrm>
            <a:off x="6774962" y="1991121"/>
            <a:ext cx="223651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74354">
              <a:lnSpc>
                <a:spcPct val="150000"/>
              </a:lnSpc>
              <a:defRPr/>
            </a:pPr>
            <a:r>
              <a:rPr lang="zh-CN" altLang="en-US" sz="1600" b="1"/>
              <a:t>教育资源公共服务平台</a:t>
            </a:r>
            <a:endParaRPr lang="en-US" altLang="zh-CN" sz="1600" b="1"/>
          </a:p>
          <a:p>
            <a:pPr algn="ctr" defTabSz="674354">
              <a:lnSpc>
                <a:spcPct val="150000"/>
              </a:lnSpc>
              <a:defRPr/>
            </a:pPr>
            <a:r>
              <a:rPr lang="zh-CN" altLang="en-US" sz="1600" b="1"/>
              <a:t>教育管理公共服务平台</a:t>
            </a:r>
            <a:endParaRPr lang="en-US" altLang="zh-CN" sz="1600" b="1"/>
          </a:p>
          <a:p>
            <a:pPr algn="ctr" defTabSz="674354">
              <a:lnSpc>
                <a:spcPct val="150000"/>
              </a:lnSpc>
              <a:defRPr/>
            </a:pPr>
            <a:r>
              <a:rPr lang="zh-CN" altLang="en-US" sz="1600" b="1"/>
              <a:t>校园安全融合平台</a:t>
            </a:r>
            <a:endParaRPr lang="en-US" altLang="zh-CN" sz="1600" b="1" dirty="0"/>
          </a:p>
          <a:p>
            <a:pPr algn="ctr" defTabSz="674354">
              <a:lnSpc>
                <a:spcPct val="150000"/>
              </a:lnSpc>
              <a:defRPr/>
            </a:pPr>
            <a:r>
              <a:rPr lang="en-US" altLang="zh-CN" sz="1600" b="1" dirty="0"/>
              <a:t>……</a:t>
            </a:r>
          </a:p>
        </p:txBody>
      </p:sp>
      <p:sp>
        <p:nvSpPr>
          <p:cNvPr id="17" name="矩形 16"/>
          <p:cNvSpPr/>
          <p:nvPr/>
        </p:nvSpPr>
        <p:spPr>
          <a:xfrm>
            <a:off x="314744" y="4000491"/>
            <a:ext cx="12105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74354">
              <a:lnSpc>
                <a:spcPct val="200000"/>
              </a:lnSpc>
              <a:defRPr/>
            </a:pPr>
            <a:r>
              <a:rPr lang="zh-CN" altLang="en-US" sz="2000" b="1" dirty="0"/>
              <a:t>客户需求</a:t>
            </a:r>
            <a:endParaRPr lang="en-US" altLang="zh-CN" sz="2000" b="1" dirty="0"/>
          </a:p>
        </p:txBody>
      </p:sp>
      <p:sp>
        <p:nvSpPr>
          <p:cNvPr id="18" name="梯形 17"/>
          <p:cNvSpPr/>
          <p:nvPr/>
        </p:nvSpPr>
        <p:spPr>
          <a:xfrm rot="10800000">
            <a:off x="1890415" y="4011634"/>
            <a:ext cx="6877507" cy="834175"/>
          </a:xfrm>
          <a:prstGeom prst="trapezoid">
            <a:avLst/>
          </a:prstGeom>
          <a:solidFill>
            <a:srgbClr val="00B0F0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2141464" y="4000491"/>
            <a:ext cx="11464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74354">
              <a:defRPr/>
            </a:pPr>
            <a:r>
              <a:rPr lang="en-US" altLang="zh-CN" sz="1200" b="1" dirty="0"/>
              <a:t>APN</a:t>
            </a:r>
            <a:r>
              <a:rPr lang="zh-CN" altLang="en-US" sz="1200" b="1" dirty="0"/>
              <a:t>加密访问</a:t>
            </a:r>
            <a:endParaRPr lang="en-US" altLang="zh-CN" sz="1200" b="1" dirty="0"/>
          </a:p>
          <a:p>
            <a:pPr algn="ctr" defTabSz="674354">
              <a:defRPr/>
            </a:pPr>
            <a:r>
              <a:rPr lang="zh-CN" altLang="en-US" sz="1200" b="1" dirty="0"/>
              <a:t>内网访问</a:t>
            </a:r>
            <a:endParaRPr lang="en-US" altLang="zh-CN" sz="1200" b="1" dirty="0"/>
          </a:p>
          <a:p>
            <a:pPr algn="ctr" defTabSz="674354">
              <a:defRPr/>
            </a:pPr>
            <a:r>
              <a:rPr lang="zh-CN" altLang="en-US" sz="1200" b="1" dirty="0"/>
              <a:t>数据存储</a:t>
            </a:r>
            <a:endParaRPr lang="en-US" altLang="zh-CN" sz="1200" b="1" dirty="0"/>
          </a:p>
          <a:p>
            <a:pPr algn="ctr" defTabSz="674354">
              <a:defRPr/>
            </a:pPr>
            <a:r>
              <a:rPr lang="en-US" altLang="zh-CN" sz="1200" b="1" dirty="0"/>
              <a:t>……</a:t>
            </a:r>
          </a:p>
        </p:txBody>
      </p:sp>
      <p:sp>
        <p:nvSpPr>
          <p:cNvPr id="20" name="矩形 19"/>
          <p:cNvSpPr/>
          <p:nvPr/>
        </p:nvSpPr>
        <p:spPr>
          <a:xfrm>
            <a:off x="4088557" y="4015802"/>
            <a:ext cx="95410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74354">
              <a:defRPr/>
            </a:pPr>
            <a:endParaRPr lang="en-US" altLang="zh-CN" sz="1200" b="1" dirty="0"/>
          </a:p>
          <a:p>
            <a:pPr algn="ctr" defTabSz="674354">
              <a:defRPr/>
            </a:pPr>
            <a:r>
              <a:rPr lang="zh-CN" altLang="en-US" sz="1200" b="1"/>
              <a:t>教学管理</a:t>
            </a:r>
            <a:endParaRPr lang="en-US" altLang="zh-CN" sz="1200" b="1" dirty="0"/>
          </a:p>
          <a:p>
            <a:pPr algn="ctr" defTabSz="674354">
              <a:defRPr/>
            </a:pPr>
            <a:r>
              <a:rPr lang="zh-CN" altLang="en-US" sz="1200" b="1" dirty="0"/>
              <a:t>短彩信发送</a:t>
            </a:r>
            <a:endParaRPr lang="en-US" altLang="zh-CN" sz="1200" b="1" dirty="0"/>
          </a:p>
          <a:p>
            <a:pPr algn="ctr" defTabSz="674354">
              <a:defRPr/>
            </a:pPr>
            <a:r>
              <a:rPr lang="en-US" altLang="zh-CN" sz="1200" b="1" dirty="0"/>
              <a:t>……</a:t>
            </a:r>
          </a:p>
        </p:txBody>
      </p:sp>
      <p:sp>
        <p:nvSpPr>
          <p:cNvPr id="21" name="矩形 20"/>
          <p:cNvSpPr/>
          <p:nvPr/>
        </p:nvSpPr>
        <p:spPr>
          <a:xfrm>
            <a:off x="5836379" y="4015802"/>
            <a:ext cx="954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74354">
              <a:defRPr/>
            </a:pPr>
            <a:r>
              <a:rPr lang="zh-CN" altLang="en-US" sz="1200" b="1"/>
              <a:t>大数据分析</a:t>
            </a:r>
            <a:endParaRPr lang="en-US" altLang="zh-CN" sz="1200" b="1"/>
          </a:p>
          <a:p>
            <a:pPr algn="ctr" defTabSz="674354">
              <a:defRPr/>
            </a:pPr>
            <a:r>
              <a:rPr lang="zh-CN" altLang="en-US" sz="1200" b="1"/>
              <a:t>视频监控</a:t>
            </a:r>
            <a:endParaRPr lang="en-US" altLang="zh-CN" sz="1200" b="1" dirty="0"/>
          </a:p>
          <a:p>
            <a:pPr algn="ctr" defTabSz="674354">
              <a:defRPr/>
            </a:pPr>
            <a:r>
              <a:rPr lang="en-US" altLang="zh-CN" sz="1200" b="1" dirty="0"/>
              <a:t>……</a:t>
            </a:r>
          </a:p>
        </p:txBody>
      </p:sp>
      <p:sp>
        <p:nvSpPr>
          <p:cNvPr id="22" name="矩形 21"/>
          <p:cNvSpPr/>
          <p:nvPr/>
        </p:nvSpPr>
        <p:spPr>
          <a:xfrm>
            <a:off x="7759622" y="3918513"/>
            <a:ext cx="792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4354">
              <a:lnSpc>
                <a:spcPct val="150000"/>
              </a:lnSpc>
              <a:defRPr/>
            </a:pPr>
            <a:r>
              <a:rPr lang="zh-CN" altLang="en-US" sz="1200" b="1" dirty="0"/>
              <a:t>行业应用</a:t>
            </a:r>
            <a:endParaRPr lang="en-US" altLang="zh-CN" sz="1200" b="1" dirty="0"/>
          </a:p>
          <a:p>
            <a:pPr algn="ctr" defTabSz="674354">
              <a:lnSpc>
                <a:spcPct val="150000"/>
              </a:lnSpc>
              <a:defRPr/>
            </a:pPr>
            <a:r>
              <a:rPr lang="zh-CN" altLang="en-US" sz="1200" b="1" dirty="0"/>
              <a:t>系统集成</a:t>
            </a:r>
          </a:p>
          <a:p>
            <a:pPr algn="ctr" defTabSz="674354">
              <a:lnSpc>
                <a:spcPct val="150000"/>
              </a:lnSpc>
              <a:defRPr/>
            </a:pPr>
            <a:r>
              <a:rPr lang="zh-CN" altLang="en-US" sz="1200" b="1" dirty="0">
                <a:sym typeface="+mn-ea"/>
              </a:rPr>
              <a:t>视频监控</a:t>
            </a:r>
            <a:endParaRPr lang="en-US" altLang="zh-CN" sz="1200" b="1" dirty="0"/>
          </a:p>
          <a:p>
            <a:pPr algn="ctr" defTabSz="674354">
              <a:lnSpc>
                <a:spcPct val="150000"/>
              </a:lnSpc>
              <a:defRPr/>
            </a:pPr>
            <a:r>
              <a:rPr lang="en-US" altLang="zh-CN" sz="1200" b="1" dirty="0"/>
              <a:t>……</a:t>
            </a:r>
          </a:p>
        </p:txBody>
      </p:sp>
      <p:sp>
        <p:nvSpPr>
          <p:cNvPr id="23" name="矩形 22"/>
          <p:cNvSpPr/>
          <p:nvPr/>
        </p:nvSpPr>
        <p:spPr>
          <a:xfrm>
            <a:off x="314744" y="553351"/>
            <a:ext cx="12105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74354">
              <a:lnSpc>
                <a:spcPct val="200000"/>
              </a:lnSpc>
              <a:defRPr/>
            </a:pPr>
            <a:r>
              <a:rPr lang="zh-CN" altLang="en-US" sz="2000" b="1" dirty="0"/>
              <a:t>解决方案</a:t>
            </a:r>
            <a:endParaRPr lang="en-US" altLang="zh-CN" sz="20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228096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9" name="标题 1"/>
          <p:cNvSpPr txBox="1"/>
          <p:nvPr/>
        </p:nvSpPr>
        <p:spPr bwMode="auto">
          <a:xfrm>
            <a:off x="137" y="0"/>
            <a:ext cx="7886463" cy="486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8" tIns="34289" rIns="68578" bIns="34289" anchor="ctr"/>
          <a:lstStyle>
            <a:lvl1pPr marL="35750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zh-CN" altLang="en-US" sz="2077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 录</a:t>
            </a:r>
          </a:p>
        </p:txBody>
      </p:sp>
      <p:sp>
        <p:nvSpPr>
          <p:cNvPr id="3" name="Line 7"/>
          <p:cNvSpPr>
            <a:spLocks noChangeShapeType="1"/>
          </p:cNvSpPr>
          <p:nvPr/>
        </p:nvSpPr>
        <p:spPr bwMode="gray">
          <a:xfrm>
            <a:off x="2179643" y="2959308"/>
            <a:ext cx="6256338" cy="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</a:ln>
        </p:spPr>
        <p:txBody>
          <a:bodyPr/>
          <a:lstStyle/>
          <a:p>
            <a:pPr defTabSz="1218505"/>
            <a:endParaRPr lang="zh-CN" alt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Box 11"/>
          <p:cNvSpPr txBox="1">
            <a:spLocks noChangeArrowheads="1"/>
          </p:cNvSpPr>
          <p:nvPr/>
        </p:nvSpPr>
        <p:spPr bwMode="gray">
          <a:xfrm>
            <a:off x="2250304" y="1495957"/>
            <a:ext cx="6539531" cy="461665"/>
          </a:xfrm>
          <a:prstGeom prst="rect">
            <a:avLst/>
          </a:prstGeom>
          <a:noFill/>
          <a:ln w="19050" algn="ctr">
            <a:noFill/>
            <a:miter lim="800000"/>
          </a:ln>
        </p:spPr>
        <p:txBody>
          <a:bodyPr wrap="square">
            <a:spAutoFit/>
          </a:bodyPr>
          <a:lstStyle/>
          <a:p>
            <a:pPr defTabSz="1218505">
              <a:spcBef>
                <a:spcPct val="50000"/>
              </a:spcBef>
            </a:pPr>
            <a:r>
              <a:rPr kumimoji="1" lang="zh-CN" altLang="en-US" sz="1200" b="1" dirty="0"/>
              <a:t>      </a:t>
            </a:r>
            <a:r>
              <a:rPr lang="zh-CN" altLang="zh-CN" sz="1200" dirty="0"/>
              <a:t>专线</a:t>
            </a:r>
            <a:r>
              <a:rPr lang="zh-CN" altLang="en-US" sz="1200" dirty="0"/>
              <a:t>服务</a:t>
            </a:r>
            <a:r>
              <a:rPr lang="zh-CN" altLang="zh-CN" sz="1200" dirty="0"/>
              <a:t>依托中国移动</a:t>
            </a:r>
            <a:r>
              <a:rPr lang="zh-CN" altLang="en-US" sz="1200" dirty="0"/>
              <a:t>丰富</a:t>
            </a:r>
            <a:r>
              <a:rPr lang="zh-CN" altLang="zh-CN" sz="1200" dirty="0"/>
              <a:t>的</a:t>
            </a:r>
            <a:r>
              <a:rPr lang="zh-CN" altLang="en-US" sz="1200" dirty="0"/>
              <a:t>传输</a:t>
            </a:r>
            <a:r>
              <a:rPr lang="zh-CN" altLang="zh-CN" sz="1200" dirty="0"/>
              <a:t>网络资源，向</a:t>
            </a:r>
            <a:r>
              <a:rPr lang="zh-CN" altLang="en-US" sz="1200" dirty="0"/>
              <a:t>教育行业单位</a:t>
            </a:r>
            <a:r>
              <a:rPr lang="zh-CN" altLang="zh-CN" sz="1200" dirty="0"/>
              <a:t>提供数字电路、光纤等</a:t>
            </a:r>
            <a:r>
              <a:rPr lang="zh-CN" altLang="en-US" sz="1200" dirty="0"/>
              <a:t>线路</a:t>
            </a:r>
            <a:r>
              <a:rPr lang="zh-CN" altLang="zh-CN" sz="1200" dirty="0"/>
              <a:t>的租用和维护服务</a:t>
            </a:r>
            <a:r>
              <a:rPr lang="zh-CN" altLang="en-US" sz="1200" dirty="0"/>
              <a:t>。</a:t>
            </a:r>
            <a:endParaRPr kumimoji="1" lang="zh-CN" altLang="en-US" sz="1200" dirty="0"/>
          </a:p>
        </p:txBody>
      </p:sp>
      <p:sp>
        <p:nvSpPr>
          <p:cNvPr id="5" name="Line 7"/>
          <p:cNvSpPr>
            <a:spLocks noChangeShapeType="1"/>
          </p:cNvSpPr>
          <p:nvPr/>
        </p:nvSpPr>
        <p:spPr bwMode="gray">
          <a:xfrm>
            <a:off x="2186623" y="2109771"/>
            <a:ext cx="6256337" cy="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</a:ln>
        </p:spPr>
        <p:txBody>
          <a:bodyPr/>
          <a:lstStyle/>
          <a:p>
            <a:pPr defTabSz="1218505"/>
            <a:endParaRPr lang="zh-CN" alt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6" name="直接连接符 5"/>
          <p:cNvCxnSpPr/>
          <p:nvPr/>
        </p:nvCxnSpPr>
        <p:spPr>
          <a:xfrm flipH="1">
            <a:off x="2146136" y="1600056"/>
            <a:ext cx="23751" cy="34913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28"/>
          <p:cNvSpPr txBox="1">
            <a:spLocks noChangeArrowheads="1"/>
          </p:cNvSpPr>
          <p:nvPr/>
        </p:nvSpPr>
        <p:spPr bwMode="auto">
          <a:xfrm>
            <a:off x="471494" y="1542339"/>
            <a:ext cx="1584325" cy="461665"/>
          </a:xfrm>
          <a:prstGeom prst="rect">
            <a:avLst/>
          </a:prstGeom>
          <a:solidFill>
            <a:srgbClr val="00B0F0"/>
          </a:solidFill>
          <a:ln w="9525" algn="ctr">
            <a:solidFill>
              <a:schemeClr val="bg1"/>
            </a:solidFill>
            <a:miter lim="800000"/>
          </a:ln>
        </p:spPr>
        <p:txBody>
          <a:bodyPr>
            <a:spAutoFit/>
          </a:bodyPr>
          <a:lstStyle/>
          <a:p>
            <a:pPr marL="457178" indent="-457178" algn="ctr" defTabSz="1218505"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prstClr val="white"/>
                </a:solidFill>
              </a:rPr>
              <a:t>教育专线</a:t>
            </a:r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gray">
          <a:xfrm>
            <a:off x="2181225" y="3609403"/>
            <a:ext cx="6256338" cy="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</a:ln>
        </p:spPr>
        <p:txBody>
          <a:bodyPr/>
          <a:lstStyle/>
          <a:p>
            <a:pPr defTabSz="1218505"/>
            <a:endParaRPr lang="zh-CN" alt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gray">
          <a:xfrm>
            <a:off x="250827" y="655927"/>
            <a:ext cx="8448040" cy="738664"/>
          </a:xfrm>
          <a:prstGeom prst="rect">
            <a:avLst/>
          </a:prstGeom>
          <a:solidFill>
            <a:srgbClr val="00B0F0"/>
          </a:solidFill>
          <a:ln w="19050" algn="ctr">
            <a:noFill/>
            <a:miter lim="800000"/>
          </a:ln>
        </p:spPr>
        <p:txBody>
          <a:bodyPr wrap="square">
            <a:spAutoFit/>
          </a:bodyPr>
          <a:lstStyle/>
          <a:p>
            <a:pPr defTabSz="1218505">
              <a:lnSpc>
                <a:spcPct val="150000"/>
              </a:lnSpc>
            </a:pPr>
            <a:r>
              <a:rPr lang="zh-CN" altLang="en-US" sz="1400" dirty="0">
                <a:solidFill>
                  <a:prstClr val="white"/>
                </a:solidFill>
                <a:cs typeface="方正小标宋简体" pitchFamily="2" charset="-122"/>
              </a:rPr>
              <a:t>提供包括专线、</a:t>
            </a:r>
            <a:r>
              <a:rPr lang="en-US" altLang="zh-CN" sz="1400" dirty="0">
                <a:solidFill>
                  <a:prstClr val="white"/>
                </a:solidFill>
                <a:cs typeface="方正小标宋简体" pitchFamily="2" charset="-122"/>
              </a:rPr>
              <a:t>IDC</a:t>
            </a:r>
            <a:r>
              <a:rPr lang="zh-CN" altLang="en-US" sz="1400" dirty="0">
                <a:solidFill>
                  <a:prstClr val="white"/>
                </a:solidFill>
                <a:cs typeface="方正小标宋简体" pitchFamily="2" charset="-122"/>
              </a:rPr>
              <a:t>、移动云、一卡通以及云平台应用等业务，满足教育行业客户的基础</a:t>
            </a:r>
            <a:r>
              <a:rPr lang="en-US" altLang="zh-CN" sz="1400" dirty="0">
                <a:solidFill>
                  <a:prstClr val="white"/>
                </a:solidFill>
                <a:cs typeface="方正小标宋简体" pitchFamily="2" charset="-122"/>
              </a:rPr>
              <a:t>ICT</a:t>
            </a:r>
            <a:r>
              <a:rPr lang="zh-CN" altLang="en-US" sz="1400" dirty="0">
                <a:solidFill>
                  <a:prstClr val="white"/>
                </a:solidFill>
                <a:cs typeface="方正小标宋简体" pitchFamily="2" charset="-122"/>
              </a:rPr>
              <a:t>需求。主要为以下</a:t>
            </a:r>
            <a:r>
              <a:rPr lang="en-US" altLang="zh-CN" sz="1400" dirty="0">
                <a:solidFill>
                  <a:prstClr val="white"/>
                </a:solidFill>
                <a:cs typeface="方正小标宋简体" pitchFamily="2" charset="-122"/>
              </a:rPr>
              <a:t>5</a:t>
            </a:r>
            <a:r>
              <a:rPr lang="zh-CN" altLang="en-US" sz="1400" dirty="0">
                <a:solidFill>
                  <a:prstClr val="white"/>
                </a:solidFill>
                <a:cs typeface="方正小标宋简体" pitchFamily="2" charset="-122"/>
              </a:rPr>
              <a:t>类产品：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gray">
          <a:xfrm>
            <a:off x="2260202" y="2171863"/>
            <a:ext cx="6382698" cy="646331"/>
          </a:xfrm>
          <a:prstGeom prst="rect">
            <a:avLst/>
          </a:prstGeom>
          <a:noFill/>
          <a:ln w="19050" algn="ctr">
            <a:noFill/>
            <a:miter lim="800000"/>
          </a:ln>
        </p:spPr>
        <p:txBody>
          <a:bodyPr wrap="square">
            <a:spAutoFit/>
          </a:bodyPr>
          <a:lstStyle/>
          <a:p>
            <a:pPr defTabSz="1218505">
              <a:spcBef>
                <a:spcPct val="20000"/>
              </a:spcBef>
              <a:spcAft>
                <a:spcPct val="20000"/>
              </a:spcAft>
            </a:pPr>
            <a:r>
              <a:rPr lang="zh-CN" altLang="en-US" sz="1200" dirty="0"/>
              <a:t>       通过已有的互联网通信线路、带宽资源，建立标准化的专业级机房环境，为教育行业客户提供安全、可靠、快速、全面的数据存放业务服务器托管、租用以及相关增值等方面的全方位服务。</a:t>
            </a:r>
            <a:endParaRPr lang="en-US" altLang="zh-CN" sz="1200" dirty="0">
              <a:cs typeface="Arial" panose="020B0604020202020204" pitchFamily="34" charset="0"/>
            </a:endParaRPr>
          </a:p>
        </p:txBody>
      </p:sp>
      <p:sp>
        <p:nvSpPr>
          <p:cNvPr id="11" name="Text Box 28"/>
          <p:cNvSpPr txBox="1">
            <a:spLocks noChangeArrowheads="1"/>
          </p:cNvSpPr>
          <p:nvPr/>
        </p:nvSpPr>
        <p:spPr bwMode="auto">
          <a:xfrm>
            <a:off x="471494" y="2259909"/>
            <a:ext cx="1584325" cy="461665"/>
          </a:xfrm>
          <a:prstGeom prst="rect">
            <a:avLst/>
          </a:prstGeom>
          <a:solidFill>
            <a:srgbClr val="00B0F0"/>
          </a:solidFill>
          <a:ln w="9525" algn="ctr">
            <a:solidFill>
              <a:schemeClr val="bg1"/>
            </a:solidFill>
            <a:miter lim="800000"/>
          </a:ln>
        </p:spPr>
        <p:txBody>
          <a:bodyPr>
            <a:spAutoFit/>
          </a:bodyPr>
          <a:lstStyle/>
          <a:p>
            <a:pPr marL="457178" indent="-457178" algn="ctr" defTabSz="1218505">
              <a:spcBef>
                <a:spcPct val="50000"/>
              </a:spcBef>
              <a:defRPr/>
            </a:pPr>
            <a:r>
              <a:rPr lang="en-US" altLang="zh-CN" sz="2400" b="1" dirty="0">
                <a:solidFill>
                  <a:prstClr val="white"/>
                </a:solidFill>
              </a:rPr>
              <a:t>IDC</a:t>
            </a:r>
          </a:p>
        </p:txBody>
      </p:sp>
      <p:sp>
        <p:nvSpPr>
          <p:cNvPr id="12" name="Text Box 28"/>
          <p:cNvSpPr txBox="1">
            <a:spLocks noChangeArrowheads="1"/>
          </p:cNvSpPr>
          <p:nvPr/>
        </p:nvSpPr>
        <p:spPr bwMode="auto">
          <a:xfrm>
            <a:off x="435077" y="4441340"/>
            <a:ext cx="1620741" cy="646331"/>
          </a:xfrm>
          <a:prstGeom prst="rect">
            <a:avLst/>
          </a:prstGeom>
          <a:solidFill>
            <a:srgbClr val="00B0F0"/>
          </a:solidFill>
          <a:ln w="9525" algn="ctr">
            <a:solidFill>
              <a:schemeClr val="bg1"/>
            </a:solidFill>
            <a:miter lim="800000"/>
          </a:ln>
        </p:spPr>
        <p:txBody>
          <a:bodyPr wrap="square">
            <a:spAutoFit/>
          </a:bodyPr>
          <a:lstStyle/>
          <a:p>
            <a:pPr algn="ctr" defTabSz="1218505">
              <a:spcBef>
                <a:spcPct val="50000"/>
              </a:spcBef>
              <a:defRPr/>
            </a:pPr>
            <a:r>
              <a:rPr lang="zh-CN" altLang="en-US" sz="1800" b="1" dirty="0">
                <a:solidFill>
                  <a:prstClr val="white"/>
                </a:solidFill>
              </a:rPr>
              <a:t>智慧校园基础应用服务</a:t>
            </a:r>
            <a:endParaRPr lang="en-US" altLang="zh-CN" sz="1800" b="1" dirty="0">
              <a:solidFill>
                <a:prstClr val="white"/>
              </a:solidFill>
            </a:endParaRPr>
          </a:p>
        </p:txBody>
      </p:sp>
      <p:sp>
        <p:nvSpPr>
          <p:cNvPr id="13" name="Text Box 28"/>
          <p:cNvSpPr txBox="1">
            <a:spLocks noChangeArrowheads="1"/>
          </p:cNvSpPr>
          <p:nvPr/>
        </p:nvSpPr>
        <p:spPr bwMode="auto">
          <a:xfrm>
            <a:off x="481394" y="2970434"/>
            <a:ext cx="1584325" cy="461665"/>
          </a:xfrm>
          <a:prstGeom prst="rect">
            <a:avLst/>
          </a:prstGeom>
          <a:solidFill>
            <a:srgbClr val="00B0F0"/>
          </a:solidFill>
          <a:ln w="9525" algn="ctr">
            <a:solidFill>
              <a:schemeClr val="bg1"/>
            </a:solidFill>
            <a:miter lim="800000"/>
          </a:ln>
        </p:spPr>
        <p:txBody>
          <a:bodyPr>
            <a:spAutoFit/>
          </a:bodyPr>
          <a:lstStyle/>
          <a:p>
            <a:pPr marL="457178" indent="-457178" algn="ctr" defTabSz="1218505"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prstClr val="white"/>
                </a:solidFill>
              </a:rPr>
              <a:t>教育云</a:t>
            </a:r>
            <a:endParaRPr lang="en-US" altLang="zh-CN" sz="2400" b="1" dirty="0">
              <a:solidFill>
                <a:prstClr val="white"/>
              </a:solidFill>
            </a:endParaRP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gray">
          <a:xfrm>
            <a:off x="2250303" y="3080404"/>
            <a:ext cx="6382698" cy="461665"/>
          </a:xfrm>
          <a:prstGeom prst="rect">
            <a:avLst/>
          </a:prstGeom>
          <a:noFill/>
          <a:ln w="19050" algn="ctr">
            <a:noFill/>
            <a:miter lim="800000"/>
          </a:ln>
        </p:spPr>
        <p:txBody>
          <a:bodyPr wrap="square">
            <a:spAutoFit/>
          </a:bodyPr>
          <a:lstStyle/>
          <a:p>
            <a:pPr defTabSz="1218505">
              <a:spcBef>
                <a:spcPct val="20000"/>
              </a:spcBef>
              <a:spcAft>
                <a:spcPct val="20000"/>
              </a:spcAft>
            </a:pPr>
            <a:r>
              <a:rPr lang="zh-CN" altLang="en-US" sz="1200" dirty="0"/>
              <a:t>       向教育行业客户提供计算、存储、网络、安全、大数据、开放云市场等服务，客户根据其应用的需要可以按需使用、按使用付费</a:t>
            </a:r>
            <a:endParaRPr lang="en-US" altLang="zh-CN" sz="1200" dirty="0"/>
          </a:p>
        </p:txBody>
      </p:sp>
      <p:sp>
        <p:nvSpPr>
          <p:cNvPr id="15" name="矩形 14"/>
          <p:cNvSpPr/>
          <p:nvPr/>
        </p:nvSpPr>
        <p:spPr>
          <a:xfrm>
            <a:off x="2260202" y="3702563"/>
            <a:ext cx="61827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00" dirty="0"/>
              <a:t>      面向中小学校提供基于一卡通软硬件的校园门禁管理、公话管理、考勤管理、生活服务管理、安全管理等</a:t>
            </a:r>
          </a:p>
        </p:txBody>
      </p:sp>
      <p:sp>
        <p:nvSpPr>
          <p:cNvPr id="16" name="Text Box 28"/>
          <p:cNvSpPr txBox="1">
            <a:spLocks noChangeArrowheads="1"/>
          </p:cNvSpPr>
          <p:nvPr/>
        </p:nvSpPr>
        <p:spPr bwMode="auto">
          <a:xfrm>
            <a:off x="456813" y="3742264"/>
            <a:ext cx="1584325" cy="400110"/>
          </a:xfrm>
          <a:prstGeom prst="rect">
            <a:avLst/>
          </a:prstGeom>
          <a:solidFill>
            <a:srgbClr val="00B0F0"/>
          </a:solidFill>
          <a:ln w="9525" algn="ctr">
            <a:solidFill>
              <a:schemeClr val="bg1"/>
            </a:solidFill>
            <a:miter lim="800000"/>
          </a:ln>
        </p:spPr>
        <p:txBody>
          <a:bodyPr>
            <a:spAutoFit/>
          </a:bodyPr>
          <a:lstStyle/>
          <a:p>
            <a:pPr marL="457178" indent="-457178" algn="ctr" defTabSz="1218505">
              <a:spcBef>
                <a:spcPct val="50000"/>
              </a:spcBef>
              <a:defRPr/>
            </a:pPr>
            <a:r>
              <a:rPr lang="zh-CN" altLang="en-US" sz="2000" b="1" dirty="0">
                <a:solidFill>
                  <a:prstClr val="white"/>
                </a:solidFill>
              </a:rPr>
              <a:t>校园一卡通</a:t>
            </a:r>
            <a:endParaRPr lang="en-US" altLang="zh-CN" sz="2000" b="1" dirty="0">
              <a:solidFill>
                <a:prstClr val="white"/>
              </a:solidFill>
            </a:endParaRPr>
          </a:p>
        </p:txBody>
      </p:sp>
      <p:sp>
        <p:nvSpPr>
          <p:cNvPr id="17" name="Line 7"/>
          <p:cNvSpPr>
            <a:spLocks noChangeShapeType="1"/>
          </p:cNvSpPr>
          <p:nvPr/>
        </p:nvSpPr>
        <p:spPr bwMode="gray">
          <a:xfrm>
            <a:off x="2230387" y="4410730"/>
            <a:ext cx="6256338" cy="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</a:ln>
        </p:spPr>
        <p:txBody>
          <a:bodyPr/>
          <a:lstStyle/>
          <a:p>
            <a:pPr defTabSz="1218505"/>
            <a:endParaRPr lang="zh-CN" alt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2368358" y="4548138"/>
            <a:ext cx="618275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00" dirty="0"/>
              <a:t>      面向中小学校提供基于云平台的教育、教学、家校互动以及内容资源的基础应用服务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297143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9" name="标题 1"/>
          <p:cNvSpPr txBox="1"/>
          <p:nvPr/>
        </p:nvSpPr>
        <p:spPr bwMode="auto">
          <a:xfrm>
            <a:off x="137" y="0"/>
            <a:ext cx="7886463" cy="486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8" tIns="34289" rIns="68578" bIns="34289" anchor="ctr"/>
          <a:lstStyle>
            <a:lvl1pPr marL="35750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zh-CN" altLang="en-US" sz="2077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基础产品方案</a:t>
            </a:r>
            <a:endParaRPr lang="zh-CN" altLang="en-US" sz="2077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512381"/>
              </p:ext>
            </p:extLst>
          </p:nvPr>
        </p:nvGraphicFramePr>
        <p:xfrm>
          <a:off x="221539" y="546969"/>
          <a:ext cx="8745481" cy="3144817"/>
        </p:xfrm>
        <a:graphic>
          <a:graphicData uri="http://schemas.openxmlformats.org/drawingml/2006/table">
            <a:tbl>
              <a:tblPr/>
              <a:tblGrid>
                <a:gridCol w="7165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03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1690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2966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8931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84271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5240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b="1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套餐名称</a:t>
                      </a:r>
                      <a:endParaRPr lang="zh-CN" sz="800" kern="10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b="1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月费</a:t>
                      </a:r>
                      <a:endParaRPr lang="zh-CN" sz="800" kern="10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00" b="1" kern="0" dirty="0">
                          <a:solidFill>
                            <a:schemeClr val="tx1"/>
                          </a:solidFill>
                          <a:latin typeface="Calibri"/>
                          <a:ea typeface="微软雅黑" panose="020B0503020204020204" pitchFamily="34" charset="-122"/>
                          <a:cs typeface="宋体"/>
                        </a:rPr>
                        <a:t>包含内容</a:t>
                      </a:r>
                      <a:endParaRPr lang="zh-CN" sz="1100" kern="100" dirty="0">
                        <a:solidFill>
                          <a:schemeClr val="tx1"/>
                        </a:solidFill>
                        <a:latin typeface="Calibri"/>
                        <a:ea typeface="微软雅黑" panose="020B0503020204020204" pitchFamily="34" charset="-122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146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b="1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智慧校园云</a:t>
                      </a:r>
                      <a:r>
                        <a:rPr lang="en-US" altLang="zh-CN" sz="800" b="1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SAAS</a:t>
                      </a:r>
                      <a:r>
                        <a:rPr lang="zh-CN" altLang="en-US" sz="800" b="1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服务</a:t>
                      </a:r>
                      <a:endParaRPr lang="zh-CN" sz="800" kern="10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b="1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校园专线</a:t>
                      </a:r>
                      <a:endParaRPr lang="zh-CN" sz="800" kern="10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b="1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校园云主机</a:t>
                      </a:r>
                      <a:endParaRPr lang="zh-CN" sz="800" kern="10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755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b="1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服务内容</a:t>
                      </a:r>
                      <a:endParaRPr lang="zh-CN" sz="800" kern="10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b="1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服务内容</a:t>
                      </a:r>
                      <a:endParaRPr lang="zh-CN" sz="800" kern="10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b="1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服务内容</a:t>
                      </a:r>
                      <a:endParaRPr lang="zh-CN" sz="800" kern="10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847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智慧校园基础版</a:t>
                      </a:r>
                      <a:endParaRPr lang="en-US" altLang="zh-CN" sz="800" kern="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宋体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alt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（针对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2000</a:t>
                      </a:r>
                      <a:r>
                        <a:rPr lang="zh-CN" alt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人以下学校）</a:t>
                      </a:r>
                      <a:endParaRPr lang="zh-CN" sz="800" kern="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学校端</a:t>
                      </a:r>
                      <a:endParaRPr lang="zh-CN" sz="800" kern="10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800" kern="10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7800</a:t>
                      </a:r>
                      <a:endParaRPr lang="zh-CN" sz="800" kern="10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基础版</a:t>
                      </a:r>
                      <a:r>
                        <a:rPr 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/>
                      </a:r>
                      <a:br>
                        <a:rPr 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</a:br>
                      <a:r>
                        <a:rPr lang="zh-CN" alt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（含管理端账号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100</a:t>
                      </a:r>
                      <a:r>
                        <a:rPr lang="zh-CN" alt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个、使用端账号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2000</a:t>
                      </a:r>
                      <a:r>
                        <a:rPr lang="zh-CN" alt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个）</a:t>
                      </a:r>
                      <a:endParaRPr lang="zh-CN" sz="800" kern="10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100M</a:t>
                      </a:r>
                      <a:endParaRPr lang="zh-CN" sz="800" kern="10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b="1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微型云服务</a:t>
                      </a:r>
                      <a:endParaRPr lang="en-US" altLang="zh-CN" sz="800" b="1" kern="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宋体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1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、网页服务器：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2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个</a:t>
                      </a:r>
                      <a:r>
                        <a:rPr lang="en-US" altLang="zh-CN" sz="800" kern="0" dirty="0" err="1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vCPU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 4GB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内存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(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通用型云主机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)+100GB(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容量型云硬盘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)+2M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带宽</a:t>
                      </a:r>
                      <a:endParaRPr lang="zh-CN" sz="800" kern="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847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家长端</a:t>
                      </a:r>
                      <a:endParaRPr lang="zh-CN" sz="800" kern="10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10</a:t>
                      </a:r>
                      <a:endParaRPr lang="zh-CN" sz="800" kern="10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847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智慧校园标准版</a:t>
                      </a:r>
                      <a:endParaRPr lang="en-US" altLang="zh-CN" sz="800" kern="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宋体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alt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（针对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2000-4000</a:t>
                      </a:r>
                      <a:r>
                        <a:rPr lang="zh-CN" alt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人学校）</a:t>
                      </a:r>
                      <a:endParaRPr lang="zh-CN" sz="800" kern="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学校端</a:t>
                      </a:r>
                      <a:endParaRPr lang="zh-CN" sz="800" kern="10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800" kern="10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13600</a:t>
                      </a:r>
                      <a:endParaRPr lang="zh-CN" sz="800" kern="10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标准版</a:t>
                      </a:r>
                      <a:r>
                        <a:rPr 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/>
                      </a:r>
                      <a:br>
                        <a:rPr 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</a:br>
                      <a:r>
                        <a:rPr lang="zh-CN" alt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（含管理端账号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200</a:t>
                      </a:r>
                      <a:r>
                        <a:rPr lang="zh-CN" alt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个、使用端账号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4000</a:t>
                      </a:r>
                      <a:r>
                        <a:rPr lang="zh-CN" alt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个）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100M</a:t>
                      </a:r>
                      <a:endParaRPr lang="zh-CN" sz="800" kern="10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800" kern="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宋体"/>
                      </a:endParaRPr>
                    </a:p>
                    <a:p>
                      <a:pPr marL="0" marR="0" indent="0" algn="ctr" defTabSz="117219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800" b="1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小</a:t>
                      </a:r>
                      <a:r>
                        <a:rPr lang="zh-CN" altLang="zh-CN" sz="800" b="1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型云服务</a:t>
                      </a:r>
                      <a:endParaRPr lang="en-US" sz="800" kern="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宋体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1</a:t>
                      </a:r>
                      <a:r>
                        <a:rPr 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、数据库服务器：</a:t>
                      </a:r>
                      <a:r>
                        <a:rPr 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2</a:t>
                      </a:r>
                      <a:r>
                        <a:rPr 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个</a:t>
                      </a:r>
                      <a:r>
                        <a:rPr lang="en-US" sz="800" kern="0" dirty="0" err="1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vCPU</a:t>
                      </a:r>
                      <a:r>
                        <a:rPr 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 8GB</a:t>
                      </a:r>
                      <a:r>
                        <a:rPr 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内存</a:t>
                      </a:r>
                      <a:r>
                        <a:rPr 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(</a:t>
                      </a:r>
                      <a:r>
                        <a:rPr 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通用型云主机</a:t>
                      </a:r>
                      <a:r>
                        <a:rPr 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)+500GB(</a:t>
                      </a:r>
                      <a:r>
                        <a:rPr 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容量型云硬盘</a:t>
                      </a:r>
                      <a:r>
                        <a:rPr 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)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2</a:t>
                      </a:r>
                      <a:r>
                        <a:rPr 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、应用服务器：</a:t>
                      </a:r>
                      <a:r>
                        <a:rPr 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4</a:t>
                      </a:r>
                      <a:r>
                        <a:rPr 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个</a:t>
                      </a:r>
                      <a:r>
                        <a:rPr lang="en-US" sz="800" kern="0" dirty="0" err="1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vCPU</a:t>
                      </a:r>
                      <a:r>
                        <a:rPr 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 4GB</a:t>
                      </a:r>
                      <a:r>
                        <a:rPr 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内存</a:t>
                      </a:r>
                      <a:r>
                        <a:rPr 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(</a:t>
                      </a:r>
                      <a:r>
                        <a:rPr 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通用型云主机</a:t>
                      </a:r>
                      <a:r>
                        <a:rPr 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)+100GB(</a:t>
                      </a:r>
                      <a:r>
                        <a:rPr 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性能优化型云硬盘</a:t>
                      </a:r>
                      <a:r>
                        <a:rPr 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)+10M</a:t>
                      </a:r>
                      <a:r>
                        <a:rPr 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公网</a:t>
                      </a:r>
                      <a:r>
                        <a:rPr 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IP</a:t>
                      </a:r>
                      <a:r>
                        <a:rPr 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带宽</a:t>
                      </a:r>
                      <a:endParaRPr lang="en-US" altLang="zh-CN" sz="800" kern="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宋体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3</a:t>
                      </a:r>
                      <a:r>
                        <a:rPr 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、对象存储：</a:t>
                      </a:r>
                      <a:r>
                        <a:rPr 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1000GB</a:t>
                      </a:r>
                      <a:r>
                        <a:rPr 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存储空间</a:t>
                      </a:r>
                      <a:r>
                        <a:rPr 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+500GB</a:t>
                      </a:r>
                      <a:r>
                        <a:rPr 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外网流出流量</a:t>
                      </a:r>
                      <a:r>
                        <a:rPr 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+2000</a:t>
                      </a:r>
                      <a:r>
                        <a:rPr 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万次请求</a:t>
                      </a:r>
                      <a:endParaRPr lang="zh-CN" sz="800" kern="10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0172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家长端</a:t>
                      </a:r>
                      <a:endParaRPr lang="zh-CN" sz="800" kern="10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10</a:t>
                      </a:r>
                      <a:endParaRPr lang="zh-CN" sz="800" kern="10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CN" sz="105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9847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智慧校园高级版</a:t>
                      </a:r>
                      <a:endParaRPr lang="en-US" altLang="zh-CN" sz="800" kern="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宋体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alt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（针对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4000</a:t>
                      </a:r>
                      <a:r>
                        <a:rPr lang="zh-CN" alt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人以上学校）</a:t>
                      </a:r>
                      <a:endParaRPr lang="zh-CN" altLang="zh-CN" sz="800" kern="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学校端</a:t>
                      </a:r>
                      <a:endParaRPr lang="zh-CN" sz="800" kern="10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800" kern="10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32900</a:t>
                      </a:r>
                      <a:endParaRPr lang="zh-CN" sz="800" kern="10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高级版</a:t>
                      </a:r>
                      <a:r>
                        <a:rPr 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/>
                      </a:r>
                      <a:br>
                        <a:rPr 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</a:br>
                      <a:r>
                        <a:rPr lang="zh-CN" alt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（含管理端账号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500</a:t>
                      </a:r>
                      <a:r>
                        <a:rPr lang="zh-CN" alt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个、使用端账号不限）</a:t>
                      </a:r>
                      <a:endParaRPr lang="zh-CN" sz="800" kern="10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200M</a:t>
                      </a:r>
                      <a:endParaRPr lang="zh-CN" sz="800" kern="10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b="1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中</a:t>
                      </a:r>
                      <a:r>
                        <a:rPr lang="zh-CN" altLang="en-US" sz="800" b="1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大</a:t>
                      </a:r>
                      <a:r>
                        <a:rPr lang="zh-CN" sz="800" b="1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型云服务</a:t>
                      </a:r>
                      <a:endParaRPr lang="en-US" altLang="zh-CN" sz="800" b="1" kern="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宋体"/>
                      </a:endParaRPr>
                    </a:p>
                    <a:p>
                      <a:pPr marL="0" marR="0" indent="0" algn="just" defTabSz="117219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1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、主数据库服务器：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8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个</a:t>
                      </a:r>
                      <a:r>
                        <a:rPr lang="en-US" altLang="zh-CN" sz="800" kern="0" dirty="0" err="1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vCPU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 64GB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内存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(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独享型云主机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)+1000GB(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高性能型云硬盘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)            </a:t>
                      </a:r>
                    </a:p>
                    <a:p>
                      <a:pPr marL="0" marR="0" indent="0" algn="just" defTabSz="117219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2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、备数据库服务器：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8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个</a:t>
                      </a:r>
                      <a:r>
                        <a:rPr lang="en-US" altLang="zh-CN" sz="800" kern="0" dirty="0" err="1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vCPU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 64GB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内存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(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独享型云主机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)+1000GB(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高性能型云硬盘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)      </a:t>
                      </a:r>
                    </a:p>
                    <a:p>
                      <a:pPr marL="0" marR="0" indent="0" algn="just" defTabSz="117219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3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、网页服务器：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4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个</a:t>
                      </a:r>
                      <a:r>
                        <a:rPr lang="en-US" altLang="zh-CN" sz="800" kern="0" dirty="0" err="1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vCPU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 16GB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内存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(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高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IO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型云主机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)+300GB(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性能优化型云硬盘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)+10M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公网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IP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带宽</a:t>
                      </a:r>
                      <a:endParaRPr lang="en-US" altLang="zh-CN" sz="800" kern="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宋体"/>
                      </a:endParaRPr>
                    </a:p>
                    <a:p>
                      <a:pPr marL="0" marR="0" indent="0" algn="just" defTabSz="117219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4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、轻应用服务器：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4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个</a:t>
                      </a:r>
                      <a:r>
                        <a:rPr lang="en-US" altLang="zh-CN" sz="800" kern="0" dirty="0" err="1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vCPU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 8GB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内存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(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高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IO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型云主机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)+300GB(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性能优化型云硬盘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)+20M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公网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IP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带宽</a:t>
                      </a:r>
                      <a:endParaRPr lang="en-US" altLang="zh-CN" sz="800" kern="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宋体"/>
                      </a:endParaRPr>
                    </a:p>
                    <a:p>
                      <a:pPr marL="0" marR="0" indent="0" algn="just" defTabSz="117219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5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、重负载服务器：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16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个</a:t>
                      </a:r>
                      <a:r>
                        <a:rPr lang="en-US" altLang="zh-CN" sz="800" kern="0" dirty="0" err="1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vCPU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 32G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内存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(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高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IO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型云主机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)+500GB(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高性能型云硬盘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)+50M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公网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IP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带宽</a:t>
                      </a:r>
                      <a:endParaRPr lang="en-US" altLang="zh-CN" sz="800" kern="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宋体"/>
                      </a:endParaRPr>
                    </a:p>
                    <a:p>
                      <a:pPr marL="0" marR="0" indent="0" algn="just" defTabSz="117219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6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、对象存储：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5000GB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存储空间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+1000GB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外网流出流量</a:t>
                      </a:r>
                      <a:r>
                        <a:rPr lang="en-US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+10000</a:t>
                      </a:r>
                      <a:r>
                        <a:rPr lang="zh-CN" altLang="zh-CN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万次请求</a:t>
                      </a:r>
                      <a:endParaRPr lang="zh-CN" altLang="zh-CN" sz="800" kern="10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08931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家长端</a:t>
                      </a:r>
                      <a:endParaRPr lang="zh-CN" sz="800" kern="10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  <a:cs typeface="宋体"/>
                        </a:rPr>
                        <a:t>10</a:t>
                      </a:r>
                      <a:endParaRPr lang="zh-CN" sz="800" kern="10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221539" y="3728711"/>
            <a:ext cx="86882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172162">
              <a:lnSpc>
                <a:spcPct val="150000"/>
              </a:lnSpc>
              <a:defRPr/>
            </a:pPr>
            <a:r>
              <a:rPr lang="en-US" altLang="zh-CN" sz="1200" b="1" kern="0" dirty="0">
                <a:solidFill>
                  <a:srgbClr val="00B0F0"/>
                </a:solidFill>
                <a:cs typeface="宋体"/>
              </a:rPr>
              <a:t>1</a:t>
            </a:r>
            <a:r>
              <a:rPr lang="zh-CN" altLang="en-US" sz="1200" b="1" kern="0" dirty="0">
                <a:solidFill>
                  <a:srgbClr val="00B0F0"/>
                </a:solidFill>
                <a:cs typeface="宋体"/>
              </a:rPr>
              <a:t>、</a:t>
            </a:r>
            <a:r>
              <a:rPr lang="zh-CN" altLang="zh-CN" sz="1200" b="1" kern="0" dirty="0">
                <a:solidFill>
                  <a:srgbClr val="00B0F0"/>
                </a:solidFill>
                <a:cs typeface="宋体"/>
              </a:rPr>
              <a:t>折扣管理：</a:t>
            </a:r>
            <a:r>
              <a:rPr lang="zh-CN" altLang="zh-CN" sz="1200" kern="0" dirty="0">
                <a:cs typeface="宋体"/>
              </a:rPr>
              <a:t>每档套餐在系统中设定</a:t>
            </a:r>
            <a:r>
              <a:rPr lang="en-US" altLang="zh-CN" sz="1200" kern="0" dirty="0">
                <a:cs typeface="宋体"/>
              </a:rPr>
              <a:t>1-9</a:t>
            </a:r>
            <a:r>
              <a:rPr lang="zh-CN" altLang="zh-CN" sz="1200" kern="0" dirty="0">
                <a:cs typeface="宋体"/>
              </a:rPr>
              <a:t>折</a:t>
            </a:r>
            <a:r>
              <a:rPr lang="en-US" altLang="zh-CN" sz="1200" kern="0" dirty="0">
                <a:cs typeface="宋体"/>
              </a:rPr>
              <a:t>9</a:t>
            </a:r>
            <a:r>
              <a:rPr lang="zh-CN" altLang="zh-CN" sz="1200" kern="0" dirty="0">
                <a:cs typeface="宋体"/>
              </a:rPr>
              <a:t>个折扣档次，分公司可根据市场竞争情况进行选择，</a:t>
            </a:r>
            <a:r>
              <a:rPr lang="en-US" altLang="zh-CN" sz="1200" kern="0" dirty="0">
                <a:cs typeface="宋体"/>
              </a:rPr>
              <a:t>3-5</a:t>
            </a:r>
            <a:r>
              <a:rPr lang="zh-CN" altLang="zh-CN" sz="1200" kern="0" dirty="0">
                <a:cs typeface="宋体"/>
              </a:rPr>
              <a:t>折需由区县分公司主任审批，</a:t>
            </a:r>
            <a:r>
              <a:rPr lang="en-US" altLang="zh-CN" sz="1200" kern="0" dirty="0">
                <a:cs typeface="宋体"/>
              </a:rPr>
              <a:t>3</a:t>
            </a:r>
            <a:r>
              <a:rPr lang="zh-CN" altLang="zh-CN" sz="1200" kern="0" dirty="0">
                <a:cs typeface="宋体"/>
              </a:rPr>
              <a:t>折以下需由区县分公司领导审批</a:t>
            </a:r>
            <a:endParaRPr lang="en-US" altLang="zh-CN" sz="1200" kern="0" dirty="0">
              <a:cs typeface="宋体"/>
            </a:endParaRPr>
          </a:p>
          <a:p>
            <a:pPr algn="just" defTabSz="1172162">
              <a:lnSpc>
                <a:spcPct val="150000"/>
              </a:lnSpc>
              <a:defRPr/>
            </a:pPr>
            <a:r>
              <a:rPr lang="en-US" altLang="zh-CN" sz="1200" b="1" kern="0" dirty="0">
                <a:solidFill>
                  <a:srgbClr val="00B0F0"/>
                </a:solidFill>
                <a:cs typeface="宋体"/>
              </a:rPr>
              <a:t>2</a:t>
            </a:r>
            <a:r>
              <a:rPr lang="zh-CN" altLang="en-US" sz="1200" b="1" kern="0" dirty="0">
                <a:solidFill>
                  <a:srgbClr val="00B0F0"/>
                </a:solidFill>
                <a:cs typeface="宋体"/>
              </a:rPr>
              <a:t>、</a:t>
            </a:r>
            <a:r>
              <a:rPr lang="zh-CN" altLang="zh-CN" sz="1200" b="1" kern="0" dirty="0">
                <a:solidFill>
                  <a:srgbClr val="00B0F0"/>
                </a:solidFill>
                <a:cs typeface="宋体"/>
              </a:rPr>
              <a:t>营销政策：</a:t>
            </a:r>
            <a:r>
              <a:rPr lang="zh-CN" altLang="zh-CN" sz="1200" kern="0" dirty="0">
                <a:cs typeface="宋体"/>
              </a:rPr>
              <a:t>预存一年功能费，</a:t>
            </a:r>
            <a:r>
              <a:rPr lang="en-US" altLang="zh-CN" sz="1200" kern="0" dirty="0">
                <a:cs typeface="宋体"/>
              </a:rPr>
              <a:t>10</a:t>
            </a:r>
            <a:r>
              <a:rPr lang="zh-CN" altLang="zh-CN" sz="1200" kern="0" dirty="0">
                <a:cs typeface="宋体"/>
              </a:rPr>
              <a:t>万以上可享受</a:t>
            </a:r>
            <a:r>
              <a:rPr lang="en-US" altLang="zh-CN" sz="1200" kern="0" dirty="0">
                <a:cs typeface="宋体"/>
              </a:rPr>
              <a:t>20%</a:t>
            </a:r>
            <a:r>
              <a:rPr lang="zh-CN" altLang="zh-CN" sz="1200" kern="0" dirty="0">
                <a:cs typeface="宋体"/>
              </a:rPr>
              <a:t>返还统付通信费，</a:t>
            </a:r>
            <a:r>
              <a:rPr lang="en-US" altLang="zh-CN" sz="1200" kern="0" dirty="0">
                <a:cs typeface="宋体"/>
              </a:rPr>
              <a:t>5</a:t>
            </a:r>
            <a:r>
              <a:rPr lang="zh-CN" altLang="zh-CN" sz="1200" kern="0" dirty="0">
                <a:cs typeface="宋体"/>
              </a:rPr>
              <a:t>万至</a:t>
            </a:r>
            <a:r>
              <a:rPr lang="en-US" altLang="zh-CN" sz="1200" kern="0" dirty="0">
                <a:cs typeface="宋体"/>
              </a:rPr>
              <a:t>10</a:t>
            </a:r>
            <a:r>
              <a:rPr lang="zh-CN" altLang="zh-CN" sz="1200" kern="0" dirty="0">
                <a:cs typeface="宋体"/>
              </a:rPr>
              <a:t>万返还</a:t>
            </a:r>
            <a:r>
              <a:rPr lang="en-US" altLang="zh-CN" sz="1200" kern="0" dirty="0">
                <a:cs typeface="宋体"/>
              </a:rPr>
              <a:t>10%</a:t>
            </a:r>
            <a:r>
              <a:rPr lang="zh-CN" altLang="zh-CN" sz="1200" kern="0" dirty="0">
                <a:cs typeface="宋体"/>
              </a:rPr>
              <a:t>统付通信费</a:t>
            </a:r>
          </a:p>
        </p:txBody>
      </p:sp>
      <p:sp>
        <p:nvSpPr>
          <p:cNvPr id="5" name="矩形 4"/>
          <p:cNvSpPr/>
          <p:nvPr/>
        </p:nvSpPr>
        <p:spPr>
          <a:xfrm>
            <a:off x="221540" y="546970"/>
            <a:ext cx="8745481" cy="3001861"/>
          </a:xfrm>
          <a:prstGeom prst="rect">
            <a:avLst/>
          </a:prstGeom>
          <a:noFill/>
          <a:ln w="95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31664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 descr="移动4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7" r="11147"/>
          <a:stretch>
            <a:fillRect/>
          </a:stretch>
        </p:blipFill>
        <p:spPr bwMode="auto">
          <a:xfrm>
            <a:off x="1583533" y="1772843"/>
            <a:ext cx="1482329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直接连接符 11"/>
          <p:cNvCxnSpPr>
            <a:cxnSpLocks/>
          </p:cNvCxnSpPr>
          <p:nvPr/>
        </p:nvCxnSpPr>
        <p:spPr>
          <a:xfrm>
            <a:off x="3330182" y="853440"/>
            <a:ext cx="0" cy="3904160"/>
          </a:xfrm>
          <a:prstGeom prst="line">
            <a:avLst/>
          </a:prstGeom>
          <a:ln w="57150">
            <a:solidFill>
              <a:srgbClr val="89B9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>
            <a:cxnSpLocks/>
          </p:cNvCxnSpPr>
          <p:nvPr/>
        </p:nvCxnSpPr>
        <p:spPr>
          <a:xfrm>
            <a:off x="3398044" y="853440"/>
            <a:ext cx="0" cy="3904160"/>
          </a:xfrm>
          <a:prstGeom prst="line">
            <a:avLst/>
          </a:prstGeom>
          <a:ln>
            <a:solidFill>
              <a:srgbClr val="89B9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453" name="Text Box 36"/>
          <p:cNvSpPr txBox="1">
            <a:spLocks noChangeArrowheads="1"/>
          </p:cNvSpPr>
          <p:nvPr/>
        </p:nvSpPr>
        <p:spPr bwMode="gray">
          <a:xfrm>
            <a:off x="4232676" y="2287097"/>
            <a:ext cx="3613139" cy="369332"/>
          </a:xfrm>
          <a:prstGeom prst="rect">
            <a:avLst/>
          </a:prstGeom>
          <a:noFill/>
          <a:ln w="9525">
            <a:noFill/>
            <a:miter lim="800000"/>
          </a:ln>
          <a:extLst/>
        </p:spPr>
        <p:txBody>
          <a:bodyPr>
            <a:spAutoFit/>
          </a:bodyPr>
          <a:lstStyle>
            <a:defPPr>
              <a:defRPr lang="en-US"/>
            </a:defPPr>
            <a:lvl1pPr>
              <a:defRPr sz="1800" b="1">
                <a:solidFill>
                  <a:srgbClr val="7F7F7F"/>
                </a:solidFill>
              </a:defRPr>
            </a:lvl1pPr>
          </a:lstStyle>
          <a:p>
            <a:r>
              <a:rPr lang="zh-CN" altLang="en-US" dirty="0"/>
              <a:t>教育行业概述</a:t>
            </a:r>
          </a:p>
        </p:txBody>
      </p:sp>
      <p:sp>
        <p:nvSpPr>
          <p:cNvPr id="15" name="矩形 14"/>
          <p:cNvSpPr/>
          <p:nvPr/>
        </p:nvSpPr>
        <p:spPr>
          <a:xfrm>
            <a:off x="3594503" y="2229948"/>
            <a:ext cx="484585" cy="43576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 dirty="0">
                <a:solidFill>
                  <a:srgbClr val="FFFFFF"/>
                </a:solidFill>
                <a:ea typeface="华文细黑" pitchFamily="2" charset="-122"/>
              </a:rPr>
              <a:t>3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16" name="矩形 63"/>
          <p:cNvSpPr/>
          <p:nvPr/>
        </p:nvSpPr>
        <p:spPr>
          <a:xfrm>
            <a:off x="3594503" y="3509837"/>
            <a:ext cx="484585" cy="435769"/>
          </a:xfrm>
          <a:prstGeom prst="rect">
            <a:avLst/>
          </a:prstGeom>
          <a:solidFill>
            <a:srgbClr val="92D05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>
                <a:solidFill>
                  <a:srgbClr val="FFFFFF"/>
                </a:solidFill>
                <a:ea typeface="华文细黑" pitchFamily="2" charset="-122"/>
              </a:rPr>
              <a:t>5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105480" name="Text Box 36"/>
          <p:cNvSpPr txBox="1">
            <a:spLocks noChangeArrowheads="1"/>
          </p:cNvSpPr>
          <p:nvPr/>
        </p:nvSpPr>
        <p:spPr bwMode="gray">
          <a:xfrm>
            <a:off x="4263636" y="3566984"/>
            <a:ext cx="3240881" cy="369332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>
              <a:defRPr sz="1800" b="1">
                <a:solidFill>
                  <a:srgbClr val="FF0000"/>
                </a:solidFill>
              </a:defRPr>
            </a:lvl1pPr>
            <a:lvl2pPr marL="742950" indent="-28575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dirty="0">
                <a:sym typeface="+mn-ea"/>
              </a:rPr>
              <a:t>个性化行业解决方案</a:t>
            </a:r>
            <a:endParaRPr lang="zh-CN" altLang="en-US" dirty="0"/>
          </a:p>
        </p:txBody>
      </p:sp>
      <p:sp>
        <p:nvSpPr>
          <p:cNvPr id="105481" name="Text Box 36"/>
          <p:cNvSpPr txBox="1">
            <a:spLocks noChangeArrowheads="1"/>
          </p:cNvSpPr>
          <p:nvPr/>
        </p:nvSpPr>
        <p:spPr bwMode="gray">
          <a:xfrm>
            <a:off x="4237438" y="2937551"/>
            <a:ext cx="3476625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en-US"/>
            </a:defPPr>
            <a:lvl1pPr>
              <a:defRPr sz="1800" b="1">
                <a:solidFill>
                  <a:srgbClr val="7F7F7F"/>
                </a:solidFill>
              </a:defRPr>
            </a:lvl1pPr>
          </a:lstStyle>
          <a:p>
            <a:r>
              <a:rPr lang="zh-CN" altLang="en-US" dirty="0">
                <a:sym typeface="+mn-ea"/>
              </a:rPr>
              <a:t>标准产品解决方案</a:t>
            </a:r>
            <a:endParaRPr lang="zh-CN" altLang="en-US" dirty="0"/>
          </a:p>
        </p:txBody>
      </p:sp>
      <p:sp>
        <p:nvSpPr>
          <p:cNvPr id="23" name="矩形 63"/>
          <p:cNvSpPr/>
          <p:nvPr/>
        </p:nvSpPr>
        <p:spPr>
          <a:xfrm>
            <a:off x="3594503" y="2891118"/>
            <a:ext cx="484585" cy="43576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 dirty="0">
                <a:solidFill>
                  <a:srgbClr val="FFFFFF"/>
                </a:solidFill>
                <a:ea typeface="华文细黑" pitchFamily="2" charset="-122"/>
              </a:rPr>
              <a:t>4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14" name="Text Box 36"/>
          <p:cNvSpPr txBox="1">
            <a:spLocks noChangeArrowheads="1"/>
          </p:cNvSpPr>
          <p:nvPr/>
        </p:nvSpPr>
        <p:spPr bwMode="gray">
          <a:xfrm>
            <a:off x="4239142" y="1619191"/>
            <a:ext cx="3476625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en-US"/>
            </a:defPPr>
            <a:lvl1pPr>
              <a:defRPr sz="1800" b="1">
                <a:solidFill>
                  <a:srgbClr val="7F7F7F"/>
                </a:solidFill>
              </a:defRPr>
            </a:lvl1pPr>
          </a:lstStyle>
          <a:p>
            <a:r>
              <a:rPr lang="zh-CN" altLang="en-US" dirty="0"/>
              <a:t>典型案例介绍</a:t>
            </a:r>
          </a:p>
        </p:txBody>
      </p:sp>
      <p:sp>
        <p:nvSpPr>
          <p:cNvPr id="17" name="矩形 63"/>
          <p:cNvSpPr/>
          <p:nvPr/>
        </p:nvSpPr>
        <p:spPr>
          <a:xfrm>
            <a:off x="3596207" y="1572759"/>
            <a:ext cx="484585" cy="43576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 dirty="0">
                <a:solidFill>
                  <a:srgbClr val="FFFFFF"/>
                </a:solidFill>
                <a:ea typeface="华文细黑" pitchFamily="2" charset="-122"/>
              </a:rPr>
              <a:t>2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22" name="Text Box 36"/>
          <p:cNvSpPr txBox="1">
            <a:spLocks noChangeArrowheads="1"/>
          </p:cNvSpPr>
          <p:nvPr/>
        </p:nvSpPr>
        <p:spPr bwMode="gray">
          <a:xfrm>
            <a:off x="4239142" y="967253"/>
            <a:ext cx="3476625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en-US"/>
            </a:defPPr>
            <a:lvl1pPr>
              <a:defRPr sz="1800" b="1">
                <a:solidFill>
                  <a:srgbClr val="7F7F7F"/>
                </a:solidFill>
              </a:defRPr>
            </a:lvl1pPr>
          </a:lstStyle>
          <a:p>
            <a:r>
              <a:rPr lang="zh-CN" altLang="en-US" dirty="0"/>
              <a:t>湖南</a:t>
            </a:r>
            <a:r>
              <a:rPr lang="zh-CN" altLang="en-US"/>
              <a:t>移动简介及</a:t>
            </a:r>
            <a:r>
              <a:rPr lang="en-US" altLang="zh-CN"/>
              <a:t>5G</a:t>
            </a:r>
            <a:r>
              <a:rPr lang="zh-CN" altLang="en-US" smtClean="0"/>
              <a:t>介绍</a:t>
            </a:r>
            <a:endParaRPr lang="zh-CN" altLang="en-US"/>
          </a:p>
        </p:txBody>
      </p:sp>
      <p:sp>
        <p:nvSpPr>
          <p:cNvPr id="24" name="矩形 63"/>
          <p:cNvSpPr/>
          <p:nvPr/>
        </p:nvSpPr>
        <p:spPr>
          <a:xfrm>
            <a:off x="3596207" y="920820"/>
            <a:ext cx="484585" cy="43576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 dirty="0">
                <a:solidFill>
                  <a:srgbClr val="FFFFFF"/>
                </a:solidFill>
                <a:ea typeface="华文细黑" pitchFamily="2" charset="-122"/>
              </a:rPr>
              <a:t>1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25" name="矩形 63">
            <a:extLst>
              <a:ext uri="{FF2B5EF4-FFF2-40B4-BE49-F238E27FC236}">
                <a16:creationId xmlns:a16="http://schemas.microsoft.com/office/drawing/2014/main" xmlns="" id="{FB590640-5BCA-48FE-B2E7-C870378CE51A}"/>
              </a:ext>
            </a:extLst>
          </p:cNvPr>
          <p:cNvSpPr/>
          <p:nvPr/>
        </p:nvSpPr>
        <p:spPr>
          <a:xfrm>
            <a:off x="3594503" y="4155990"/>
            <a:ext cx="484585" cy="43576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 dirty="0">
                <a:solidFill>
                  <a:srgbClr val="FFFFFF"/>
                </a:solidFill>
                <a:ea typeface="华文细黑" pitchFamily="2" charset="-122"/>
              </a:rPr>
              <a:t>6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26" name="Text Box 36">
            <a:extLst>
              <a:ext uri="{FF2B5EF4-FFF2-40B4-BE49-F238E27FC236}">
                <a16:creationId xmlns:a16="http://schemas.microsoft.com/office/drawing/2014/main" xmlns="" id="{EEB6834F-9466-49AC-983B-ABD801D1BA96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263636" y="4213137"/>
            <a:ext cx="32408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1800" dirty="0"/>
              <a:t>商务模式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BE54577D-7C13-4911-BED4-D7330CB5E703}"/>
              </a:ext>
            </a:extLst>
          </p:cNvPr>
          <p:cNvSpPr/>
          <p:nvPr/>
        </p:nvSpPr>
        <p:spPr>
          <a:xfrm>
            <a:off x="175923" y="72457"/>
            <a:ext cx="1278916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zh-CN" altLang="en-US" sz="2400" b="1" dirty="0">
                <a:solidFill>
                  <a:schemeClr val="bg1"/>
                </a:solidFill>
              </a:rPr>
              <a:t>目 录</a:t>
            </a:r>
          </a:p>
        </p:txBody>
      </p:sp>
    </p:spTree>
    <p:extLst>
      <p:ext uri="{BB962C8B-B14F-4D97-AF65-F5344CB8AC3E}">
        <p14:creationId xmlns:p14="http://schemas.microsoft.com/office/powerpoint/2010/main" val="28365254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9" name="标题 1"/>
          <p:cNvSpPr txBox="1"/>
          <p:nvPr/>
        </p:nvSpPr>
        <p:spPr bwMode="auto">
          <a:xfrm>
            <a:off x="137" y="0"/>
            <a:ext cx="7886463" cy="486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8" tIns="34289" rIns="68578" bIns="34289" anchor="ctr"/>
          <a:lstStyle>
            <a:lvl1pPr marL="35750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zh-CN" altLang="en-US" sz="2077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综合解决方案：智慧教育云平台总体介绍</a:t>
            </a:r>
            <a:endParaRPr lang="zh-CN" altLang="en-US" sz="2077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圆角矩形 3"/>
          <p:cNvSpPr/>
          <p:nvPr/>
        </p:nvSpPr>
        <p:spPr bwMode="auto">
          <a:xfrm>
            <a:off x="1716879" y="1733682"/>
            <a:ext cx="6494434" cy="785177"/>
          </a:xfrm>
          <a:prstGeom prst="roundRect">
            <a:avLst>
              <a:gd name="adj" fmla="val 7597"/>
            </a:avLst>
          </a:prstGeom>
          <a:noFill/>
          <a:ln>
            <a:solidFill>
              <a:srgbClr val="09B8BE"/>
            </a:solidFill>
            <a:headEnd type="oval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4">
                        <a:tint val="50000"/>
                        <a:satMod val="300000"/>
                      </a:schemeClr>
                    </a:gs>
                    <a:gs pos="35000">
                      <a:schemeClr val="accent4">
                        <a:tint val="37000"/>
                        <a:satMod val="300000"/>
                      </a:schemeClr>
                    </a:gs>
                    <a:gs pos="100000">
                      <a:schemeClr val="accent4">
                        <a:tint val="15000"/>
                        <a:satMod val="350000"/>
                      </a:schemeClr>
                    </a:gs>
                  </a:gsLst>
                  <a:lin ang="16200000" scaled="1"/>
                </a:gradFill>
              </a14:hiddenFill>
            </a:ext>
          </a:ex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defTabSz="684831">
              <a:spcBef>
                <a:spcPct val="20000"/>
              </a:spcBef>
            </a:pP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5006" y="1934410"/>
            <a:ext cx="1152115" cy="375500"/>
          </a:xfrm>
          <a:prstGeom prst="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spcCol="0" rtlCol="0" fromWordArt="0" anchor="t" anchorCtr="0" forceAA="0" compatLnSpc="1">
            <a:noAutofit/>
          </a:bodyPr>
          <a:lstStyle/>
          <a:p>
            <a:pPr lvl="0" algn="ctr" fontAlgn="base">
              <a:buClrTx/>
              <a:buSzTx/>
              <a:buFont typeface="Arial" panose="020B0604020202020204" pitchFamily="34" charset="0"/>
            </a:pPr>
            <a:r>
              <a:rPr lang="zh-CN" altLang="en-US" sz="1200">
                <a:solidFill>
                  <a:schemeClr val="bg1"/>
                </a:solidFill>
                <a:cs typeface="微软雅黑" panose="020B0503020204020204" pitchFamily="34" charset="-122"/>
                <a:sym typeface="+mn-ea"/>
              </a:rPr>
              <a:t>智慧校园应用货架式服务</a:t>
            </a:r>
          </a:p>
        </p:txBody>
      </p:sp>
      <p:sp>
        <p:nvSpPr>
          <p:cNvPr id="6" name="Freeform 120"/>
          <p:cNvSpPr>
            <a:spLocks noEditPoints="1"/>
          </p:cNvSpPr>
          <p:nvPr/>
        </p:nvSpPr>
        <p:spPr bwMode="auto">
          <a:xfrm>
            <a:off x="2837028" y="1893313"/>
            <a:ext cx="398896" cy="286817"/>
          </a:xfrm>
          <a:custGeom>
            <a:avLst/>
            <a:gdLst/>
            <a:ahLst/>
            <a:cxnLst>
              <a:cxn ang="0">
                <a:pos x="4752" y="351"/>
              </a:cxn>
              <a:cxn ang="0">
                <a:pos x="5060" y="1362"/>
              </a:cxn>
              <a:cxn ang="0">
                <a:pos x="4400" y="2197"/>
              </a:cxn>
              <a:cxn ang="0">
                <a:pos x="3299" y="2109"/>
              </a:cxn>
              <a:cxn ang="0">
                <a:pos x="2816" y="1142"/>
              </a:cxn>
              <a:cxn ang="0">
                <a:pos x="3299" y="220"/>
              </a:cxn>
              <a:cxn ang="0">
                <a:pos x="4180" y="11600"/>
              </a:cxn>
              <a:cxn ang="0">
                <a:pos x="5016" y="12039"/>
              </a:cxn>
              <a:cxn ang="0">
                <a:pos x="5280" y="13621"/>
              </a:cxn>
              <a:cxn ang="0">
                <a:pos x="5984" y="12214"/>
              </a:cxn>
              <a:cxn ang="0">
                <a:pos x="6688" y="11600"/>
              </a:cxn>
              <a:cxn ang="0">
                <a:pos x="9988" y="11775"/>
              </a:cxn>
              <a:cxn ang="0">
                <a:pos x="10428" y="12610"/>
              </a:cxn>
              <a:cxn ang="0">
                <a:pos x="11220" y="12610"/>
              </a:cxn>
              <a:cxn ang="0">
                <a:pos x="11660" y="11775"/>
              </a:cxn>
              <a:cxn ang="0">
                <a:pos x="14960" y="11600"/>
              </a:cxn>
              <a:cxn ang="0">
                <a:pos x="15707" y="12214"/>
              </a:cxn>
              <a:cxn ang="0">
                <a:pos x="16324" y="13621"/>
              </a:cxn>
              <a:cxn ang="0">
                <a:pos x="15752" y="14192"/>
              </a:cxn>
              <a:cxn ang="0">
                <a:pos x="10604" y="14192"/>
              </a:cxn>
              <a:cxn ang="0">
                <a:pos x="5764" y="14192"/>
              </a:cxn>
              <a:cxn ang="0">
                <a:pos x="616" y="14192"/>
              </a:cxn>
              <a:cxn ang="0">
                <a:pos x="660" y="12391"/>
              </a:cxn>
              <a:cxn ang="0">
                <a:pos x="1231" y="11688"/>
              </a:cxn>
              <a:cxn ang="0">
                <a:pos x="13992" y="9755"/>
              </a:cxn>
              <a:cxn ang="0">
                <a:pos x="14740" y="10633"/>
              </a:cxn>
              <a:cxn ang="0">
                <a:pos x="12320" y="11117"/>
              </a:cxn>
              <a:cxn ang="0">
                <a:pos x="12628" y="10018"/>
              </a:cxn>
              <a:cxn ang="0">
                <a:pos x="8184" y="9666"/>
              </a:cxn>
              <a:cxn ang="0">
                <a:pos x="9240" y="10194"/>
              </a:cxn>
              <a:cxn ang="0">
                <a:pos x="9372" y="11336"/>
              </a:cxn>
              <a:cxn ang="0">
                <a:pos x="7041" y="10413"/>
              </a:cxn>
              <a:cxn ang="0">
                <a:pos x="7964" y="9666"/>
              </a:cxn>
              <a:cxn ang="0">
                <a:pos x="3652" y="9842"/>
              </a:cxn>
              <a:cxn ang="0">
                <a:pos x="4180" y="10897"/>
              </a:cxn>
              <a:cxn ang="0">
                <a:pos x="1672" y="10897"/>
              </a:cxn>
              <a:cxn ang="0">
                <a:pos x="2244" y="9842"/>
              </a:cxn>
              <a:cxn ang="0">
                <a:pos x="13508" y="6459"/>
              </a:cxn>
              <a:cxn ang="0">
                <a:pos x="9503" y="6459"/>
              </a:cxn>
              <a:cxn ang="0">
                <a:pos x="7964" y="5712"/>
              </a:cxn>
              <a:cxn ang="0">
                <a:pos x="7437" y="834"/>
              </a:cxn>
              <a:cxn ang="0">
                <a:pos x="7084" y="1537"/>
              </a:cxn>
              <a:cxn ang="0">
                <a:pos x="4796" y="2416"/>
              </a:cxn>
              <a:cxn ang="0">
                <a:pos x="2376" y="2636"/>
              </a:cxn>
              <a:cxn ang="0">
                <a:pos x="2200" y="5360"/>
              </a:cxn>
              <a:cxn ang="0">
                <a:pos x="3036" y="5800"/>
              </a:cxn>
              <a:cxn ang="0">
                <a:pos x="4004" y="8744"/>
              </a:cxn>
              <a:cxn ang="0">
                <a:pos x="4796" y="3735"/>
              </a:cxn>
              <a:cxn ang="0">
                <a:pos x="7084" y="3471"/>
              </a:cxn>
              <a:cxn ang="0">
                <a:pos x="7304" y="5272"/>
              </a:cxn>
              <a:cxn ang="0">
                <a:pos x="13376" y="5537"/>
              </a:cxn>
              <a:cxn ang="0">
                <a:pos x="14080" y="5141"/>
              </a:cxn>
              <a:cxn ang="0">
                <a:pos x="14212" y="1362"/>
              </a:cxn>
              <a:cxn ang="0">
                <a:pos x="13684" y="747"/>
              </a:cxn>
              <a:cxn ang="0">
                <a:pos x="13420" y="1362"/>
              </a:cxn>
              <a:cxn ang="0">
                <a:pos x="13508" y="4746"/>
              </a:cxn>
              <a:cxn ang="0">
                <a:pos x="7920" y="4877"/>
              </a:cxn>
              <a:cxn ang="0">
                <a:pos x="7744" y="4701"/>
              </a:cxn>
              <a:cxn ang="0">
                <a:pos x="7744" y="1537"/>
              </a:cxn>
              <a:cxn ang="0">
                <a:pos x="13376" y="1362"/>
              </a:cxn>
            </a:cxnLst>
            <a:rect l="0" t="0" r="r" b="b"/>
            <a:pathLst>
              <a:path w="16544" h="15598">
                <a:moveTo>
                  <a:pt x="3960" y="0"/>
                </a:moveTo>
                <a:lnTo>
                  <a:pt x="4180" y="44"/>
                </a:lnTo>
                <a:lnTo>
                  <a:pt x="4400" y="88"/>
                </a:lnTo>
                <a:lnTo>
                  <a:pt x="4576" y="220"/>
                </a:lnTo>
                <a:lnTo>
                  <a:pt x="4752" y="351"/>
                </a:lnTo>
                <a:lnTo>
                  <a:pt x="4884" y="528"/>
                </a:lnTo>
                <a:lnTo>
                  <a:pt x="4973" y="703"/>
                </a:lnTo>
                <a:lnTo>
                  <a:pt x="5060" y="923"/>
                </a:lnTo>
                <a:lnTo>
                  <a:pt x="5060" y="1142"/>
                </a:lnTo>
                <a:lnTo>
                  <a:pt x="5060" y="1362"/>
                </a:lnTo>
                <a:lnTo>
                  <a:pt x="4973" y="1582"/>
                </a:lnTo>
                <a:lnTo>
                  <a:pt x="4884" y="1802"/>
                </a:lnTo>
                <a:lnTo>
                  <a:pt x="4752" y="1933"/>
                </a:lnTo>
                <a:lnTo>
                  <a:pt x="4576" y="2109"/>
                </a:lnTo>
                <a:lnTo>
                  <a:pt x="4400" y="2197"/>
                </a:lnTo>
                <a:lnTo>
                  <a:pt x="4180" y="2241"/>
                </a:lnTo>
                <a:lnTo>
                  <a:pt x="3960" y="2285"/>
                </a:lnTo>
                <a:lnTo>
                  <a:pt x="3696" y="2241"/>
                </a:lnTo>
                <a:lnTo>
                  <a:pt x="3476" y="2197"/>
                </a:lnTo>
                <a:lnTo>
                  <a:pt x="3299" y="2109"/>
                </a:lnTo>
                <a:lnTo>
                  <a:pt x="3124" y="1933"/>
                </a:lnTo>
                <a:lnTo>
                  <a:pt x="2992" y="1802"/>
                </a:lnTo>
                <a:lnTo>
                  <a:pt x="2903" y="1582"/>
                </a:lnTo>
                <a:lnTo>
                  <a:pt x="2816" y="1362"/>
                </a:lnTo>
                <a:lnTo>
                  <a:pt x="2816" y="1142"/>
                </a:lnTo>
                <a:lnTo>
                  <a:pt x="2816" y="923"/>
                </a:lnTo>
                <a:lnTo>
                  <a:pt x="2903" y="703"/>
                </a:lnTo>
                <a:lnTo>
                  <a:pt x="2992" y="528"/>
                </a:lnTo>
                <a:lnTo>
                  <a:pt x="3124" y="351"/>
                </a:lnTo>
                <a:lnTo>
                  <a:pt x="3299" y="220"/>
                </a:lnTo>
                <a:lnTo>
                  <a:pt x="3476" y="88"/>
                </a:lnTo>
                <a:lnTo>
                  <a:pt x="3696" y="44"/>
                </a:lnTo>
                <a:lnTo>
                  <a:pt x="3960" y="0"/>
                </a:lnTo>
                <a:close/>
                <a:moveTo>
                  <a:pt x="1628" y="11600"/>
                </a:moveTo>
                <a:lnTo>
                  <a:pt x="4180" y="11600"/>
                </a:lnTo>
                <a:lnTo>
                  <a:pt x="4400" y="11600"/>
                </a:lnTo>
                <a:lnTo>
                  <a:pt x="4576" y="11688"/>
                </a:lnTo>
                <a:lnTo>
                  <a:pt x="4752" y="11775"/>
                </a:lnTo>
                <a:lnTo>
                  <a:pt x="4884" y="11908"/>
                </a:lnTo>
                <a:lnTo>
                  <a:pt x="5016" y="12039"/>
                </a:lnTo>
                <a:lnTo>
                  <a:pt x="5104" y="12214"/>
                </a:lnTo>
                <a:lnTo>
                  <a:pt x="5148" y="12391"/>
                </a:lnTo>
                <a:lnTo>
                  <a:pt x="5192" y="12610"/>
                </a:lnTo>
                <a:lnTo>
                  <a:pt x="5192" y="13621"/>
                </a:lnTo>
                <a:lnTo>
                  <a:pt x="5280" y="13621"/>
                </a:lnTo>
                <a:lnTo>
                  <a:pt x="5764" y="13621"/>
                </a:lnTo>
                <a:lnTo>
                  <a:pt x="5896" y="13621"/>
                </a:lnTo>
                <a:lnTo>
                  <a:pt x="5896" y="12610"/>
                </a:lnTo>
                <a:lnTo>
                  <a:pt x="5896" y="12391"/>
                </a:lnTo>
                <a:lnTo>
                  <a:pt x="5984" y="12214"/>
                </a:lnTo>
                <a:lnTo>
                  <a:pt x="6072" y="12039"/>
                </a:lnTo>
                <a:lnTo>
                  <a:pt x="6160" y="11908"/>
                </a:lnTo>
                <a:lnTo>
                  <a:pt x="6336" y="11775"/>
                </a:lnTo>
                <a:lnTo>
                  <a:pt x="6512" y="11688"/>
                </a:lnTo>
                <a:lnTo>
                  <a:pt x="6688" y="11600"/>
                </a:lnTo>
                <a:lnTo>
                  <a:pt x="6864" y="11600"/>
                </a:lnTo>
                <a:lnTo>
                  <a:pt x="9460" y="11600"/>
                </a:lnTo>
                <a:lnTo>
                  <a:pt x="9636" y="11600"/>
                </a:lnTo>
                <a:lnTo>
                  <a:pt x="9812" y="11688"/>
                </a:lnTo>
                <a:lnTo>
                  <a:pt x="9988" y="11775"/>
                </a:lnTo>
                <a:lnTo>
                  <a:pt x="10164" y="11908"/>
                </a:lnTo>
                <a:lnTo>
                  <a:pt x="10252" y="12039"/>
                </a:lnTo>
                <a:lnTo>
                  <a:pt x="10340" y="12214"/>
                </a:lnTo>
                <a:lnTo>
                  <a:pt x="10428" y="12391"/>
                </a:lnTo>
                <a:lnTo>
                  <a:pt x="10428" y="12610"/>
                </a:lnTo>
                <a:lnTo>
                  <a:pt x="10428" y="13621"/>
                </a:lnTo>
                <a:lnTo>
                  <a:pt x="10604" y="13621"/>
                </a:lnTo>
                <a:lnTo>
                  <a:pt x="11000" y="13621"/>
                </a:lnTo>
                <a:lnTo>
                  <a:pt x="11220" y="13621"/>
                </a:lnTo>
                <a:lnTo>
                  <a:pt x="11220" y="12610"/>
                </a:lnTo>
                <a:lnTo>
                  <a:pt x="11220" y="12391"/>
                </a:lnTo>
                <a:lnTo>
                  <a:pt x="11308" y="12214"/>
                </a:lnTo>
                <a:lnTo>
                  <a:pt x="11396" y="12039"/>
                </a:lnTo>
                <a:lnTo>
                  <a:pt x="11528" y="11908"/>
                </a:lnTo>
                <a:lnTo>
                  <a:pt x="11660" y="11775"/>
                </a:lnTo>
                <a:lnTo>
                  <a:pt x="11836" y="11688"/>
                </a:lnTo>
                <a:lnTo>
                  <a:pt x="12012" y="11600"/>
                </a:lnTo>
                <a:lnTo>
                  <a:pt x="12232" y="11600"/>
                </a:lnTo>
                <a:lnTo>
                  <a:pt x="14784" y="11600"/>
                </a:lnTo>
                <a:lnTo>
                  <a:pt x="14960" y="11600"/>
                </a:lnTo>
                <a:lnTo>
                  <a:pt x="15180" y="11688"/>
                </a:lnTo>
                <a:lnTo>
                  <a:pt x="15313" y="11775"/>
                </a:lnTo>
                <a:lnTo>
                  <a:pt x="15488" y="11908"/>
                </a:lnTo>
                <a:lnTo>
                  <a:pt x="15576" y="12039"/>
                </a:lnTo>
                <a:lnTo>
                  <a:pt x="15707" y="12214"/>
                </a:lnTo>
                <a:lnTo>
                  <a:pt x="15752" y="12391"/>
                </a:lnTo>
                <a:lnTo>
                  <a:pt x="15752" y="12610"/>
                </a:lnTo>
                <a:lnTo>
                  <a:pt x="15752" y="13621"/>
                </a:lnTo>
                <a:lnTo>
                  <a:pt x="15928" y="13621"/>
                </a:lnTo>
                <a:lnTo>
                  <a:pt x="16324" y="13621"/>
                </a:lnTo>
                <a:lnTo>
                  <a:pt x="16544" y="13621"/>
                </a:lnTo>
                <a:lnTo>
                  <a:pt x="16544" y="14192"/>
                </a:lnTo>
                <a:lnTo>
                  <a:pt x="16324" y="14192"/>
                </a:lnTo>
                <a:lnTo>
                  <a:pt x="15928" y="14192"/>
                </a:lnTo>
                <a:lnTo>
                  <a:pt x="15752" y="14192"/>
                </a:lnTo>
                <a:lnTo>
                  <a:pt x="15752" y="15598"/>
                </a:lnTo>
                <a:lnTo>
                  <a:pt x="11220" y="15598"/>
                </a:lnTo>
                <a:lnTo>
                  <a:pt x="11220" y="14192"/>
                </a:lnTo>
                <a:lnTo>
                  <a:pt x="11000" y="14192"/>
                </a:lnTo>
                <a:lnTo>
                  <a:pt x="10604" y="14192"/>
                </a:lnTo>
                <a:lnTo>
                  <a:pt x="10428" y="14192"/>
                </a:lnTo>
                <a:lnTo>
                  <a:pt x="10428" y="15598"/>
                </a:lnTo>
                <a:lnTo>
                  <a:pt x="5896" y="15598"/>
                </a:lnTo>
                <a:lnTo>
                  <a:pt x="5896" y="14192"/>
                </a:lnTo>
                <a:lnTo>
                  <a:pt x="5764" y="14192"/>
                </a:lnTo>
                <a:lnTo>
                  <a:pt x="5280" y="14192"/>
                </a:lnTo>
                <a:lnTo>
                  <a:pt x="5192" y="14192"/>
                </a:lnTo>
                <a:lnTo>
                  <a:pt x="5192" y="15598"/>
                </a:lnTo>
                <a:lnTo>
                  <a:pt x="616" y="15598"/>
                </a:lnTo>
                <a:lnTo>
                  <a:pt x="616" y="14192"/>
                </a:lnTo>
                <a:lnTo>
                  <a:pt x="0" y="14192"/>
                </a:lnTo>
                <a:lnTo>
                  <a:pt x="0" y="13621"/>
                </a:lnTo>
                <a:lnTo>
                  <a:pt x="616" y="13621"/>
                </a:lnTo>
                <a:lnTo>
                  <a:pt x="616" y="12610"/>
                </a:lnTo>
                <a:lnTo>
                  <a:pt x="660" y="12391"/>
                </a:lnTo>
                <a:lnTo>
                  <a:pt x="704" y="12214"/>
                </a:lnTo>
                <a:lnTo>
                  <a:pt x="792" y="12039"/>
                </a:lnTo>
                <a:lnTo>
                  <a:pt x="924" y="11908"/>
                </a:lnTo>
                <a:lnTo>
                  <a:pt x="1056" y="11775"/>
                </a:lnTo>
                <a:lnTo>
                  <a:pt x="1231" y="11688"/>
                </a:lnTo>
                <a:lnTo>
                  <a:pt x="1408" y="11600"/>
                </a:lnTo>
                <a:lnTo>
                  <a:pt x="1628" y="11600"/>
                </a:lnTo>
                <a:close/>
                <a:moveTo>
                  <a:pt x="13508" y="9666"/>
                </a:moveTo>
                <a:lnTo>
                  <a:pt x="13772" y="9666"/>
                </a:lnTo>
                <a:lnTo>
                  <a:pt x="13992" y="9755"/>
                </a:lnTo>
                <a:lnTo>
                  <a:pt x="14212" y="9842"/>
                </a:lnTo>
                <a:lnTo>
                  <a:pt x="14388" y="10018"/>
                </a:lnTo>
                <a:lnTo>
                  <a:pt x="14564" y="10194"/>
                </a:lnTo>
                <a:lnTo>
                  <a:pt x="14652" y="10413"/>
                </a:lnTo>
                <a:lnTo>
                  <a:pt x="14740" y="10633"/>
                </a:lnTo>
                <a:lnTo>
                  <a:pt x="14784" y="10897"/>
                </a:lnTo>
                <a:lnTo>
                  <a:pt x="14740" y="11117"/>
                </a:lnTo>
                <a:lnTo>
                  <a:pt x="14696" y="11336"/>
                </a:lnTo>
                <a:lnTo>
                  <a:pt x="12364" y="11336"/>
                </a:lnTo>
                <a:lnTo>
                  <a:pt x="12320" y="11117"/>
                </a:lnTo>
                <a:lnTo>
                  <a:pt x="12276" y="10897"/>
                </a:lnTo>
                <a:lnTo>
                  <a:pt x="12320" y="10633"/>
                </a:lnTo>
                <a:lnTo>
                  <a:pt x="12364" y="10413"/>
                </a:lnTo>
                <a:lnTo>
                  <a:pt x="12496" y="10194"/>
                </a:lnTo>
                <a:lnTo>
                  <a:pt x="12628" y="10018"/>
                </a:lnTo>
                <a:lnTo>
                  <a:pt x="12848" y="9842"/>
                </a:lnTo>
                <a:lnTo>
                  <a:pt x="13024" y="9755"/>
                </a:lnTo>
                <a:lnTo>
                  <a:pt x="13288" y="9666"/>
                </a:lnTo>
                <a:lnTo>
                  <a:pt x="13508" y="9666"/>
                </a:lnTo>
                <a:close/>
                <a:moveTo>
                  <a:pt x="8184" y="9666"/>
                </a:moveTo>
                <a:lnTo>
                  <a:pt x="8448" y="9666"/>
                </a:lnTo>
                <a:lnTo>
                  <a:pt x="8668" y="9755"/>
                </a:lnTo>
                <a:lnTo>
                  <a:pt x="8888" y="9842"/>
                </a:lnTo>
                <a:lnTo>
                  <a:pt x="9064" y="10018"/>
                </a:lnTo>
                <a:lnTo>
                  <a:pt x="9240" y="10194"/>
                </a:lnTo>
                <a:lnTo>
                  <a:pt x="9328" y="10413"/>
                </a:lnTo>
                <a:lnTo>
                  <a:pt x="9416" y="10633"/>
                </a:lnTo>
                <a:lnTo>
                  <a:pt x="9460" y="10897"/>
                </a:lnTo>
                <a:lnTo>
                  <a:pt x="9416" y="11117"/>
                </a:lnTo>
                <a:lnTo>
                  <a:pt x="9372" y="11336"/>
                </a:lnTo>
                <a:lnTo>
                  <a:pt x="7041" y="11336"/>
                </a:lnTo>
                <a:lnTo>
                  <a:pt x="6952" y="11117"/>
                </a:lnTo>
                <a:lnTo>
                  <a:pt x="6952" y="10897"/>
                </a:lnTo>
                <a:lnTo>
                  <a:pt x="6996" y="10633"/>
                </a:lnTo>
                <a:lnTo>
                  <a:pt x="7041" y="10413"/>
                </a:lnTo>
                <a:lnTo>
                  <a:pt x="7172" y="10194"/>
                </a:lnTo>
                <a:lnTo>
                  <a:pt x="7304" y="10018"/>
                </a:lnTo>
                <a:lnTo>
                  <a:pt x="7480" y="9842"/>
                </a:lnTo>
                <a:lnTo>
                  <a:pt x="7700" y="9755"/>
                </a:lnTo>
                <a:lnTo>
                  <a:pt x="7964" y="9666"/>
                </a:lnTo>
                <a:lnTo>
                  <a:pt x="8184" y="9666"/>
                </a:lnTo>
                <a:close/>
                <a:moveTo>
                  <a:pt x="2948" y="9666"/>
                </a:moveTo>
                <a:lnTo>
                  <a:pt x="3168" y="9666"/>
                </a:lnTo>
                <a:lnTo>
                  <a:pt x="3432" y="9755"/>
                </a:lnTo>
                <a:lnTo>
                  <a:pt x="3652" y="9842"/>
                </a:lnTo>
                <a:lnTo>
                  <a:pt x="3828" y="10018"/>
                </a:lnTo>
                <a:lnTo>
                  <a:pt x="3960" y="10194"/>
                </a:lnTo>
                <a:lnTo>
                  <a:pt x="4092" y="10413"/>
                </a:lnTo>
                <a:lnTo>
                  <a:pt x="4136" y="10633"/>
                </a:lnTo>
                <a:lnTo>
                  <a:pt x="4180" y="10897"/>
                </a:lnTo>
                <a:lnTo>
                  <a:pt x="4180" y="11117"/>
                </a:lnTo>
                <a:lnTo>
                  <a:pt x="4092" y="11336"/>
                </a:lnTo>
                <a:lnTo>
                  <a:pt x="1760" y="11336"/>
                </a:lnTo>
                <a:lnTo>
                  <a:pt x="1716" y="11117"/>
                </a:lnTo>
                <a:lnTo>
                  <a:pt x="1672" y="10897"/>
                </a:lnTo>
                <a:lnTo>
                  <a:pt x="1716" y="10633"/>
                </a:lnTo>
                <a:lnTo>
                  <a:pt x="1804" y="10413"/>
                </a:lnTo>
                <a:lnTo>
                  <a:pt x="1892" y="10194"/>
                </a:lnTo>
                <a:lnTo>
                  <a:pt x="2068" y="10018"/>
                </a:lnTo>
                <a:lnTo>
                  <a:pt x="2244" y="9842"/>
                </a:lnTo>
                <a:lnTo>
                  <a:pt x="2464" y="9755"/>
                </a:lnTo>
                <a:lnTo>
                  <a:pt x="2684" y="9666"/>
                </a:lnTo>
                <a:lnTo>
                  <a:pt x="2948" y="9666"/>
                </a:lnTo>
                <a:close/>
                <a:moveTo>
                  <a:pt x="13508" y="5712"/>
                </a:moveTo>
                <a:lnTo>
                  <a:pt x="13508" y="6459"/>
                </a:lnTo>
                <a:lnTo>
                  <a:pt x="12892" y="6459"/>
                </a:lnTo>
                <a:lnTo>
                  <a:pt x="13552" y="8832"/>
                </a:lnTo>
                <a:lnTo>
                  <a:pt x="12716" y="8832"/>
                </a:lnTo>
                <a:lnTo>
                  <a:pt x="12012" y="6459"/>
                </a:lnTo>
                <a:lnTo>
                  <a:pt x="9503" y="6459"/>
                </a:lnTo>
                <a:lnTo>
                  <a:pt x="8844" y="8832"/>
                </a:lnTo>
                <a:lnTo>
                  <a:pt x="7964" y="8832"/>
                </a:lnTo>
                <a:lnTo>
                  <a:pt x="8668" y="6459"/>
                </a:lnTo>
                <a:lnTo>
                  <a:pt x="7964" y="6459"/>
                </a:lnTo>
                <a:lnTo>
                  <a:pt x="7964" y="5712"/>
                </a:lnTo>
                <a:lnTo>
                  <a:pt x="13508" y="5712"/>
                </a:lnTo>
                <a:close/>
                <a:moveTo>
                  <a:pt x="7920" y="703"/>
                </a:moveTo>
                <a:lnTo>
                  <a:pt x="7744" y="703"/>
                </a:lnTo>
                <a:lnTo>
                  <a:pt x="7568" y="747"/>
                </a:lnTo>
                <a:lnTo>
                  <a:pt x="7437" y="834"/>
                </a:lnTo>
                <a:lnTo>
                  <a:pt x="7304" y="923"/>
                </a:lnTo>
                <a:lnTo>
                  <a:pt x="7216" y="1054"/>
                </a:lnTo>
                <a:lnTo>
                  <a:pt x="7128" y="1186"/>
                </a:lnTo>
                <a:lnTo>
                  <a:pt x="7084" y="1362"/>
                </a:lnTo>
                <a:lnTo>
                  <a:pt x="7084" y="1537"/>
                </a:lnTo>
                <a:lnTo>
                  <a:pt x="7084" y="3164"/>
                </a:lnTo>
                <a:lnTo>
                  <a:pt x="6820" y="3207"/>
                </a:lnTo>
                <a:lnTo>
                  <a:pt x="6820" y="2944"/>
                </a:lnTo>
                <a:lnTo>
                  <a:pt x="5632" y="2944"/>
                </a:lnTo>
                <a:lnTo>
                  <a:pt x="4796" y="2416"/>
                </a:lnTo>
                <a:lnTo>
                  <a:pt x="2903" y="2416"/>
                </a:lnTo>
                <a:lnTo>
                  <a:pt x="2772" y="2461"/>
                </a:lnTo>
                <a:lnTo>
                  <a:pt x="2640" y="2504"/>
                </a:lnTo>
                <a:lnTo>
                  <a:pt x="2508" y="2548"/>
                </a:lnTo>
                <a:lnTo>
                  <a:pt x="2376" y="2636"/>
                </a:lnTo>
                <a:lnTo>
                  <a:pt x="2288" y="2724"/>
                </a:lnTo>
                <a:lnTo>
                  <a:pt x="2244" y="2856"/>
                </a:lnTo>
                <a:lnTo>
                  <a:pt x="2200" y="2988"/>
                </a:lnTo>
                <a:lnTo>
                  <a:pt x="2200" y="3119"/>
                </a:lnTo>
                <a:lnTo>
                  <a:pt x="2200" y="5360"/>
                </a:lnTo>
                <a:lnTo>
                  <a:pt x="2903" y="5360"/>
                </a:lnTo>
                <a:lnTo>
                  <a:pt x="2903" y="3735"/>
                </a:lnTo>
                <a:lnTo>
                  <a:pt x="3036" y="3735"/>
                </a:lnTo>
                <a:lnTo>
                  <a:pt x="3036" y="5360"/>
                </a:lnTo>
                <a:lnTo>
                  <a:pt x="3036" y="5800"/>
                </a:lnTo>
                <a:lnTo>
                  <a:pt x="3036" y="8744"/>
                </a:lnTo>
                <a:lnTo>
                  <a:pt x="3828" y="8744"/>
                </a:lnTo>
                <a:lnTo>
                  <a:pt x="3828" y="6283"/>
                </a:lnTo>
                <a:lnTo>
                  <a:pt x="4004" y="6283"/>
                </a:lnTo>
                <a:lnTo>
                  <a:pt x="4004" y="8744"/>
                </a:lnTo>
                <a:lnTo>
                  <a:pt x="4796" y="8744"/>
                </a:lnTo>
                <a:lnTo>
                  <a:pt x="4796" y="8304"/>
                </a:lnTo>
                <a:lnTo>
                  <a:pt x="4796" y="5800"/>
                </a:lnTo>
                <a:lnTo>
                  <a:pt x="4796" y="5360"/>
                </a:lnTo>
                <a:lnTo>
                  <a:pt x="4796" y="3735"/>
                </a:lnTo>
                <a:lnTo>
                  <a:pt x="4796" y="3295"/>
                </a:lnTo>
                <a:lnTo>
                  <a:pt x="5632" y="3735"/>
                </a:lnTo>
                <a:lnTo>
                  <a:pt x="6820" y="3735"/>
                </a:lnTo>
                <a:lnTo>
                  <a:pt x="6820" y="3515"/>
                </a:lnTo>
                <a:lnTo>
                  <a:pt x="7084" y="3471"/>
                </a:lnTo>
                <a:lnTo>
                  <a:pt x="7084" y="4701"/>
                </a:lnTo>
                <a:lnTo>
                  <a:pt x="7084" y="4877"/>
                </a:lnTo>
                <a:lnTo>
                  <a:pt x="7128" y="5009"/>
                </a:lnTo>
                <a:lnTo>
                  <a:pt x="7216" y="5141"/>
                </a:lnTo>
                <a:lnTo>
                  <a:pt x="7304" y="5272"/>
                </a:lnTo>
                <a:lnTo>
                  <a:pt x="7437" y="5404"/>
                </a:lnTo>
                <a:lnTo>
                  <a:pt x="7612" y="5448"/>
                </a:lnTo>
                <a:lnTo>
                  <a:pt x="7744" y="5537"/>
                </a:lnTo>
                <a:lnTo>
                  <a:pt x="7920" y="5537"/>
                </a:lnTo>
                <a:lnTo>
                  <a:pt x="13376" y="5537"/>
                </a:lnTo>
                <a:lnTo>
                  <a:pt x="13552" y="5537"/>
                </a:lnTo>
                <a:lnTo>
                  <a:pt x="13684" y="5448"/>
                </a:lnTo>
                <a:lnTo>
                  <a:pt x="13816" y="5404"/>
                </a:lnTo>
                <a:lnTo>
                  <a:pt x="13948" y="5272"/>
                </a:lnTo>
                <a:lnTo>
                  <a:pt x="14080" y="5141"/>
                </a:lnTo>
                <a:lnTo>
                  <a:pt x="14124" y="5009"/>
                </a:lnTo>
                <a:lnTo>
                  <a:pt x="14212" y="4877"/>
                </a:lnTo>
                <a:lnTo>
                  <a:pt x="14212" y="4701"/>
                </a:lnTo>
                <a:lnTo>
                  <a:pt x="14212" y="1537"/>
                </a:lnTo>
                <a:lnTo>
                  <a:pt x="14212" y="1362"/>
                </a:lnTo>
                <a:lnTo>
                  <a:pt x="14124" y="1186"/>
                </a:lnTo>
                <a:lnTo>
                  <a:pt x="14080" y="1054"/>
                </a:lnTo>
                <a:lnTo>
                  <a:pt x="13948" y="923"/>
                </a:lnTo>
                <a:lnTo>
                  <a:pt x="13860" y="834"/>
                </a:lnTo>
                <a:lnTo>
                  <a:pt x="13684" y="747"/>
                </a:lnTo>
                <a:lnTo>
                  <a:pt x="13552" y="703"/>
                </a:lnTo>
                <a:lnTo>
                  <a:pt x="13376" y="703"/>
                </a:lnTo>
                <a:lnTo>
                  <a:pt x="7920" y="703"/>
                </a:lnTo>
                <a:close/>
                <a:moveTo>
                  <a:pt x="13376" y="1362"/>
                </a:moveTo>
                <a:lnTo>
                  <a:pt x="13420" y="1362"/>
                </a:lnTo>
                <a:lnTo>
                  <a:pt x="13508" y="1406"/>
                </a:lnTo>
                <a:lnTo>
                  <a:pt x="13508" y="1450"/>
                </a:lnTo>
                <a:lnTo>
                  <a:pt x="13552" y="1537"/>
                </a:lnTo>
                <a:lnTo>
                  <a:pt x="13552" y="4701"/>
                </a:lnTo>
                <a:lnTo>
                  <a:pt x="13508" y="4746"/>
                </a:lnTo>
                <a:lnTo>
                  <a:pt x="13508" y="4789"/>
                </a:lnTo>
                <a:lnTo>
                  <a:pt x="13508" y="4833"/>
                </a:lnTo>
                <a:lnTo>
                  <a:pt x="13420" y="4833"/>
                </a:lnTo>
                <a:lnTo>
                  <a:pt x="13376" y="4877"/>
                </a:lnTo>
                <a:lnTo>
                  <a:pt x="7920" y="4877"/>
                </a:lnTo>
                <a:lnTo>
                  <a:pt x="7832" y="4833"/>
                </a:lnTo>
                <a:lnTo>
                  <a:pt x="7788" y="4833"/>
                </a:lnTo>
                <a:lnTo>
                  <a:pt x="7788" y="4789"/>
                </a:lnTo>
                <a:lnTo>
                  <a:pt x="7744" y="4746"/>
                </a:lnTo>
                <a:lnTo>
                  <a:pt x="7744" y="4701"/>
                </a:lnTo>
                <a:lnTo>
                  <a:pt x="7744" y="3339"/>
                </a:lnTo>
                <a:lnTo>
                  <a:pt x="10472" y="2768"/>
                </a:lnTo>
                <a:lnTo>
                  <a:pt x="10428" y="2724"/>
                </a:lnTo>
                <a:lnTo>
                  <a:pt x="7744" y="3076"/>
                </a:lnTo>
                <a:lnTo>
                  <a:pt x="7744" y="1537"/>
                </a:lnTo>
                <a:lnTo>
                  <a:pt x="7744" y="1450"/>
                </a:lnTo>
                <a:lnTo>
                  <a:pt x="7788" y="1406"/>
                </a:lnTo>
                <a:lnTo>
                  <a:pt x="7832" y="1362"/>
                </a:lnTo>
                <a:lnTo>
                  <a:pt x="7920" y="1362"/>
                </a:lnTo>
                <a:lnTo>
                  <a:pt x="13376" y="1362"/>
                </a:lnTo>
                <a:close/>
              </a:path>
            </a:pathLst>
          </a:custGeom>
          <a:solidFill>
            <a:srgbClr val="099FA5"/>
          </a:solidFill>
          <a:ln w="76200" cap="flat" cmpd="sng" algn="ctr">
            <a:noFill/>
            <a:prstDash val="solid"/>
            <a:headEnd type="oval"/>
            <a:tailEnd type="triangle" w="med" len="med"/>
          </a:ln>
          <a:effectLst/>
        </p:spPr>
        <p:txBody>
          <a:bodyPr vert="horz" wrap="square" lIns="68580" tIns="34290" rIns="68580" bIns="34290" numCol="1" rtlCol="0" anchor="ctr" anchorCtr="0" compatLnSpc="0">
            <a:noAutofit/>
          </a:bodyPr>
          <a:lstStyle/>
          <a:p>
            <a:pPr lvl="0" algn="ctr"/>
            <a:endParaRPr lang="zh-CN" altLang="en-US" sz="863" kern="0" dirty="0">
              <a:sym typeface="+mn-ea"/>
            </a:endParaRPr>
          </a:p>
        </p:txBody>
      </p:sp>
      <p:sp>
        <p:nvSpPr>
          <p:cNvPr id="7" name="Freeform 143"/>
          <p:cNvSpPr>
            <a:spLocks noEditPoints="1"/>
          </p:cNvSpPr>
          <p:nvPr/>
        </p:nvSpPr>
        <p:spPr bwMode="auto">
          <a:xfrm>
            <a:off x="6658051" y="1847889"/>
            <a:ext cx="418706" cy="320993"/>
          </a:xfrm>
          <a:custGeom>
            <a:avLst/>
            <a:gdLst/>
            <a:ahLst/>
            <a:cxnLst>
              <a:cxn ang="0">
                <a:pos x="3256" y="3251"/>
              </a:cxn>
              <a:cxn ang="0">
                <a:pos x="2068" y="3339"/>
              </a:cxn>
              <a:cxn ang="0">
                <a:pos x="1540" y="3778"/>
              </a:cxn>
              <a:cxn ang="0">
                <a:pos x="1320" y="4437"/>
              </a:cxn>
              <a:cxn ang="0">
                <a:pos x="1364" y="11643"/>
              </a:cxn>
              <a:cxn ang="0">
                <a:pos x="1672" y="12126"/>
              </a:cxn>
              <a:cxn ang="0">
                <a:pos x="2200" y="12390"/>
              </a:cxn>
              <a:cxn ang="0">
                <a:pos x="16412" y="15158"/>
              </a:cxn>
              <a:cxn ang="0">
                <a:pos x="14300" y="12346"/>
              </a:cxn>
              <a:cxn ang="0">
                <a:pos x="14784" y="11995"/>
              </a:cxn>
              <a:cxn ang="0">
                <a:pos x="15004" y="11468"/>
              </a:cxn>
              <a:cxn ang="0">
                <a:pos x="15004" y="4218"/>
              </a:cxn>
              <a:cxn ang="0">
                <a:pos x="14696" y="3602"/>
              </a:cxn>
              <a:cxn ang="0">
                <a:pos x="14080" y="3251"/>
              </a:cxn>
              <a:cxn ang="0">
                <a:pos x="13112" y="4525"/>
              </a:cxn>
              <a:cxn ang="0">
                <a:pos x="2464" y="11424"/>
              </a:cxn>
              <a:cxn ang="0">
                <a:pos x="9328" y="791"/>
              </a:cxn>
              <a:cxn ang="0">
                <a:pos x="9900" y="1098"/>
              </a:cxn>
              <a:cxn ang="0">
                <a:pos x="6204" y="1977"/>
              </a:cxn>
              <a:cxn ang="0">
                <a:pos x="5852" y="2328"/>
              </a:cxn>
              <a:cxn ang="0">
                <a:pos x="5368" y="8129"/>
              </a:cxn>
              <a:cxn ang="0">
                <a:pos x="11660" y="3999"/>
              </a:cxn>
              <a:cxn ang="0">
                <a:pos x="8580" y="4394"/>
              </a:cxn>
              <a:cxn ang="0">
                <a:pos x="12012" y="2944"/>
              </a:cxn>
              <a:cxn ang="0">
                <a:pos x="12364" y="3471"/>
              </a:cxn>
              <a:cxn ang="0">
                <a:pos x="12188" y="9534"/>
              </a:cxn>
              <a:cxn ang="0">
                <a:pos x="7832" y="10282"/>
              </a:cxn>
              <a:cxn ang="0">
                <a:pos x="7260" y="3163"/>
              </a:cxn>
              <a:cxn ang="0">
                <a:pos x="7436" y="3471"/>
              </a:cxn>
              <a:cxn ang="0">
                <a:pos x="7436" y="10237"/>
              </a:cxn>
              <a:cxn ang="0">
                <a:pos x="7260" y="10325"/>
              </a:cxn>
              <a:cxn ang="0">
                <a:pos x="6424" y="9710"/>
              </a:cxn>
              <a:cxn ang="0">
                <a:pos x="6380" y="2900"/>
              </a:cxn>
              <a:cxn ang="0">
                <a:pos x="6468" y="2680"/>
              </a:cxn>
              <a:cxn ang="0">
                <a:pos x="7480" y="2856"/>
              </a:cxn>
              <a:cxn ang="0">
                <a:pos x="11220" y="2285"/>
              </a:cxn>
              <a:cxn ang="0">
                <a:pos x="10735" y="2153"/>
              </a:cxn>
              <a:cxn ang="0">
                <a:pos x="4841" y="1011"/>
              </a:cxn>
              <a:cxn ang="0">
                <a:pos x="5016" y="1318"/>
              </a:cxn>
              <a:cxn ang="0">
                <a:pos x="5016" y="8129"/>
              </a:cxn>
              <a:cxn ang="0">
                <a:pos x="4841" y="8173"/>
              </a:cxn>
              <a:cxn ang="0">
                <a:pos x="3960" y="7557"/>
              </a:cxn>
              <a:cxn ang="0">
                <a:pos x="3916" y="747"/>
              </a:cxn>
              <a:cxn ang="0">
                <a:pos x="4048" y="572"/>
              </a:cxn>
              <a:cxn ang="0">
                <a:pos x="5016" y="747"/>
              </a:cxn>
              <a:cxn ang="0">
                <a:pos x="8756" y="132"/>
              </a:cxn>
              <a:cxn ang="0">
                <a:pos x="8272" y="0"/>
              </a:cxn>
              <a:cxn ang="0">
                <a:pos x="9064" y="13268"/>
              </a:cxn>
              <a:cxn ang="0">
                <a:pos x="7304" y="13268"/>
              </a:cxn>
            </a:cxnLst>
            <a:rect l="0" t="0" r="r" b="b"/>
            <a:pathLst>
              <a:path w="16412" h="15158">
                <a:moveTo>
                  <a:pt x="2464" y="4525"/>
                </a:moveTo>
                <a:lnTo>
                  <a:pt x="3256" y="4525"/>
                </a:lnTo>
                <a:lnTo>
                  <a:pt x="3256" y="3251"/>
                </a:lnTo>
                <a:lnTo>
                  <a:pt x="2508" y="3251"/>
                </a:lnTo>
                <a:lnTo>
                  <a:pt x="2288" y="3251"/>
                </a:lnTo>
                <a:lnTo>
                  <a:pt x="2068" y="3339"/>
                </a:lnTo>
                <a:lnTo>
                  <a:pt x="1848" y="3427"/>
                </a:lnTo>
                <a:lnTo>
                  <a:pt x="1672" y="3602"/>
                </a:lnTo>
                <a:lnTo>
                  <a:pt x="1540" y="3778"/>
                </a:lnTo>
                <a:lnTo>
                  <a:pt x="1408" y="3955"/>
                </a:lnTo>
                <a:lnTo>
                  <a:pt x="1320" y="4218"/>
                </a:lnTo>
                <a:lnTo>
                  <a:pt x="1320" y="4437"/>
                </a:lnTo>
                <a:lnTo>
                  <a:pt x="1320" y="11247"/>
                </a:lnTo>
                <a:lnTo>
                  <a:pt x="1320" y="11424"/>
                </a:lnTo>
                <a:lnTo>
                  <a:pt x="1364" y="11643"/>
                </a:lnTo>
                <a:lnTo>
                  <a:pt x="1452" y="11819"/>
                </a:lnTo>
                <a:lnTo>
                  <a:pt x="1584" y="11951"/>
                </a:lnTo>
                <a:lnTo>
                  <a:pt x="1672" y="12126"/>
                </a:lnTo>
                <a:lnTo>
                  <a:pt x="1848" y="12214"/>
                </a:lnTo>
                <a:lnTo>
                  <a:pt x="2024" y="12346"/>
                </a:lnTo>
                <a:lnTo>
                  <a:pt x="2200" y="12390"/>
                </a:lnTo>
                <a:lnTo>
                  <a:pt x="0" y="14103"/>
                </a:lnTo>
                <a:lnTo>
                  <a:pt x="0" y="15158"/>
                </a:lnTo>
                <a:lnTo>
                  <a:pt x="16412" y="15158"/>
                </a:lnTo>
                <a:lnTo>
                  <a:pt x="16412" y="14103"/>
                </a:lnTo>
                <a:lnTo>
                  <a:pt x="14080" y="12433"/>
                </a:lnTo>
                <a:lnTo>
                  <a:pt x="14300" y="12346"/>
                </a:lnTo>
                <a:lnTo>
                  <a:pt x="14476" y="12258"/>
                </a:lnTo>
                <a:lnTo>
                  <a:pt x="14608" y="12126"/>
                </a:lnTo>
                <a:lnTo>
                  <a:pt x="14784" y="11995"/>
                </a:lnTo>
                <a:lnTo>
                  <a:pt x="14872" y="11819"/>
                </a:lnTo>
                <a:lnTo>
                  <a:pt x="14960" y="11643"/>
                </a:lnTo>
                <a:lnTo>
                  <a:pt x="15004" y="11468"/>
                </a:lnTo>
                <a:lnTo>
                  <a:pt x="15048" y="11247"/>
                </a:lnTo>
                <a:lnTo>
                  <a:pt x="15048" y="4437"/>
                </a:lnTo>
                <a:lnTo>
                  <a:pt x="15004" y="4218"/>
                </a:lnTo>
                <a:lnTo>
                  <a:pt x="14960" y="3955"/>
                </a:lnTo>
                <a:lnTo>
                  <a:pt x="14828" y="3778"/>
                </a:lnTo>
                <a:lnTo>
                  <a:pt x="14696" y="3602"/>
                </a:lnTo>
                <a:lnTo>
                  <a:pt x="14519" y="3427"/>
                </a:lnTo>
                <a:lnTo>
                  <a:pt x="14300" y="3339"/>
                </a:lnTo>
                <a:lnTo>
                  <a:pt x="14080" y="3251"/>
                </a:lnTo>
                <a:lnTo>
                  <a:pt x="13816" y="3251"/>
                </a:lnTo>
                <a:lnTo>
                  <a:pt x="13112" y="3251"/>
                </a:lnTo>
                <a:lnTo>
                  <a:pt x="13112" y="4525"/>
                </a:lnTo>
                <a:lnTo>
                  <a:pt x="13860" y="4525"/>
                </a:lnTo>
                <a:lnTo>
                  <a:pt x="13860" y="11424"/>
                </a:lnTo>
                <a:lnTo>
                  <a:pt x="2464" y="11424"/>
                </a:lnTo>
                <a:lnTo>
                  <a:pt x="2464" y="4525"/>
                </a:lnTo>
                <a:close/>
                <a:moveTo>
                  <a:pt x="5368" y="1318"/>
                </a:moveTo>
                <a:lnTo>
                  <a:pt x="9328" y="791"/>
                </a:lnTo>
                <a:lnTo>
                  <a:pt x="9548" y="835"/>
                </a:lnTo>
                <a:lnTo>
                  <a:pt x="9768" y="923"/>
                </a:lnTo>
                <a:lnTo>
                  <a:pt x="9900" y="1098"/>
                </a:lnTo>
                <a:lnTo>
                  <a:pt x="9944" y="1318"/>
                </a:lnTo>
                <a:lnTo>
                  <a:pt x="9944" y="1493"/>
                </a:lnTo>
                <a:lnTo>
                  <a:pt x="6204" y="1977"/>
                </a:lnTo>
                <a:lnTo>
                  <a:pt x="6028" y="2021"/>
                </a:lnTo>
                <a:lnTo>
                  <a:pt x="5896" y="2153"/>
                </a:lnTo>
                <a:lnTo>
                  <a:pt x="5852" y="2328"/>
                </a:lnTo>
                <a:lnTo>
                  <a:pt x="5808" y="2548"/>
                </a:lnTo>
                <a:lnTo>
                  <a:pt x="5808" y="8040"/>
                </a:lnTo>
                <a:lnTo>
                  <a:pt x="5368" y="8129"/>
                </a:lnTo>
                <a:lnTo>
                  <a:pt x="5368" y="1318"/>
                </a:lnTo>
                <a:close/>
                <a:moveTo>
                  <a:pt x="8580" y="4394"/>
                </a:moveTo>
                <a:lnTo>
                  <a:pt x="11660" y="3999"/>
                </a:lnTo>
                <a:lnTo>
                  <a:pt x="11660" y="5360"/>
                </a:lnTo>
                <a:lnTo>
                  <a:pt x="8580" y="5755"/>
                </a:lnTo>
                <a:lnTo>
                  <a:pt x="8580" y="4394"/>
                </a:lnTo>
                <a:close/>
                <a:moveTo>
                  <a:pt x="7832" y="3471"/>
                </a:moveTo>
                <a:lnTo>
                  <a:pt x="11748" y="2944"/>
                </a:lnTo>
                <a:lnTo>
                  <a:pt x="12012" y="2944"/>
                </a:lnTo>
                <a:lnTo>
                  <a:pt x="12188" y="3076"/>
                </a:lnTo>
                <a:lnTo>
                  <a:pt x="12320" y="3251"/>
                </a:lnTo>
                <a:lnTo>
                  <a:pt x="12364" y="3471"/>
                </a:lnTo>
                <a:lnTo>
                  <a:pt x="12364" y="9094"/>
                </a:lnTo>
                <a:lnTo>
                  <a:pt x="12320" y="9315"/>
                </a:lnTo>
                <a:lnTo>
                  <a:pt x="12188" y="9534"/>
                </a:lnTo>
                <a:lnTo>
                  <a:pt x="12012" y="9666"/>
                </a:lnTo>
                <a:lnTo>
                  <a:pt x="11748" y="9754"/>
                </a:lnTo>
                <a:lnTo>
                  <a:pt x="7832" y="10282"/>
                </a:lnTo>
                <a:lnTo>
                  <a:pt x="7832" y="3471"/>
                </a:lnTo>
                <a:close/>
                <a:moveTo>
                  <a:pt x="6556" y="2725"/>
                </a:moveTo>
                <a:lnTo>
                  <a:pt x="7260" y="3163"/>
                </a:lnTo>
                <a:lnTo>
                  <a:pt x="7348" y="3251"/>
                </a:lnTo>
                <a:lnTo>
                  <a:pt x="7392" y="3339"/>
                </a:lnTo>
                <a:lnTo>
                  <a:pt x="7436" y="3471"/>
                </a:lnTo>
                <a:lnTo>
                  <a:pt x="7480" y="3602"/>
                </a:lnTo>
                <a:lnTo>
                  <a:pt x="7480" y="10149"/>
                </a:lnTo>
                <a:lnTo>
                  <a:pt x="7436" y="10237"/>
                </a:lnTo>
                <a:lnTo>
                  <a:pt x="7392" y="10325"/>
                </a:lnTo>
                <a:lnTo>
                  <a:pt x="7348" y="10369"/>
                </a:lnTo>
                <a:lnTo>
                  <a:pt x="7260" y="10325"/>
                </a:lnTo>
                <a:lnTo>
                  <a:pt x="6556" y="9886"/>
                </a:lnTo>
                <a:lnTo>
                  <a:pt x="6468" y="9798"/>
                </a:lnTo>
                <a:lnTo>
                  <a:pt x="6424" y="9710"/>
                </a:lnTo>
                <a:lnTo>
                  <a:pt x="6380" y="9578"/>
                </a:lnTo>
                <a:lnTo>
                  <a:pt x="6380" y="9447"/>
                </a:lnTo>
                <a:lnTo>
                  <a:pt x="6380" y="2900"/>
                </a:lnTo>
                <a:lnTo>
                  <a:pt x="6380" y="2812"/>
                </a:lnTo>
                <a:lnTo>
                  <a:pt x="6424" y="2725"/>
                </a:lnTo>
                <a:lnTo>
                  <a:pt x="6468" y="2680"/>
                </a:lnTo>
                <a:lnTo>
                  <a:pt x="6556" y="2725"/>
                </a:lnTo>
                <a:close/>
                <a:moveTo>
                  <a:pt x="7040" y="2592"/>
                </a:moveTo>
                <a:lnTo>
                  <a:pt x="7480" y="2856"/>
                </a:lnTo>
                <a:lnTo>
                  <a:pt x="7524" y="2900"/>
                </a:lnTo>
                <a:lnTo>
                  <a:pt x="11308" y="2416"/>
                </a:lnTo>
                <a:lnTo>
                  <a:pt x="11220" y="2285"/>
                </a:lnTo>
                <a:lnTo>
                  <a:pt x="11088" y="2197"/>
                </a:lnTo>
                <a:lnTo>
                  <a:pt x="10912" y="2153"/>
                </a:lnTo>
                <a:lnTo>
                  <a:pt x="10735" y="2153"/>
                </a:lnTo>
                <a:lnTo>
                  <a:pt x="7040" y="2592"/>
                </a:lnTo>
                <a:close/>
                <a:moveTo>
                  <a:pt x="4092" y="572"/>
                </a:moveTo>
                <a:lnTo>
                  <a:pt x="4841" y="1011"/>
                </a:lnTo>
                <a:lnTo>
                  <a:pt x="4884" y="1098"/>
                </a:lnTo>
                <a:lnTo>
                  <a:pt x="4972" y="1186"/>
                </a:lnTo>
                <a:lnTo>
                  <a:pt x="5016" y="1318"/>
                </a:lnTo>
                <a:lnTo>
                  <a:pt x="5016" y="1450"/>
                </a:lnTo>
                <a:lnTo>
                  <a:pt x="5016" y="7996"/>
                </a:lnTo>
                <a:lnTo>
                  <a:pt x="5016" y="8129"/>
                </a:lnTo>
                <a:lnTo>
                  <a:pt x="4972" y="8173"/>
                </a:lnTo>
                <a:lnTo>
                  <a:pt x="4884" y="8217"/>
                </a:lnTo>
                <a:lnTo>
                  <a:pt x="4841" y="8173"/>
                </a:lnTo>
                <a:lnTo>
                  <a:pt x="4092" y="7733"/>
                </a:lnTo>
                <a:lnTo>
                  <a:pt x="4048" y="7645"/>
                </a:lnTo>
                <a:lnTo>
                  <a:pt x="3960" y="7557"/>
                </a:lnTo>
                <a:lnTo>
                  <a:pt x="3916" y="7425"/>
                </a:lnTo>
                <a:lnTo>
                  <a:pt x="3916" y="7294"/>
                </a:lnTo>
                <a:lnTo>
                  <a:pt x="3916" y="747"/>
                </a:lnTo>
                <a:lnTo>
                  <a:pt x="3916" y="659"/>
                </a:lnTo>
                <a:lnTo>
                  <a:pt x="3960" y="572"/>
                </a:lnTo>
                <a:lnTo>
                  <a:pt x="4048" y="572"/>
                </a:lnTo>
                <a:lnTo>
                  <a:pt x="4092" y="572"/>
                </a:lnTo>
                <a:close/>
                <a:moveTo>
                  <a:pt x="4620" y="483"/>
                </a:moveTo>
                <a:lnTo>
                  <a:pt x="5016" y="747"/>
                </a:lnTo>
                <a:lnTo>
                  <a:pt x="5104" y="791"/>
                </a:lnTo>
                <a:lnTo>
                  <a:pt x="8888" y="307"/>
                </a:lnTo>
                <a:lnTo>
                  <a:pt x="8756" y="132"/>
                </a:lnTo>
                <a:lnTo>
                  <a:pt x="8625" y="44"/>
                </a:lnTo>
                <a:lnTo>
                  <a:pt x="8492" y="0"/>
                </a:lnTo>
                <a:lnTo>
                  <a:pt x="8272" y="0"/>
                </a:lnTo>
                <a:lnTo>
                  <a:pt x="4620" y="483"/>
                </a:lnTo>
                <a:close/>
                <a:moveTo>
                  <a:pt x="7304" y="13268"/>
                </a:moveTo>
                <a:lnTo>
                  <a:pt x="9064" y="13268"/>
                </a:lnTo>
                <a:lnTo>
                  <a:pt x="9636" y="14279"/>
                </a:lnTo>
                <a:lnTo>
                  <a:pt x="6776" y="14279"/>
                </a:lnTo>
                <a:lnTo>
                  <a:pt x="7304" y="13268"/>
                </a:lnTo>
                <a:close/>
              </a:path>
            </a:pathLst>
          </a:custGeom>
          <a:solidFill>
            <a:srgbClr val="099FA5"/>
          </a:solidFill>
          <a:ln w="76200" cap="flat" cmpd="sng" algn="ctr">
            <a:noFill/>
            <a:prstDash val="solid"/>
            <a:headEnd type="oval"/>
            <a:tailEnd type="triangle" w="med" len="med"/>
          </a:ln>
          <a:effectLst/>
        </p:spPr>
        <p:txBody>
          <a:bodyPr vert="horz" wrap="square" lIns="68580" tIns="34290" rIns="68580" bIns="34290" numCol="1" rtlCol="0" anchor="ctr" anchorCtr="0" compatLnSpc="0">
            <a:noAutofit/>
          </a:bodyPr>
          <a:lstStyle/>
          <a:p>
            <a:pPr lvl="0" algn="ctr"/>
            <a:endParaRPr lang="zh-CN" altLang="en-US" sz="863" kern="0" dirty="0">
              <a:sym typeface="+mn-ea"/>
            </a:endParaRPr>
          </a:p>
        </p:txBody>
      </p:sp>
      <p:grpSp>
        <p:nvGrpSpPr>
          <p:cNvPr id="8" name="组合 27"/>
          <p:cNvGrpSpPr/>
          <p:nvPr/>
        </p:nvGrpSpPr>
        <p:grpSpPr>
          <a:xfrm>
            <a:off x="4394793" y="1869952"/>
            <a:ext cx="285890" cy="316234"/>
            <a:chOff x="5713413" y="2286000"/>
            <a:chExt cx="841375" cy="1295401"/>
          </a:xfrm>
          <a:solidFill>
            <a:srgbClr val="FF0000"/>
          </a:solidFill>
        </p:grpSpPr>
        <p:sp>
          <p:nvSpPr>
            <p:cNvPr id="105" name="Freeform 17"/>
            <p:cNvSpPr/>
            <p:nvPr/>
          </p:nvSpPr>
          <p:spPr bwMode="auto">
            <a:xfrm>
              <a:off x="5842001" y="2941638"/>
              <a:ext cx="277813" cy="130175"/>
            </a:xfrm>
            <a:custGeom>
              <a:avLst/>
              <a:gdLst/>
              <a:ahLst/>
              <a:cxnLst>
                <a:cxn ang="0">
                  <a:pos x="0" y="1639"/>
                </a:cxn>
                <a:cxn ang="0">
                  <a:pos x="3485" y="1639"/>
                </a:cxn>
                <a:cxn ang="0">
                  <a:pos x="3377" y="1411"/>
                </a:cxn>
                <a:cxn ang="0">
                  <a:pos x="3233" y="1177"/>
                </a:cxn>
                <a:cxn ang="0">
                  <a:pos x="3055" y="963"/>
                </a:cxn>
                <a:cxn ang="0">
                  <a:pos x="2877" y="749"/>
                </a:cxn>
                <a:cxn ang="0">
                  <a:pos x="2662" y="534"/>
                </a:cxn>
                <a:cxn ang="0">
                  <a:pos x="2431" y="355"/>
                </a:cxn>
                <a:cxn ang="0">
                  <a:pos x="2198" y="159"/>
                </a:cxn>
                <a:cxn ang="0">
                  <a:pos x="1946" y="0"/>
                </a:cxn>
                <a:cxn ang="0">
                  <a:pos x="1626" y="141"/>
                </a:cxn>
                <a:cxn ang="0">
                  <a:pos x="1322" y="301"/>
                </a:cxn>
                <a:cxn ang="0">
                  <a:pos x="1034" y="480"/>
                </a:cxn>
                <a:cxn ang="0">
                  <a:pos x="785" y="677"/>
                </a:cxn>
                <a:cxn ang="0">
                  <a:pos x="554" y="893"/>
                </a:cxn>
                <a:cxn ang="0">
                  <a:pos x="339" y="1142"/>
                </a:cxn>
                <a:cxn ang="0">
                  <a:pos x="161" y="1374"/>
                </a:cxn>
                <a:cxn ang="0">
                  <a:pos x="0" y="1639"/>
                </a:cxn>
              </a:cxnLst>
              <a:rect l="0" t="0" r="r" b="b"/>
              <a:pathLst>
                <a:path w="3485" h="1639">
                  <a:moveTo>
                    <a:pt x="0" y="1639"/>
                  </a:moveTo>
                  <a:lnTo>
                    <a:pt x="3485" y="1639"/>
                  </a:lnTo>
                  <a:lnTo>
                    <a:pt x="3377" y="1411"/>
                  </a:lnTo>
                  <a:lnTo>
                    <a:pt x="3233" y="1177"/>
                  </a:lnTo>
                  <a:lnTo>
                    <a:pt x="3055" y="963"/>
                  </a:lnTo>
                  <a:lnTo>
                    <a:pt x="2877" y="749"/>
                  </a:lnTo>
                  <a:lnTo>
                    <a:pt x="2662" y="534"/>
                  </a:lnTo>
                  <a:lnTo>
                    <a:pt x="2431" y="355"/>
                  </a:lnTo>
                  <a:lnTo>
                    <a:pt x="2198" y="159"/>
                  </a:lnTo>
                  <a:lnTo>
                    <a:pt x="1946" y="0"/>
                  </a:lnTo>
                  <a:lnTo>
                    <a:pt x="1626" y="141"/>
                  </a:lnTo>
                  <a:lnTo>
                    <a:pt x="1322" y="301"/>
                  </a:lnTo>
                  <a:lnTo>
                    <a:pt x="1034" y="480"/>
                  </a:lnTo>
                  <a:lnTo>
                    <a:pt x="785" y="677"/>
                  </a:lnTo>
                  <a:lnTo>
                    <a:pt x="554" y="893"/>
                  </a:lnTo>
                  <a:lnTo>
                    <a:pt x="339" y="1142"/>
                  </a:lnTo>
                  <a:lnTo>
                    <a:pt x="161" y="1374"/>
                  </a:lnTo>
                  <a:lnTo>
                    <a:pt x="0" y="1639"/>
                  </a:lnTo>
                  <a:close/>
                </a:path>
              </a:pathLst>
            </a:custGeom>
            <a:solidFill>
              <a:srgbClr val="099FA5"/>
            </a:solidFill>
            <a:ln w="76200" cap="flat" cmpd="sng" algn="ctr">
              <a:noFill/>
              <a:prstDash val="solid"/>
              <a:headEnd type="oval"/>
              <a:tailEnd type="triangle" w="med" len="med"/>
            </a:ln>
            <a:effectLst/>
          </p:spPr>
          <p:txBody>
            <a:bodyPr vert="horz" wrap="square" lIns="68580" tIns="34290" rIns="68580" bIns="34290" numCol="1" rtlCol="0" anchor="ctr" anchorCtr="0" compatLnSpc="0">
              <a:noAutofit/>
            </a:bodyPr>
            <a:lstStyle/>
            <a:p>
              <a:pPr lvl="0" algn="ctr"/>
              <a:endParaRPr lang="zh-CN" altLang="en-US" sz="863" kern="0" dirty="0">
                <a:sym typeface="+mn-ea"/>
              </a:endParaRPr>
            </a:p>
          </p:txBody>
        </p:sp>
        <p:sp>
          <p:nvSpPr>
            <p:cNvPr id="106" name="Freeform 18"/>
            <p:cNvSpPr/>
            <p:nvPr/>
          </p:nvSpPr>
          <p:spPr bwMode="auto">
            <a:xfrm>
              <a:off x="6145213" y="2940050"/>
              <a:ext cx="290513" cy="131763"/>
            </a:xfrm>
            <a:custGeom>
              <a:avLst/>
              <a:gdLst/>
              <a:ahLst/>
              <a:cxnLst>
                <a:cxn ang="0">
                  <a:pos x="0" y="1658"/>
                </a:cxn>
                <a:cxn ang="0">
                  <a:pos x="3665" y="1658"/>
                </a:cxn>
                <a:cxn ang="0">
                  <a:pos x="3503" y="1393"/>
                </a:cxn>
                <a:cxn ang="0">
                  <a:pos x="3308" y="1142"/>
                </a:cxn>
                <a:cxn ang="0">
                  <a:pos x="3092" y="912"/>
                </a:cxn>
                <a:cxn ang="0">
                  <a:pos x="2842" y="678"/>
                </a:cxn>
                <a:cxn ang="0">
                  <a:pos x="2594" y="482"/>
                </a:cxn>
                <a:cxn ang="0">
                  <a:pos x="2306" y="302"/>
                </a:cxn>
                <a:cxn ang="0">
                  <a:pos x="2002" y="141"/>
                </a:cxn>
                <a:cxn ang="0">
                  <a:pos x="1663" y="0"/>
                </a:cxn>
                <a:cxn ang="0">
                  <a:pos x="1395" y="160"/>
                </a:cxn>
                <a:cxn ang="0">
                  <a:pos x="1126" y="338"/>
                </a:cxn>
                <a:cxn ang="0">
                  <a:pos x="893" y="534"/>
                </a:cxn>
                <a:cxn ang="0">
                  <a:pos x="662" y="731"/>
                </a:cxn>
                <a:cxn ang="0">
                  <a:pos x="465" y="963"/>
                </a:cxn>
                <a:cxn ang="0">
                  <a:pos x="286" y="1178"/>
                </a:cxn>
                <a:cxn ang="0">
                  <a:pos x="125" y="1410"/>
                </a:cxn>
                <a:cxn ang="0">
                  <a:pos x="0" y="1658"/>
                </a:cxn>
              </a:cxnLst>
              <a:rect l="0" t="0" r="r" b="b"/>
              <a:pathLst>
                <a:path w="3665" h="1658">
                  <a:moveTo>
                    <a:pt x="0" y="1658"/>
                  </a:moveTo>
                  <a:lnTo>
                    <a:pt x="3665" y="1658"/>
                  </a:lnTo>
                  <a:lnTo>
                    <a:pt x="3503" y="1393"/>
                  </a:lnTo>
                  <a:lnTo>
                    <a:pt x="3308" y="1142"/>
                  </a:lnTo>
                  <a:lnTo>
                    <a:pt x="3092" y="912"/>
                  </a:lnTo>
                  <a:lnTo>
                    <a:pt x="2842" y="678"/>
                  </a:lnTo>
                  <a:lnTo>
                    <a:pt x="2594" y="482"/>
                  </a:lnTo>
                  <a:lnTo>
                    <a:pt x="2306" y="302"/>
                  </a:lnTo>
                  <a:lnTo>
                    <a:pt x="2002" y="141"/>
                  </a:lnTo>
                  <a:lnTo>
                    <a:pt x="1663" y="0"/>
                  </a:lnTo>
                  <a:lnTo>
                    <a:pt x="1395" y="160"/>
                  </a:lnTo>
                  <a:lnTo>
                    <a:pt x="1126" y="338"/>
                  </a:lnTo>
                  <a:lnTo>
                    <a:pt x="893" y="534"/>
                  </a:lnTo>
                  <a:lnTo>
                    <a:pt x="662" y="731"/>
                  </a:lnTo>
                  <a:lnTo>
                    <a:pt x="465" y="963"/>
                  </a:lnTo>
                  <a:lnTo>
                    <a:pt x="286" y="1178"/>
                  </a:lnTo>
                  <a:lnTo>
                    <a:pt x="125" y="1410"/>
                  </a:lnTo>
                  <a:lnTo>
                    <a:pt x="0" y="1658"/>
                  </a:lnTo>
                  <a:close/>
                </a:path>
              </a:pathLst>
            </a:custGeom>
            <a:solidFill>
              <a:srgbClr val="099FA5"/>
            </a:solidFill>
            <a:ln w="76200" cap="flat" cmpd="sng" algn="ctr">
              <a:noFill/>
              <a:prstDash val="solid"/>
              <a:headEnd type="oval"/>
              <a:tailEnd type="triangle" w="med" len="med"/>
            </a:ln>
            <a:effectLst/>
          </p:spPr>
          <p:txBody>
            <a:bodyPr vert="horz" wrap="square" lIns="68580" tIns="34290" rIns="68580" bIns="34290" numCol="1" rtlCol="0" anchor="ctr" anchorCtr="0" compatLnSpc="0">
              <a:noAutofit/>
            </a:bodyPr>
            <a:lstStyle/>
            <a:p>
              <a:pPr lvl="0" algn="ctr"/>
              <a:endParaRPr lang="zh-CN" altLang="en-US" sz="863" kern="0" dirty="0">
                <a:sym typeface="+mn-ea"/>
              </a:endParaRPr>
            </a:p>
          </p:txBody>
        </p:sp>
        <p:sp>
          <p:nvSpPr>
            <p:cNvPr id="107" name="Freeform 19"/>
            <p:cNvSpPr>
              <a:spLocks noEditPoints="1"/>
            </p:cNvSpPr>
            <p:nvPr/>
          </p:nvSpPr>
          <p:spPr bwMode="auto">
            <a:xfrm>
              <a:off x="5773738" y="2286000"/>
              <a:ext cx="735013" cy="650875"/>
            </a:xfrm>
            <a:custGeom>
              <a:avLst/>
              <a:gdLst/>
              <a:ahLst/>
              <a:cxnLst>
                <a:cxn ang="0">
                  <a:pos x="1305" y="6786"/>
                </a:cxn>
                <a:cxn ang="0">
                  <a:pos x="2359" y="7284"/>
                </a:cxn>
                <a:cxn ang="0">
                  <a:pos x="3019" y="7784"/>
                </a:cxn>
                <a:cxn ang="0">
                  <a:pos x="3841" y="8106"/>
                </a:cxn>
                <a:cxn ang="0">
                  <a:pos x="4610" y="8196"/>
                </a:cxn>
                <a:cxn ang="0">
                  <a:pos x="5361" y="8106"/>
                </a:cxn>
                <a:cxn ang="0">
                  <a:pos x="6201" y="7784"/>
                </a:cxn>
                <a:cxn ang="0">
                  <a:pos x="6844" y="7303"/>
                </a:cxn>
                <a:cxn ang="0">
                  <a:pos x="7937" y="6801"/>
                </a:cxn>
                <a:cxn ang="0">
                  <a:pos x="8812" y="6339"/>
                </a:cxn>
                <a:cxn ang="0">
                  <a:pos x="9151" y="5930"/>
                </a:cxn>
                <a:cxn ang="0">
                  <a:pos x="9239" y="5320"/>
                </a:cxn>
                <a:cxn ang="0">
                  <a:pos x="9113" y="4928"/>
                </a:cxn>
                <a:cxn ang="0">
                  <a:pos x="8847" y="3890"/>
                </a:cxn>
                <a:cxn ang="0">
                  <a:pos x="8847" y="3285"/>
                </a:cxn>
                <a:cxn ang="0">
                  <a:pos x="8685" y="2660"/>
                </a:cxn>
                <a:cxn ang="0">
                  <a:pos x="8364" y="2037"/>
                </a:cxn>
                <a:cxn ang="0">
                  <a:pos x="7900" y="1481"/>
                </a:cxn>
                <a:cxn ang="0">
                  <a:pos x="7258" y="963"/>
                </a:cxn>
                <a:cxn ang="0">
                  <a:pos x="6450" y="589"/>
                </a:cxn>
                <a:cxn ang="0">
                  <a:pos x="5826" y="233"/>
                </a:cxn>
                <a:cxn ang="0">
                  <a:pos x="5077" y="36"/>
                </a:cxn>
                <a:cxn ang="0">
                  <a:pos x="4306" y="0"/>
                </a:cxn>
                <a:cxn ang="0">
                  <a:pos x="3627" y="107"/>
                </a:cxn>
                <a:cxn ang="0">
                  <a:pos x="3038" y="340"/>
                </a:cxn>
                <a:cxn ang="0">
                  <a:pos x="2520" y="659"/>
                </a:cxn>
                <a:cxn ang="0">
                  <a:pos x="2144" y="1055"/>
                </a:cxn>
                <a:cxn ang="0">
                  <a:pos x="1892" y="1519"/>
                </a:cxn>
                <a:cxn ang="0">
                  <a:pos x="1447" y="1768"/>
                </a:cxn>
                <a:cxn ang="0">
                  <a:pos x="1035" y="2107"/>
                </a:cxn>
                <a:cxn ang="0">
                  <a:pos x="731" y="2516"/>
                </a:cxn>
                <a:cxn ang="0">
                  <a:pos x="534" y="2946"/>
                </a:cxn>
                <a:cxn ang="0">
                  <a:pos x="463" y="3394"/>
                </a:cxn>
                <a:cxn ang="0">
                  <a:pos x="517" y="3802"/>
                </a:cxn>
                <a:cxn ang="0">
                  <a:pos x="141" y="4928"/>
                </a:cxn>
                <a:cxn ang="0">
                  <a:pos x="15" y="5320"/>
                </a:cxn>
                <a:cxn ang="0">
                  <a:pos x="107" y="5930"/>
                </a:cxn>
                <a:cxn ang="0">
                  <a:pos x="445" y="6339"/>
                </a:cxn>
                <a:cxn ang="0">
                  <a:pos x="2429" y="4535"/>
                </a:cxn>
                <a:cxn ang="0">
                  <a:pos x="3108" y="4161"/>
                </a:cxn>
                <a:cxn ang="0">
                  <a:pos x="3538" y="3713"/>
                </a:cxn>
                <a:cxn ang="0">
                  <a:pos x="3951" y="4017"/>
                </a:cxn>
                <a:cxn ang="0">
                  <a:pos x="4503" y="4642"/>
                </a:cxn>
                <a:cxn ang="0">
                  <a:pos x="5271" y="5160"/>
                </a:cxn>
                <a:cxn ang="0">
                  <a:pos x="6131" y="5483"/>
                </a:cxn>
                <a:cxn ang="0">
                  <a:pos x="6970" y="5535"/>
                </a:cxn>
                <a:cxn ang="0">
                  <a:pos x="6773" y="6087"/>
                </a:cxn>
                <a:cxn ang="0">
                  <a:pos x="6469" y="6554"/>
                </a:cxn>
                <a:cxn ang="0">
                  <a:pos x="6041" y="6945"/>
                </a:cxn>
                <a:cxn ang="0">
                  <a:pos x="5541" y="7232"/>
                </a:cxn>
                <a:cxn ang="0">
                  <a:pos x="4988" y="7374"/>
                </a:cxn>
                <a:cxn ang="0">
                  <a:pos x="4414" y="7409"/>
                </a:cxn>
                <a:cxn ang="0">
                  <a:pos x="3752" y="7249"/>
                </a:cxn>
                <a:cxn ang="0">
                  <a:pos x="3163" y="6929"/>
                </a:cxn>
                <a:cxn ang="0">
                  <a:pos x="2679" y="6464"/>
                </a:cxn>
                <a:cxn ang="0">
                  <a:pos x="2340" y="5894"/>
                </a:cxn>
                <a:cxn ang="0">
                  <a:pos x="2180" y="5213"/>
                </a:cxn>
                <a:cxn ang="0">
                  <a:pos x="2196" y="4607"/>
                </a:cxn>
              </a:cxnLst>
              <a:rect l="0" t="0" r="r" b="b"/>
              <a:pathLst>
                <a:path w="9257" h="8196">
                  <a:moveTo>
                    <a:pt x="534" y="6391"/>
                  </a:moveTo>
                  <a:lnTo>
                    <a:pt x="909" y="6606"/>
                  </a:lnTo>
                  <a:lnTo>
                    <a:pt x="1305" y="6786"/>
                  </a:lnTo>
                  <a:lnTo>
                    <a:pt x="1732" y="6945"/>
                  </a:lnTo>
                  <a:lnTo>
                    <a:pt x="2162" y="7090"/>
                  </a:lnTo>
                  <a:lnTo>
                    <a:pt x="2359" y="7284"/>
                  </a:lnTo>
                  <a:lnTo>
                    <a:pt x="2555" y="7462"/>
                  </a:lnTo>
                  <a:lnTo>
                    <a:pt x="2769" y="7643"/>
                  </a:lnTo>
                  <a:lnTo>
                    <a:pt x="3019" y="7784"/>
                  </a:lnTo>
                  <a:lnTo>
                    <a:pt x="3305" y="7927"/>
                  </a:lnTo>
                  <a:lnTo>
                    <a:pt x="3608" y="8036"/>
                  </a:lnTo>
                  <a:lnTo>
                    <a:pt x="3841" y="8106"/>
                  </a:lnTo>
                  <a:lnTo>
                    <a:pt x="4091" y="8161"/>
                  </a:lnTo>
                  <a:lnTo>
                    <a:pt x="4343" y="8196"/>
                  </a:lnTo>
                  <a:lnTo>
                    <a:pt x="4610" y="8196"/>
                  </a:lnTo>
                  <a:lnTo>
                    <a:pt x="4861" y="8196"/>
                  </a:lnTo>
                  <a:lnTo>
                    <a:pt x="5110" y="8161"/>
                  </a:lnTo>
                  <a:lnTo>
                    <a:pt x="5361" y="8106"/>
                  </a:lnTo>
                  <a:lnTo>
                    <a:pt x="5592" y="8053"/>
                  </a:lnTo>
                  <a:lnTo>
                    <a:pt x="5916" y="7927"/>
                  </a:lnTo>
                  <a:lnTo>
                    <a:pt x="6201" y="7784"/>
                  </a:lnTo>
                  <a:lnTo>
                    <a:pt x="6435" y="7643"/>
                  </a:lnTo>
                  <a:lnTo>
                    <a:pt x="6647" y="7481"/>
                  </a:lnTo>
                  <a:lnTo>
                    <a:pt x="6844" y="7303"/>
                  </a:lnTo>
                  <a:lnTo>
                    <a:pt x="7042" y="7105"/>
                  </a:lnTo>
                  <a:lnTo>
                    <a:pt x="7489" y="6965"/>
                  </a:lnTo>
                  <a:lnTo>
                    <a:pt x="7937" y="6801"/>
                  </a:lnTo>
                  <a:lnTo>
                    <a:pt x="8345" y="6606"/>
                  </a:lnTo>
                  <a:lnTo>
                    <a:pt x="8723" y="6391"/>
                  </a:lnTo>
                  <a:lnTo>
                    <a:pt x="8812" y="6339"/>
                  </a:lnTo>
                  <a:lnTo>
                    <a:pt x="8899" y="6268"/>
                  </a:lnTo>
                  <a:lnTo>
                    <a:pt x="9043" y="6107"/>
                  </a:lnTo>
                  <a:lnTo>
                    <a:pt x="9151" y="5930"/>
                  </a:lnTo>
                  <a:lnTo>
                    <a:pt x="9223" y="5731"/>
                  </a:lnTo>
                  <a:lnTo>
                    <a:pt x="9257" y="5535"/>
                  </a:lnTo>
                  <a:lnTo>
                    <a:pt x="9239" y="5320"/>
                  </a:lnTo>
                  <a:lnTo>
                    <a:pt x="9205" y="5123"/>
                  </a:lnTo>
                  <a:lnTo>
                    <a:pt x="9168" y="5016"/>
                  </a:lnTo>
                  <a:lnTo>
                    <a:pt x="9113" y="4928"/>
                  </a:lnTo>
                  <a:lnTo>
                    <a:pt x="8759" y="4286"/>
                  </a:lnTo>
                  <a:lnTo>
                    <a:pt x="8812" y="4089"/>
                  </a:lnTo>
                  <a:lnTo>
                    <a:pt x="8847" y="3890"/>
                  </a:lnTo>
                  <a:lnTo>
                    <a:pt x="8864" y="3696"/>
                  </a:lnTo>
                  <a:lnTo>
                    <a:pt x="8864" y="3500"/>
                  </a:lnTo>
                  <a:lnTo>
                    <a:pt x="8847" y="3285"/>
                  </a:lnTo>
                  <a:lnTo>
                    <a:pt x="8812" y="3070"/>
                  </a:lnTo>
                  <a:lnTo>
                    <a:pt x="8759" y="2856"/>
                  </a:lnTo>
                  <a:lnTo>
                    <a:pt x="8685" y="2660"/>
                  </a:lnTo>
                  <a:lnTo>
                    <a:pt x="8598" y="2445"/>
                  </a:lnTo>
                  <a:lnTo>
                    <a:pt x="8489" y="2233"/>
                  </a:lnTo>
                  <a:lnTo>
                    <a:pt x="8364" y="2037"/>
                  </a:lnTo>
                  <a:lnTo>
                    <a:pt x="8222" y="1840"/>
                  </a:lnTo>
                  <a:lnTo>
                    <a:pt x="8059" y="1660"/>
                  </a:lnTo>
                  <a:lnTo>
                    <a:pt x="7900" y="1481"/>
                  </a:lnTo>
                  <a:lnTo>
                    <a:pt x="7703" y="1305"/>
                  </a:lnTo>
                  <a:lnTo>
                    <a:pt x="7506" y="1141"/>
                  </a:lnTo>
                  <a:lnTo>
                    <a:pt x="7258" y="963"/>
                  </a:lnTo>
                  <a:lnTo>
                    <a:pt x="6988" y="822"/>
                  </a:lnTo>
                  <a:lnTo>
                    <a:pt x="6718" y="678"/>
                  </a:lnTo>
                  <a:lnTo>
                    <a:pt x="6450" y="589"/>
                  </a:lnTo>
                  <a:lnTo>
                    <a:pt x="6275" y="445"/>
                  </a:lnTo>
                  <a:lnTo>
                    <a:pt x="6059" y="340"/>
                  </a:lnTo>
                  <a:lnTo>
                    <a:pt x="5826" y="233"/>
                  </a:lnTo>
                  <a:lnTo>
                    <a:pt x="5592" y="141"/>
                  </a:lnTo>
                  <a:lnTo>
                    <a:pt x="5341" y="90"/>
                  </a:lnTo>
                  <a:lnTo>
                    <a:pt x="5077" y="36"/>
                  </a:lnTo>
                  <a:lnTo>
                    <a:pt x="4807" y="0"/>
                  </a:lnTo>
                  <a:lnTo>
                    <a:pt x="4540" y="0"/>
                  </a:lnTo>
                  <a:lnTo>
                    <a:pt x="4306" y="0"/>
                  </a:lnTo>
                  <a:lnTo>
                    <a:pt x="4073" y="18"/>
                  </a:lnTo>
                  <a:lnTo>
                    <a:pt x="3841" y="52"/>
                  </a:lnTo>
                  <a:lnTo>
                    <a:pt x="3627" y="107"/>
                  </a:lnTo>
                  <a:lnTo>
                    <a:pt x="3412" y="179"/>
                  </a:lnTo>
                  <a:lnTo>
                    <a:pt x="3216" y="250"/>
                  </a:lnTo>
                  <a:lnTo>
                    <a:pt x="3038" y="340"/>
                  </a:lnTo>
                  <a:lnTo>
                    <a:pt x="2859" y="429"/>
                  </a:lnTo>
                  <a:lnTo>
                    <a:pt x="2679" y="537"/>
                  </a:lnTo>
                  <a:lnTo>
                    <a:pt x="2520" y="659"/>
                  </a:lnTo>
                  <a:lnTo>
                    <a:pt x="2377" y="785"/>
                  </a:lnTo>
                  <a:lnTo>
                    <a:pt x="2250" y="911"/>
                  </a:lnTo>
                  <a:lnTo>
                    <a:pt x="2144" y="1055"/>
                  </a:lnTo>
                  <a:lnTo>
                    <a:pt x="2036" y="1196"/>
                  </a:lnTo>
                  <a:lnTo>
                    <a:pt x="1966" y="1357"/>
                  </a:lnTo>
                  <a:lnTo>
                    <a:pt x="1892" y="1519"/>
                  </a:lnTo>
                  <a:lnTo>
                    <a:pt x="1732" y="1589"/>
                  </a:lnTo>
                  <a:lnTo>
                    <a:pt x="1589" y="1660"/>
                  </a:lnTo>
                  <a:lnTo>
                    <a:pt x="1447" y="1768"/>
                  </a:lnTo>
                  <a:lnTo>
                    <a:pt x="1286" y="1875"/>
                  </a:lnTo>
                  <a:lnTo>
                    <a:pt x="1160" y="1982"/>
                  </a:lnTo>
                  <a:lnTo>
                    <a:pt x="1035" y="2107"/>
                  </a:lnTo>
                  <a:lnTo>
                    <a:pt x="909" y="2233"/>
                  </a:lnTo>
                  <a:lnTo>
                    <a:pt x="820" y="2375"/>
                  </a:lnTo>
                  <a:lnTo>
                    <a:pt x="731" y="2516"/>
                  </a:lnTo>
                  <a:lnTo>
                    <a:pt x="641" y="2660"/>
                  </a:lnTo>
                  <a:lnTo>
                    <a:pt x="589" y="2804"/>
                  </a:lnTo>
                  <a:lnTo>
                    <a:pt x="534" y="2946"/>
                  </a:lnTo>
                  <a:lnTo>
                    <a:pt x="500" y="3090"/>
                  </a:lnTo>
                  <a:lnTo>
                    <a:pt x="480" y="3233"/>
                  </a:lnTo>
                  <a:lnTo>
                    <a:pt x="463" y="3394"/>
                  </a:lnTo>
                  <a:lnTo>
                    <a:pt x="463" y="3537"/>
                  </a:lnTo>
                  <a:lnTo>
                    <a:pt x="480" y="3661"/>
                  </a:lnTo>
                  <a:lnTo>
                    <a:pt x="517" y="3802"/>
                  </a:lnTo>
                  <a:lnTo>
                    <a:pt x="571" y="3927"/>
                  </a:lnTo>
                  <a:lnTo>
                    <a:pt x="624" y="4052"/>
                  </a:lnTo>
                  <a:lnTo>
                    <a:pt x="141" y="4928"/>
                  </a:lnTo>
                  <a:lnTo>
                    <a:pt x="88" y="5016"/>
                  </a:lnTo>
                  <a:lnTo>
                    <a:pt x="52" y="5123"/>
                  </a:lnTo>
                  <a:lnTo>
                    <a:pt x="15" y="5320"/>
                  </a:lnTo>
                  <a:lnTo>
                    <a:pt x="0" y="5535"/>
                  </a:lnTo>
                  <a:lnTo>
                    <a:pt x="37" y="5731"/>
                  </a:lnTo>
                  <a:lnTo>
                    <a:pt x="107" y="5930"/>
                  </a:lnTo>
                  <a:lnTo>
                    <a:pt x="212" y="6107"/>
                  </a:lnTo>
                  <a:lnTo>
                    <a:pt x="356" y="6268"/>
                  </a:lnTo>
                  <a:lnTo>
                    <a:pt x="445" y="6339"/>
                  </a:lnTo>
                  <a:lnTo>
                    <a:pt x="534" y="6391"/>
                  </a:lnTo>
                  <a:close/>
                  <a:moveTo>
                    <a:pt x="2196" y="4607"/>
                  </a:moveTo>
                  <a:lnTo>
                    <a:pt x="2429" y="4535"/>
                  </a:lnTo>
                  <a:lnTo>
                    <a:pt x="2663" y="4430"/>
                  </a:lnTo>
                  <a:lnTo>
                    <a:pt x="2894" y="4321"/>
                  </a:lnTo>
                  <a:lnTo>
                    <a:pt x="3108" y="4161"/>
                  </a:lnTo>
                  <a:lnTo>
                    <a:pt x="3252" y="4035"/>
                  </a:lnTo>
                  <a:lnTo>
                    <a:pt x="3394" y="3890"/>
                  </a:lnTo>
                  <a:lnTo>
                    <a:pt x="3538" y="3713"/>
                  </a:lnTo>
                  <a:lnTo>
                    <a:pt x="3646" y="3553"/>
                  </a:lnTo>
                  <a:lnTo>
                    <a:pt x="3790" y="3786"/>
                  </a:lnTo>
                  <a:lnTo>
                    <a:pt x="3951" y="4017"/>
                  </a:lnTo>
                  <a:lnTo>
                    <a:pt x="4110" y="4231"/>
                  </a:lnTo>
                  <a:lnTo>
                    <a:pt x="4289" y="4446"/>
                  </a:lnTo>
                  <a:lnTo>
                    <a:pt x="4503" y="4642"/>
                  </a:lnTo>
                  <a:lnTo>
                    <a:pt x="4736" y="4823"/>
                  </a:lnTo>
                  <a:lnTo>
                    <a:pt x="5003" y="5016"/>
                  </a:lnTo>
                  <a:lnTo>
                    <a:pt x="5271" y="5160"/>
                  </a:lnTo>
                  <a:lnTo>
                    <a:pt x="5557" y="5302"/>
                  </a:lnTo>
                  <a:lnTo>
                    <a:pt x="5845" y="5412"/>
                  </a:lnTo>
                  <a:lnTo>
                    <a:pt x="6131" y="5483"/>
                  </a:lnTo>
                  <a:lnTo>
                    <a:pt x="6413" y="5516"/>
                  </a:lnTo>
                  <a:lnTo>
                    <a:pt x="6702" y="5554"/>
                  </a:lnTo>
                  <a:lnTo>
                    <a:pt x="6970" y="5535"/>
                  </a:lnTo>
                  <a:lnTo>
                    <a:pt x="6917" y="5731"/>
                  </a:lnTo>
                  <a:lnTo>
                    <a:pt x="6862" y="5909"/>
                  </a:lnTo>
                  <a:lnTo>
                    <a:pt x="6773" y="6087"/>
                  </a:lnTo>
                  <a:lnTo>
                    <a:pt x="6683" y="6250"/>
                  </a:lnTo>
                  <a:lnTo>
                    <a:pt x="6576" y="6411"/>
                  </a:lnTo>
                  <a:lnTo>
                    <a:pt x="6469" y="6554"/>
                  </a:lnTo>
                  <a:lnTo>
                    <a:pt x="6327" y="6697"/>
                  </a:lnTo>
                  <a:lnTo>
                    <a:pt x="6201" y="6821"/>
                  </a:lnTo>
                  <a:lnTo>
                    <a:pt x="6041" y="6945"/>
                  </a:lnTo>
                  <a:lnTo>
                    <a:pt x="5879" y="7053"/>
                  </a:lnTo>
                  <a:lnTo>
                    <a:pt x="5718" y="7143"/>
                  </a:lnTo>
                  <a:lnTo>
                    <a:pt x="5541" y="7232"/>
                  </a:lnTo>
                  <a:lnTo>
                    <a:pt x="5361" y="7284"/>
                  </a:lnTo>
                  <a:lnTo>
                    <a:pt x="5182" y="7339"/>
                  </a:lnTo>
                  <a:lnTo>
                    <a:pt x="4988" y="7374"/>
                  </a:lnTo>
                  <a:lnTo>
                    <a:pt x="4789" y="7409"/>
                  </a:lnTo>
                  <a:lnTo>
                    <a:pt x="4610" y="7409"/>
                  </a:lnTo>
                  <a:lnTo>
                    <a:pt x="4414" y="7409"/>
                  </a:lnTo>
                  <a:lnTo>
                    <a:pt x="4180" y="7374"/>
                  </a:lnTo>
                  <a:lnTo>
                    <a:pt x="3966" y="7321"/>
                  </a:lnTo>
                  <a:lnTo>
                    <a:pt x="3752" y="7249"/>
                  </a:lnTo>
                  <a:lnTo>
                    <a:pt x="3538" y="7160"/>
                  </a:lnTo>
                  <a:lnTo>
                    <a:pt x="3342" y="7053"/>
                  </a:lnTo>
                  <a:lnTo>
                    <a:pt x="3163" y="6929"/>
                  </a:lnTo>
                  <a:lnTo>
                    <a:pt x="2983" y="6786"/>
                  </a:lnTo>
                  <a:lnTo>
                    <a:pt x="2823" y="6642"/>
                  </a:lnTo>
                  <a:lnTo>
                    <a:pt x="2679" y="6464"/>
                  </a:lnTo>
                  <a:lnTo>
                    <a:pt x="2555" y="6284"/>
                  </a:lnTo>
                  <a:lnTo>
                    <a:pt x="2429" y="6087"/>
                  </a:lnTo>
                  <a:lnTo>
                    <a:pt x="2340" y="5894"/>
                  </a:lnTo>
                  <a:lnTo>
                    <a:pt x="2270" y="5678"/>
                  </a:lnTo>
                  <a:lnTo>
                    <a:pt x="2217" y="5446"/>
                  </a:lnTo>
                  <a:lnTo>
                    <a:pt x="2180" y="5213"/>
                  </a:lnTo>
                  <a:lnTo>
                    <a:pt x="2162" y="4982"/>
                  </a:lnTo>
                  <a:lnTo>
                    <a:pt x="2180" y="4786"/>
                  </a:lnTo>
                  <a:lnTo>
                    <a:pt x="2196" y="4607"/>
                  </a:lnTo>
                  <a:close/>
                </a:path>
              </a:pathLst>
            </a:custGeom>
            <a:solidFill>
              <a:srgbClr val="099FA5"/>
            </a:solidFill>
            <a:ln w="76200" cap="flat" cmpd="sng" algn="ctr">
              <a:noFill/>
              <a:prstDash val="solid"/>
              <a:headEnd type="oval"/>
              <a:tailEnd type="triangle" w="med" len="med"/>
            </a:ln>
            <a:effectLst/>
          </p:spPr>
          <p:txBody>
            <a:bodyPr vert="horz" wrap="square" lIns="68580" tIns="34290" rIns="68580" bIns="34290" numCol="1" rtlCol="0" anchor="ctr" anchorCtr="0" compatLnSpc="0">
              <a:noAutofit/>
            </a:bodyPr>
            <a:lstStyle/>
            <a:p>
              <a:pPr lvl="0" algn="ctr"/>
              <a:endParaRPr lang="zh-CN" altLang="en-US" sz="863" kern="0" dirty="0">
                <a:sym typeface="+mn-ea"/>
              </a:endParaRPr>
            </a:p>
          </p:txBody>
        </p:sp>
        <p:sp>
          <p:nvSpPr>
            <p:cNvPr id="108" name="Freeform 20"/>
            <p:cNvSpPr>
              <a:spLocks noEditPoints="1"/>
            </p:cNvSpPr>
            <p:nvPr/>
          </p:nvSpPr>
          <p:spPr bwMode="auto">
            <a:xfrm>
              <a:off x="5713413" y="3128963"/>
              <a:ext cx="841375" cy="452438"/>
            </a:xfrm>
            <a:custGeom>
              <a:avLst/>
              <a:gdLst/>
              <a:ahLst/>
              <a:cxnLst>
                <a:cxn ang="0">
                  <a:pos x="0" y="4980"/>
                </a:cxn>
                <a:cxn ang="0">
                  <a:pos x="10602" y="5695"/>
                </a:cxn>
                <a:cxn ang="0">
                  <a:pos x="10602" y="500"/>
                </a:cxn>
                <a:cxn ang="0">
                  <a:pos x="10566" y="303"/>
                </a:cxn>
                <a:cxn ang="0">
                  <a:pos x="10458" y="141"/>
                </a:cxn>
                <a:cxn ang="0">
                  <a:pos x="10298" y="37"/>
                </a:cxn>
                <a:cxn ang="0">
                  <a:pos x="10099" y="0"/>
                </a:cxn>
                <a:cxn ang="0">
                  <a:pos x="1305" y="0"/>
                </a:cxn>
                <a:cxn ang="0">
                  <a:pos x="411" y="16"/>
                </a:cxn>
                <a:cxn ang="0">
                  <a:pos x="234" y="89"/>
                </a:cxn>
                <a:cxn ang="0">
                  <a:pos x="90" y="231"/>
                </a:cxn>
                <a:cxn ang="0">
                  <a:pos x="18" y="408"/>
                </a:cxn>
                <a:cxn ang="0">
                  <a:pos x="5291" y="2001"/>
                </a:cxn>
                <a:cxn ang="0">
                  <a:pos x="5918" y="2053"/>
                </a:cxn>
                <a:cxn ang="0">
                  <a:pos x="6417" y="2160"/>
                </a:cxn>
                <a:cxn ang="0">
                  <a:pos x="6758" y="2338"/>
                </a:cxn>
                <a:cxn ang="0">
                  <a:pos x="6846" y="2446"/>
                </a:cxn>
                <a:cxn ang="0">
                  <a:pos x="6883" y="2552"/>
                </a:cxn>
                <a:cxn ang="0">
                  <a:pos x="6846" y="2661"/>
                </a:cxn>
                <a:cxn ang="0">
                  <a:pos x="6758" y="2768"/>
                </a:cxn>
                <a:cxn ang="0">
                  <a:pos x="6417" y="2945"/>
                </a:cxn>
                <a:cxn ang="0">
                  <a:pos x="5918" y="3053"/>
                </a:cxn>
                <a:cxn ang="0">
                  <a:pos x="5291" y="3105"/>
                </a:cxn>
                <a:cxn ang="0">
                  <a:pos x="4667" y="3053"/>
                </a:cxn>
                <a:cxn ang="0">
                  <a:pos x="4165" y="2945"/>
                </a:cxn>
                <a:cxn ang="0">
                  <a:pos x="3827" y="2768"/>
                </a:cxn>
                <a:cxn ang="0">
                  <a:pos x="3738" y="2661"/>
                </a:cxn>
                <a:cxn ang="0">
                  <a:pos x="3700" y="2552"/>
                </a:cxn>
                <a:cxn ang="0">
                  <a:pos x="3738" y="2446"/>
                </a:cxn>
                <a:cxn ang="0">
                  <a:pos x="3827" y="2338"/>
                </a:cxn>
                <a:cxn ang="0">
                  <a:pos x="4165" y="2160"/>
                </a:cxn>
                <a:cxn ang="0">
                  <a:pos x="4667" y="2053"/>
                </a:cxn>
                <a:cxn ang="0">
                  <a:pos x="5291" y="2001"/>
                </a:cxn>
              </a:cxnLst>
              <a:rect l="0" t="0" r="r" b="b"/>
              <a:pathLst>
                <a:path w="10602" h="5695">
                  <a:moveTo>
                    <a:pt x="0" y="500"/>
                  </a:moveTo>
                  <a:lnTo>
                    <a:pt x="0" y="4980"/>
                  </a:lnTo>
                  <a:lnTo>
                    <a:pt x="0" y="5695"/>
                  </a:lnTo>
                  <a:lnTo>
                    <a:pt x="10602" y="5695"/>
                  </a:lnTo>
                  <a:lnTo>
                    <a:pt x="10602" y="4980"/>
                  </a:lnTo>
                  <a:lnTo>
                    <a:pt x="10602" y="500"/>
                  </a:lnTo>
                  <a:lnTo>
                    <a:pt x="10602" y="408"/>
                  </a:lnTo>
                  <a:lnTo>
                    <a:pt x="10566" y="303"/>
                  </a:lnTo>
                  <a:lnTo>
                    <a:pt x="10513" y="231"/>
                  </a:lnTo>
                  <a:lnTo>
                    <a:pt x="10458" y="141"/>
                  </a:lnTo>
                  <a:lnTo>
                    <a:pt x="10388" y="89"/>
                  </a:lnTo>
                  <a:lnTo>
                    <a:pt x="10298" y="37"/>
                  </a:lnTo>
                  <a:lnTo>
                    <a:pt x="10207" y="16"/>
                  </a:lnTo>
                  <a:lnTo>
                    <a:pt x="10099" y="0"/>
                  </a:lnTo>
                  <a:lnTo>
                    <a:pt x="9421" y="0"/>
                  </a:lnTo>
                  <a:lnTo>
                    <a:pt x="1305" y="0"/>
                  </a:lnTo>
                  <a:lnTo>
                    <a:pt x="519" y="0"/>
                  </a:lnTo>
                  <a:lnTo>
                    <a:pt x="411" y="16"/>
                  </a:lnTo>
                  <a:lnTo>
                    <a:pt x="323" y="37"/>
                  </a:lnTo>
                  <a:lnTo>
                    <a:pt x="234" y="89"/>
                  </a:lnTo>
                  <a:lnTo>
                    <a:pt x="162" y="141"/>
                  </a:lnTo>
                  <a:lnTo>
                    <a:pt x="90" y="231"/>
                  </a:lnTo>
                  <a:lnTo>
                    <a:pt x="55" y="303"/>
                  </a:lnTo>
                  <a:lnTo>
                    <a:pt x="18" y="408"/>
                  </a:lnTo>
                  <a:lnTo>
                    <a:pt x="0" y="500"/>
                  </a:lnTo>
                  <a:close/>
                  <a:moveTo>
                    <a:pt x="5291" y="2001"/>
                  </a:moveTo>
                  <a:lnTo>
                    <a:pt x="5615" y="2016"/>
                  </a:lnTo>
                  <a:lnTo>
                    <a:pt x="5918" y="2053"/>
                  </a:lnTo>
                  <a:lnTo>
                    <a:pt x="6186" y="2106"/>
                  </a:lnTo>
                  <a:lnTo>
                    <a:pt x="6417" y="2160"/>
                  </a:lnTo>
                  <a:lnTo>
                    <a:pt x="6616" y="2249"/>
                  </a:lnTo>
                  <a:lnTo>
                    <a:pt x="6758" y="2338"/>
                  </a:lnTo>
                  <a:lnTo>
                    <a:pt x="6812" y="2392"/>
                  </a:lnTo>
                  <a:lnTo>
                    <a:pt x="6846" y="2446"/>
                  </a:lnTo>
                  <a:lnTo>
                    <a:pt x="6865" y="2497"/>
                  </a:lnTo>
                  <a:lnTo>
                    <a:pt x="6883" y="2552"/>
                  </a:lnTo>
                  <a:lnTo>
                    <a:pt x="6865" y="2607"/>
                  </a:lnTo>
                  <a:lnTo>
                    <a:pt x="6846" y="2661"/>
                  </a:lnTo>
                  <a:lnTo>
                    <a:pt x="6812" y="2713"/>
                  </a:lnTo>
                  <a:lnTo>
                    <a:pt x="6758" y="2768"/>
                  </a:lnTo>
                  <a:lnTo>
                    <a:pt x="6616" y="2856"/>
                  </a:lnTo>
                  <a:lnTo>
                    <a:pt x="6417" y="2945"/>
                  </a:lnTo>
                  <a:lnTo>
                    <a:pt x="6186" y="2999"/>
                  </a:lnTo>
                  <a:lnTo>
                    <a:pt x="5918" y="3053"/>
                  </a:lnTo>
                  <a:lnTo>
                    <a:pt x="5615" y="3087"/>
                  </a:lnTo>
                  <a:lnTo>
                    <a:pt x="5291" y="3105"/>
                  </a:lnTo>
                  <a:lnTo>
                    <a:pt x="4971" y="3087"/>
                  </a:lnTo>
                  <a:lnTo>
                    <a:pt x="4667" y="3053"/>
                  </a:lnTo>
                  <a:lnTo>
                    <a:pt x="4398" y="2999"/>
                  </a:lnTo>
                  <a:lnTo>
                    <a:pt x="4165" y="2945"/>
                  </a:lnTo>
                  <a:lnTo>
                    <a:pt x="3969" y="2856"/>
                  </a:lnTo>
                  <a:lnTo>
                    <a:pt x="3827" y="2768"/>
                  </a:lnTo>
                  <a:lnTo>
                    <a:pt x="3773" y="2713"/>
                  </a:lnTo>
                  <a:lnTo>
                    <a:pt x="3738" y="2661"/>
                  </a:lnTo>
                  <a:lnTo>
                    <a:pt x="3700" y="2607"/>
                  </a:lnTo>
                  <a:lnTo>
                    <a:pt x="3700" y="2552"/>
                  </a:lnTo>
                  <a:lnTo>
                    <a:pt x="3700" y="2497"/>
                  </a:lnTo>
                  <a:lnTo>
                    <a:pt x="3738" y="2446"/>
                  </a:lnTo>
                  <a:lnTo>
                    <a:pt x="3773" y="2392"/>
                  </a:lnTo>
                  <a:lnTo>
                    <a:pt x="3827" y="2338"/>
                  </a:lnTo>
                  <a:lnTo>
                    <a:pt x="3969" y="2249"/>
                  </a:lnTo>
                  <a:lnTo>
                    <a:pt x="4165" y="2160"/>
                  </a:lnTo>
                  <a:lnTo>
                    <a:pt x="4398" y="2106"/>
                  </a:lnTo>
                  <a:lnTo>
                    <a:pt x="4667" y="2053"/>
                  </a:lnTo>
                  <a:lnTo>
                    <a:pt x="4971" y="2016"/>
                  </a:lnTo>
                  <a:lnTo>
                    <a:pt x="5291" y="2001"/>
                  </a:lnTo>
                  <a:close/>
                </a:path>
              </a:pathLst>
            </a:custGeom>
            <a:solidFill>
              <a:srgbClr val="099FA5"/>
            </a:solidFill>
            <a:ln w="76200" cap="flat" cmpd="sng" algn="ctr">
              <a:noFill/>
              <a:prstDash val="solid"/>
              <a:headEnd type="oval"/>
              <a:tailEnd type="triangle" w="med" len="med"/>
            </a:ln>
            <a:effectLst/>
          </p:spPr>
          <p:txBody>
            <a:bodyPr vert="horz" wrap="square" lIns="68580" tIns="34290" rIns="68580" bIns="34290" numCol="1" rtlCol="0" anchor="ctr" anchorCtr="0" compatLnSpc="0">
              <a:noAutofit/>
            </a:bodyPr>
            <a:lstStyle/>
            <a:p>
              <a:pPr lvl="0" algn="ctr"/>
              <a:endParaRPr lang="zh-CN" altLang="en-US" sz="863" kern="0" dirty="0">
                <a:sym typeface="+mn-ea"/>
              </a:endParaRPr>
            </a:p>
          </p:txBody>
        </p:sp>
      </p:grpSp>
      <p:sp>
        <p:nvSpPr>
          <p:cNvPr id="9" name="Freeform 96"/>
          <p:cNvSpPr>
            <a:spLocks noEditPoints="1"/>
          </p:cNvSpPr>
          <p:nvPr/>
        </p:nvSpPr>
        <p:spPr bwMode="auto">
          <a:xfrm>
            <a:off x="5052565" y="1908887"/>
            <a:ext cx="398445" cy="259995"/>
          </a:xfrm>
          <a:custGeom>
            <a:avLst/>
            <a:gdLst/>
            <a:ahLst/>
            <a:cxnLst>
              <a:cxn ang="0">
                <a:pos x="3527" y="336"/>
              </a:cxn>
              <a:cxn ang="0">
                <a:pos x="3842" y="801"/>
              </a:cxn>
              <a:cxn ang="0">
                <a:pos x="4165" y="1441"/>
              </a:cxn>
              <a:cxn ang="0">
                <a:pos x="1" y="2255"/>
              </a:cxn>
              <a:cxn ang="0">
                <a:pos x="88" y="3848"/>
              </a:cxn>
              <a:cxn ang="0">
                <a:pos x="550" y="5515"/>
              </a:cxn>
              <a:cxn ang="0">
                <a:pos x="1520" y="6661"/>
              </a:cxn>
              <a:cxn ang="0">
                <a:pos x="2488" y="7428"/>
              </a:cxn>
              <a:cxn ang="0">
                <a:pos x="3206" y="7880"/>
              </a:cxn>
              <a:cxn ang="0">
                <a:pos x="4307" y="9799"/>
              </a:cxn>
              <a:cxn ang="0">
                <a:pos x="4974" y="9165"/>
              </a:cxn>
              <a:cxn ang="0">
                <a:pos x="5689" y="9657"/>
              </a:cxn>
              <a:cxn ang="0">
                <a:pos x="6234" y="9849"/>
              </a:cxn>
              <a:cxn ang="0">
                <a:pos x="6481" y="11240"/>
              </a:cxn>
              <a:cxn ang="0">
                <a:pos x="7122" y="11894"/>
              </a:cxn>
              <a:cxn ang="0">
                <a:pos x="7064" y="12629"/>
              </a:cxn>
              <a:cxn ang="0">
                <a:pos x="6907" y="13283"/>
              </a:cxn>
              <a:cxn ang="0">
                <a:pos x="11774" y="13999"/>
              </a:cxn>
              <a:cxn ang="0">
                <a:pos x="9959" y="13529"/>
              </a:cxn>
              <a:cxn ang="0">
                <a:pos x="9619" y="12939"/>
              </a:cxn>
              <a:cxn ang="0">
                <a:pos x="9436" y="12352"/>
              </a:cxn>
              <a:cxn ang="0">
                <a:pos x="9397" y="11493"/>
              </a:cxn>
              <a:cxn ang="0">
                <a:pos x="10423" y="9675"/>
              </a:cxn>
              <a:cxn ang="0">
                <a:pos x="10808" y="9468"/>
              </a:cxn>
              <a:cxn ang="0">
                <a:pos x="11540" y="9143"/>
              </a:cxn>
              <a:cxn ang="0">
                <a:pos x="11850" y="8978"/>
              </a:cxn>
              <a:cxn ang="0">
                <a:pos x="12007" y="8846"/>
              </a:cxn>
              <a:cxn ang="0">
                <a:pos x="12759" y="8111"/>
              </a:cxn>
              <a:cxn ang="0">
                <a:pos x="13232" y="7951"/>
              </a:cxn>
              <a:cxn ang="0">
                <a:pos x="14114" y="7422"/>
              </a:cxn>
              <a:cxn ang="0">
                <a:pos x="15164" y="6329"/>
              </a:cxn>
              <a:cxn ang="0">
                <a:pos x="16018" y="4661"/>
              </a:cxn>
              <a:cxn ang="0">
                <a:pos x="16314" y="3065"/>
              </a:cxn>
              <a:cxn ang="0">
                <a:pos x="16297" y="1909"/>
              </a:cxn>
              <a:cxn ang="0">
                <a:pos x="3281" y="41"/>
              </a:cxn>
              <a:cxn ang="0">
                <a:pos x="3812" y="7100"/>
              </a:cxn>
              <a:cxn ang="0">
                <a:pos x="3156" y="6839"/>
              </a:cxn>
              <a:cxn ang="0">
                <a:pos x="2201" y="6186"/>
              </a:cxn>
              <a:cxn ang="0">
                <a:pos x="1377" y="5025"/>
              </a:cxn>
              <a:cxn ang="0">
                <a:pos x="971" y="3727"/>
              </a:cxn>
              <a:cxn ang="0">
                <a:pos x="857" y="2941"/>
              </a:cxn>
              <a:cxn ang="0">
                <a:pos x="883" y="2573"/>
              </a:cxn>
              <a:cxn ang="0">
                <a:pos x="15385" y="2389"/>
              </a:cxn>
              <a:cxn ang="0">
                <a:pos x="15406" y="2820"/>
              </a:cxn>
              <a:cxn ang="0">
                <a:pos x="15324" y="3679"/>
              </a:cxn>
              <a:cxn ang="0">
                <a:pos x="14974" y="4817"/>
              </a:cxn>
              <a:cxn ang="0">
                <a:pos x="14252" y="5962"/>
              </a:cxn>
              <a:cxn ang="0">
                <a:pos x="13402" y="6713"/>
              </a:cxn>
              <a:cxn ang="0">
                <a:pos x="12715" y="7105"/>
              </a:cxn>
              <a:cxn ang="0">
                <a:pos x="13046" y="2389"/>
              </a:cxn>
              <a:cxn ang="0">
                <a:pos x="6780" y="8144"/>
              </a:cxn>
              <a:cxn ang="0">
                <a:pos x="6085" y="7829"/>
              </a:cxn>
              <a:cxn ang="0">
                <a:pos x="5432" y="7301"/>
              </a:cxn>
              <a:cxn ang="0">
                <a:pos x="5252" y="6578"/>
              </a:cxn>
              <a:cxn ang="0">
                <a:pos x="5375" y="5755"/>
              </a:cxn>
              <a:cxn ang="0">
                <a:pos x="5641" y="4407"/>
              </a:cxn>
              <a:cxn ang="0">
                <a:pos x="5700" y="3335"/>
              </a:cxn>
              <a:cxn ang="0">
                <a:pos x="5635" y="1947"/>
              </a:cxn>
              <a:cxn ang="0">
                <a:pos x="5538" y="905"/>
              </a:cxn>
            </a:cxnLst>
            <a:rect l="0" t="0" r="r" b="b"/>
            <a:pathLst>
              <a:path w="16330" h="15893">
                <a:moveTo>
                  <a:pt x="3281" y="41"/>
                </a:moveTo>
                <a:lnTo>
                  <a:pt x="3286" y="48"/>
                </a:lnTo>
                <a:lnTo>
                  <a:pt x="3305" y="67"/>
                </a:lnTo>
                <a:lnTo>
                  <a:pt x="3332" y="98"/>
                </a:lnTo>
                <a:lnTo>
                  <a:pt x="3369" y="140"/>
                </a:lnTo>
                <a:lnTo>
                  <a:pt x="3415" y="195"/>
                </a:lnTo>
                <a:lnTo>
                  <a:pt x="3468" y="260"/>
                </a:lnTo>
                <a:lnTo>
                  <a:pt x="3497" y="297"/>
                </a:lnTo>
                <a:lnTo>
                  <a:pt x="3527" y="336"/>
                </a:lnTo>
                <a:lnTo>
                  <a:pt x="3559" y="378"/>
                </a:lnTo>
                <a:lnTo>
                  <a:pt x="3592" y="423"/>
                </a:lnTo>
                <a:lnTo>
                  <a:pt x="3625" y="470"/>
                </a:lnTo>
                <a:lnTo>
                  <a:pt x="3659" y="519"/>
                </a:lnTo>
                <a:lnTo>
                  <a:pt x="3695" y="570"/>
                </a:lnTo>
                <a:lnTo>
                  <a:pt x="3730" y="625"/>
                </a:lnTo>
                <a:lnTo>
                  <a:pt x="3767" y="681"/>
                </a:lnTo>
                <a:lnTo>
                  <a:pt x="3804" y="741"/>
                </a:lnTo>
                <a:lnTo>
                  <a:pt x="3842" y="801"/>
                </a:lnTo>
                <a:lnTo>
                  <a:pt x="3878" y="864"/>
                </a:lnTo>
                <a:lnTo>
                  <a:pt x="3916" y="929"/>
                </a:lnTo>
                <a:lnTo>
                  <a:pt x="3953" y="997"/>
                </a:lnTo>
                <a:lnTo>
                  <a:pt x="3990" y="1066"/>
                </a:lnTo>
                <a:lnTo>
                  <a:pt x="4026" y="1137"/>
                </a:lnTo>
                <a:lnTo>
                  <a:pt x="4062" y="1211"/>
                </a:lnTo>
                <a:lnTo>
                  <a:pt x="4098" y="1285"/>
                </a:lnTo>
                <a:lnTo>
                  <a:pt x="4131" y="1362"/>
                </a:lnTo>
                <a:lnTo>
                  <a:pt x="4165" y="1441"/>
                </a:lnTo>
                <a:lnTo>
                  <a:pt x="40" y="1441"/>
                </a:lnTo>
                <a:lnTo>
                  <a:pt x="36" y="1479"/>
                </a:lnTo>
                <a:lnTo>
                  <a:pt x="28" y="1588"/>
                </a:lnTo>
                <a:lnTo>
                  <a:pt x="22" y="1665"/>
                </a:lnTo>
                <a:lnTo>
                  <a:pt x="17" y="1758"/>
                </a:lnTo>
                <a:lnTo>
                  <a:pt x="12" y="1864"/>
                </a:lnTo>
                <a:lnTo>
                  <a:pt x="7" y="1983"/>
                </a:lnTo>
                <a:lnTo>
                  <a:pt x="4" y="2114"/>
                </a:lnTo>
                <a:lnTo>
                  <a:pt x="1" y="2255"/>
                </a:lnTo>
                <a:lnTo>
                  <a:pt x="0" y="2406"/>
                </a:lnTo>
                <a:lnTo>
                  <a:pt x="1" y="2566"/>
                </a:lnTo>
                <a:lnTo>
                  <a:pt x="3" y="2734"/>
                </a:lnTo>
                <a:lnTo>
                  <a:pt x="9" y="2908"/>
                </a:lnTo>
                <a:lnTo>
                  <a:pt x="17" y="3088"/>
                </a:lnTo>
                <a:lnTo>
                  <a:pt x="30" y="3273"/>
                </a:lnTo>
                <a:lnTo>
                  <a:pt x="45" y="3463"/>
                </a:lnTo>
                <a:lnTo>
                  <a:pt x="63" y="3654"/>
                </a:lnTo>
                <a:lnTo>
                  <a:pt x="88" y="3848"/>
                </a:lnTo>
                <a:lnTo>
                  <a:pt x="115" y="4043"/>
                </a:lnTo>
                <a:lnTo>
                  <a:pt x="149" y="4237"/>
                </a:lnTo>
                <a:lnTo>
                  <a:pt x="187" y="4431"/>
                </a:lnTo>
                <a:lnTo>
                  <a:pt x="232" y="4622"/>
                </a:lnTo>
                <a:lnTo>
                  <a:pt x="282" y="4811"/>
                </a:lnTo>
                <a:lnTo>
                  <a:pt x="338" y="4995"/>
                </a:lnTo>
                <a:lnTo>
                  <a:pt x="401" y="5175"/>
                </a:lnTo>
                <a:lnTo>
                  <a:pt x="472" y="5349"/>
                </a:lnTo>
                <a:lnTo>
                  <a:pt x="550" y="5515"/>
                </a:lnTo>
                <a:lnTo>
                  <a:pt x="636" y="5674"/>
                </a:lnTo>
                <a:lnTo>
                  <a:pt x="729" y="5825"/>
                </a:lnTo>
                <a:lnTo>
                  <a:pt x="831" y="5964"/>
                </a:lnTo>
                <a:lnTo>
                  <a:pt x="942" y="6094"/>
                </a:lnTo>
                <a:lnTo>
                  <a:pt x="1057" y="6215"/>
                </a:lnTo>
                <a:lnTo>
                  <a:pt x="1174" y="6333"/>
                </a:lnTo>
                <a:lnTo>
                  <a:pt x="1289" y="6447"/>
                </a:lnTo>
                <a:lnTo>
                  <a:pt x="1405" y="6555"/>
                </a:lnTo>
                <a:lnTo>
                  <a:pt x="1520" y="6661"/>
                </a:lnTo>
                <a:lnTo>
                  <a:pt x="1634" y="6762"/>
                </a:lnTo>
                <a:lnTo>
                  <a:pt x="1747" y="6859"/>
                </a:lnTo>
                <a:lnTo>
                  <a:pt x="1859" y="6952"/>
                </a:lnTo>
                <a:lnTo>
                  <a:pt x="1969" y="7042"/>
                </a:lnTo>
                <a:lnTo>
                  <a:pt x="2077" y="7127"/>
                </a:lnTo>
                <a:lnTo>
                  <a:pt x="2184" y="7208"/>
                </a:lnTo>
                <a:lnTo>
                  <a:pt x="2288" y="7285"/>
                </a:lnTo>
                <a:lnTo>
                  <a:pt x="2389" y="7359"/>
                </a:lnTo>
                <a:lnTo>
                  <a:pt x="2488" y="7428"/>
                </a:lnTo>
                <a:lnTo>
                  <a:pt x="2583" y="7494"/>
                </a:lnTo>
                <a:lnTo>
                  <a:pt x="2676" y="7556"/>
                </a:lnTo>
                <a:lnTo>
                  <a:pt x="2764" y="7614"/>
                </a:lnTo>
                <a:lnTo>
                  <a:pt x="2849" y="7667"/>
                </a:lnTo>
                <a:lnTo>
                  <a:pt x="2929" y="7718"/>
                </a:lnTo>
                <a:lnTo>
                  <a:pt x="3006" y="7765"/>
                </a:lnTo>
                <a:lnTo>
                  <a:pt x="3077" y="7807"/>
                </a:lnTo>
                <a:lnTo>
                  <a:pt x="3144" y="7846"/>
                </a:lnTo>
                <a:lnTo>
                  <a:pt x="3206" y="7880"/>
                </a:lnTo>
                <a:lnTo>
                  <a:pt x="3262" y="7912"/>
                </a:lnTo>
                <a:lnTo>
                  <a:pt x="3357" y="7963"/>
                </a:lnTo>
                <a:lnTo>
                  <a:pt x="3427" y="8000"/>
                </a:lnTo>
                <a:lnTo>
                  <a:pt x="3471" y="8022"/>
                </a:lnTo>
                <a:lnTo>
                  <a:pt x="3486" y="8029"/>
                </a:lnTo>
                <a:lnTo>
                  <a:pt x="3486" y="8606"/>
                </a:lnTo>
                <a:lnTo>
                  <a:pt x="2666" y="8400"/>
                </a:lnTo>
                <a:lnTo>
                  <a:pt x="2748" y="9223"/>
                </a:lnTo>
                <a:lnTo>
                  <a:pt x="4307" y="9799"/>
                </a:lnTo>
                <a:lnTo>
                  <a:pt x="4537" y="8681"/>
                </a:lnTo>
                <a:lnTo>
                  <a:pt x="4560" y="8715"/>
                </a:lnTo>
                <a:lnTo>
                  <a:pt x="4585" y="8748"/>
                </a:lnTo>
                <a:lnTo>
                  <a:pt x="4609" y="8780"/>
                </a:lnTo>
                <a:lnTo>
                  <a:pt x="4635" y="8811"/>
                </a:lnTo>
                <a:lnTo>
                  <a:pt x="4719" y="8909"/>
                </a:lnTo>
                <a:lnTo>
                  <a:pt x="4804" y="9000"/>
                </a:lnTo>
                <a:lnTo>
                  <a:pt x="4889" y="9085"/>
                </a:lnTo>
                <a:lnTo>
                  <a:pt x="4974" y="9165"/>
                </a:lnTo>
                <a:lnTo>
                  <a:pt x="5057" y="9239"/>
                </a:lnTo>
                <a:lnTo>
                  <a:pt x="5140" y="9308"/>
                </a:lnTo>
                <a:lnTo>
                  <a:pt x="5223" y="9372"/>
                </a:lnTo>
                <a:lnTo>
                  <a:pt x="5304" y="9430"/>
                </a:lnTo>
                <a:lnTo>
                  <a:pt x="5384" y="9484"/>
                </a:lnTo>
                <a:lnTo>
                  <a:pt x="5462" y="9534"/>
                </a:lnTo>
                <a:lnTo>
                  <a:pt x="5540" y="9580"/>
                </a:lnTo>
                <a:lnTo>
                  <a:pt x="5615" y="9621"/>
                </a:lnTo>
                <a:lnTo>
                  <a:pt x="5689" y="9657"/>
                </a:lnTo>
                <a:lnTo>
                  <a:pt x="5760" y="9691"/>
                </a:lnTo>
                <a:lnTo>
                  <a:pt x="5830" y="9721"/>
                </a:lnTo>
                <a:lnTo>
                  <a:pt x="5896" y="9748"/>
                </a:lnTo>
                <a:lnTo>
                  <a:pt x="5960" y="9771"/>
                </a:lnTo>
                <a:lnTo>
                  <a:pt x="6022" y="9792"/>
                </a:lnTo>
                <a:lnTo>
                  <a:pt x="6080" y="9810"/>
                </a:lnTo>
                <a:lnTo>
                  <a:pt x="6135" y="9825"/>
                </a:lnTo>
                <a:lnTo>
                  <a:pt x="6186" y="9839"/>
                </a:lnTo>
                <a:lnTo>
                  <a:pt x="6234" y="9849"/>
                </a:lnTo>
                <a:lnTo>
                  <a:pt x="6279" y="9858"/>
                </a:lnTo>
                <a:lnTo>
                  <a:pt x="6320" y="9865"/>
                </a:lnTo>
                <a:lnTo>
                  <a:pt x="6355" y="9871"/>
                </a:lnTo>
                <a:lnTo>
                  <a:pt x="6388" y="9875"/>
                </a:lnTo>
                <a:lnTo>
                  <a:pt x="6416" y="9878"/>
                </a:lnTo>
                <a:lnTo>
                  <a:pt x="6439" y="9880"/>
                </a:lnTo>
                <a:lnTo>
                  <a:pt x="6470" y="9882"/>
                </a:lnTo>
                <a:lnTo>
                  <a:pt x="6481" y="9882"/>
                </a:lnTo>
                <a:lnTo>
                  <a:pt x="6481" y="11240"/>
                </a:lnTo>
                <a:lnTo>
                  <a:pt x="7137" y="11240"/>
                </a:lnTo>
                <a:lnTo>
                  <a:pt x="7137" y="11254"/>
                </a:lnTo>
                <a:lnTo>
                  <a:pt x="7137" y="11293"/>
                </a:lnTo>
                <a:lnTo>
                  <a:pt x="7136" y="11354"/>
                </a:lnTo>
                <a:lnTo>
                  <a:pt x="7136" y="11435"/>
                </a:lnTo>
                <a:lnTo>
                  <a:pt x="7133" y="11532"/>
                </a:lnTo>
                <a:lnTo>
                  <a:pt x="7131" y="11642"/>
                </a:lnTo>
                <a:lnTo>
                  <a:pt x="7127" y="11764"/>
                </a:lnTo>
                <a:lnTo>
                  <a:pt x="7122" y="11894"/>
                </a:lnTo>
                <a:lnTo>
                  <a:pt x="7116" y="12030"/>
                </a:lnTo>
                <a:lnTo>
                  <a:pt x="7108" y="12167"/>
                </a:lnTo>
                <a:lnTo>
                  <a:pt x="7103" y="12236"/>
                </a:lnTo>
                <a:lnTo>
                  <a:pt x="7097" y="12305"/>
                </a:lnTo>
                <a:lnTo>
                  <a:pt x="7091" y="12373"/>
                </a:lnTo>
                <a:lnTo>
                  <a:pt x="7085" y="12439"/>
                </a:lnTo>
                <a:lnTo>
                  <a:pt x="7079" y="12504"/>
                </a:lnTo>
                <a:lnTo>
                  <a:pt x="7072" y="12567"/>
                </a:lnTo>
                <a:lnTo>
                  <a:pt x="7064" y="12629"/>
                </a:lnTo>
                <a:lnTo>
                  <a:pt x="7055" y="12687"/>
                </a:lnTo>
                <a:lnTo>
                  <a:pt x="7045" y="12742"/>
                </a:lnTo>
                <a:lnTo>
                  <a:pt x="7036" y="12795"/>
                </a:lnTo>
                <a:lnTo>
                  <a:pt x="7026" y="12843"/>
                </a:lnTo>
                <a:lnTo>
                  <a:pt x="7015" y="12887"/>
                </a:lnTo>
                <a:lnTo>
                  <a:pt x="6974" y="13037"/>
                </a:lnTo>
                <a:lnTo>
                  <a:pt x="6943" y="13149"/>
                </a:lnTo>
                <a:lnTo>
                  <a:pt x="6921" y="13230"/>
                </a:lnTo>
                <a:lnTo>
                  <a:pt x="6907" y="13283"/>
                </a:lnTo>
                <a:lnTo>
                  <a:pt x="6897" y="13317"/>
                </a:lnTo>
                <a:lnTo>
                  <a:pt x="6893" y="13333"/>
                </a:lnTo>
                <a:lnTo>
                  <a:pt x="6891" y="13340"/>
                </a:lnTo>
                <a:lnTo>
                  <a:pt x="6891" y="13341"/>
                </a:lnTo>
                <a:lnTo>
                  <a:pt x="6440" y="13958"/>
                </a:lnTo>
                <a:lnTo>
                  <a:pt x="4799" y="13958"/>
                </a:lnTo>
                <a:lnTo>
                  <a:pt x="4389" y="15893"/>
                </a:lnTo>
                <a:lnTo>
                  <a:pt x="12350" y="15893"/>
                </a:lnTo>
                <a:lnTo>
                  <a:pt x="11774" y="13999"/>
                </a:lnTo>
                <a:lnTo>
                  <a:pt x="10297" y="13999"/>
                </a:lnTo>
                <a:lnTo>
                  <a:pt x="10288" y="13987"/>
                </a:lnTo>
                <a:lnTo>
                  <a:pt x="10261" y="13954"/>
                </a:lnTo>
                <a:lnTo>
                  <a:pt x="10221" y="13900"/>
                </a:lnTo>
                <a:lnTo>
                  <a:pt x="10167" y="13828"/>
                </a:lnTo>
                <a:lnTo>
                  <a:pt x="10105" y="13742"/>
                </a:lnTo>
                <a:lnTo>
                  <a:pt x="10035" y="13641"/>
                </a:lnTo>
                <a:lnTo>
                  <a:pt x="9997" y="13586"/>
                </a:lnTo>
                <a:lnTo>
                  <a:pt x="9959" y="13529"/>
                </a:lnTo>
                <a:lnTo>
                  <a:pt x="9920" y="13470"/>
                </a:lnTo>
                <a:lnTo>
                  <a:pt x="9882" y="13407"/>
                </a:lnTo>
                <a:lnTo>
                  <a:pt x="9842" y="13344"/>
                </a:lnTo>
                <a:lnTo>
                  <a:pt x="9802" y="13279"/>
                </a:lnTo>
                <a:lnTo>
                  <a:pt x="9763" y="13213"/>
                </a:lnTo>
                <a:lnTo>
                  <a:pt x="9726" y="13145"/>
                </a:lnTo>
                <a:lnTo>
                  <a:pt x="9689" y="13076"/>
                </a:lnTo>
                <a:lnTo>
                  <a:pt x="9653" y="13008"/>
                </a:lnTo>
                <a:lnTo>
                  <a:pt x="9619" y="12939"/>
                </a:lnTo>
                <a:lnTo>
                  <a:pt x="9587" y="12870"/>
                </a:lnTo>
                <a:lnTo>
                  <a:pt x="9557" y="12802"/>
                </a:lnTo>
                <a:lnTo>
                  <a:pt x="9530" y="12733"/>
                </a:lnTo>
                <a:lnTo>
                  <a:pt x="9505" y="12667"/>
                </a:lnTo>
                <a:lnTo>
                  <a:pt x="9484" y="12600"/>
                </a:lnTo>
                <a:lnTo>
                  <a:pt x="9465" y="12536"/>
                </a:lnTo>
                <a:lnTo>
                  <a:pt x="9451" y="12472"/>
                </a:lnTo>
                <a:lnTo>
                  <a:pt x="9441" y="12412"/>
                </a:lnTo>
                <a:lnTo>
                  <a:pt x="9436" y="12352"/>
                </a:lnTo>
                <a:lnTo>
                  <a:pt x="9428" y="12239"/>
                </a:lnTo>
                <a:lnTo>
                  <a:pt x="9421" y="12127"/>
                </a:lnTo>
                <a:lnTo>
                  <a:pt x="9416" y="12020"/>
                </a:lnTo>
                <a:lnTo>
                  <a:pt x="9411" y="11918"/>
                </a:lnTo>
                <a:lnTo>
                  <a:pt x="9407" y="11821"/>
                </a:lnTo>
                <a:lnTo>
                  <a:pt x="9404" y="11729"/>
                </a:lnTo>
                <a:lnTo>
                  <a:pt x="9401" y="11643"/>
                </a:lnTo>
                <a:lnTo>
                  <a:pt x="9399" y="11565"/>
                </a:lnTo>
                <a:lnTo>
                  <a:pt x="9397" y="11493"/>
                </a:lnTo>
                <a:lnTo>
                  <a:pt x="9396" y="11429"/>
                </a:lnTo>
                <a:lnTo>
                  <a:pt x="9395" y="11374"/>
                </a:lnTo>
                <a:lnTo>
                  <a:pt x="9395" y="11327"/>
                </a:lnTo>
                <a:lnTo>
                  <a:pt x="9395" y="11290"/>
                </a:lnTo>
                <a:lnTo>
                  <a:pt x="9394" y="11262"/>
                </a:lnTo>
                <a:lnTo>
                  <a:pt x="9394" y="11246"/>
                </a:lnTo>
                <a:lnTo>
                  <a:pt x="9394" y="11240"/>
                </a:lnTo>
                <a:lnTo>
                  <a:pt x="10423" y="11240"/>
                </a:lnTo>
                <a:lnTo>
                  <a:pt x="10423" y="9675"/>
                </a:lnTo>
                <a:lnTo>
                  <a:pt x="10429" y="9672"/>
                </a:lnTo>
                <a:lnTo>
                  <a:pt x="10445" y="9663"/>
                </a:lnTo>
                <a:lnTo>
                  <a:pt x="10472" y="9647"/>
                </a:lnTo>
                <a:lnTo>
                  <a:pt x="10507" y="9627"/>
                </a:lnTo>
                <a:lnTo>
                  <a:pt x="10552" y="9602"/>
                </a:lnTo>
                <a:lnTo>
                  <a:pt x="10605" y="9573"/>
                </a:lnTo>
                <a:lnTo>
                  <a:pt x="10667" y="9541"/>
                </a:lnTo>
                <a:lnTo>
                  <a:pt x="10734" y="9506"/>
                </a:lnTo>
                <a:lnTo>
                  <a:pt x="10808" y="9468"/>
                </a:lnTo>
                <a:lnTo>
                  <a:pt x="10887" y="9428"/>
                </a:lnTo>
                <a:lnTo>
                  <a:pt x="10972" y="9387"/>
                </a:lnTo>
                <a:lnTo>
                  <a:pt x="11061" y="9346"/>
                </a:lnTo>
                <a:lnTo>
                  <a:pt x="11153" y="9304"/>
                </a:lnTo>
                <a:lnTo>
                  <a:pt x="11248" y="9262"/>
                </a:lnTo>
                <a:lnTo>
                  <a:pt x="11346" y="9221"/>
                </a:lnTo>
                <a:lnTo>
                  <a:pt x="11445" y="9181"/>
                </a:lnTo>
                <a:lnTo>
                  <a:pt x="11494" y="9163"/>
                </a:lnTo>
                <a:lnTo>
                  <a:pt x="11540" y="9143"/>
                </a:lnTo>
                <a:lnTo>
                  <a:pt x="11584" y="9124"/>
                </a:lnTo>
                <a:lnTo>
                  <a:pt x="11625" y="9105"/>
                </a:lnTo>
                <a:lnTo>
                  <a:pt x="11664" y="9086"/>
                </a:lnTo>
                <a:lnTo>
                  <a:pt x="11700" y="9068"/>
                </a:lnTo>
                <a:lnTo>
                  <a:pt x="11734" y="9049"/>
                </a:lnTo>
                <a:lnTo>
                  <a:pt x="11767" y="9031"/>
                </a:lnTo>
                <a:lnTo>
                  <a:pt x="11796" y="9013"/>
                </a:lnTo>
                <a:lnTo>
                  <a:pt x="11824" y="8995"/>
                </a:lnTo>
                <a:lnTo>
                  <a:pt x="11850" y="8978"/>
                </a:lnTo>
                <a:lnTo>
                  <a:pt x="11875" y="8961"/>
                </a:lnTo>
                <a:lnTo>
                  <a:pt x="11896" y="8945"/>
                </a:lnTo>
                <a:lnTo>
                  <a:pt x="11917" y="8929"/>
                </a:lnTo>
                <a:lnTo>
                  <a:pt x="11936" y="8914"/>
                </a:lnTo>
                <a:lnTo>
                  <a:pt x="11954" y="8899"/>
                </a:lnTo>
                <a:lnTo>
                  <a:pt x="11969" y="8885"/>
                </a:lnTo>
                <a:lnTo>
                  <a:pt x="11983" y="8871"/>
                </a:lnTo>
                <a:lnTo>
                  <a:pt x="11995" y="8859"/>
                </a:lnTo>
                <a:lnTo>
                  <a:pt x="12007" y="8846"/>
                </a:lnTo>
                <a:lnTo>
                  <a:pt x="12026" y="8825"/>
                </a:lnTo>
                <a:lnTo>
                  <a:pt x="12039" y="8805"/>
                </a:lnTo>
                <a:lnTo>
                  <a:pt x="12057" y="8780"/>
                </a:lnTo>
                <a:lnTo>
                  <a:pt x="12061" y="8769"/>
                </a:lnTo>
                <a:lnTo>
                  <a:pt x="12103" y="9676"/>
                </a:lnTo>
                <a:lnTo>
                  <a:pt x="13539" y="9140"/>
                </a:lnTo>
                <a:lnTo>
                  <a:pt x="13497" y="8482"/>
                </a:lnTo>
                <a:lnTo>
                  <a:pt x="12800" y="8523"/>
                </a:lnTo>
                <a:lnTo>
                  <a:pt x="12759" y="8111"/>
                </a:lnTo>
                <a:lnTo>
                  <a:pt x="12776" y="8108"/>
                </a:lnTo>
                <a:lnTo>
                  <a:pt x="12827" y="8096"/>
                </a:lnTo>
                <a:lnTo>
                  <a:pt x="12865" y="8085"/>
                </a:lnTo>
                <a:lnTo>
                  <a:pt x="12910" y="8072"/>
                </a:lnTo>
                <a:lnTo>
                  <a:pt x="12962" y="8055"/>
                </a:lnTo>
                <a:lnTo>
                  <a:pt x="13020" y="8035"/>
                </a:lnTo>
                <a:lnTo>
                  <a:pt x="13085" y="8011"/>
                </a:lnTo>
                <a:lnTo>
                  <a:pt x="13156" y="7983"/>
                </a:lnTo>
                <a:lnTo>
                  <a:pt x="13232" y="7951"/>
                </a:lnTo>
                <a:lnTo>
                  <a:pt x="13314" y="7914"/>
                </a:lnTo>
                <a:lnTo>
                  <a:pt x="13401" y="7872"/>
                </a:lnTo>
                <a:lnTo>
                  <a:pt x="13492" y="7825"/>
                </a:lnTo>
                <a:lnTo>
                  <a:pt x="13588" y="7773"/>
                </a:lnTo>
                <a:lnTo>
                  <a:pt x="13687" y="7715"/>
                </a:lnTo>
                <a:lnTo>
                  <a:pt x="13790" y="7651"/>
                </a:lnTo>
                <a:lnTo>
                  <a:pt x="13895" y="7581"/>
                </a:lnTo>
                <a:lnTo>
                  <a:pt x="14003" y="7506"/>
                </a:lnTo>
                <a:lnTo>
                  <a:pt x="14114" y="7422"/>
                </a:lnTo>
                <a:lnTo>
                  <a:pt x="14228" y="7331"/>
                </a:lnTo>
                <a:lnTo>
                  <a:pt x="14343" y="7234"/>
                </a:lnTo>
                <a:lnTo>
                  <a:pt x="14458" y="7130"/>
                </a:lnTo>
                <a:lnTo>
                  <a:pt x="14576" y="7017"/>
                </a:lnTo>
                <a:lnTo>
                  <a:pt x="14694" y="6896"/>
                </a:lnTo>
                <a:lnTo>
                  <a:pt x="14811" y="6768"/>
                </a:lnTo>
                <a:lnTo>
                  <a:pt x="14930" y="6630"/>
                </a:lnTo>
                <a:lnTo>
                  <a:pt x="15048" y="6484"/>
                </a:lnTo>
                <a:lnTo>
                  <a:pt x="15164" y="6329"/>
                </a:lnTo>
                <a:lnTo>
                  <a:pt x="15281" y="6164"/>
                </a:lnTo>
                <a:lnTo>
                  <a:pt x="15395" y="5990"/>
                </a:lnTo>
                <a:lnTo>
                  <a:pt x="15507" y="5805"/>
                </a:lnTo>
                <a:lnTo>
                  <a:pt x="15615" y="5616"/>
                </a:lnTo>
                <a:lnTo>
                  <a:pt x="15712" y="5425"/>
                </a:lnTo>
                <a:lnTo>
                  <a:pt x="15800" y="5234"/>
                </a:lnTo>
                <a:lnTo>
                  <a:pt x="15881" y="5042"/>
                </a:lnTo>
                <a:lnTo>
                  <a:pt x="15952" y="4852"/>
                </a:lnTo>
                <a:lnTo>
                  <a:pt x="16018" y="4661"/>
                </a:lnTo>
                <a:lnTo>
                  <a:pt x="16074" y="4473"/>
                </a:lnTo>
                <a:lnTo>
                  <a:pt x="16125" y="4285"/>
                </a:lnTo>
                <a:lnTo>
                  <a:pt x="16168" y="4101"/>
                </a:lnTo>
                <a:lnTo>
                  <a:pt x="16205" y="3919"/>
                </a:lnTo>
                <a:lnTo>
                  <a:pt x="16237" y="3739"/>
                </a:lnTo>
                <a:lnTo>
                  <a:pt x="16264" y="3564"/>
                </a:lnTo>
                <a:lnTo>
                  <a:pt x="16285" y="3393"/>
                </a:lnTo>
                <a:lnTo>
                  <a:pt x="16301" y="3226"/>
                </a:lnTo>
                <a:lnTo>
                  <a:pt x="16314" y="3065"/>
                </a:lnTo>
                <a:lnTo>
                  <a:pt x="16323" y="2908"/>
                </a:lnTo>
                <a:lnTo>
                  <a:pt x="16328" y="2758"/>
                </a:lnTo>
                <a:lnTo>
                  <a:pt x="16330" y="2614"/>
                </a:lnTo>
                <a:lnTo>
                  <a:pt x="16329" y="2477"/>
                </a:lnTo>
                <a:lnTo>
                  <a:pt x="16326" y="2347"/>
                </a:lnTo>
                <a:lnTo>
                  <a:pt x="16321" y="2225"/>
                </a:lnTo>
                <a:lnTo>
                  <a:pt x="16314" y="2111"/>
                </a:lnTo>
                <a:lnTo>
                  <a:pt x="16307" y="2005"/>
                </a:lnTo>
                <a:lnTo>
                  <a:pt x="16297" y="1909"/>
                </a:lnTo>
                <a:lnTo>
                  <a:pt x="16289" y="1822"/>
                </a:lnTo>
                <a:lnTo>
                  <a:pt x="16280" y="1746"/>
                </a:lnTo>
                <a:lnTo>
                  <a:pt x="16271" y="1680"/>
                </a:lnTo>
                <a:lnTo>
                  <a:pt x="16263" y="1624"/>
                </a:lnTo>
                <a:lnTo>
                  <a:pt x="16250" y="1550"/>
                </a:lnTo>
                <a:lnTo>
                  <a:pt x="16246" y="1523"/>
                </a:lnTo>
                <a:lnTo>
                  <a:pt x="12389" y="1523"/>
                </a:lnTo>
                <a:lnTo>
                  <a:pt x="13046" y="0"/>
                </a:lnTo>
                <a:lnTo>
                  <a:pt x="3281" y="41"/>
                </a:lnTo>
                <a:close/>
                <a:moveTo>
                  <a:pt x="6810" y="13916"/>
                </a:moveTo>
                <a:lnTo>
                  <a:pt x="7965" y="13916"/>
                </a:lnTo>
                <a:lnTo>
                  <a:pt x="8042" y="13628"/>
                </a:lnTo>
                <a:lnTo>
                  <a:pt x="7342" y="13299"/>
                </a:lnTo>
                <a:lnTo>
                  <a:pt x="6810" y="13916"/>
                </a:lnTo>
                <a:close/>
                <a:moveTo>
                  <a:pt x="4307" y="3582"/>
                </a:moveTo>
                <a:lnTo>
                  <a:pt x="3897" y="7124"/>
                </a:lnTo>
                <a:lnTo>
                  <a:pt x="3874" y="7117"/>
                </a:lnTo>
                <a:lnTo>
                  <a:pt x="3812" y="7100"/>
                </a:lnTo>
                <a:lnTo>
                  <a:pt x="3767" y="7087"/>
                </a:lnTo>
                <a:lnTo>
                  <a:pt x="3714" y="7069"/>
                </a:lnTo>
                <a:lnTo>
                  <a:pt x="3653" y="7049"/>
                </a:lnTo>
                <a:lnTo>
                  <a:pt x="3584" y="7024"/>
                </a:lnTo>
                <a:lnTo>
                  <a:pt x="3510" y="6996"/>
                </a:lnTo>
                <a:lnTo>
                  <a:pt x="3429" y="6963"/>
                </a:lnTo>
                <a:lnTo>
                  <a:pt x="3343" y="6926"/>
                </a:lnTo>
                <a:lnTo>
                  <a:pt x="3252" y="6885"/>
                </a:lnTo>
                <a:lnTo>
                  <a:pt x="3156" y="6839"/>
                </a:lnTo>
                <a:lnTo>
                  <a:pt x="3057" y="6788"/>
                </a:lnTo>
                <a:lnTo>
                  <a:pt x="2955" y="6731"/>
                </a:lnTo>
                <a:lnTo>
                  <a:pt x="2850" y="6670"/>
                </a:lnTo>
                <a:lnTo>
                  <a:pt x="2743" y="6604"/>
                </a:lnTo>
                <a:lnTo>
                  <a:pt x="2635" y="6533"/>
                </a:lnTo>
                <a:lnTo>
                  <a:pt x="2526" y="6455"/>
                </a:lnTo>
                <a:lnTo>
                  <a:pt x="2418" y="6372"/>
                </a:lnTo>
                <a:lnTo>
                  <a:pt x="2309" y="6283"/>
                </a:lnTo>
                <a:lnTo>
                  <a:pt x="2201" y="6186"/>
                </a:lnTo>
                <a:lnTo>
                  <a:pt x="2095" y="6085"/>
                </a:lnTo>
                <a:lnTo>
                  <a:pt x="1992" y="5976"/>
                </a:lnTo>
                <a:lnTo>
                  <a:pt x="1891" y="5862"/>
                </a:lnTo>
                <a:lnTo>
                  <a:pt x="1793" y="5741"/>
                </a:lnTo>
                <a:lnTo>
                  <a:pt x="1700" y="5612"/>
                </a:lnTo>
                <a:lnTo>
                  <a:pt x="1611" y="5477"/>
                </a:lnTo>
                <a:lnTo>
                  <a:pt x="1527" y="5333"/>
                </a:lnTo>
                <a:lnTo>
                  <a:pt x="1448" y="5183"/>
                </a:lnTo>
                <a:lnTo>
                  <a:pt x="1377" y="5025"/>
                </a:lnTo>
                <a:lnTo>
                  <a:pt x="1312" y="4859"/>
                </a:lnTo>
                <a:lnTo>
                  <a:pt x="1252" y="4693"/>
                </a:lnTo>
                <a:lnTo>
                  <a:pt x="1198" y="4534"/>
                </a:lnTo>
                <a:lnTo>
                  <a:pt x="1149" y="4383"/>
                </a:lnTo>
                <a:lnTo>
                  <a:pt x="1105" y="4237"/>
                </a:lnTo>
                <a:lnTo>
                  <a:pt x="1066" y="4100"/>
                </a:lnTo>
                <a:lnTo>
                  <a:pt x="1030" y="3969"/>
                </a:lnTo>
                <a:lnTo>
                  <a:pt x="998" y="3845"/>
                </a:lnTo>
                <a:lnTo>
                  <a:pt x="971" y="3727"/>
                </a:lnTo>
                <a:lnTo>
                  <a:pt x="946" y="3617"/>
                </a:lnTo>
                <a:lnTo>
                  <a:pt x="926" y="3512"/>
                </a:lnTo>
                <a:lnTo>
                  <a:pt x="907" y="3413"/>
                </a:lnTo>
                <a:lnTo>
                  <a:pt x="893" y="3320"/>
                </a:lnTo>
                <a:lnTo>
                  <a:pt x="881" y="3233"/>
                </a:lnTo>
                <a:lnTo>
                  <a:pt x="872" y="3152"/>
                </a:lnTo>
                <a:lnTo>
                  <a:pt x="864" y="3076"/>
                </a:lnTo>
                <a:lnTo>
                  <a:pt x="860" y="3006"/>
                </a:lnTo>
                <a:lnTo>
                  <a:pt x="857" y="2941"/>
                </a:lnTo>
                <a:lnTo>
                  <a:pt x="856" y="2881"/>
                </a:lnTo>
                <a:lnTo>
                  <a:pt x="856" y="2827"/>
                </a:lnTo>
                <a:lnTo>
                  <a:pt x="857" y="2777"/>
                </a:lnTo>
                <a:lnTo>
                  <a:pt x="860" y="2732"/>
                </a:lnTo>
                <a:lnTo>
                  <a:pt x="863" y="2692"/>
                </a:lnTo>
                <a:lnTo>
                  <a:pt x="869" y="2656"/>
                </a:lnTo>
                <a:lnTo>
                  <a:pt x="873" y="2624"/>
                </a:lnTo>
                <a:lnTo>
                  <a:pt x="878" y="2596"/>
                </a:lnTo>
                <a:lnTo>
                  <a:pt x="883" y="2573"/>
                </a:lnTo>
                <a:lnTo>
                  <a:pt x="887" y="2553"/>
                </a:lnTo>
                <a:lnTo>
                  <a:pt x="892" y="2538"/>
                </a:lnTo>
                <a:lnTo>
                  <a:pt x="898" y="2519"/>
                </a:lnTo>
                <a:lnTo>
                  <a:pt x="901" y="2511"/>
                </a:lnTo>
                <a:lnTo>
                  <a:pt x="3282" y="2511"/>
                </a:lnTo>
                <a:lnTo>
                  <a:pt x="3282" y="3582"/>
                </a:lnTo>
                <a:lnTo>
                  <a:pt x="4307" y="3582"/>
                </a:lnTo>
                <a:close/>
                <a:moveTo>
                  <a:pt x="13046" y="2389"/>
                </a:moveTo>
                <a:lnTo>
                  <a:pt x="15385" y="2389"/>
                </a:lnTo>
                <a:lnTo>
                  <a:pt x="15386" y="2404"/>
                </a:lnTo>
                <a:lnTo>
                  <a:pt x="15392" y="2449"/>
                </a:lnTo>
                <a:lnTo>
                  <a:pt x="15394" y="2483"/>
                </a:lnTo>
                <a:lnTo>
                  <a:pt x="15398" y="2524"/>
                </a:lnTo>
                <a:lnTo>
                  <a:pt x="15400" y="2571"/>
                </a:lnTo>
                <a:lnTo>
                  <a:pt x="15403" y="2624"/>
                </a:lnTo>
                <a:lnTo>
                  <a:pt x="15405" y="2683"/>
                </a:lnTo>
                <a:lnTo>
                  <a:pt x="15406" y="2749"/>
                </a:lnTo>
                <a:lnTo>
                  <a:pt x="15406" y="2820"/>
                </a:lnTo>
                <a:lnTo>
                  <a:pt x="15405" y="2897"/>
                </a:lnTo>
                <a:lnTo>
                  <a:pt x="15403" y="2978"/>
                </a:lnTo>
                <a:lnTo>
                  <a:pt x="15399" y="3066"/>
                </a:lnTo>
                <a:lnTo>
                  <a:pt x="15392" y="3157"/>
                </a:lnTo>
                <a:lnTo>
                  <a:pt x="15384" y="3253"/>
                </a:lnTo>
                <a:lnTo>
                  <a:pt x="15374" y="3353"/>
                </a:lnTo>
                <a:lnTo>
                  <a:pt x="15360" y="3458"/>
                </a:lnTo>
                <a:lnTo>
                  <a:pt x="15343" y="3567"/>
                </a:lnTo>
                <a:lnTo>
                  <a:pt x="15324" y="3679"/>
                </a:lnTo>
                <a:lnTo>
                  <a:pt x="15301" y="3795"/>
                </a:lnTo>
                <a:lnTo>
                  <a:pt x="15275" y="3914"/>
                </a:lnTo>
                <a:lnTo>
                  <a:pt x="15245" y="4035"/>
                </a:lnTo>
                <a:lnTo>
                  <a:pt x="15211" y="4159"/>
                </a:lnTo>
                <a:lnTo>
                  <a:pt x="15173" y="4287"/>
                </a:lnTo>
                <a:lnTo>
                  <a:pt x="15130" y="4416"/>
                </a:lnTo>
                <a:lnTo>
                  <a:pt x="15083" y="4549"/>
                </a:lnTo>
                <a:lnTo>
                  <a:pt x="15031" y="4682"/>
                </a:lnTo>
                <a:lnTo>
                  <a:pt x="14974" y="4817"/>
                </a:lnTo>
                <a:lnTo>
                  <a:pt x="14911" y="4953"/>
                </a:lnTo>
                <a:lnTo>
                  <a:pt x="14843" y="5090"/>
                </a:lnTo>
                <a:lnTo>
                  <a:pt x="14769" y="5229"/>
                </a:lnTo>
                <a:lnTo>
                  <a:pt x="14690" y="5365"/>
                </a:lnTo>
                <a:lnTo>
                  <a:pt x="14608" y="5496"/>
                </a:lnTo>
                <a:lnTo>
                  <a:pt x="14522" y="5621"/>
                </a:lnTo>
                <a:lnTo>
                  <a:pt x="14435" y="5740"/>
                </a:lnTo>
                <a:lnTo>
                  <a:pt x="14344" y="5853"/>
                </a:lnTo>
                <a:lnTo>
                  <a:pt x="14252" y="5962"/>
                </a:lnTo>
                <a:lnTo>
                  <a:pt x="14158" y="6065"/>
                </a:lnTo>
                <a:lnTo>
                  <a:pt x="14064" y="6163"/>
                </a:lnTo>
                <a:lnTo>
                  <a:pt x="13968" y="6256"/>
                </a:lnTo>
                <a:lnTo>
                  <a:pt x="13872" y="6344"/>
                </a:lnTo>
                <a:lnTo>
                  <a:pt x="13776" y="6428"/>
                </a:lnTo>
                <a:lnTo>
                  <a:pt x="13681" y="6506"/>
                </a:lnTo>
                <a:lnTo>
                  <a:pt x="13587" y="6580"/>
                </a:lnTo>
                <a:lnTo>
                  <a:pt x="13494" y="6648"/>
                </a:lnTo>
                <a:lnTo>
                  <a:pt x="13402" y="6713"/>
                </a:lnTo>
                <a:lnTo>
                  <a:pt x="13312" y="6773"/>
                </a:lnTo>
                <a:lnTo>
                  <a:pt x="13225" y="6829"/>
                </a:lnTo>
                <a:lnTo>
                  <a:pt x="13141" y="6881"/>
                </a:lnTo>
                <a:lnTo>
                  <a:pt x="13059" y="6928"/>
                </a:lnTo>
                <a:lnTo>
                  <a:pt x="12981" y="6971"/>
                </a:lnTo>
                <a:lnTo>
                  <a:pt x="12908" y="7011"/>
                </a:lnTo>
                <a:lnTo>
                  <a:pt x="12838" y="7046"/>
                </a:lnTo>
                <a:lnTo>
                  <a:pt x="12774" y="7077"/>
                </a:lnTo>
                <a:lnTo>
                  <a:pt x="12715" y="7105"/>
                </a:lnTo>
                <a:lnTo>
                  <a:pt x="12661" y="7130"/>
                </a:lnTo>
                <a:lnTo>
                  <a:pt x="12613" y="7150"/>
                </a:lnTo>
                <a:lnTo>
                  <a:pt x="12571" y="7168"/>
                </a:lnTo>
                <a:lnTo>
                  <a:pt x="12536" y="7182"/>
                </a:lnTo>
                <a:lnTo>
                  <a:pt x="12488" y="7199"/>
                </a:lnTo>
                <a:lnTo>
                  <a:pt x="12471" y="7205"/>
                </a:lnTo>
                <a:lnTo>
                  <a:pt x="12184" y="3706"/>
                </a:lnTo>
                <a:lnTo>
                  <a:pt x="12924" y="3706"/>
                </a:lnTo>
                <a:lnTo>
                  <a:pt x="13046" y="2389"/>
                </a:lnTo>
                <a:close/>
                <a:moveTo>
                  <a:pt x="5538" y="905"/>
                </a:moveTo>
                <a:lnTo>
                  <a:pt x="7057" y="905"/>
                </a:lnTo>
                <a:lnTo>
                  <a:pt x="7057" y="8235"/>
                </a:lnTo>
                <a:lnTo>
                  <a:pt x="7036" y="8230"/>
                </a:lnTo>
                <a:lnTo>
                  <a:pt x="6980" y="8212"/>
                </a:lnTo>
                <a:lnTo>
                  <a:pt x="6940" y="8200"/>
                </a:lnTo>
                <a:lnTo>
                  <a:pt x="6892" y="8184"/>
                </a:lnTo>
                <a:lnTo>
                  <a:pt x="6839" y="8165"/>
                </a:lnTo>
                <a:lnTo>
                  <a:pt x="6780" y="8144"/>
                </a:lnTo>
                <a:lnTo>
                  <a:pt x="6715" y="8120"/>
                </a:lnTo>
                <a:lnTo>
                  <a:pt x="6645" y="8092"/>
                </a:lnTo>
                <a:lnTo>
                  <a:pt x="6572" y="8064"/>
                </a:lnTo>
                <a:lnTo>
                  <a:pt x="6495" y="8031"/>
                </a:lnTo>
                <a:lnTo>
                  <a:pt x="6416" y="7996"/>
                </a:lnTo>
                <a:lnTo>
                  <a:pt x="6335" y="7958"/>
                </a:lnTo>
                <a:lnTo>
                  <a:pt x="6251" y="7918"/>
                </a:lnTo>
                <a:lnTo>
                  <a:pt x="6169" y="7874"/>
                </a:lnTo>
                <a:lnTo>
                  <a:pt x="6085" y="7829"/>
                </a:lnTo>
                <a:lnTo>
                  <a:pt x="6001" y="7781"/>
                </a:lnTo>
                <a:lnTo>
                  <a:pt x="5920" y="7730"/>
                </a:lnTo>
                <a:lnTo>
                  <a:pt x="5839" y="7677"/>
                </a:lnTo>
                <a:lnTo>
                  <a:pt x="5761" y="7620"/>
                </a:lnTo>
                <a:lnTo>
                  <a:pt x="5687" y="7561"/>
                </a:lnTo>
                <a:lnTo>
                  <a:pt x="5616" y="7499"/>
                </a:lnTo>
                <a:lnTo>
                  <a:pt x="5549" y="7436"/>
                </a:lnTo>
                <a:lnTo>
                  <a:pt x="5488" y="7369"/>
                </a:lnTo>
                <a:lnTo>
                  <a:pt x="5432" y="7301"/>
                </a:lnTo>
                <a:lnTo>
                  <a:pt x="5382" y="7229"/>
                </a:lnTo>
                <a:lnTo>
                  <a:pt x="5340" y="7155"/>
                </a:lnTo>
                <a:lnTo>
                  <a:pt x="5304" y="7078"/>
                </a:lnTo>
                <a:lnTo>
                  <a:pt x="5278" y="7000"/>
                </a:lnTo>
                <a:lnTo>
                  <a:pt x="5259" y="6919"/>
                </a:lnTo>
                <a:lnTo>
                  <a:pt x="5250" y="6835"/>
                </a:lnTo>
                <a:lnTo>
                  <a:pt x="5248" y="6750"/>
                </a:lnTo>
                <a:lnTo>
                  <a:pt x="5248" y="6664"/>
                </a:lnTo>
                <a:lnTo>
                  <a:pt x="5252" y="6578"/>
                </a:lnTo>
                <a:lnTo>
                  <a:pt x="5257" y="6490"/>
                </a:lnTo>
                <a:lnTo>
                  <a:pt x="5265" y="6401"/>
                </a:lnTo>
                <a:lnTo>
                  <a:pt x="5277" y="6311"/>
                </a:lnTo>
                <a:lnTo>
                  <a:pt x="5289" y="6221"/>
                </a:lnTo>
                <a:lnTo>
                  <a:pt x="5303" y="6130"/>
                </a:lnTo>
                <a:lnTo>
                  <a:pt x="5319" y="6038"/>
                </a:lnTo>
                <a:lnTo>
                  <a:pt x="5337" y="5945"/>
                </a:lnTo>
                <a:lnTo>
                  <a:pt x="5355" y="5850"/>
                </a:lnTo>
                <a:lnTo>
                  <a:pt x="5375" y="5755"/>
                </a:lnTo>
                <a:lnTo>
                  <a:pt x="5416" y="5562"/>
                </a:lnTo>
                <a:lnTo>
                  <a:pt x="5460" y="5363"/>
                </a:lnTo>
                <a:lnTo>
                  <a:pt x="5504" y="5160"/>
                </a:lnTo>
                <a:lnTo>
                  <a:pt x="5548" y="4951"/>
                </a:lnTo>
                <a:lnTo>
                  <a:pt x="5569" y="4846"/>
                </a:lnTo>
                <a:lnTo>
                  <a:pt x="5589" y="4738"/>
                </a:lnTo>
                <a:lnTo>
                  <a:pt x="5607" y="4630"/>
                </a:lnTo>
                <a:lnTo>
                  <a:pt x="5626" y="4519"/>
                </a:lnTo>
                <a:lnTo>
                  <a:pt x="5641" y="4407"/>
                </a:lnTo>
                <a:lnTo>
                  <a:pt x="5656" y="4294"/>
                </a:lnTo>
                <a:lnTo>
                  <a:pt x="5670" y="4180"/>
                </a:lnTo>
                <a:lnTo>
                  <a:pt x="5681" y="4063"/>
                </a:lnTo>
                <a:lnTo>
                  <a:pt x="5689" y="3945"/>
                </a:lnTo>
                <a:lnTo>
                  <a:pt x="5696" y="3826"/>
                </a:lnTo>
                <a:lnTo>
                  <a:pt x="5700" y="3705"/>
                </a:lnTo>
                <a:lnTo>
                  <a:pt x="5701" y="3582"/>
                </a:lnTo>
                <a:lnTo>
                  <a:pt x="5701" y="3459"/>
                </a:lnTo>
                <a:lnTo>
                  <a:pt x="5700" y="3335"/>
                </a:lnTo>
                <a:lnTo>
                  <a:pt x="5697" y="3212"/>
                </a:lnTo>
                <a:lnTo>
                  <a:pt x="5694" y="3089"/>
                </a:lnTo>
                <a:lnTo>
                  <a:pt x="5691" y="2967"/>
                </a:lnTo>
                <a:lnTo>
                  <a:pt x="5686" y="2846"/>
                </a:lnTo>
                <a:lnTo>
                  <a:pt x="5681" y="2727"/>
                </a:lnTo>
                <a:lnTo>
                  <a:pt x="5676" y="2608"/>
                </a:lnTo>
                <a:lnTo>
                  <a:pt x="5663" y="2378"/>
                </a:lnTo>
                <a:lnTo>
                  <a:pt x="5649" y="2156"/>
                </a:lnTo>
                <a:lnTo>
                  <a:pt x="5635" y="1947"/>
                </a:lnTo>
                <a:lnTo>
                  <a:pt x="5620" y="1750"/>
                </a:lnTo>
                <a:lnTo>
                  <a:pt x="5604" y="1569"/>
                </a:lnTo>
                <a:lnTo>
                  <a:pt x="5589" y="1405"/>
                </a:lnTo>
                <a:lnTo>
                  <a:pt x="5576" y="1262"/>
                </a:lnTo>
                <a:lnTo>
                  <a:pt x="5563" y="1139"/>
                </a:lnTo>
                <a:lnTo>
                  <a:pt x="5552" y="1041"/>
                </a:lnTo>
                <a:lnTo>
                  <a:pt x="5544" y="967"/>
                </a:lnTo>
                <a:lnTo>
                  <a:pt x="5539" y="922"/>
                </a:lnTo>
                <a:lnTo>
                  <a:pt x="5538" y="905"/>
                </a:lnTo>
                <a:close/>
              </a:path>
            </a:pathLst>
          </a:custGeom>
          <a:solidFill>
            <a:srgbClr val="099FA5"/>
          </a:solidFill>
          <a:ln w="76200" cap="flat" cmpd="sng" algn="ctr">
            <a:noFill/>
            <a:prstDash val="solid"/>
            <a:headEnd type="oval"/>
            <a:tailEnd type="triangle" w="med" len="med"/>
          </a:ln>
          <a:effectLst/>
        </p:spPr>
        <p:txBody>
          <a:bodyPr vert="horz" wrap="square" lIns="68580" tIns="34290" rIns="68580" bIns="34290" numCol="1" rtlCol="0" anchor="ctr" anchorCtr="0" compatLnSpc="0">
            <a:noAutofit/>
          </a:bodyPr>
          <a:lstStyle/>
          <a:p>
            <a:pPr lvl="0" algn="ctr"/>
            <a:endParaRPr lang="zh-CN" altLang="en-US" sz="863" kern="0" dirty="0">
              <a:sym typeface="+mn-ea"/>
            </a:endParaRPr>
          </a:p>
        </p:txBody>
      </p:sp>
      <p:sp>
        <p:nvSpPr>
          <p:cNvPr id="10" name="Freeform 150"/>
          <p:cNvSpPr>
            <a:spLocks noEditPoints="1"/>
          </p:cNvSpPr>
          <p:nvPr/>
        </p:nvSpPr>
        <p:spPr bwMode="auto">
          <a:xfrm>
            <a:off x="7480605" y="1883795"/>
            <a:ext cx="305250" cy="293306"/>
          </a:xfrm>
          <a:custGeom>
            <a:avLst/>
            <a:gdLst/>
            <a:ahLst/>
            <a:cxnLst>
              <a:cxn ang="0">
                <a:pos x="3872" y="13772"/>
              </a:cxn>
              <a:cxn ang="0">
                <a:pos x="3080" y="12012"/>
              </a:cxn>
              <a:cxn ang="0">
                <a:pos x="1496" y="10560"/>
              </a:cxn>
              <a:cxn ang="0">
                <a:pos x="484" y="8888"/>
              </a:cxn>
              <a:cxn ang="0">
                <a:pos x="44" y="7128"/>
              </a:cxn>
              <a:cxn ang="0">
                <a:pos x="88" y="5324"/>
              </a:cxn>
              <a:cxn ang="0">
                <a:pos x="660" y="3608"/>
              </a:cxn>
              <a:cxn ang="0">
                <a:pos x="1628" y="2156"/>
              </a:cxn>
              <a:cxn ang="0">
                <a:pos x="2948" y="1012"/>
              </a:cxn>
              <a:cxn ang="0">
                <a:pos x="4664" y="308"/>
              </a:cxn>
              <a:cxn ang="0">
                <a:pos x="6688" y="0"/>
              </a:cxn>
              <a:cxn ang="0">
                <a:pos x="8800" y="308"/>
              </a:cxn>
              <a:cxn ang="0">
                <a:pos x="10824" y="1188"/>
              </a:cxn>
              <a:cxn ang="0">
                <a:pos x="12672" y="2816"/>
              </a:cxn>
              <a:cxn ang="0">
                <a:pos x="13156" y="4048"/>
              </a:cxn>
              <a:cxn ang="0">
                <a:pos x="12980" y="5852"/>
              </a:cxn>
              <a:cxn ang="0">
                <a:pos x="12936" y="7172"/>
              </a:cxn>
              <a:cxn ang="0">
                <a:pos x="12980" y="10912"/>
              </a:cxn>
              <a:cxn ang="0">
                <a:pos x="12936" y="12848"/>
              </a:cxn>
              <a:cxn ang="0">
                <a:pos x="12144" y="13288"/>
              </a:cxn>
              <a:cxn ang="0">
                <a:pos x="5588" y="9416"/>
              </a:cxn>
              <a:cxn ang="0">
                <a:pos x="3520" y="8051"/>
              </a:cxn>
              <a:cxn ang="0">
                <a:pos x="3432" y="8492"/>
              </a:cxn>
              <a:cxn ang="0">
                <a:pos x="5500" y="9988"/>
              </a:cxn>
              <a:cxn ang="0">
                <a:pos x="5720" y="9636"/>
              </a:cxn>
              <a:cxn ang="0">
                <a:pos x="10692" y="5456"/>
              </a:cxn>
              <a:cxn ang="0">
                <a:pos x="5544" y="2552"/>
              </a:cxn>
              <a:cxn ang="0">
                <a:pos x="5544" y="2552"/>
              </a:cxn>
              <a:cxn ang="0">
                <a:pos x="6512" y="2288"/>
              </a:cxn>
              <a:cxn ang="0">
                <a:pos x="10076" y="2992"/>
              </a:cxn>
              <a:cxn ang="0">
                <a:pos x="8976" y="1892"/>
              </a:cxn>
              <a:cxn ang="0">
                <a:pos x="6028" y="8668"/>
              </a:cxn>
              <a:cxn ang="0">
                <a:pos x="3960" y="7304"/>
              </a:cxn>
              <a:cxn ang="0">
                <a:pos x="3872" y="7744"/>
              </a:cxn>
              <a:cxn ang="0">
                <a:pos x="5940" y="9240"/>
              </a:cxn>
              <a:cxn ang="0">
                <a:pos x="6160" y="8844"/>
              </a:cxn>
              <a:cxn ang="0">
                <a:pos x="7392" y="3256"/>
              </a:cxn>
              <a:cxn ang="0">
                <a:pos x="5764" y="3300"/>
              </a:cxn>
              <a:cxn ang="0">
                <a:pos x="4796" y="4268"/>
              </a:cxn>
              <a:cxn ang="0">
                <a:pos x="4708" y="5588"/>
              </a:cxn>
              <a:cxn ang="0">
                <a:pos x="4576" y="7128"/>
              </a:cxn>
              <a:cxn ang="0">
                <a:pos x="7084" y="7304"/>
              </a:cxn>
              <a:cxn ang="0">
                <a:pos x="8448" y="6556"/>
              </a:cxn>
              <a:cxn ang="0">
                <a:pos x="8932" y="5500"/>
              </a:cxn>
              <a:cxn ang="0">
                <a:pos x="8448" y="4004"/>
              </a:cxn>
              <a:cxn ang="0">
                <a:pos x="3652" y="9108"/>
              </a:cxn>
              <a:cxn ang="0">
                <a:pos x="3872" y="9856"/>
              </a:cxn>
              <a:cxn ang="0">
                <a:pos x="4664" y="9944"/>
              </a:cxn>
            </a:cxnLst>
            <a:rect l="0" t="0" r="r" b="b"/>
            <a:pathLst>
              <a:path w="13596" h="16280">
                <a:moveTo>
                  <a:pt x="3784" y="16280"/>
                </a:moveTo>
                <a:lnTo>
                  <a:pt x="3872" y="15268"/>
                </a:lnTo>
                <a:lnTo>
                  <a:pt x="3872" y="14256"/>
                </a:lnTo>
                <a:lnTo>
                  <a:pt x="3872" y="13772"/>
                </a:lnTo>
                <a:lnTo>
                  <a:pt x="3784" y="13244"/>
                </a:lnTo>
                <a:lnTo>
                  <a:pt x="3696" y="12760"/>
                </a:lnTo>
                <a:lnTo>
                  <a:pt x="3608" y="12320"/>
                </a:lnTo>
                <a:lnTo>
                  <a:pt x="3080" y="12012"/>
                </a:lnTo>
                <a:lnTo>
                  <a:pt x="2640" y="11660"/>
                </a:lnTo>
                <a:lnTo>
                  <a:pt x="2200" y="11307"/>
                </a:lnTo>
                <a:lnTo>
                  <a:pt x="1848" y="10956"/>
                </a:lnTo>
                <a:lnTo>
                  <a:pt x="1496" y="10560"/>
                </a:lnTo>
                <a:lnTo>
                  <a:pt x="1188" y="10164"/>
                </a:lnTo>
                <a:lnTo>
                  <a:pt x="924" y="9768"/>
                </a:lnTo>
                <a:lnTo>
                  <a:pt x="704" y="9328"/>
                </a:lnTo>
                <a:lnTo>
                  <a:pt x="484" y="8888"/>
                </a:lnTo>
                <a:lnTo>
                  <a:pt x="308" y="8448"/>
                </a:lnTo>
                <a:lnTo>
                  <a:pt x="176" y="8008"/>
                </a:lnTo>
                <a:lnTo>
                  <a:pt x="88" y="7568"/>
                </a:lnTo>
                <a:lnTo>
                  <a:pt x="44" y="7128"/>
                </a:lnTo>
                <a:lnTo>
                  <a:pt x="0" y="6644"/>
                </a:lnTo>
                <a:lnTo>
                  <a:pt x="0" y="6204"/>
                </a:lnTo>
                <a:lnTo>
                  <a:pt x="44" y="5764"/>
                </a:lnTo>
                <a:lnTo>
                  <a:pt x="88" y="5324"/>
                </a:lnTo>
                <a:lnTo>
                  <a:pt x="220" y="4884"/>
                </a:lnTo>
                <a:lnTo>
                  <a:pt x="308" y="4444"/>
                </a:lnTo>
                <a:lnTo>
                  <a:pt x="484" y="4048"/>
                </a:lnTo>
                <a:lnTo>
                  <a:pt x="660" y="3608"/>
                </a:lnTo>
                <a:lnTo>
                  <a:pt x="836" y="3212"/>
                </a:lnTo>
                <a:lnTo>
                  <a:pt x="1056" y="2860"/>
                </a:lnTo>
                <a:lnTo>
                  <a:pt x="1320" y="2508"/>
                </a:lnTo>
                <a:lnTo>
                  <a:pt x="1628" y="2156"/>
                </a:lnTo>
                <a:lnTo>
                  <a:pt x="1892" y="1848"/>
                </a:lnTo>
                <a:lnTo>
                  <a:pt x="2244" y="1540"/>
                </a:lnTo>
                <a:lnTo>
                  <a:pt x="2596" y="1276"/>
                </a:lnTo>
                <a:lnTo>
                  <a:pt x="2948" y="1012"/>
                </a:lnTo>
                <a:lnTo>
                  <a:pt x="3344" y="792"/>
                </a:lnTo>
                <a:lnTo>
                  <a:pt x="3740" y="616"/>
                </a:lnTo>
                <a:lnTo>
                  <a:pt x="4180" y="484"/>
                </a:lnTo>
                <a:lnTo>
                  <a:pt x="4664" y="308"/>
                </a:lnTo>
                <a:lnTo>
                  <a:pt x="5148" y="176"/>
                </a:lnTo>
                <a:lnTo>
                  <a:pt x="5632" y="88"/>
                </a:lnTo>
                <a:lnTo>
                  <a:pt x="6160" y="44"/>
                </a:lnTo>
                <a:lnTo>
                  <a:pt x="6688" y="0"/>
                </a:lnTo>
                <a:lnTo>
                  <a:pt x="7216" y="44"/>
                </a:lnTo>
                <a:lnTo>
                  <a:pt x="7744" y="88"/>
                </a:lnTo>
                <a:lnTo>
                  <a:pt x="8272" y="176"/>
                </a:lnTo>
                <a:lnTo>
                  <a:pt x="8800" y="308"/>
                </a:lnTo>
                <a:lnTo>
                  <a:pt x="9328" y="484"/>
                </a:lnTo>
                <a:lnTo>
                  <a:pt x="9856" y="660"/>
                </a:lnTo>
                <a:lnTo>
                  <a:pt x="10340" y="924"/>
                </a:lnTo>
                <a:lnTo>
                  <a:pt x="10824" y="1188"/>
                </a:lnTo>
                <a:lnTo>
                  <a:pt x="11308" y="1496"/>
                </a:lnTo>
                <a:lnTo>
                  <a:pt x="11748" y="1848"/>
                </a:lnTo>
                <a:lnTo>
                  <a:pt x="12188" y="2244"/>
                </a:lnTo>
                <a:lnTo>
                  <a:pt x="12672" y="2816"/>
                </a:lnTo>
                <a:lnTo>
                  <a:pt x="12980" y="3256"/>
                </a:lnTo>
                <a:lnTo>
                  <a:pt x="13112" y="3608"/>
                </a:lnTo>
                <a:lnTo>
                  <a:pt x="13200" y="3872"/>
                </a:lnTo>
                <a:lnTo>
                  <a:pt x="13156" y="4048"/>
                </a:lnTo>
                <a:lnTo>
                  <a:pt x="13112" y="4180"/>
                </a:lnTo>
                <a:lnTo>
                  <a:pt x="12980" y="4268"/>
                </a:lnTo>
                <a:lnTo>
                  <a:pt x="12672" y="4444"/>
                </a:lnTo>
                <a:lnTo>
                  <a:pt x="12980" y="5852"/>
                </a:lnTo>
                <a:lnTo>
                  <a:pt x="13112" y="6468"/>
                </a:lnTo>
                <a:lnTo>
                  <a:pt x="13156" y="6776"/>
                </a:lnTo>
                <a:lnTo>
                  <a:pt x="13068" y="6996"/>
                </a:lnTo>
                <a:lnTo>
                  <a:pt x="12936" y="7172"/>
                </a:lnTo>
                <a:lnTo>
                  <a:pt x="12804" y="7304"/>
                </a:lnTo>
                <a:lnTo>
                  <a:pt x="13596" y="9988"/>
                </a:lnTo>
                <a:lnTo>
                  <a:pt x="12892" y="10252"/>
                </a:lnTo>
                <a:lnTo>
                  <a:pt x="12980" y="10912"/>
                </a:lnTo>
                <a:lnTo>
                  <a:pt x="13068" y="11484"/>
                </a:lnTo>
                <a:lnTo>
                  <a:pt x="13068" y="12056"/>
                </a:lnTo>
                <a:lnTo>
                  <a:pt x="13024" y="12672"/>
                </a:lnTo>
                <a:lnTo>
                  <a:pt x="12936" y="12848"/>
                </a:lnTo>
                <a:lnTo>
                  <a:pt x="12760" y="13024"/>
                </a:lnTo>
                <a:lnTo>
                  <a:pt x="12452" y="13200"/>
                </a:lnTo>
                <a:lnTo>
                  <a:pt x="12320" y="13244"/>
                </a:lnTo>
                <a:lnTo>
                  <a:pt x="12144" y="13288"/>
                </a:lnTo>
                <a:lnTo>
                  <a:pt x="9768" y="13420"/>
                </a:lnTo>
                <a:lnTo>
                  <a:pt x="9944" y="16280"/>
                </a:lnTo>
                <a:lnTo>
                  <a:pt x="3784" y="16280"/>
                </a:lnTo>
                <a:close/>
                <a:moveTo>
                  <a:pt x="5588" y="9416"/>
                </a:moveTo>
                <a:lnTo>
                  <a:pt x="3828" y="8096"/>
                </a:lnTo>
                <a:lnTo>
                  <a:pt x="3696" y="8008"/>
                </a:lnTo>
                <a:lnTo>
                  <a:pt x="3608" y="8008"/>
                </a:lnTo>
                <a:lnTo>
                  <a:pt x="3520" y="8051"/>
                </a:lnTo>
                <a:lnTo>
                  <a:pt x="3432" y="8140"/>
                </a:lnTo>
                <a:lnTo>
                  <a:pt x="3388" y="8272"/>
                </a:lnTo>
                <a:lnTo>
                  <a:pt x="3388" y="8404"/>
                </a:lnTo>
                <a:lnTo>
                  <a:pt x="3432" y="8492"/>
                </a:lnTo>
                <a:lnTo>
                  <a:pt x="3520" y="8624"/>
                </a:lnTo>
                <a:lnTo>
                  <a:pt x="5280" y="9944"/>
                </a:lnTo>
                <a:lnTo>
                  <a:pt x="5368" y="9988"/>
                </a:lnTo>
                <a:lnTo>
                  <a:pt x="5500" y="9988"/>
                </a:lnTo>
                <a:lnTo>
                  <a:pt x="5588" y="9944"/>
                </a:lnTo>
                <a:lnTo>
                  <a:pt x="5676" y="9856"/>
                </a:lnTo>
                <a:lnTo>
                  <a:pt x="5720" y="9768"/>
                </a:lnTo>
                <a:lnTo>
                  <a:pt x="5720" y="9636"/>
                </a:lnTo>
                <a:lnTo>
                  <a:pt x="5676" y="9504"/>
                </a:lnTo>
                <a:lnTo>
                  <a:pt x="5588" y="9416"/>
                </a:lnTo>
                <a:close/>
                <a:moveTo>
                  <a:pt x="9592" y="5456"/>
                </a:moveTo>
                <a:lnTo>
                  <a:pt x="10692" y="5456"/>
                </a:lnTo>
                <a:lnTo>
                  <a:pt x="10692" y="4972"/>
                </a:lnTo>
                <a:lnTo>
                  <a:pt x="9592" y="4972"/>
                </a:lnTo>
                <a:lnTo>
                  <a:pt x="9592" y="5456"/>
                </a:lnTo>
                <a:close/>
                <a:moveTo>
                  <a:pt x="5544" y="2552"/>
                </a:moveTo>
                <a:lnTo>
                  <a:pt x="4972" y="1584"/>
                </a:lnTo>
                <a:lnTo>
                  <a:pt x="4532" y="1848"/>
                </a:lnTo>
                <a:lnTo>
                  <a:pt x="5104" y="2816"/>
                </a:lnTo>
                <a:lnTo>
                  <a:pt x="5544" y="2552"/>
                </a:lnTo>
                <a:close/>
                <a:moveTo>
                  <a:pt x="6996" y="2288"/>
                </a:moveTo>
                <a:lnTo>
                  <a:pt x="6996" y="1188"/>
                </a:lnTo>
                <a:lnTo>
                  <a:pt x="6512" y="1188"/>
                </a:lnTo>
                <a:lnTo>
                  <a:pt x="6512" y="2288"/>
                </a:lnTo>
                <a:lnTo>
                  <a:pt x="6996" y="2288"/>
                </a:lnTo>
                <a:close/>
                <a:moveTo>
                  <a:pt x="9372" y="4004"/>
                </a:moveTo>
                <a:lnTo>
                  <a:pt x="10296" y="3432"/>
                </a:lnTo>
                <a:lnTo>
                  <a:pt x="10076" y="2992"/>
                </a:lnTo>
                <a:lnTo>
                  <a:pt x="9108" y="3564"/>
                </a:lnTo>
                <a:lnTo>
                  <a:pt x="9372" y="4004"/>
                </a:lnTo>
                <a:close/>
                <a:moveTo>
                  <a:pt x="8404" y="2816"/>
                </a:moveTo>
                <a:lnTo>
                  <a:pt x="8976" y="1892"/>
                </a:lnTo>
                <a:lnTo>
                  <a:pt x="8536" y="1628"/>
                </a:lnTo>
                <a:lnTo>
                  <a:pt x="7964" y="2596"/>
                </a:lnTo>
                <a:lnTo>
                  <a:pt x="8404" y="2816"/>
                </a:lnTo>
                <a:close/>
                <a:moveTo>
                  <a:pt x="6028" y="8668"/>
                </a:moveTo>
                <a:lnTo>
                  <a:pt x="4268" y="7304"/>
                </a:lnTo>
                <a:lnTo>
                  <a:pt x="4136" y="7260"/>
                </a:lnTo>
                <a:lnTo>
                  <a:pt x="4048" y="7260"/>
                </a:lnTo>
                <a:lnTo>
                  <a:pt x="3960" y="7304"/>
                </a:lnTo>
                <a:lnTo>
                  <a:pt x="3872" y="7392"/>
                </a:lnTo>
                <a:lnTo>
                  <a:pt x="3828" y="7524"/>
                </a:lnTo>
                <a:lnTo>
                  <a:pt x="3828" y="7656"/>
                </a:lnTo>
                <a:lnTo>
                  <a:pt x="3872" y="7744"/>
                </a:lnTo>
                <a:lnTo>
                  <a:pt x="3960" y="7832"/>
                </a:lnTo>
                <a:lnTo>
                  <a:pt x="5720" y="9196"/>
                </a:lnTo>
                <a:lnTo>
                  <a:pt x="5808" y="9240"/>
                </a:lnTo>
                <a:lnTo>
                  <a:pt x="5940" y="9240"/>
                </a:lnTo>
                <a:lnTo>
                  <a:pt x="6028" y="9196"/>
                </a:lnTo>
                <a:lnTo>
                  <a:pt x="6116" y="9108"/>
                </a:lnTo>
                <a:lnTo>
                  <a:pt x="6160" y="8976"/>
                </a:lnTo>
                <a:lnTo>
                  <a:pt x="6160" y="8844"/>
                </a:lnTo>
                <a:lnTo>
                  <a:pt x="6116" y="8756"/>
                </a:lnTo>
                <a:lnTo>
                  <a:pt x="6028" y="8668"/>
                </a:lnTo>
                <a:close/>
                <a:moveTo>
                  <a:pt x="7788" y="3432"/>
                </a:moveTo>
                <a:lnTo>
                  <a:pt x="7392" y="3256"/>
                </a:lnTo>
                <a:lnTo>
                  <a:pt x="6952" y="3124"/>
                </a:lnTo>
                <a:lnTo>
                  <a:pt x="6556" y="3124"/>
                </a:lnTo>
                <a:lnTo>
                  <a:pt x="6160" y="3168"/>
                </a:lnTo>
                <a:lnTo>
                  <a:pt x="5764" y="3300"/>
                </a:lnTo>
                <a:lnTo>
                  <a:pt x="5456" y="3476"/>
                </a:lnTo>
                <a:lnTo>
                  <a:pt x="5148" y="3740"/>
                </a:lnTo>
                <a:lnTo>
                  <a:pt x="4928" y="4048"/>
                </a:lnTo>
                <a:lnTo>
                  <a:pt x="4796" y="4268"/>
                </a:lnTo>
                <a:lnTo>
                  <a:pt x="4752" y="4444"/>
                </a:lnTo>
                <a:lnTo>
                  <a:pt x="4708" y="4795"/>
                </a:lnTo>
                <a:lnTo>
                  <a:pt x="4664" y="5192"/>
                </a:lnTo>
                <a:lnTo>
                  <a:pt x="4708" y="5588"/>
                </a:lnTo>
                <a:lnTo>
                  <a:pt x="4752" y="5940"/>
                </a:lnTo>
                <a:lnTo>
                  <a:pt x="4752" y="6336"/>
                </a:lnTo>
                <a:lnTo>
                  <a:pt x="4708" y="6732"/>
                </a:lnTo>
                <a:lnTo>
                  <a:pt x="4576" y="7128"/>
                </a:lnTo>
                <a:lnTo>
                  <a:pt x="6204" y="8051"/>
                </a:lnTo>
                <a:lnTo>
                  <a:pt x="6468" y="7744"/>
                </a:lnTo>
                <a:lnTo>
                  <a:pt x="6776" y="7524"/>
                </a:lnTo>
                <a:lnTo>
                  <a:pt x="7084" y="7304"/>
                </a:lnTo>
                <a:lnTo>
                  <a:pt x="7436" y="7172"/>
                </a:lnTo>
                <a:lnTo>
                  <a:pt x="7788" y="6996"/>
                </a:lnTo>
                <a:lnTo>
                  <a:pt x="8140" y="6820"/>
                </a:lnTo>
                <a:lnTo>
                  <a:pt x="8448" y="6556"/>
                </a:lnTo>
                <a:lnTo>
                  <a:pt x="8580" y="6423"/>
                </a:lnTo>
                <a:lnTo>
                  <a:pt x="8668" y="6248"/>
                </a:lnTo>
                <a:lnTo>
                  <a:pt x="8844" y="5852"/>
                </a:lnTo>
                <a:lnTo>
                  <a:pt x="8932" y="5500"/>
                </a:lnTo>
                <a:lnTo>
                  <a:pt x="8888" y="5104"/>
                </a:lnTo>
                <a:lnTo>
                  <a:pt x="8844" y="4708"/>
                </a:lnTo>
                <a:lnTo>
                  <a:pt x="8668" y="4312"/>
                </a:lnTo>
                <a:lnTo>
                  <a:pt x="8448" y="4004"/>
                </a:lnTo>
                <a:lnTo>
                  <a:pt x="8140" y="3696"/>
                </a:lnTo>
                <a:lnTo>
                  <a:pt x="7788" y="3432"/>
                </a:lnTo>
                <a:close/>
                <a:moveTo>
                  <a:pt x="3696" y="8976"/>
                </a:moveTo>
                <a:lnTo>
                  <a:pt x="3652" y="9108"/>
                </a:lnTo>
                <a:lnTo>
                  <a:pt x="3652" y="9240"/>
                </a:lnTo>
                <a:lnTo>
                  <a:pt x="3652" y="9504"/>
                </a:lnTo>
                <a:lnTo>
                  <a:pt x="3784" y="9724"/>
                </a:lnTo>
                <a:lnTo>
                  <a:pt x="3872" y="9856"/>
                </a:lnTo>
                <a:lnTo>
                  <a:pt x="4004" y="9944"/>
                </a:lnTo>
                <a:lnTo>
                  <a:pt x="4224" y="10032"/>
                </a:lnTo>
                <a:lnTo>
                  <a:pt x="4444" y="10032"/>
                </a:lnTo>
                <a:lnTo>
                  <a:pt x="4664" y="9944"/>
                </a:lnTo>
                <a:lnTo>
                  <a:pt x="4840" y="9856"/>
                </a:lnTo>
                <a:lnTo>
                  <a:pt x="3696" y="8976"/>
                </a:lnTo>
                <a:close/>
              </a:path>
            </a:pathLst>
          </a:custGeom>
          <a:solidFill>
            <a:srgbClr val="099FA5"/>
          </a:solidFill>
          <a:ln w="76200" cap="flat" cmpd="sng" algn="ctr">
            <a:noFill/>
            <a:prstDash val="solid"/>
            <a:headEnd type="oval"/>
            <a:tailEnd type="triangle" w="med" len="med"/>
          </a:ln>
          <a:effectLst/>
        </p:spPr>
        <p:txBody>
          <a:bodyPr vert="horz" wrap="square" lIns="68580" tIns="34290" rIns="68580" bIns="34290" numCol="1" rtlCol="0" anchor="ctr" anchorCtr="0" compatLnSpc="0">
            <a:noAutofit/>
          </a:bodyPr>
          <a:lstStyle/>
          <a:p>
            <a:pPr lvl="0" algn="ctr"/>
            <a:endParaRPr lang="zh-CN" altLang="en-US" sz="863" kern="0" dirty="0">
              <a:sym typeface="+mn-ea"/>
            </a:endParaRPr>
          </a:p>
        </p:txBody>
      </p:sp>
      <p:sp>
        <p:nvSpPr>
          <p:cNvPr id="11" name="TextBox 1044"/>
          <p:cNvSpPr txBox="1"/>
          <p:nvPr/>
        </p:nvSpPr>
        <p:spPr>
          <a:xfrm>
            <a:off x="2918606" y="2214305"/>
            <a:ext cx="30777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/>
            <a:r>
              <a:rPr lang="zh-CN" altLang="en-US" sz="1200" dirty="0">
                <a:sym typeface="+mn-ea"/>
              </a:rPr>
              <a:t>惠教</a:t>
            </a:r>
          </a:p>
        </p:txBody>
      </p:sp>
      <p:sp>
        <p:nvSpPr>
          <p:cNvPr id="12" name="TextBox 1044"/>
          <p:cNvSpPr txBox="1"/>
          <p:nvPr/>
        </p:nvSpPr>
        <p:spPr>
          <a:xfrm>
            <a:off x="4387676" y="2213872"/>
            <a:ext cx="30777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/>
            <a:r>
              <a:rPr lang="zh-CN" altLang="en-US" sz="1200" dirty="0">
                <a:sym typeface="+mn-ea"/>
              </a:rPr>
              <a:t>智考</a:t>
            </a:r>
          </a:p>
        </p:txBody>
      </p:sp>
      <p:sp>
        <p:nvSpPr>
          <p:cNvPr id="13" name="TextBox 1044"/>
          <p:cNvSpPr txBox="1"/>
          <p:nvPr/>
        </p:nvSpPr>
        <p:spPr>
          <a:xfrm>
            <a:off x="5107128" y="2216901"/>
            <a:ext cx="30777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/>
            <a:r>
              <a:rPr lang="zh-CN" altLang="en-US" sz="1200" dirty="0">
                <a:sym typeface="+mn-ea"/>
              </a:rPr>
              <a:t>评价</a:t>
            </a:r>
          </a:p>
        </p:txBody>
      </p:sp>
      <p:sp>
        <p:nvSpPr>
          <p:cNvPr id="14" name="TextBox 1044"/>
          <p:cNvSpPr txBox="1"/>
          <p:nvPr/>
        </p:nvSpPr>
        <p:spPr>
          <a:xfrm>
            <a:off x="6548597" y="2213440"/>
            <a:ext cx="61555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/>
            <a:r>
              <a:rPr lang="zh-CN" altLang="en-US" sz="1200" dirty="0">
                <a:sym typeface="+mn-ea"/>
              </a:rPr>
              <a:t>教学资源</a:t>
            </a:r>
          </a:p>
        </p:txBody>
      </p:sp>
      <p:sp>
        <p:nvSpPr>
          <p:cNvPr id="15" name="TextBox 1044"/>
          <p:cNvSpPr txBox="1"/>
          <p:nvPr/>
        </p:nvSpPr>
        <p:spPr>
          <a:xfrm>
            <a:off x="7364847" y="2215603"/>
            <a:ext cx="61555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/>
            <a:r>
              <a:rPr lang="zh-CN" altLang="en-US" sz="1200" dirty="0">
                <a:sym typeface="+mn-ea"/>
              </a:rPr>
              <a:t>创客教育</a:t>
            </a:r>
          </a:p>
        </p:txBody>
      </p:sp>
      <p:sp>
        <p:nvSpPr>
          <p:cNvPr id="16" name="AutoShape 18"/>
          <p:cNvSpPr>
            <a:spLocks noChangeArrowheads="1"/>
          </p:cNvSpPr>
          <p:nvPr/>
        </p:nvSpPr>
        <p:spPr bwMode="auto">
          <a:xfrm>
            <a:off x="1716879" y="3622000"/>
            <a:ext cx="6494434" cy="936588"/>
          </a:xfrm>
          <a:prstGeom prst="roundRect">
            <a:avLst>
              <a:gd name="adj" fmla="val 10425"/>
            </a:avLst>
          </a:prstGeom>
          <a:noFill/>
          <a:ln>
            <a:solidFill>
              <a:srgbClr val="09B8BE"/>
            </a:solidFill>
            <a:headEnd type="oval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4">
                        <a:tint val="50000"/>
                        <a:satMod val="300000"/>
                      </a:schemeClr>
                    </a:gs>
                    <a:gs pos="35000">
                      <a:schemeClr val="accent4">
                        <a:tint val="37000"/>
                        <a:satMod val="300000"/>
                      </a:schemeClr>
                    </a:gs>
                    <a:gs pos="100000">
                      <a:schemeClr val="accent4">
                        <a:tint val="15000"/>
                        <a:satMod val="350000"/>
                      </a:schemeClr>
                    </a:gs>
                  </a:gsLst>
                  <a:lin ang="16200000" scaled="1"/>
                </a:gradFill>
              </a14:hiddenFill>
            </a:ext>
          </a:ex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defTabSz="684831">
              <a:spcBef>
                <a:spcPct val="20000"/>
              </a:spcBef>
            </a:pP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674950" y="4022592"/>
            <a:ext cx="18473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500" dirty="0"/>
          </a:p>
        </p:txBody>
      </p:sp>
      <p:pic>
        <p:nvPicPr>
          <p:cNvPr id="18" name="Picture 2" descr="C:\Users\x81007819\Desktop\所做的图 副本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175415" y="4206881"/>
            <a:ext cx="770327" cy="5303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2" descr="Image result for cloud computing png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33835" y="4234135"/>
            <a:ext cx="1115647" cy="497927"/>
          </a:xfrm>
          <a:prstGeom prst="rect">
            <a:avLst/>
          </a:prstGeom>
          <a:noFill/>
        </p:spPr>
      </p:pic>
      <p:pic>
        <p:nvPicPr>
          <p:cNvPr id="20" name="Picture 4" descr="Image result for big data 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240366" y="4260957"/>
            <a:ext cx="633011" cy="437363"/>
          </a:xfrm>
          <a:prstGeom prst="rect">
            <a:avLst/>
          </a:prstGeom>
          <a:noFill/>
        </p:spPr>
      </p:pic>
      <p:sp>
        <p:nvSpPr>
          <p:cNvPr id="21" name="文本框 20"/>
          <p:cNvSpPr txBox="1"/>
          <p:nvPr/>
        </p:nvSpPr>
        <p:spPr>
          <a:xfrm>
            <a:off x="3076546" y="4385114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 dirty="0">
                <a:solidFill>
                  <a:srgbClr val="00B0F0"/>
                </a:solidFill>
              </a:rPr>
              <a:t>云计算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4927404" y="439246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chemeClr val="bg1"/>
                </a:solidFill>
                <a:ea typeface="微软雅黑" panose="020B0503020204020204" pitchFamily="34" charset="-122"/>
              </a:defRPr>
            </a:lvl1pPr>
          </a:lstStyle>
          <a:p>
            <a:r>
              <a:rPr lang="zh-CN" altLang="en-US" sz="1800" dirty="0">
                <a:solidFill>
                  <a:srgbClr val="00B0F0"/>
                </a:solidFill>
                <a:sym typeface="+mn-ea"/>
              </a:rPr>
              <a:t>大数据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6947543" y="4397659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chemeClr val="bg1"/>
                </a:solidFill>
                <a:ea typeface="微软雅黑" panose="020B0503020204020204" pitchFamily="34" charset="-122"/>
              </a:defRPr>
            </a:lvl1pPr>
          </a:lstStyle>
          <a:p>
            <a:r>
              <a:rPr lang="zh-CN" altLang="en-US" sz="1800" dirty="0">
                <a:solidFill>
                  <a:srgbClr val="00B0F0"/>
                </a:solidFill>
                <a:sym typeface="+mn-ea"/>
              </a:rPr>
              <a:t>全联接网络</a:t>
            </a:r>
          </a:p>
        </p:txBody>
      </p:sp>
      <p:sp>
        <p:nvSpPr>
          <p:cNvPr id="24" name="文本框 58"/>
          <p:cNvSpPr txBox="1"/>
          <p:nvPr/>
        </p:nvSpPr>
        <p:spPr>
          <a:xfrm>
            <a:off x="2853236" y="3143972"/>
            <a:ext cx="477684" cy="294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013" b="1" dirty="0"/>
              <a:t>端</a:t>
            </a:r>
          </a:p>
        </p:txBody>
      </p:sp>
      <p:sp>
        <p:nvSpPr>
          <p:cNvPr id="25" name="文本框 59"/>
          <p:cNvSpPr txBox="1"/>
          <p:nvPr/>
        </p:nvSpPr>
        <p:spPr>
          <a:xfrm>
            <a:off x="4797740" y="3096386"/>
            <a:ext cx="739712" cy="294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30000"/>
              </a:lnSpc>
            </a:pPr>
            <a:r>
              <a:rPr lang="zh-CN" altLang="en-US" sz="1013" b="1" dirty="0">
                <a:sym typeface="+mn-ea"/>
              </a:rPr>
              <a:t>管</a:t>
            </a:r>
          </a:p>
        </p:txBody>
      </p:sp>
      <p:sp>
        <p:nvSpPr>
          <p:cNvPr id="26" name="文本框 60"/>
          <p:cNvSpPr txBox="1"/>
          <p:nvPr/>
        </p:nvSpPr>
        <p:spPr>
          <a:xfrm>
            <a:off x="6864703" y="3137916"/>
            <a:ext cx="519104" cy="294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30000"/>
              </a:lnSpc>
            </a:pPr>
            <a:r>
              <a:rPr lang="zh-CN" altLang="en-US" sz="1013" b="1" dirty="0">
                <a:sym typeface="+mn-ea"/>
              </a:rPr>
              <a:t>云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2588957" y="3433384"/>
            <a:ext cx="13772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00" b="1" dirty="0"/>
              <a:t>智慧教育感知的入口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4464576" y="3406562"/>
            <a:ext cx="17387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00" b="1" dirty="0"/>
              <a:t>泛在学习，高带宽，低时延</a:t>
            </a:r>
          </a:p>
        </p:txBody>
      </p:sp>
      <p:sp>
        <p:nvSpPr>
          <p:cNvPr id="29" name="矩形 28"/>
          <p:cNvSpPr/>
          <p:nvPr/>
        </p:nvSpPr>
        <p:spPr>
          <a:xfrm>
            <a:off x="6212784" y="3433384"/>
            <a:ext cx="168507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900" b="1" dirty="0"/>
              <a:t>云端教育数字大脑，实时进化</a:t>
            </a:r>
          </a:p>
        </p:txBody>
      </p:sp>
      <p:sp>
        <p:nvSpPr>
          <p:cNvPr id="30" name="Freeform 11"/>
          <p:cNvSpPr/>
          <p:nvPr/>
        </p:nvSpPr>
        <p:spPr bwMode="auto">
          <a:xfrm>
            <a:off x="2033835" y="2952761"/>
            <a:ext cx="6177028" cy="577094"/>
          </a:xfrm>
          <a:custGeom>
            <a:avLst/>
            <a:gdLst>
              <a:gd name="T0" fmla="*/ 2561 w 2561"/>
              <a:gd name="T1" fmla="*/ 420 h 420"/>
              <a:gd name="T2" fmla="*/ 2172 w 2561"/>
              <a:gd name="T3" fmla="*/ 162 h 420"/>
              <a:gd name="T4" fmla="*/ 2172 w 2561"/>
              <a:gd name="T5" fmla="*/ 163 h 420"/>
              <a:gd name="T6" fmla="*/ 2243 w 2561"/>
              <a:gd name="T7" fmla="*/ 170 h 420"/>
              <a:gd name="T8" fmla="*/ 2143 w 2561"/>
              <a:gd name="T9" fmla="*/ 97 h 420"/>
              <a:gd name="T10" fmla="*/ 2031 w 2561"/>
              <a:gd name="T11" fmla="*/ 150 h 420"/>
              <a:gd name="T12" fmla="*/ 2091 w 2561"/>
              <a:gd name="T13" fmla="*/ 155 h 420"/>
              <a:gd name="T14" fmla="*/ 2091 w 2561"/>
              <a:gd name="T15" fmla="*/ 155 h 420"/>
              <a:gd name="T16" fmla="*/ 1741 w 2561"/>
              <a:gd name="T17" fmla="*/ 298 h 420"/>
              <a:gd name="T18" fmla="*/ 1355 w 2561"/>
              <a:gd name="T19" fmla="*/ 92 h 420"/>
              <a:gd name="T20" fmla="*/ 1355 w 2561"/>
              <a:gd name="T21" fmla="*/ 92 h 420"/>
              <a:gd name="T22" fmla="*/ 1456 w 2561"/>
              <a:gd name="T23" fmla="*/ 92 h 420"/>
              <a:gd name="T24" fmla="*/ 1303 w 2561"/>
              <a:gd name="T25" fmla="*/ 0 h 420"/>
              <a:gd name="T26" fmla="*/ 1150 w 2561"/>
              <a:gd name="T27" fmla="*/ 92 h 420"/>
              <a:gd name="T28" fmla="*/ 1228 w 2561"/>
              <a:gd name="T29" fmla="*/ 92 h 420"/>
              <a:gd name="T30" fmla="*/ 837 w 2561"/>
              <a:gd name="T31" fmla="*/ 311 h 420"/>
              <a:gd name="T32" fmla="*/ 486 w 2561"/>
              <a:gd name="T33" fmla="*/ 167 h 420"/>
              <a:gd name="T34" fmla="*/ 486 w 2561"/>
              <a:gd name="T35" fmla="*/ 167 h 420"/>
              <a:gd name="T36" fmla="*/ 543 w 2561"/>
              <a:gd name="T37" fmla="*/ 161 h 420"/>
              <a:gd name="T38" fmla="*/ 431 w 2561"/>
              <a:gd name="T39" fmla="*/ 108 h 420"/>
              <a:gd name="T40" fmla="*/ 332 w 2561"/>
              <a:gd name="T41" fmla="*/ 182 h 420"/>
              <a:gd name="T42" fmla="*/ 397 w 2561"/>
              <a:gd name="T43" fmla="*/ 175 h 420"/>
              <a:gd name="T44" fmla="*/ 396 w 2561"/>
              <a:gd name="T45" fmla="*/ 177 h 420"/>
              <a:gd name="T46" fmla="*/ 0 w 2561"/>
              <a:gd name="T47" fmla="*/ 420 h 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2561" h="420">
                <a:moveTo>
                  <a:pt x="2561" y="420"/>
                </a:moveTo>
                <a:cubicBezTo>
                  <a:pt x="2353" y="417"/>
                  <a:pt x="2185" y="304"/>
                  <a:pt x="2172" y="162"/>
                </a:cubicBezTo>
                <a:cubicBezTo>
                  <a:pt x="2172" y="163"/>
                  <a:pt x="2172" y="163"/>
                  <a:pt x="2172" y="163"/>
                </a:cubicBezTo>
                <a:cubicBezTo>
                  <a:pt x="2243" y="170"/>
                  <a:pt x="2243" y="170"/>
                  <a:pt x="2243" y="170"/>
                </a:cubicBezTo>
                <a:cubicBezTo>
                  <a:pt x="2143" y="97"/>
                  <a:pt x="2143" y="97"/>
                  <a:pt x="2143" y="97"/>
                </a:cubicBezTo>
                <a:cubicBezTo>
                  <a:pt x="2031" y="150"/>
                  <a:pt x="2031" y="150"/>
                  <a:pt x="2031" y="150"/>
                </a:cubicBezTo>
                <a:cubicBezTo>
                  <a:pt x="2091" y="155"/>
                  <a:pt x="2091" y="155"/>
                  <a:pt x="2091" y="155"/>
                </a:cubicBezTo>
                <a:cubicBezTo>
                  <a:pt x="2091" y="155"/>
                  <a:pt x="2091" y="155"/>
                  <a:pt x="2091" y="155"/>
                </a:cubicBezTo>
                <a:cubicBezTo>
                  <a:pt x="2024" y="240"/>
                  <a:pt x="1892" y="298"/>
                  <a:pt x="1741" y="298"/>
                </a:cubicBezTo>
                <a:cubicBezTo>
                  <a:pt x="1556" y="298"/>
                  <a:pt x="1400" y="211"/>
                  <a:pt x="1355" y="92"/>
                </a:cubicBezTo>
                <a:cubicBezTo>
                  <a:pt x="1355" y="92"/>
                  <a:pt x="1355" y="92"/>
                  <a:pt x="1355" y="92"/>
                </a:cubicBezTo>
                <a:cubicBezTo>
                  <a:pt x="1456" y="92"/>
                  <a:pt x="1456" y="92"/>
                  <a:pt x="1456" y="92"/>
                </a:cubicBezTo>
                <a:cubicBezTo>
                  <a:pt x="1303" y="0"/>
                  <a:pt x="1303" y="0"/>
                  <a:pt x="1303" y="0"/>
                </a:cubicBezTo>
                <a:cubicBezTo>
                  <a:pt x="1150" y="92"/>
                  <a:pt x="1150" y="92"/>
                  <a:pt x="1150" y="92"/>
                </a:cubicBezTo>
                <a:cubicBezTo>
                  <a:pt x="1150" y="92"/>
                  <a:pt x="1228" y="92"/>
                  <a:pt x="1228" y="92"/>
                </a:cubicBezTo>
                <a:cubicBezTo>
                  <a:pt x="1191" y="217"/>
                  <a:pt x="1030" y="311"/>
                  <a:pt x="837" y="311"/>
                </a:cubicBezTo>
                <a:cubicBezTo>
                  <a:pt x="686" y="311"/>
                  <a:pt x="554" y="252"/>
                  <a:pt x="486" y="167"/>
                </a:cubicBezTo>
                <a:cubicBezTo>
                  <a:pt x="486" y="167"/>
                  <a:pt x="486" y="167"/>
                  <a:pt x="486" y="167"/>
                </a:cubicBezTo>
                <a:cubicBezTo>
                  <a:pt x="543" y="161"/>
                  <a:pt x="543" y="161"/>
                  <a:pt x="543" y="161"/>
                </a:cubicBezTo>
                <a:cubicBezTo>
                  <a:pt x="431" y="108"/>
                  <a:pt x="431" y="108"/>
                  <a:pt x="431" y="108"/>
                </a:cubicBezTo>
                <a:cubicBezTo>
                  <a:pt x="332" y="182"/>
                  <a:pt x="332" y="182"/>
                  <a:pt x="332" y="182"/>
                </a:cubicBezTo>
                <a:cubicBezTo>
                  <a:pt x="397" y="175"/>
                  <a:pt x="397" y="175"/>
                  <a:pt x="397" y="175"/>
                </a:cubicBezTo>
                <a:cubicBezTo>
                  <a:pt x="397" y="175"/>
                  <a:pt x="397" y="176"/>
                  <a:pt x="396" y="177"/>
                </a:cubicBezTo>
                <a:cubicBezTo>
                  <a:pt x="373" y="314"/>
                  <a:pt x="205" y="420"/>
                  <a:pt x="0" y="420"/>
                </a:cubicBezTo>
              </a:path>
            </a:pathLst>
          </a:custGeom>
          <a:noFill/>
          <a:ln w="9525" cap="flat" cmpd="sng" algn="ctr">
            <a:solidFill>
              <a:srgbClr val="0CD5D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anchor="t" anchorCtr="0" compatLnSpc="1">
            <a:noAutofit/>
          </a:bodyPr>
          <a:lstStyle/>
          <a:p>
            <a:pPr lvl="0" algn="l" fontAlgn="base">
              <a:buClrTx/>
              <a:buSzTx/>
              <a:buFont typeface="Arial" panose="020B0604020202020204" pitchFamily="34" charset="0"/>
            </a:pPr>
            <a:endParaRPr lang="zh-CN" altLang="en-US" sz="1013">
              <a:latin typeface="Calibri" panose="020F0502020204030204" pitchFamily="34" charset="0"/>
              <a:sym typeface="+mn-ea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3140477" y="3703329"/>
            <a:ext cx="211154" cy="169581"/>
            <a:chOff x="1476375" y="1893888"/>
            <a:chExt cx="328613" cy="317501"/>
          </a:xfrm>
        </p:grpSpPr>
        <p:sp>
          <p:nvSpPr>
            <p:cNvPr id="96" name="Freeform 37"/>
            <p:cNvSpPr>
              <a:spLocks noEditPoints="1"/>
            </p:cNvSpPr>
            <p:nvPr/>
          </p:nvSpPr>
          <p:spPr bwMode="auto">
            <a:xfrm>
              <a:off x="1506538" y="1895476"/>
              <a:ext cx="144463" cy="84138"/>
            </a:xfrm>
            <a:custGeom>
              <a:avLst/>
              <a:gdLst>
                <a:gd name="T0" fmla="*/ 62 w 91"/>
                <a:gd name="T1" fmla="*/ 53 h 53"/>
                <a:gd name="T2" fmla="*/ 70 w 91"/>
                <a:gd name="T3" fmla="*/ 52 h 53"/>
                <a:gd name="T4" fmla="*/ 75 w 91"/>
                <a:gd name="T5" fmla="*/ 48 h 53"/>
                <a:gd name="T6" fmla="*/ 78 w 91"/>
                <a:gd name="T7" fmla="*/ 42 h 53"/>
                <a:gd name="T8" fmla="*/ 86 w 91"/>
                <a:gd name="T9" fmla="*/ 40 h 53"/>
                <a:gd name="T10" fmla="*/ 89 w 91"/>
                <a:gd name="T11" fmla="*/ 37 h 53"/>
                <a:gd name="T12" fmla="*/ 91 w 91"/>
                <a:gd name="T13" fmla="*/ 33 h 53"/>
                <a:gd name="T14" fmla="*/ 81 w 91"/>
                <a:gd name="T15" fmla="*/ 33 h 53"/>
                <a:gd name="T16" fmla="*/ 80 w 91"/>
                <a:gd name="T17" fmla="*/ 15 h 53"/>
                <a:gd name="T18" fmla="*/ 77 w 91"/>
                <a:gd name="T19" fmla="*/ 8 h 53"/>
                <a:gd name="T20" fmla="*/ 72 w 91"/>
                <a:gd name="T21" fmla="*/ 4 h 53"/>
                <a:gd name="T22" fmla="*/ 66 w 91"/>
                <a:gd name="T23" fmla="*/ 1 h 53"/>
                <a:gd name="T24" fmla="*/ 18 w 91"/>
                <a:gd name="T25" fmla="*/ 0 h 53"/>
                <a:gd name="T26" fmla="*/ 11 w 91"/>
                <a:gd name="T27" fmla="*/ 2 h 53"/>
                <a:gd name="T28" fmla="*/ 5 w 91"/>
                <a:gd name="T29" fmla="*/ 6 h 53"/>
                <a:gd name="T30" fmla="*/ 1 w 91"/>
                <a:gd name="T31" fmla="*/ 11 h 53"/>
                <a:gd name="T32" fmla="*/ 0 w 91"/>
                <a:gd name="T33" fmla="*/ 18 h 53"/>
                <a:gd name="T34" fmla="*/ 0 w 91"/>
                <a:gd name="T35" fmla="*/ 38 h 53"/>
                <a:gd name="T36" fmla="*/ 3 w 91"/>
                <a:gd name="T37" fmla="*/ 45 h 53"/>
                <a:gd name="T38" fmla="*/ 8 w 91"/>
                <a:gd name="T39" fmla="*/ 50 h 53"/>
                <a:gd name="T40" fmla="*/ 14 w 91"/>
                <a:gd name="T41" fmla="*/ 53 h 53"/>
                <a:gd name="T42" fmla="*/ 18 w 91"/>
                <a:gd name="T43" fmla="*/ 53 h 53"/>
                <a:gd name="T44" fmla="*/ 62 w 91"/>
                <a:gd name="T45" fmla="*/ 19 h 53"/>
                <a:gd name="T46" fmla="*/ 68 w 91"/>
                <a:gd name="T47" fmla="*/ 21 h 53"/>
                <a:gd name="T48" fmla="*/ 70 w 91"/>
                <a:gd name="T49" fmla="*/ 26 h 53"/>
                <a:gd name="T50" fmla="*/ 68 w 91"/>
                <a:gd name="T51" fmla="*/ 32 h 53"/>
                <a:gd name="T52" fmla="*/ 62 w 91"/>
                <a:gd name="T53" fmla="*/ 34 h 53"/>
                <a:gd name="T54" fmla="*/ 57 w 91"/>
                <a:gd name="T55" fmla="*/ 32 h 53"/>
                <a:gd name="T56" fmla="*/ 55 w 91"/>
                <a:gd name="T57" fmla="*/ 26 h 53"/>
                <a:gd name="T58" fmla="*/ 57 w 91"/>
                <a:gd name="T59" fmla="*/ 21 h 53"/>
                <a:gd name="T60" fmla="*/ 62 w 91"/>
                <a:gd name="T61" fmla="*/ 19 h 53"/>
                <a:gd name="T62" fmla="*/ 62 w 91"/>
                <a:gd name="T63" fmla="*/ 19 h 53"/>
                <a:gd name="T64" fmla="*/ 43 w 91"/>
                <a:gd name="T65" fmla="*/ 19 h 53"/>
                <a:gd name="T66" fmla="*/ 47 w 91"/>
                <a:gd name="T67" fmla="*/ 23 h 53"/>
                <a:gd name="T68" fmla="*/ 47 w 91"/>
                <a:gd name="T69" fmla="*/ 30 h 53"/>
                <a:gd name="T70" fmla="*/ 43 w 91"/>
                <a:gd name="T71" fmla="*/ 33 h 53"/>
                <a:gd name="T72" fmla="*/ 38 w 91"/>
                <a:gd name="T73" fmla="*/ 33 h 53"/>
                <a:gd name="T74" fmla="*/ 34 w 91"/>
                <a:gd name="T75" fmla="*/ 30 h 53"/>
                <a:gd name="T76" fmla="*/ 34 w 91"/>
                <a:gd name="T77" fmla="*/ 23 h 53"/>
                <a:gd name="T78" fmla="*/ 38 w 91"/>
                <a:gd name="T79" fmla="*/ 19 h 53"/>
                <a:gd name="T80" fmla="*/ 40 w 91"/>
                <a:gd name="T81" fmla="*/ 19 h 53"/>
                <a:gd name="T82" fmla="*/ 18 w 91"/>
                <a:gd name="T83" fmla="*/ 19 h 53"/>
                <a:gd name="T84" fmla="*/ 23 w 91"/>
                <a:gd name="T85" fmla="*/ 21 h 53"/>
                <a:gd name="T86" fmla="*/ 26 w 91"/>
                <a:gd name="T87" fmla="*/ 26 h 53"/>
                <a:gd name="T88" fmla="*/ 23 w 91"/>
                <a:gd name="T89" fmla="*/ 32 h 53"/>
                <a:gd name="T90" fmla="*/ 18 w 91"/>
                <a:gd name="T91" fmla="*/ 34 h 53"/>
                <a:gd name="T92" fmla="*/ 13 w 91"/>
                <a:gd name="T93" fmla="*/ 32 h 53"/>
                <a:gd name="T94" fmla="*/ 11 w 91"/>
                <a:gd name="T95" fmla="*/ 26 h 53"/>
                <a:gd name="T96" fmla="*/ 13 w 91"/>
                <a:gd name="T97" fmla="*/ 21 h 53"/>
                <a:gd name="T98" fmla="*/ 18 w 91"/>
                <a:gd name="T99" fmla="*/ 19 h 53"/>
                <a:gd name="T100" fmla="*/ 18 w 91"/>
                <a:gd name="T101" fmla="*/ 19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1" h="53">
                  <a:moveTo>
                    <a:pt x="18" y="53"/>
                  </a:moveTo>
                  <a:lnTo>
                    <a:pt x="62" y="53"/>
                  </a:lnTo>
                  <a:lnTo>
                    <a:pt x="66" y="53"/>
                  </a:lnTo>
                  <a:lnTo>
                    <a:pt x="70" y="52"/>
                  </a:lnTo>
                  <a:lnTo>
                    <a:pt x="72" y="50"/>
                  </a:lnTo>
                  <a:lnTo>
                    <a:pt x="75" y="48"/>
                  </a:lnTo>
                  <a:lnTo>
                    <a:pt x="77" y="45"/>
                  </a:lnTo>
                  <a:lnTo>
                    <a:pt x="78" y="42"/>
                  </a:lnTo>
                  <a:lnTo>
                    <a:pt x="84" y="41"/>
                  </a:lnTo>
                  <a:lnTo>
                    <a:pt x="86" y="40"/>
                  </a:lnTo>
                  <a:lnTo>
                    <a:pt x="88" y="39"/>
                  </a:lnTo>
                  <a:lnTo>
                    <a:pt x="89" y="37"/>
                  </a:lnTo>
                  <a:lnTo>
                    <a:pt x="90" y="35"/>
                  </a:lnTo>
                  <a:lnTo>
                    <a:pt x="91" y="33"/>
                  </a:lnTo>
                  <a:lnTo>
                    <a:pt x="91" y="30"/>
                  </a:lnTo>
                  <a:lnTo>
                    <a:pt x="81" y="33"/>
                  </a:lnTo>
                  <a:lnTo>
                    <a:pt x="81" y="18"/>
                  </a:lnTo>
                  <a:lnTo>
                    <a:pt x="80" y="15"/>
                  </a:lnTo>
                  <a:lnTo>
                    <a:pt x="79" y="11"/>
                  </a:lnTo>
                  <a:lnTo>
                    <a:pt x="77" y="8"/>
                  </a:lnTo>
                  <a:lnTo>
                    <a:pt x="75" y="6"/>
                  </a:lnTo>
                  <a:lnTo>
                    <a:pt x="72" y="4"/>
                  </a:lnTo>
                  <a:lnTo>
                    <a:pt x="70" y="2"/>
                  </a:lnTo>
                  <a:lnTo>
                    <a:pt x="66" y="1"/>
                  </a:lnTo>
                  <a:lnTo>
                    <a:pt x="62" y="0"/>
                  </a:lnTo>
                  <a:lnTo>
                    <a:pt x="18" y="0"/>
                  </a:lnTo>
                  <a:lnTo>
                    <a:pt x="14" y="1"/>
                  </a:lnTo>
                  <a:lnTo>
                    <a:pt x="11" y="2"/>
                  </a:lnTo>
                  <a:lnTo>
                    <a:pt x="8" y="4"/>
                  </a:lnTo>
                  <a:lnTo>
                    <a:pt x="5" y="6"/>
                  </a:lnTo>
                  <a:lnTo>
                    <a:pt x="3" y="8"/>
                  </a:lnTo>
                  <a:lnTo>
                    <a:pt x="1" y="11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0" y="34"/>
                  </a:lnTo>
                  <a:lnTo>
                    <a:pt x="0" y="38"/>
                  </a:lnTo>
                  <a:lnTo>
                    <a:pt x="1" y="42"/>
                  </a:lnTo>
                  <a:lnTo>
                    <a:pt x="3" y="45"/>
                  </a:lnTo>
                  <a:lnTo>
                    <a:pt x="5" y="48"/>
                  </a:lnTo>
                  <a:lnTo>
                    <a:pt x="8" y="50"/>
                  </a:lnTo>
                  <a:lnTo>
                    <a:pt x="11" y="52"/>
                  </a:lnTo>
                  <a:lnTo>
                    <a:pt x="14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close/>
                  <a:moveTo>
                    <a:pt x="62" y="19"/>
                  </a:moveTo>
                  <a:lnTo>
                    <a:pt x="65" y="19"/>
                  </a:lnTo>
                  <a:lnTo>
                    <a:pt x="68" y="21"/>
                  </a:lnTo>
                  <a:lnTo>
                    <a:pt x="70" y="23"/>
                  </a:lnTo>
                  <a:lnTo>
                    <a:pt x="70" y="26"/>
                  </a:lnTo>
                  <a:lnTo>
                    <a:pt x="70" y="30"/>
                  </a:lnTo>
                  <a:lnTo>
                    <a:pt x="68" y="32"/>
                  </a:lnTo>
                  <a:lnTo>
                    <a:pt x="65" y="33"/>
                  </a:lnTo>
                  <a:lnTo>
                    <a:pt x="62" y="34"/>
                  </a:lnTo>
                  <a:lnTo>
                    <a:pt x="59" y="33"/>
                  </a:lnTo>
                  <a:lnTo>
                    <a:pt x="57" y="32"/>
                  </a:lnTo>
                  <a:lnTo>
                    <a:pt x="55" y="30"/>
                  </a:lnTo>
                  <a:lnTo>
                    <a:pt x="55" y="26"/>
                  </a:lnTo>
                  <a:lnTo>
                    <a:pt x="55" y="23"/>
                  </a:lnTo>
                  <a:lnTo>
                    <a:pt x="57" y="21"/>
                  </a:lnTo>
                  <a:lnTo>
                    <a:pt x="59" y="19"/>
                  </a:lnTo>
                  <a:lnTo>
                    <a:pt x="62" y="19"/>
                  </a:lnTo>
                  <a:lnTo>
                    <a:pt x="62" y="19"/>
                  </a:lnTo>
                  <a:lnTo>
                    <a:pt x="62" y="19"/>
                  </a:lnTo>
                  <a:close/>
                  <a:moveTo>
                    <a:pt x="40" y="19"/>
                  </a:moveTo>
                  <a:lnTo>
                    <a:pt x="43" y="19"/>
                  </a:lnTo>
                  <a:lnTo>
                    <a:pt x="46" y="21"/>
                  </a:lnTo>
                  <a:lnTo>
                    <a:pt x="47" y="23"/>
                  </a:lnTo>
                  <a:lnTo>
                    <a:pt x="48" y="26"/>
                  </a:lnTo>
                  <a:lnTo>
                    <a:pt x="47" y="30"/>
                  </a:lnTo>
                  <a:lnTo>
                    <a:pt x="46" y="32"/>
                  </a:lnTo>
                  <a:lnTo>
                    <a:pt x="43" y="33"/>
                  </a:lnTo>
                  <a:lnTo>
                    <a:pt x="40" y="34"/>
                  </a:lnTo>
                  <a:lnTo>
                    <a:pt x="38" y="33"/>
                  </a:lnTo>
                  <a:lnTo>
                    <a:pt x="35" y="32"/>
                  </a:lnTo>
                  <a:lnTo>
                    <a:pt x="34" y="30"/>
                  </a:lnTo>
                  <a:lnTo>
                    <a:pt x="33" y="26"/>
                  </a:lnTo>
                  <a:lnTo>
                    <a:pt x="34" y="23"/>
                  </a:lnTo>
                  <a:lnTo>
                    <a:pt x="35" y="21"/>
                  </a:lnTo>
                  <a:lnTo>
                    <a:pt x="38" y="19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0" y="19"/>
                  </a:lnTo>
                  <a:close/>
                  <a:moveTo>
                    <a:pt x="18" y="19"/>
                  </a:moveTo>
                  <a:lnTo>
                    <a:pt x="21" y="19"/>
                  </a:lnTo>
                  <a:lnTo>
                    <a:pt x="23" y="21"/>
                  </a:lnTo>
                  <a:lnTo>
                    <a:pt x="25" y="23"/>
                  </a:lnTo>
                  <a:lnTo>
                    <a:pt x="26" y="26"/>
                  </a:lnTo>
                  <a:lnTo>
                    <a:pt x="25" y="30"/>
                  </a:lnTo>
                  <a:lnTo>
                    <a:pt x="23" y="32"/>
                  </a:lnTo>
                  <a:lnTo>
                    <a:pt x="21" y="33"/>
                  </a:lnTo>
                  <a:lnTo>
                    <a:pt x="18" y="34"/>
                  </a:lnTo>
                  <a:lnTo>
                    <a:pt x="15" y="33"/>
                  </a:lnTo>
                  <a:lnTo>
                    <a:pt x="13" y="32"/>
                  </a:lnTo>
                  <a:lnTo>
                    <a:pt x="11" y="30"/>
                  </a:lnTo>
                  <a:lnTo>
                    <a:pt x="11" y="26"/>
                  </a:lnTo>
                  <a:lnTo>
                    <a:pt x="11" y="23"/>
                  </a:lnTo>
                  <a:lnTo>
                    <a:pt x="13" y="21"/>
                  </a:lnTo>
                  <a:lnTo>
                    <a:pt x="15" y="19"/>
                  </a:lnTo>
                  <a:lnTo>
                    <a:pt x="18" y="19"/>
                  </a:lnTo>
                  <a:lnTo>
                    <a:pt x="18" y="19"/>
                  </a:lnTo>
                  <a:lnTo>
                    <a:pt x="18" y="19"/>
                  </a:lnTo>
                  <a:close/>
                </a:path>
              </a:pathLst>
            </a:custGeom>
            <a:solidFill>
              <a:srgbClr val="099FA5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noAutofit/>
            </a:bodyPr>
            <a:lstStyle/>
            <a:p>
              <a:pPr lvl="0" algn="l" fontAlgn="base">
                <a:buClrTx/>
                <a:buSzTx/>
                <a:buFont typeface="Arial" panose="020B0604020202020204" pitchFamily="34" charset="0"/>
              </a:pPr>
              <a:endParaRPr lang="zh-CN" altLang="en-US" sz="1013">
                <a:latin typeface="Calibri" panose="020F0502020204030204" pitchFamily="34" charset="0"/>
                <a:sym typeface="+mn-ea"/>
              </a:endParaRPr>
            </a:p>
          </p:txBody>
        </p:sp>
        <p:sp>
          <p:nvSpPr>
            <p:cNvPr id="97" name="Freeform 38"/>
            <p:cNvSpPr/>
            <p:nvPr/>
          </p:nvSpPr>
          <p:spPr bwMode="auto">
            <a:xfrm>
              <a:off x="1476375" y="2168526"/>
              <a:ext cx="328613" cy="42863"/>
            </a:xfrm>
            <a:custGeom>
              <a:avLst/>
              <a:gdLst>
                <a:gd name="T0" fmla="*/ 151 w 207"/>
                <a:gd name="T1" fmla="*/ 9 h 27"/>
                <a:gd name="T2" fmla="*/ 146 w 207"/>
                <a:gd name="T3" fmla="*/ 5 h 27"/>
                <a:gd name="T4" fmla="*/ 139 w 207"/>
                <a:gd name="T5" fmla="*/ 2 h 27"/>
                <a:gd name="T6" fmla="*/ 132 w 207"/>
                <a:gd name="T7" fmla="*/ 0 h 27"/>
                <a:gd name="T8" fmla="*/ 125 w 207"/>
                <a:gd name="T9" fmla="*/ 0 h 27"/>
                <a:gd name="T10" fmla="*/ 118 w 207"/>
                <a:gd name="T11" fmla="*/ 2 h 27"/>
                <a:gd name="T12" fmla="*/ 112 w 207"/>
                <a:gd name="T13" fmla="*/ 5 h 27"/>
                <a:gd name="T14" fmla="*/ 106 w 207"/>
                <a:gd name="T15" fmla="*/ 10 h 27"/>
                <a:gd name="T16" fmla="*/ 101 w 207"/>
                <a:gd name="T17" fmla="*/ 10 h 27"/>
                <a:gd name="T18" fmla="*/ 96 w 207"/>
                <a:gd name="T19" fmla="*/ 5 h 27"/>
                <a:gd name="T20" fmla="*/ 89 w 207"/>
                <a:gd name="T21" fmla="*/ 2 h 27"/>
                <a:gd name="T22" fmla="*/ 83 w 207"/>
                <a:gd name="T23" fmla="*/ 0 h 27"/>
                <a:gd name="T24" fmla="*/ 76 w 207"/>
                <a:gd name="T25" fmla="*/ 0 h 27"/>
                <a:gd name="T26" fmla="*/ 68 w 207"/>
                <a:gd name="T27" fmla="*/ 2 h 27"/>
                <a:gd name="T28" fmla="*/ 61 w 207"/>
                <a:gd name="T29" fmla="*/ 5 h 27"/>
                <a:gd name="T30" fmla="*/ 57 w 207"/>
                <a:gd name="T31" fmla="*/ 9 h 27"/>
                <a:gd name="T32" fmla="*/ 51 w 207"/>
                <a:gd name="T33" fmla="*/ 9 h 27"/>
                <a:gd name="T34" fmla="*/ 44 w 207"/>
                <a:gd name="T35" fmla="*/ 3 h 27"/>
                <a:gd name="T36" fmla="*/ 36 w 207"/>
                <a:gd name="T37" fmla="*/ 1 h 27"/>
                <a:gd name="T38" fmla="*/ 27 w 207"/>
                <a:gd name="T39" fmla="*/ 0 h 27"/>
                <a:gd name="T40" fmla="*/ 18 w 207"/>
                <a:gd name="T41" fmla="*/ 2 h 27"/>
                <a:gd name="T42" fmla="*/ 10 w 207"/>
                <a:gd name="T43" fmla="*/ 6 h 27"/>
                <a:gd name="T44" fmla="*/ 5 w 207"/>
                <a:gd name="T45" fmla="*/ 13 h 27"/>
                <a:gd name="T46" fmla="*/ 1 w 207"/>
                <a:gd name="T47" fmla="*/ 22 h 27"/>
                <a:gd name="T48" fmla="*/ 13 w 207"/>
                <a:gd name="T49" fmla="*/ 27 h 27"/>
                <a:gd name="T50" fmla="*/ 50 w 207"/>
                <a:gd name="T51" fmla="*/ 27 h 27"/>
                <a:gd name="T52" fmla="*/ 62 w 207"/>
                <a:gd name="T53" fmla="*/ 27 h 27"/>
                <a:gd name="T54" fmla="*/ 100 w 207"/>
                <a:gd name="T55" fmla="*/ 27 h 27"/>
                <a:gd name="T56" fmla="*/ 112 w 207"/>
                <a:gd name="T57" fmla="*/ 27 h 27"/>
                <a:gd name="T58" fmla="*/ 149 w 207"/>
                <a:gd name="T59" fmla="*/ 27 h 27"/>
                <a:gd name="T60" fmla="*/ 162 w 207"/>
                <a:gd name="T61" fmla="*/ 27 h 27"/>
                <a:gd name="T62" fmla="*/ 207 w 207"/>
                <a:gd name="T63" fmla="*/ 27 h 27"/>
                <a:gd name="T64" fmla="*/ 206 w 207"/>
                <a:gd name="T65" fmla="*/ 17 h 27"/>
                <a:gd name="T66" fmla="*/ 201 w 207"/>
                <a:gd name="T67" fmla="*/ 9 h 27"/>
                <a:gd name="T68" fmla="*/ 193 w 207"/>
                <a:gd name="T69" fmla="*/ 3 h 27"/>
                <a:gd name="T70" fmla="*/ 185 w 207"/>
                <a:gd name="T71" fmla="*/ 1 h 27"/>
                <a:gd name="T72" fmla="*/ 176 w 207"/>
                <a:gd name="T73" fmla="*/ 0 h 27"/>
                <a:gd name="T74" fmla="*/ 167 w 207"/>
                <a:gd name="T75" fmla="*/ 2 h 27"/>
                <a:gd name="T76" fmla="*/ 159 w 207"/>
                <a:gd name="T77" fmla="*/ 6 h 27"/>
                <a:gd name="T78" fmla="*/ 154 w 207"/>
                <a:gd name="T79" fmla="*/ 13 h 27"/>
                <a:gd name="T80" fmla="*/ 154 w 207"/>
                <a:gd name="T81" fmla="*/ 1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7" h="27">
                  <a:moveTo>
                    <a:pt x="154" y="13"/>
                  </a:moveTo>
                  <a:lnTo>
                    <a:pt x="151" y="9"/>
                  </a:lnTo>
                  <a:lnTo>
                    <a:pt x="149" y="7"/>
                  </a:lnTo>
                  <a:lnTo>
                    <a:pt x="146" y="5"/>
                  </a:lnTo>
                  <a:lnTo>
                    <a:pt x="143" y="3"/>
                  </a:lnTo>
                  <a:lnTo>
                    <a:pt x="139" y="2"/>
                  </a:lnTo>
                  <a:lnTo>
                    <a:pt x="136" y="1"/>
                  </a:lnTo>
                  <a:lnTo>
                    <a:pt x="132" y="0"/>
                  </a:lnTo>
                  <a:lnTo>
                    <a:pt x="128" y="0"/>
                  </a:lnTo>
                  <a:lnTo>
                    <a:pt x="125" y="0"/>
                  </a:lnTo>
                  <a:lnTo>
                    <a:pt x="121" y="1"/>
                  </a:lnTo>
                  <a:lnTo>
                    <a:pt x="118" y="2"/>
                  </a:lnTo>
                  <a:lnTo>
                    <a:pt x="114" y="3"/>
                  </a:lnTo>
                  <a:lnTo>
                    <a:pt x="112" y="5"/>
                  </a:lnTo>
                  <a:lnTo>
                    <a:pt x="108" y="7"/>
                  </a:lnTo>
                  <a:lnTo>
                    <a:pt x="106" y="10"/>
                  </a:lnTo>
                  <a:lnTo>
                    <a:pt x="104" y="13"/>
                  </a:lnTo>
                  <a:lnTo>
                    <a:pt x="101" y="10"/>
                  </a:lnTo>
                  <a:lnTo>
                    <a:pt x="99" y="7"/>
                  </a:lnTo>
                  <a:lnTo>
                    <a:pt x="96" y="5"/>
                  </a:lnTo>
                  <a:lnTo>
                    <a:pt x="93" y="3"/>
                  </a:lnTo>
                  <a:lnTo>
                    <a:pt x="89" y="2"/>
                  </a:lnTo>
                  <a:lnTo>
                    <a:pt x="86" y="1"/>
                  </a:lnTo>
                  <a:lnTo>
                    <a:pt x="83" y="0"/>
                  </a:lnTo>
                  <a:lnTo>
                    <a:pt x="79" y="0"/>
                  </a:lnTo>
                  <a:lnTo>
                    <a:pt x="76" y="0"/>
                  </a:lnTo>
                  <a:lnTo>
                    <a:pt x="72" y="1"/>
                  </a:lnTo>
                  <a:lnTo>
                    <a:pt x="68" y="2"/>
                  </a:lnTo>
                  <a:lnTo>
                    <a:pt x="65" y="3"/>
                  </a:lnTo>
                  <a:lnTo>
                    <a:pt x="61" y="5"/>
                  </a:lnTo>
                  <a:lnTo>
                    <a:pt x="59" y="7"/>
                  </a:lnTo>
                  <a:lnTo>
                    <a:pt x="57" y="9"/>
                  </a:lnTo>
                  <a:lnTo>
                    <a:pt x="54" y="12"/>
                  </a:lnTo>
                  <a:lnTo>
                    <a:pt x="51" y="9"/>
                  </a:lnTo>
                  <a:lnTo>
                    <a:pt x="48" y="6"/>
                  </a:lnTo>
                  <a:lnTo>
                    <a:pt x="44" y="3"/>
                  </a:lnTo>
                  <a:lnTo>
                    <a:pt x="40" y="2"/>
                  </a:lnTo>
                  <a:lnTo>
                    <a:pt x="36" y="1"/>
                  </a:lnTo>
                  <a:lnTo>
                    <a:pt x="32" y="0"/>
                  </a:lnTo>
                  <a:lnTo>
                    <a:pt x="27" y="0"/>
                  </a:lnTo>
                  <a:lnTo>
                    <a:pt x="23" y="1"/>
                  </a:lnTo>
                  <a:lnTo>
                    <a:pt x="18" y="2"/>
                  </a:lnTo>
                  <a:lnTo>
                    <a:pt x="14" y="4"/>
                  </a:lnTo>
                  <a:lnTo>
                    <a:pt x="10" y="6"/>
                  </a:lnTo>
                  <a:lnTo>
                    <a:pt x="7" y="9"/>
                  </a:lnTo>
                  <a:lnTo>
                    <a:pt x="5" y="13"/>
                  </a:lnTo>
                  <a:lnTo>
                    <a:pt x="2" y="17"/>
                  </a:lnTo>
                  <a:lnTo>
                    <a:pt x="1" y="22"/>
                  </a:lnTo>
                  <a:lnTo>
                    <a:pt x="0" y="27"/>
                  </a:lnTo>
                  <a:lnTo>
                    <a:pt x="13" y="27"/>
                  </a:lnTo>
                  <a:lnTo>
                    <a:pt x="46" y="27"/>
                  </a:lnTo>
                  <a:lnTo>
                    <a:pt x="50" y="27"/>
                  </a:lnTo>
                  <a:lnTo>
                    <a:pt x="58" y="27"/>
                  </a:lnTo>
                  <a:lnTo>
                    <a:pt x="62" y="27"/>
                  </a:lnTo>
                  <a:lnTo>
                    <a:pt x="95" y="27"/>
                  </a:lnTo>
                  <a:lnTo>
                    <a:pt x="100" y="27"/>
                  </a:lnTo>
                  <a:lnTo>
                    <a:pt x="108" y="27"/>
                  </a:lnTo>
                  <a:lnTo>
                    <a:pt x="112" y="27"/>
                  </a:lnTo>
                  <a:lnTo>
                    <a:pt x="145" y="27"/>
                  </a:lnTo>
                  <a:lnTo>
                    <a:pt x="149" y="27"/>
                  </a:lnTo>
                  <a:lnTo>
                    <a:pt x="158" y="27"/>
                  </a:lnTo>
                  <a:lnTo>
                    <a:pt x="162" y="27"/>
                  </a:lnTo>
                  <a:lnTo>
                    <a:pt x="195" y="27"/>
                  </a:lnTo>
                  <a:lnTo>
                    <a:pt x="207" y="27"/>
                  </a:lnTo>
                  <a:lnTo>
                    <a:pt x="207" y="21"/>
                  </a:lnTo>
                  <a:lnTo>
                    <a:pt x="206" y="17"/>
                  </a:lnTo>
                  <a:lnTo>
                    <a:pt x="203" y="12"/>
                  </a:lnTo>
                  <a:lnTo>
                    <a:pt x="201" y="9"/>
                  </a:lnTo>
                  <a:lnTo>
                    <a:pt x="197" y="6"/>
                  </a:lnTo>
                  <a:lnTo>
                    <a:pt x="193" y="3"/>
                  </a:lnTo>
                  <a:lnTo>
                    <a:pt x="189" y="2"/>
                  </a:lnTo>
                  <a:lnTo>
                    <a:pt x="185" y="1"/>
                  </a:lnTo>
                  <a:lnTo>
                    <a:pt x="181" y="0"/>
                  </a:lnTo>
                  <a:lnTo>
                    <a:pt x="176" y="0"/>
                  </a:lnTo>
                  <a:lnTo>
                    <a:pt x="172" y="1"/>
                  </a:lnTo>
                  <a:lnTo>
                    <a:pt x="167" y="2"/>
                  </a:lnTo>
                  <a:lnTo>
                    <a:pt x="163" y="4"/>
                  </a:lnTo>
                  <a:lnTo>
                    <a:pt x="159" y="6"/>
                  </a:lnTo>
                  <a:lnTo>
                    <a:pt x="157" y="9"/>
                  </a:lnTo>
                  <a:lnTo>
                    <a:pt x="154" y="13"/>
                  </a:lnTo>
                  <a:lnTo>
                    <a:pt x="154" y="13"/>
                  </a:lnTo>
                  <a:lnTo>
                    <a:pt x="154" y="13"/>
                  </a:lnTo>
                  <a:close/>
                </a:path>
              </a:pathLst>
            </a:custGeom>
            <a:solidFill>
              <a:srgbClr val="099FA5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noAutofit/>
            </a:bodyPr>
            <a:lstStyle/>
            <a:p>
              <a:pPr lvl="0" algn="l" fontAlgn="base">
                <a:buClrTx/>
                <a:buSzTx/>
                <a:buFont typeface="Arial" panose="020B0604020202020204" pitchFamily="34" charset="0"/>
              </a:pPr>
              <a:endParaRPr lang="zh-CN" altLang="en-US" sz="1013">
                <a:latin typeface="Calibri" panose="020F0502020204030204" pitchFamily="34" charset="0"/>
                <a:sym typeface="+mn-ea"/>
              </a:endParaRPr>
            </a:p>
          </p:txBody>
        </p:sp>
        <p:sp>
          <p:nvSpPr>
            <p:cNvPr id="98" name="Freeform 39"/>
            <p:cNvSpPr/>
            <p:nvPr/>
          </p:nvSpPr>
          <p:spPr bwMode="auto">
            <a:xfrm>
              <a:off x="1568450" y="2098676"/>
              <a:ext cx="66675" cy="66675"/>
            </a:xfrm>
            <a:custGeom>
              <a:avLst/>
              <a:gdLst>
                <a:gd name="T0" fmla="*/ 21 w 42"/>
                <a:gd name="T1" fmla="*/ 0 h 42"/>
                <a:gd name="T2" fmla="*/ 17 w 42"/>
                <a:gd name="T3" fmla="*/ 1 h 42"/>
                <a:gd name="T4" fmla="*/ 13 w 42"/>
                <a:gd name="T5" fmla="*/ 2 h 42"/>
                <a:gd name="T6" fmla="*/ 9 w 42"/>
                <a:gd name="T7" fmla="*/ 4 h 42"/>
                <a:gd name="T8" fmla="*/ 6 w 42"/>
                <a:gd name="T9" fmla="*/ 6 h 42"/>
                <a:gd name="T10" fmla="*/ 3 w 42"/>
                <a:gd name="T11" fmla="*/ 9 h 42"/>
                <a:gd name="T12" fmla="*/ 2 w 42"/>
                <a:gd name="T13" fmla="*/ 13 h 42"/>
                <a:gd name="T14" fmla="*/ 1 w 42"/>
                <a:gd name="T15" fmla="*/ 17 h 42"/>
                <a:gd name="T16" fmla="*/ 0 w 42"/>
                <a:gd name="T17" fmla="*/ 21 h 42"/>
                <a:gd name="T18" fmla="*/ 1 w 42"/>
                <a:gd name="T19" fmla="*/ 25 h 42"/>
                <a:gd name="T20" fmla="*/ 2 w 42"/>
                <a:gd name="T21" fmla="*/ 29 h 42"/>
                <a:gd name="T22" fmla="*/ 3 w 42"/>
                <a:gd name="T23" fmla="*/ 33 h 42"/>
                <a:gd name="T24" fmla="*/ 6 w 42"/>
                <a:gd name="T25" fmla="*/ 36 h 42"/>
                <a:gd name="T26" fmla="*/ 9 w 42"/>
                <a:gd name="T27" fmla="*/ 38 h 42"/>
                <a:gd name="T28" fmla="*/ 13 w 42"/>
                <a:gd name="T29" fmla="*/ 40 h 42"/>
                <a:gd name="T30" fmla="*/ 17 w 42"/>
                <a:gd name="T31" fmla="*/ 42 h 42"/>
                <a:gd name="T32" fmla="*/ 21 w 42"/>
                <a:gd name="T33" fmla="*/ 42 h 42"/>
                <a:gd name="T34" fmla="*/ 25 w 42"/>
                <a:gd name="T35" fmla="*/ 42 h 42"/>
                <a:gd name="T36" fmla="*/ 29 w 42"/>
                <a:gd name="T37" fmla="*/ 40 h 42"/>
                <a:gd name="T38" fmla="*/ 33 w 42"/>
                <a:gd name="T39" fmla="*/ 38 h 42"/>
                <a:gd name="T40" fmla="*/ 36 w 42"/>
                <a:gd name="T41" fmla="*/ 36 h 42"/>
                <a:gd name="T42" fmla="*/ 38 w 42"/>
                <a:gd name="T43" fmla="*/ 33 h 42"/>
                <a:gd name="T44" fmla="*/ 41 w 42"/>
                <a:gd name="T45" fmla="*/ 29 h 42"/>
                <a:gd name="T46" fmla="*/ 42 w 42"/>
                <a:gd name="T47" fmla="*/ 25 h 42"/>
                <a:gd name="T48" fmla="*/ 42 w 42"/>
                <a:gd name="T49" fmla="*/ 21 h 42"/>
                <a:gd name="T50" fmla="*/ 42 w 42"/>
                <a:gd name="T51" fmla="*/ 17 h 42"/>
                <a:gd name="T52" fmla="*/ 41 w 42"/>
                <a:gd name="T53" fmla="*/ 13 h 42"/>
                <a:gd name="T54" fmla="*/ 38 w 42"/>
                <a:gd name="T55" fmla="*/ 9 h 42"/>
                <a:gd name="T56" fmla="*/ 36 w 42"/>
                <a:gd name="T57" fmla="*/ 6 h 42"/>
                <a:gd name="T58" fmla="*/ 33 w 42"/>
                <a:gd name="T59" fmla="*/ 4 h 42"/>
                <a:gd name="T60" fmla="*/ 29 w 42"/>
                <a:gd name="T61" fmla="*/ 2 h 42"/>
                <a:gd name="T62" fmla="*/ 25 w 42"/>
                <a:gd name="T63" fmla="*/ 1 h 42"/>
                <a:gd name="T64" fmla="*/ 21 w 42"/>
                <a:gd name="T65" fmla="*/ 0 h 42"/>
                <a:gd name="T66" fmla="*/ 21 w 42"/>
                <a:gd name="T67" fmla="*/ 0 h 42"/>
                <a:gd name="T68" fmla="*/ 21 w 42"/>
                <a:gd name="T6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2" h="42">
                  <a:moveTo>
                    <a:pt x="21" y="0"/>
                  </a:moveTo>
                  <a:lnTo>
                    <a:pt x="17" y="1"/>
                  </a:lnTo>
                  <a:lnTo>
                    <a:pt x="13" y="2"/>
                  </a:lnTo>
                  <a:lnTo>
                    <a:pt x="9" y="4"/>
                  </a:lnTo>
                  <a:lnTo>
                    <a:pt x="6" y="6"/>
                  </a:lnTo>
                  <a:lnTo>
                    <a:pt x="3" y="9"/>
                  </a:lnTo>
                  <a:lnTo>
                    <a:pt x="2" y="13"/>
                  </a:lnTo>
                  <a:lnTo>
                    <a:pt x="1" y="17"/>
                  </a:lnTo>
                  <a:lnTo>
                    <a:pt x="0" y="21"/>
                  </a:lnTo>
                  <a:lnTo>
                    <a:pt x="1" y="25"/>
                  </a:lnTo>
                  <a:lnTo>
                    <a:pt x="2" y="29"/>
                  </a:lnTo>
                  <a:lnTo>
                    <a:pt x="3" y="33"/>
                  </a:lnTo>
                  <a:lnTo>
                    <a:pt x="6" y="36"/>
                  </a:lnTo>
                  <a:lnTo>
                    <a:pt x="9" y="38"/>
                  </a:lnTo>
                  <a:lnTo>
                    <a:pt x="13" y="40"/>
                  </a:lnTo>
                  <a:lnTo>
                    <a:pt x="17" y="42"/>
                  </a:lnTo>
                  <a:lnTo>
                    <a:pt x="21" y="42"/>
                  </a:lnTo>
                  <a:lnTo>
                    <a:pt x="25" y="42"/>
                  </a:lnTo>
                  <a:lnTo>
                    <a:pt x="29" y="40"/>
                  </a:lnTo>
                  <a:lnTo>
                    <a:pt x="33" y="38"/>
                  </a:lnTo>
                  <a:lnTo>
                    <a:pt x="36" y="36"/>
                  </a:lnTo>
                  <a:lnTo>
                    <a:pt x="38" y="33"/>
                  </a:lnTo>
                  <a:lnTo>
                    <a:pt x="41" y="29"/>
                  </a:lnTo>
                  <a:lnTo>
                    <a:pt x="42" y="25"/>
                  </a:lnTo>
                  <a:lnTo>
                    <a:pt x="42" y="21"/>
                  </a:lnTo>
                  <a:lnTo>
                    <a:pt x="42" y="17"/>
                  </a:lnTo>
                  <a:lnTo>
                    <a:pt x="41" y="13"/>
                  </a:lnTo>
                  <a:lnTo>
                    <a:pt x="38" y="9"/>
                  </a:lnTo>
                  <a:lnTo>
                    <a:pt x="36" y="6"/>
                  </a:lnTo>
                  <a:lnTo>
                    <a:pt x="33" y="4"/>
                  </a:lnTo>
                  <a:lnTo>
                    <a:pt x="29" y="2"/>
                  </a:lnTo>
                  <a:lnTo>
                    <a:pt x="25" y="1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99FA5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noAutofit/>
            </a:bodyPr>
            <a:lstStyle/>
            <a:p>
              <a:pPr lvl="0" algn="l" fontAlgn="base">
                <a:buClrTx/>
                <a:buSzTx/>
                <a:buFont typeface="Arial" panose="020B0604020202020204" pitchFamily="34" charset="0"/>
              </a:pPr>
              <a:endParaRPr lang="zh-CN" altLang="en-US" sz="1013">
                <a:latin typeface="Calibri" panose="020F0502020204030204" pitchFamily="34" charset="0"/>
                <a:sym typeface="+mn-ea"/>
              </a:endParaRPr>
            </a:p>
          </p:txBody>
        </p:sp>
        <p:sp>
          <p:nvSpPr>
            <p:cNvPr id="99" name="Freeform 40"/>
            <p:cNvSpPr/>
            <p:nvPr/>
          </p:nvSpPr>
          <p:spPr bwMode="auto">
            <a:xfrm>
              <a:off x="1662113" y="2057401"/>
              <a:ext cx="103188" cy="30163"/>
            </a:xfrm>
            <a:custGeom>
              <a:avLst/>
              <a:gdLst>
                <a:gd name="T0" fmla="*/ 0 w 65"/>
                <a:gd name="T1" fmla="*/ 0 h 19"/>
                <a:gd name="T2" fmla="*/ 65 w 65"/>
                <a:gd name="T3" fmla="*/ 0 h 19"/>
                <a:gd name="T4" fmla="*/ 65 w 65"/>
                <a:gd name="T5" fmla="*/ 19 h 19"/>
                <a:gd name="T6" fmla="*/ 0 w 65"/>
                <a:gd name="T7" fmla="*/ 19 h 19"/>
                <a:gd name="T8" fmla="*/ 0 w 65"/>
                <a:gd name="T9" fmla="*/ 0 h 19"/>
                <a:gd name="T10" fmla="*/ 0 w 65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19">
                  <a:moveTo>
                    <a:pt x="0" y="0"/>
                  </a:moveTo>
                  <a:lnTo>
                    <a:pt x="65" y="0"/>
                  </a:lnTo>
                  <a:lnTo>
                    <a:pt x="65" y="19"/>
                  </a:lnTo>
                  <a:lnTo>
                    <a:pt x="0" y="1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99FA5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noAutofit/>
            </a:bodyPr>
            <a:lstStyle/>
            <a:p>
              <a:pPr lvl="0" algn="l" fontAlgn="base">
                <a:buClrTx/>
                <a:buSzTx/>
                <a:buFont typeface="Arial" panose="020B0604020202020204" pitchFamily="34" charset="0"/>
              </a:pPr>
              <a:endParaRPr lang="zh-CN" altLang="en-US" sz="1013">
                <a:latin typeface="Calibri" panose="020F0502020204030204" pitchFamily="34" charset="0"/>
                <a:sym typeface="+mn-ea"/>
              </a:endParaRPr>
            </a:p>
          </p:txBody>
        </p:sp>
        <p:sp>
          <p:nvSpPr>
            <p:cNvPr id="100" name="Freeform 41"/>
            <p:cNvSpPr/>
            <p:nvPr/>
          </p:nvSpPr>
          <p:spPr bwMode="auto">
            <a:xfrm>
              <a:off x="1489075" y="2098676"/>
              <a:ext cx="68263" cy="66675"/>
            </a:xfrm>
            <a:custGeom>
              <a:avLst/>
              <a:gdLst>
                <a:gd name="T0" fmla="*/ 22 w 43"/>
                <a:gd name="T1" fmla="*/ 42 h 42"/>
                <a:gd name="T2" fmla="*/ 26 w 43"/>
                <a:gd name="T3" fmla="*/ 42 h 42"/>
                <a:gd name="T4" fmla="*/ 30 w 43"/>
                <a:gd name="T5" fmla="*/ 40 h 42"/>
                <a:gd name="T6" fmla="*/ 34 w 43"/>
                <a:gd name="T7" fmla="*/ 38 h 42"/>
                <a:gd name="T8" fmla="*/ 37 w 43"/>
                <a:gd name="T9" fmla="*/ 36 h 42"/>
                <a:gd name="T10" fmla="*/ 39 w 43"/>
                <a:gd name="T11" fmla="*/ 33 h 42"/>
                <a:gd name="T12" fmla="*/ 41 w 43"/>
                <a:gd name="T13" fmla="*/ 29 h 42"/>
                <a:gd name="T14" fmla="*/ 42 w 43"/>
                <a:gd name="T15" fmla="*/ 25 h 42"/>
                <a:gd name="T16" fmla="*/ 43 w 43"/>
                <a:gd name="T17" fmla="*/ 21 h 42"/>
                <a:gd name="T18" fmla="*/ 42 w 43"/>
                <a:gd name="T19" fmla="*/ 17 h 42"/>
                <a:gd name="T20" fmla="*/ 41 w 43"/>
                <a:gd name="T21" fmla="*/ 13 h 42"/>
                <a:gd name="T22" fmla="*/ 39 w 43"/>
                <a:gd name="T23" fmla="*/ 9 h 42"/>
                <a:gd name="T24" fmla="*/ 37 w 43"/>
                <a:gd name="T25" fmla="*/ 6 h 42"/>
                <a:gd name="T26" fmla="*/ 34 w 43"/>
                <a:gd name="T27" fmla="*/ 4 h 42"/>
                <a:gd name="T28" fmla="*/ 30 w 43"/>
                <a:gd name="T29" fmla="*/ 2 h 42"/>
                <a:gd name="T30" fmla="*/ 26 w 43"/>
                <a:gd name="T31" fmla="*/ 1 h 42"/>
                <a:gd name="T32" fmla="*/ 22 w 43"/>
                <a:gd name="T33" fmla="*/ 0 h 42"/>
                <a:gd name="T34" fmla="*/ 17 w 43"/>
                <a:gd name="T35" fmla="*/ 1 h 42"/>
                <a:gd name="T36" fmla="*/ 13 w 43"/>
                <a:gd name="T37" fmla="*/ 2 h 42"/>
                <a:gd name="T38" fmla="*/ 10 w 43"/>
                <a:gd name="T39" fmla="*/ 4 h 42"/>
                <a:gd name="T40" fmla="*/ 6 w 43"/>
                <a:gd name="T41" fmla="*/ 6 h 42"/>
                <a:gd name="T42" fmla="*/ 4 w 43"/>
                <a:gd name="T43" fmla="*/ 9 h 42"/>
                <a:gd name="T44" fmla="*/ 2 w 43"/>
                <a:gd name="T45" fmla="*/ 13 h 42"/>
                <a:gd name="T46" fmla="*/ 1 w 43"/>
                <a:gd name="T47" fmla="*/ 17 h 42"/>
                <a:gd name="T48" fmla="*/ 0 w 43"/>
                <a:gd name="T49" fmla="*/ 21 h 42"/>
                <a:gd name="T50" fmla="*/ 1 w 43"/>
                <a:gd name="T51" fmla="*/ 25 h 42"/>
                <a:gd name="T52" fmla="*/ 2 w 43"/>
                <a:gd name="T53" fmla="*/ 29 h 42"/>
                <a:gd name="T54" fmla="*/ 4 w 43"/>
                <a:gd name="T55" fmla="*/ 33 h 42"/>
                <a:gd name="T56" fmla="*/ 6 w 43"/>
                <a:gd name="T57" fmla="*/ 36 h 42"/>
                <a:gd name="T58" fmla="*/ 10 w 43"/>
                <a:gd name="T59" fmla="*/ 38 h 42"/>
                <a:gd name="T60" fmla="*/ 13 w 43"/>
                <a:gd name="T61" fmla="*/ 40 h 42"/>
                <a:gd name="T62" fmla="*/ 17 w 43"/>
                <a:gd name="T63" fmla="*/ 42 h 42"/>
                <a:gd name="T64" fmla="*/ 22 w 43"/>
                <a:gd name="T65" fmla="*/ 42 h 42"/>
                <a:gd name="T66" fmla="*/ 22 w 43"/>
                <a:gd name="T67" fmla="*/ 42 h 42"/>
                <a:gd name="T68" fmla="*/ 22 w 43"/>
                <a:gd name="T6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3" h="42">
                  <a:moveTo>
                    <a:pt x="22" y="42"/>
                  </a:moveTo>
                  <a:lnTo>
                    <a:pt x="26" y="42"/>
                  </a:lnTo>
                  <a:lnTo>
                    <a:pt x="30" y="40"/>
                  </a:lnTo>
                  <a:lnTo>
                    <a:pt x="34" y="38"/>
                  </a:lnTo>
                  <a:lnTo>
                    <a:pt x="37" y="36"/>
                  </a:lnTo>
                  <a:lnTo>
                    <a:pt x="39" y="33"/>
                  </a:lnTo>
                  <a:lnTo>
                    <a:pt x="41" y="29"/>
                  </a:lnTo>
                  <a:lnTo>
                    <a:pt x="42" y="25"/>
                  </a:lnTo>
                  <a:lnTo>
                    <a:pt x="43" y="21"/>
                  </a:lnTo>
                  <a:lnTo>
                    <a:pt x="42" y="17"/>
                  </a:lnTo>
                  <a:lnTo>
                    <a:pt x="41" y="13"/>
                  </a:lnTo>
                  <a:lnTo>
                    <a:pt x="39" y="9"/>
                  </a:lnTo>
                  <a:lnTo>
                    <a:pt x="37" y="6"/>
                  </a:lnTo>
                  <a:lnTo>
                    <a:pt x="34" y="4"/>
                  </a:lnTo>
                  <a:lnTo>
                    <a:pt x="30" y="2"/>
                  </a:lnTo>
                  <a:lnTo>
                    <a:pt x="26" y="1"/>
                  </a:lnTo>
                  <a:lnTo>
                    <a:pt x="22" y="0"/>
                  </a:lnTo>
                  <a:lnTo>
                    <a:pt x="17" y="1"/>
                  </a:lnTo>
                  <a:lnTo>
                    <a:pt x="13" y="2"/>
                  </a:lnTo>
                  <a:lnTo>
                    <a:pt x="10" y="4"/>
                  </a:lnTo>
                  <a:lnTo>
                    <a:pt x="6" y="6"/>
                  </a:lnTo>
                  <a:lnTo>
                    <a:pt x="4" y="9"/>
                  </a:lnTo>
                  <a:lnTo>
                    <a:pt x="2" y="13"/>
                  </a:lnTo>
                  <a:lnTo>
                    <a:pt x="1" y="17"/>
                  </a:lnTo>
                  <a:lnTo>
                    <a:pt x="0" y="21"/>
                  </a:lnTo>
                  <a:lnTo>
                    <a:pt x="1" y="25"/>
                  </a:lnTo>
                  <a:lnTo>
                    <a:pt x="2" y="29"/>
                  </a:lnTo>
                  <a:lnTo>
                    <a:pt x="4" y="33"/>
                  </a:lnTo>
                  <a:lnTo>
                    <a:pt x="6" y="36"/>
                  </a:lnTo>
                  <a:lnTo>
                    <a:pt x="10" y="38"/>
                  </a:lnTo>
                  <a:lnTo>
                    <a:pt x="13" y="40"/>
                  </a:lnTo>
                  <a:lnTo>
                    <a:pt x="17" y="42"/>
                  </a:lnTo>
                  <a:lnTo>
                    <a:pt x="22" y="42"/>
                  </a:lnTo>
                  <a:lnTo>
                    <a:pt x="22" y="42"/>
                  </a:lnTo>
                  <a:lnTo>
                    <a:pt x="22" y="42"/>
                  </a:lnTo>
                  <a:close/>
                </a:path>
              </a:pathLst>
            </a:custGeom>
            <a:solidFill>
              <a:srgbClr val="099FA5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noAutofit/>
            </a:bodyPr>
            <a:lstStyle/>
            <a:p>
              <a:pPr lvl="0" algn="l" fontAlgn="base">
                <a:buClrTx/>
                <a:buSzTx/>
                <a:buFont typeface="Arial" panose="020B0604020202020204" pitchFamily="34" charset="0"/>
              </a:pPr>
              <a:endParaRPr lang="zh-CN" altLang="en-US" sz="1013">
                <a:latin typeface="Calibri" panose="020F0502020204030204" pitchFamily="34" charset="0"/>
                <a:sym typeface="+mn-ea"/>
              </a:endParaRPr>
            </a:p>
          </p:txBody>
        </p:sp>
        <p:sp>
          <p:nvSpPr>
            <p:cNvPr id="101" name="Freeform 42"/>
            <p:cNvSpPr/>
            <p:nvPr/>
          </p:nvSpPr>
          <p:spPr bwMode="auto">
            <a:xfrm>
              <a:off x="1647825" y="2098676"/>
              <a:ext cx="68263" cy="66675"/>
            </a:xfrm>
            <a:custGeom>
              <a:avLst/>
              <a:gdLst>
                <a:gd name="T0" fmla="*/ 6 w 43"/>
                <a:gd name="T1" fmla="*/ 6 h 42"/>
                <a:gd name="T2" fmla="*/ 4 w 43"/>
                <a:gd name="T3" fmla="*/ 9 h 42"/>
                <a:gd name="T4" fmla="*/ 2 w 43"/>
                <a:gd name="T5" fmla="*/ 13 h 42"/>
                <a:gd name="T6" fmla="*/ 1 w 43"/>
                <a:gd name="T7" fmla="*/ 17 h 42"/>
                <a:gd name="T8" fmla="*/ 0 w 43"/>
                <a:gd name="T9" fmla="*/ 21 h 42"/>
                <a:gd name="T10" fmla="*/ 1 w 43"/>
                <a:gd name="T11" fmla="*/ 25 h 42"/>
                <a:gd name="T12" fmla="*/ 2 w 43"/>
                <a:gd name="T13" fmla="*/ 29 h 42"/>
                <a:gd name="T14" fmla="*/ 4 w 43"/>
                <a:gd name="T15" fmla="*/ 33 h 42"/>
                <a:gd name="T16" fmla="*/ 6 w 43"/>
                <a:gd name="T17" fmla="*/ 36 h 42"/>
                <a:gd name="T18" fmla="*/ 10 w 43"/>
                <a:gd name="T19" fmla="*/ 38 h 42"/>
                <a:gd name="T20" fmla="*/ 13 w 43"/>
                <a:gd name="T21" fmla="*/ 40 h 42"/>
                <a:gd name="T22" fmla="*/ 17 w 43"/>
                <a:gd name="T23" fmla="*/ 42 h 42"/>
                <a:gd name="T24" fmla="*/ 21 w 43"/>
                <a:gd name="T25" fmla="*/ 42 h 42"/>
                <a:gd name="T26" fmla="*/ 26 w 43"/>
                <a:gd name="T27" fmla="*/ 42 h 42"/>
                <a:gd name="T28" fmla="*/ 30 w 43"/>
                <a:gd name="T29" fmla="*/ 40 h 42"/>
                <a:gd name="T30" fmla="*/ 33 w 43"/>
                <a:gd name="T31" fmla="*/ 38 h 42"/>
                <a:gd name="T32" fmla="*/ 36 w 43"/>
                <a:gd name="T33" fmla="*/ 36 h 42"/>
                <a:gd name="T34" fmla="*/ 39 w 43"/>
                <a:gd name="T35" fmla="*/ 33 h 42"/>
                <a:gd name="T36" fmla="*/ 41 w 43"/>
                <a:gd name="T37" fmla="*/ 29 h 42"/>
                <a:gd name="T38" fmla="*/ 42 w 43"/>
                <a:gd name="T39" fmla="*/ 25 h 42"/>
                <a:gd name="T40" fmla="*/ 43 w 43"/>
                <a:gd name="T41" fmla="*/ 21 h 42"/>
                <a:gd name="T42" fmla="*/ 42 w 43"/>
                <a:gd name="T43" fmla="*/ 17 h 42"/>
                <a:gd name="T44" fmla="*/ 41 w 43"/>
                <a:gd name="T45" fmla="*/ 13 h 42"/>
                <a:gd name="T46" fmla="*/ 39 w 43"/>
                <a:gd name="T47" fmla="*/ 9 h 42"/>
                <a:gd name="T48" fmla="*/ 36 w 43"/>
                <a:gd name="T49" fmla="*/ 6 h 42"/>
                <a:gd name="T50" fmla="*/ 33 w 43"/>
                <a:gd name="T51" fmla="*/ 4 h 42"/>
                <a:gd name="T52" fmla="*/ 30 w 43"/>
                <a:gd name="T53" fmla="*/ 2 h 42"/>
                <a:gd name="T54" fmla="*/ 26 w 43"/>
                <a:gd name="T55" fmla="*/ 1 h 42"/>
                <a:gd name="T56" fmla="*/ 21 w 43"/>
                <a:gd name="T57" fmla="*/ 0 h 42"/>
                <a:gd name="T58" fmla="*/ 17 w 43"/>
                <a:gd name="T59" fmla="*/ 1 h 42"/>
                <a:gd name="T60" fmla="*/ 13 w 43"/>
                <a:gd name="T61" fmla="*/ 2 h 42"/>
                <a:gd name="T62" fmla="*/ 10 w 43"/>
                <a:gd name="T63" fmla="*/ 4 h 42"/>
                <a:gd name="T64" fmla="*/ 6 w 43"/>
                <a:gd name="T65" fmla="*/ 6 h 42"/>
                <a:gd name="T66" fmla="*/ 6 w 43"/>
                <a:gd name="T67" fmla="*/ 6 h 42"/>
                <a:gd name="T68" fmla="*/ 6 w 43"/>
                <a:gd name="T69" fmla="*/ 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3" h="42">
                  <a:moveTo>
                    <a:pt x="6" y="6"/>
                  </a:moveTo>
                  <a:lnTo>
                    <a:pt x="4" y="9"/>
                  </a:lnTo>
                  <a:lnTo>
                    <a:pt x="2" y="13"/>
                  </a:lnTo>
                  <a:lnTo>
                    <a:pt x="1" y="17"/>
                  </a:lnTo>
                  <a:lnTo>
                    <a:pt x="0" y="21"/>
                  </a:lnTo>
                  <a:lnTo>
                    <a:pt x="1" y="25"/>
                  </a:lnTo>
                  <a:lnTo>
                    <a:pt x="2" y="29"/>
                  </a:lnTo>
                  <a:lnTo>
                    <a:pt x="4" y="33"/>
                  </a:lnTo>
                  <a:lnTo>
                    <a:pt x="6" y="36"/>
                  </a:lnTo>
                  <a:lnTo>
                    <a:pt x="10" y="38"/>
                  </a:lnTo>
                  <a:lnTo>
                    <a:pt x="13" y="40"/>
                  </a:lnTo>
                  <a:lnTo>
                    <a:pt x="17" y="42"/>
                  </a:lnTo>
                  <a:lnTo>
                    <a:pt x="21" y="42"/>
                  </a:lnTo>
                  <a:lnTo>
                    <a:pt x="26" y="42"/>
                  </a:lnTo>
                  <a:lnTo>
                    <a:pt x="30" y="40"/>
                  </a:lnTo>
                  <a:lnTo>
                    <a:pt x="33" y="38"/>
                  </a:lnTo>
                  <a:lnTo>
                    <a:pt x="36" y="36"/>
                  </a:lnTo>
                  <a:lnTo>
                    <a:pt x="39" y="33"/>
                  </a:lnTo>
                  <a:lnTo>
                    <a:pt x="41" y="29"/>
                  </a:lnTo>
                  <a:lnTo>
                    <a:pt x="42" y="25"/>
                  </a:lnTo>
                  <a:lnTo>
                    <a:pt x="43" y="21"/>
                  </a:lnTo>
                  <a:lnTo>
                    <a:pt x="42" y="17"/>
                  </a:lnTo>
                  <a:lnTo>
                    <a:pt x="41" y="13"/>
                  </a:lnTo>
                  <a:lnTo>
                    <a:pt x="39" y="9"/>
                  </a:lnTo>
                  <a:lnTo>
                    <a:pt x="36" y="6"/>
                  </a:lnTo>
                  <a:lnTo>
                    <a:pt x="33" y="4"/>
                  </a:lnTo>
                  <a:lnTo>
                    <a:pt x="30" y="2"/>
                  </a:lnTo>
                  <a:lnTo>
                    <a:pt x="26" y="1"/>
                  </a:lnTo>
                  <a:lnTo>
                    <a:pt x="21" y="0"/>
                  </a:lnTo>
                  <a:lnTo>
                    <a:pt x="17" y="1"/>
                  </a:lnTo>
                  <a:lnTo>
                    <a:pt x="13" y="2"/>
                  </a:lnTo>
                  <a:lnTo>
                    <a:pt x="10" y="4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099FA5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noAutofit/>
            </a:bodyPr>
            <a:lstStyle/>
            <a:p>
              <a:pPr lvl="0" algn="l" fontAlgn="base">
                <a:buClrTx/>
                <a:buSzTx/>
                <a:buFont typeface="Arial" panose="020B0604020202020204" pitchFamily="34" charset="0"/>
              </a:pPr>
              <a:endParaRPr lang="zh-CN" altLang="en-US" sz="1013">
                <a:latin typeface="Calibri" panose="020F0502020204030204" pitchFamily="34" charset="0"/>
                <a:sym typeface="+mn-ea"/>
              </a:endParaRPr>
            </a:p>
          </p:txBody>
        </p:sp>
        <p:sp>
          <p:nvSpPr>
            <p:cNvPr id="102" name="Freeform 43"/>
            <p:cNvSpPr/>
            <p:nvPr/>
          </p:nvSpPr>
          <p:spPr bwMode="auto">
            <a:xfrm>
              <a:off x="1727200" y="2098676"/>
              <a:ext cx="66675" cy="66675"/>
            </a:xfrm>
            <a:custGeom>
              <a:avLst/>
              <a:gdLst>
                <a:gd name="T0" fmla="*/ 6 w 42"/>
                <a:gd name="T1" fmla="*/ 6 h 42"/>
                <a:gd name="T2" fmla="*/ 4 w 42"/>
                <a:gd name="T3" fmla="*/ 9 h 42"/>
                <a:gd name="T4" fmla="*/ 2 w 42"/>
                <a:gd name="T5" fmla="*/ 13 h 42"/>
                <a:gd name="T6" fmla="*/ 1 w 42"/>
                <a:gd name="T7" fmla="*/ 17 h 42"/>
                <a:gd name="T8" fmla="*/ 0 w 42"/>
                <a:gd name="T9" fmla="*/ 21 h 42"/>
                <a:gd name="T10" fmla="*/ 1 w 42"/>
                <a:gd name="T11" fmla="*/ 25 h 42"/>
                <a:gd name="T12" fmla="*/ 2 w 42"/>
                <a:gd name="T13" fmla="*/ 29 h 42"/>
                <a:gd name="T14" fmla="*/ 4 w 42"/>
                <a:gd name="T15" fmla="*/ 33 h 42"/>
                <a:gd name="T16" fmla="*/ 6 w 42"/>
                <a:gd name="T17" fmla="*/ 36 h 42"/>
                <a:gd name="T18" fmla="*/ 9 w 42"/>
                <a:gd name="T19" fmla="*/ 38 h 42"/>
                <a:gd name="T20" fmla="*/ 13 w 42"/>
                <a:gd name="T21" fmla="*/ 40 h 42"/>
                <a:gd name="T22" fmla="*/ 17 w 42"/>
                <a:gd name="T23" fmla="*/ 42 h 42"/>
                <a:gd name="T24" fmla="*/ 21 w 42"/>
                <a:gd name="T25" fmla="*/ 42 h 42"/>
                <a:gd name="T26" fmla="*/ 25 w 42"/>
                <a:gd name="T27" fmla="*/ 42 h 42"/>
                <a:gd name="T28" fmla="*/ 29 w 42"/>
                <a:gd name="T29" fmla="*/ 40 h 42"/>
                <a:gd name="T30" fmla="*/ 33 w 42"/>
                <a:gd name="T31" fmla="*/ 38 h 42"/>
                <a:gd name="T32" fmla="*/ 36 w 42"/>
                <a:gd name="T33" fmla="*/ 36 h 42"/>
                <a:gd name="T34" fmla="*/ 39 w 42"/>
                <a:gd name="T35" fmla="*/ 33 h 42"/>
                <a:gd name="T36" fmla="*/ 40 w 42"/>
                <a:gd name="T37" fmla="*/ 29 h 42"/>
                <a:gd name="T38" fmla="*/ 41 w 42"/>
                <a:gd name="T39" fmla="*/ 25 h 42"/>
                <a:gd name="T40" fmla="*/ 42 w 42"/>
                <a:gd name="T41" fmla="*/ 21 h 42"/>
                <a:gd name="T42" fmla="*/ 41 w 42"/>
                <a:gd name="T43" fmla="*/ 17 h 42"/>
                <a:gd name="T44" fmla="*/ 40 w 42"/>
                <a:gd name="T45" fmla="*/ 13 h 42"/>
                <a:gd name="T46" fmla="*/ 39 w 42"/>
                <a:gd name="T47" fmla="*/ 9 h 42"/>
                <a:gd name="T48" fmla="*/ 36 w 42"/>
                <a:gd name="T49" fmla="*/ 6 h 42"/>
                <a:gd name="T50" fmla="*/ 33 w 42"/>
                <a:gd name="T51" fmla="*/ 4 h 42"/>
                <a:gd name="T52" fmla="*/ 29 w 42"/>
                <a:gd name="T53" fmla="*/ 2 h 42"/>
                <a:gd name="T54" fmla="*/ 25 w 42"/>
                <a:gd name="T55" fmla="*/ 1 h 42"/>
                <a:gd name="T56" fmla="*/ 21 w 42"/>
                <a:gd name="T57" fmla="*/ 0 h 42"/>
                <a:gd name="T58" fmla="*/ 17 w 42"/>
                <a:gd name="T59" fmla="*/ 1 h 42"/>
                <a:gd name="T60" fmla="*/ 13 w 42"/>
                <a:gd name="T61" fmla="*/ 2 h 42"/>
                <a:gd name="T62" fmla="*/ 9 w 42"/>
                <a:gd name="T63" fmla="*/ 4 h 42"/>
                <a:gd name="T64" fmla="*/ 6 w 42"/>
                <a:gd name="T65" fmla="*/ 6 h 42"/>
                <a:gd name="T66" fmla="*/ 6 w 42"/>
                <a:gd name="T67" fmla="*/ 6 h 42"/>
                <a:gd name="T68" fmla="*/ 6 w 42"/>
                <a:gd name="T69" fmla="*/ 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2" h="42">
                  <a:moveTo>
                    <a:pt x="6" y="6"/>
                  </a:moveTo>
                  <a:lnTo>
                    <a:pt x="4" y="9"/>
                  </a:lnTo>
                  <a:lnTo>
                    <a:pt x="2" y="13"/>
                  </a:lnTo>
                  <a:lnTo>
                    <a:pt x="1" y="17"/>
                  </a:lnTo>
                  <a:lnTo>
                    <a:pt x="0" y="21"/>
                  </a:lnTo>
                  <a:lnTo>
                    <a:pt x="1" y="25"/>
                  </a:lnTo>
                  <a:lnTo>
                    <a:pt x="2" y="29"/>
                  </a:lnTo>
                  <a:lnTo>
                    <a:pt x="4" y="33"/>
                  </a:lnTo>
                  <a:lnTo>
                    <a:pt x="6" y="36"/>
                  </a:lnTo>
                  <a:lnTo>
                    <a:pt x="9" y="38"/>
                  </a:lnTo>
                  <a:lnTo>
                    <a:pt x="13" y="40"/>
                  </a:lnTo>
                  <a:lnTo>
                    <a:pt x="17" y="42"/>
                  </a:lnTo>
                  <a:lnTo>
                    <a:pt x="21" y="42"/>
                  </a:lnTo>
                  <a:lnTo>
                    <a:pt x="25" y="42"/>
                  </a:lnTo>
                  <a:lnTo>
                    <a:pt x="29" y="40"/>
                  </a:lnTo>
                  <a:lnTo>
                    <a:pt x="33" y="38"/>
                  </a:lnTo>
                  <a:lnTo>
                    <a:pt x="36" y="36"/>
                  </a:lnTo>
                  <a:lnTo>
                    <a:pt x="39" y="33"/>
                  </a:lnTo>
                  <a:lnTo>
                    <a:pt x="40" y="29"/>
                  </a:lnTo>
                  <a:lnTo>
                    <a:pt x="41" y="25"/>
                  </a:lnTo>
                  <a:lnTo>
                    <a:pt x="42" y="21"/>
                  </a:lnTo>
                  <a:lnTo>
                    <a:pt x="41" y="17"/>
                  </a:lnTo>
                  <a:lnTo>
                    <a:pt x="40" y="13"/>
                  </a:lnTo>
                  <a:lnTo>
                    <a:pt x="39" y="9"/>
                  </a:lnTo>
                  <a:lnTo>
                    <a:pt x="36" y="6"/>
                  </a:lnTo>
                  <a:lnTo>
                    <a:pt x="33" y="4"/>
                  </a:lnTo>
                  <a:lnTo>
                    <a:pt x="29" y="2"/>
                  </a:lnTo>
                  <a:lnTo>
                    <a:pt x="25" y="1"/>
                  </a:lnTo>
                  <a:lnTo>
                    <a:pt x="21" y="0"/>
                  </a:lnTo>
                  <a:lnTo>
                    <a:pt x="17" y="1"/>
                  </a:lnTo>
                  <a:lnTo>
                    <a:pt x="13" y="2"/>
                  </a:lnTo>
                  <a:lnTo>
                    <a:pt x="9" y="4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099FA5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noAutofit/>
            </a:bodyPr>
            <a:lstStyle/>
            <a:p>
              <a:pPr lvl="0" algn="l" fontAlgn="base">
                <a:buClrTx/>
                <a:buSzTx/>
                <a:buFont typeface="Arial" panose="020B0604020202020204" pitchFamily="34" charset="0"/>
              </a:pPr>
              <a:endParaRPr lang="zh-CN" altLang="en-US" sz="1013">
                <a:latin typeface="Calibri" panose="020F0502020204030204" pitchFamily="34" charset="0"/>
                <a:sym typeface="+mn-ea"/>
              </a:endParaRPr>
            </a:p>
          </p:txBody>
        </p:sp>
        <p:sp>
          <p:nvSpPr>
            <p:cNvPr id="103" name="Freeform 44"/>
            <p:cNvSpPr/>
            <p:nvPr/>
          </p:nvSpPr>
          <p:spPr bwMode="auto">
            <a:xfrm>
              <a:off x="1679575" y="1893888"/>
              <a:ext cx="66675" cy="66675"/>
            </a:xfrm>
            <a:custGeom>
              <a:avLst/>
              <a:gdLst>
                <a:gd name="T0" fmla="*/ 21 w 42"/>
                <a:gd name="T1" fmla="*/ 42 h 42"/>
                <a:gd name="T2" fmla="*/ 25 w 42"/>
                <a:gd name="T3" fmla="*/ 41 h 42"/>
                <a:gd name="T4" fmla="*/ 29 w 42"/>
                <a:gd name="T5" fmla="*/ 40 h 42"/>
                <a:gd name="T6" fmla="*/ 33 w 42"/>
                <a:gd name="T7" fmla="*/ 38 h 42"/>
                <a:gd name="T8" fmla="*/ 36 w 42"/>
                <a:gd name="T9" fmla="*/ 35 h 42"/>
                <a:gd name="T10" fmla="*/ 39 w 42"/>
                <a:gd name="T11" fmla="*/ 32 h 42"/>
                <a:gd name="T12" fmla="*/ 40 w 42"/>
                <a:gd name="T13" fmla="*/ 29 h 42"/>
                <a:gd name="T14" fmla="*/ 42 w 42"/>
                <a:gd name="T15" fmla="*/ 25 h 42"/>
                <a:gd name="T16" fmla="*/ 42 w 42"/>
                <a:gd name="T17" fmla="*/ 20 h 42"/>
                <a:gd name="T18" fmla="*/ 42 w 42"/>
                <a:gd name="T19" fmla="*/ 16 h 42"/>
                <a:gd name="T20" fmla="*/ 40 w 42"/>
                <a:gd name="T21" fmla="*/ 12 h 42"/>
                <a:gd name="T22" fmla="*/ 39 w 42"/>
                <a:gd name="T23" fmla="*/ 9 h 42"/>
                <a:gd name="T24" fmla="*/ 36 w 42"/>
                <a:gd name="T25" fmla="*/ 6 h 42"/>
                <a:gd name="T26" fmla="*/ 33 w 42"/>
                <a:gd name="T27" fmla="*/ 3 h 42"/>
                <a:gd name="T28" fmla="*/ 29 w 42"/>
                <a:gd name="T29" fmla="*/ 1 h 42"/>
                <a:gd name="T30" fmla="*/ 25 w 42"/>
                <a:gd name="T31" fmla="*/ 0 h 42"/>
                <a:gd name="T32" fmla="*/ 21 w 42"/>
                <a:gd name="T33" fmla="*/ 0 h 42"/>
                <a:gd name="T34" fmla="*/ 17 w 42"/>
                <a:gd name="T35" fmla="*/ 0 h 42"/>
                <a:gd name="T36" fmla="*/ 13 w 42"/>
                <a:gd name="T37" fmla="*/ 1 h 42"/>
                <a:gd name="T38" fmla="*/ 10 w 42"/>
                <a:gd name="T39" fmla="*/ 3 h 42"/>
                <a:gd name="T40" fmla="*/ 6 w 42"/>
                <a:gd name="T41" fmla="*/ 6 h 42"/>
                <a:gd name="T42" fmla="*/ 3 w 42"/>
                <a:gd name="T43" fmla="*/ 9 h 42"/>
                <a:gd name="T44" fmla="*/ 2 w 42"/>
                <a:gd name="T45" fmla="*/ 12 h 42"/>
                <a:gd name="T46" fmla="*/ 0 w 42"/>
                <a:gd name="T47" fmla="*/ 16 h 42"/>
                <a:gd name="T48" fmla="*/ 0 w 42"/>
                <a:gd name="T49" fmla="*/ 20 h 42"/>
                <a:gd name="T50" fmla="*/ 0 w 42"/>
                <a:gd name="T51" fmla="*/ 25 h 42"/>
                <a:gd name="T52" fmla="*/ 2 w 42"/>
                <a:gd name="T53" fmla="*/ 29 h 42"/>
                <a:gd name="T54" fmla="*/ 3 w 42"/>
                <a:gd name="T55" fmla="*/ 32 h 42"/>
                <a:gd name="T56" fmla="*/ 6 w 42"/>
                <a:gd name="T57" fmla="*/ 35 h 42"/>
                <a:gd name="T58" fmla="*/ 10 w 42"/>
                <a:gd name="T59" fmla="*/ 38 h 42"/>
                <a:gd name="T60" fmla="*/ 13 w 42"/>
                <a:gd name="T61" fmla="*/ 40 h 42"/>
                <a:gd name="T62" fmla="*/ 17 w 42"/>
                <a:gd name="T63" fmla="*/ 41 h 42"/>
                <a:gd name="T64" fmla="*/ 21 w 42"/>
                <a:gd name="T65" fmla="*/ 42 h 42"/>
                <a:gd name="T66" fmla="*/ 21 w 42"/>
                <a:gd name="T67" fmla="*/ 42 h 42"/>
                <a:gd name="T68" fmla="*/ 21 w 42"/>
                <a:gd name="T6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2" h="42">
                  <a:moveTo>
                    <a:pt x="21" y="42"/>
                  </a:moveTo>
                  <a:lnTo>
                    <a:pt x="25" y="41"/>
                  </a:lnTo>
                  <a:lnTo>
                    <a:pt x="29" y="40"/>
                  </a:lnTo>
                  <a:lnTo>
                    <a:pt x="33" y="38"/>
                  </a:lnTo>
                  <a:lnTo>
                    <a:pt x="36" y="35"/>
                  </a:lnTo>
                  <a:lnTo>
                    <a:pt x="39" y="32"/>
                  </a:lnTo>
                  <a:lnTo>
                    <a:pt x="40" y="29"/>
                  </a:lnTo>
                  <a:lnTo>
                    <a:pt x="42" y="25"/>
                  </a:lnTo>
                  <a:lnTo>
                    <a:pt x="42" y="20"/>
                  </a:lnTo>
                  <a:lnTo>
                    <a:pt x="42" y="16"/>
                  </a:lnTo>
                  <a:lnTo>
                    <a:pt x="40" y="12"/>
                  </a:lnTo>
                  <a:lnTo>
                    <a:pt x="39" y="9"/>
                  </a:lnTo>
                  <a:lnTo>
                    <a:pt x="36" y="6"/>
                  </a:lnTo>
                  <a:lnTo>
                    <a:pt x="33" y="3"/>
                  </a:lnTo>
                  <a:lnTo>
                    <a:pt x="29" y="1"/>
                  </a:lnTo>
                  <a:lnTo>
                    <a:pt x="25" y="0"/>
                  </a:lnTo>
                  <a:lnTo>
                    <a:pt x="21" y="0"/>
                  </a:lnTo>
                  <a:lnTo>
                    <a:pt x="17" y="0"/>
                  </a:lnTo>
                  <a:lnTo>
                    <a:pt x="13" y="1"/>
                  </a:lnTo>
                  <a:lnTo>
                    <a:pt x="10" y="3"/>
                  </a:lnTo>
                  <a:lnTo>
                    <a:pt x="6" y="6"/>
                  </a:lnTo>
                  <a:lnTo>
                    <a:pt x="3" y="9"/>
                  </a:lnTo>
                  <a:lnTo>
                    <a:pt x="2" y="12"/>
                  </a:lnTo>
                  <a:lnTo>
                    <a:pt x="0" y="16"/>
                  </a:lnTo>
                  <a:lnTo>
                    <a:pt x="0" y="20"/>
                  </a:lnTo>
                  <a:lnTo>
                    <a:pt x="0" y="25"/>
                  </a:lnTo>
                  <a:lnTo>
                    <a:pt x="2" y="29"/>
                  </a:lnTo>
                  <a:lnTo>
                    <a:pt x="3" y="32"/>
                  </a:lnTo>
                  <a:lnTo>
                    <a:pt x="6" y="35"/>
                  </a:lnTo>
                  <a:lnTo>
                    <a:pt x="10" y="38"/>
                  </a:lnTo>
                  <a:lnTo>
                    <a:pt x="13" y="40"/>
                  </a:lnTo>
                  <a:lnTo>
                    <a:pt x="17" y="41"/>
                  </a:lnTo>
                  <a:lnTo>
                    <a:pt x="21" y="42"/>
                  </a:lnTo>
                  <a:lnTo>
                    <a:pt x="21" y="42"/>
                  </a:lnTo>
                  <a:lnTo>
                    <a:pt x="21" y="42"/>
                  </a:lnTo>
                  <a:close/>
                </a:path>
              </a:pathLst>
            </a:custGeom>
            <a:solidFill>
              <a:srgbClr val="099FA5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noAutofit/>
            </a:bodyPr>
            <a:lstStyle/>
            <a:p>
              <a:pPr lvl="0" algn="l" fontAlgn="base">
                <a:buClrTx/>
                <a:buSzTx/>
                <a:buFont typeface="Arial" panose="020B0604020202020204" pitchFamily="34" charset="0"/>
              </a:pPr>
              <a:endParaRPr lang="zh-CN" altLang="en-US" sz="1013">
                <a:latin typeface="Calibri" panose="020F0502020204030204" pitchFamily="34" charset="0"/>
                <a:sym typeface="+mn-ea"/>
              </a:endParaRPr>
            </a:p>
          </p:txBody>
        </p:sp>
        <p:sp>
          <p:nvSpPr>
            <p:cNvPr id="104" name="Freeform 45"/>
            <p:cNvSpPr>
              <a:spLocks noEditPoints="1"/>
            </p:cNvSpPr>
            <p:nvPr/>
          </p:nvSpPr>
          <p:spPr bwMode="auto">
            <a:xfrm>
              <a:off x="1643063" y="1965326"/>
              <a:ext cx="139700" cy="87313"/>
            </a:xfrm>
            <a:custGeom>
              <a:avLst/>
              <a:gdLst>
                <a:gd name="T0" fmla="*/ 0 w 88"/>
                <a:gd name="T1" fmla="*/ 55 h 55"/>
                <a:gd name="T2" fmla="*/ 88 w 88"/>
                <a:gd name="T3" fmla="*/ 55 h 55"/>
                <a:gd name="T4" fmla="*/ 88 w 88"/>
                <a:gd name="T5" fmla="*/ 46 h 55"/>
                <a:gd name="T6" fmla="*/ 76 w 88"/>
                <a:gd name="T7" fmla="*/ 46 h 55"/>
                <a:gd name="T8" fmla="*/ 76 w 88"/>
                <a:gd name="T9" fmla="*/ 13 h 55"/>
                <a:gd name="T10" fmla="*/ 76 w 88"/>
                <a:gd name="T11" fmla="*/ 10 h 55"/>
                <a:gd name="T12" fmla="*/ 75 w 88"/>
                <a:gd name="T13" fmla="*/ 8 h 55"/>
                <a:gd name="T14" fmla="*/ 74 w 88"/>
                <a:gd name="T15" fmla="*/ 6 h 55"/>
                <a:gd name="T16" fmla="*/ 73 w 88"/>
                <a:gd name="T17" fmla="*/ 3 h 55"/>
                <a:gd name="T18" fmla="*/ 70 w 88"/>
                <a:gd name="T19" fmla="*/ 2 h 55"/>
                <a:gd name="T20" fmla="*/ 68 w 88"/>
                <a:gd name="T21" fmla="*/ 0 h 55"/>
                <a:gd name="T22" fmla="*/ 66 w 88"/>
                <a:gd name="T23" fmla="*/ 0 h 55"/>
                <a:gd name="T24" fmla="*/ 63 w 88"/>
                <a:gd name="T25" fmla="*/ 0 h 55"/>
                <a:gd name="T26" fmla="*/ 44 w 88"/>
                <a:gd name="T27" fmla="*/ 0 h 55"/>
                <a:gd name="T28" fmla="*/ 43 w 88"/>
                <a:gd name="T29" fmla="*/ 0 h 55"/>
                <a:gd name="T30" fmla="*/ 25 w 88"/>
                <a:gd name="T31" fmla="*/ 0 h 55"/>
                <a:gd name="T32" fmla="*/ 22 w 88"/>
                <a:gd name="T33" fmla="*/ 0 h 55"/>
                <a:gd name="T34" fmla="*/ 19 w 88"/>
                <a:gd name="T35" fmla="*/ 0 h 55"/>
                <a:gd name="T36" fmla="*/ 17 w 88"/>
                <a:gd name="T37" fmla="*/ 2 h 55"/>
                <a:gd name="T38" fmla="*/ 15 w 88"/>
                <a:gd name="T39" fmla="*/ 3 h 55"/>
                <a:gd name="T40" fmla="*/ 14 w 88"/>
                <a:gd name="T41" fmla="*/ 6 h 55"/>
                <a:gd name="T42" fmla="*/ 13 w 88"/>
                <a:gd name="T43" fmla="*/ 8 h 55"/>
                <a:gd name="T44" fmla="*/ 11 w 88"/>
                <a:gd name="T45" fmla="*/ 10 h 55"/>
                <a:gd name="T46" fmla="*/ 11 w 88"/>
                <a:gd name="T47" fmla="*/ 13 h 55"/>
                <a:gd name="T48" fmla="*/ 11 w 88"/>
                <a:gd name="T49" fmla="*/ 46 h 55"/>
                <a:gd name="T50" fmla="*/ 0 w 88"/>
                <a:gd name="T51" fmla="*/ 46 h 55"/>
                <a:gd name="T52" fmla="*/ 0 w 88"/>
                <a:gd name="T53" fmla="*/ 55 h 55"/>
                <a:gd name="T54" fmla="*/ 0 w 88"/>
                <a:gd name="T55" fmla="*/ 55 h 55"/>
                <a:gd name="T56" fmla="*/ 0 w 88"/>
                <a:gd name="T57" fmla="*/ 55 h 55"/>
                <a:gd name="T58" fmla="*/ 58 w 88"/>
                <a:gd name="T59" fmla="*/ 24 h 55"/>
                <a:gd name="T60" fmla="*/ 62 w 88"/>
                <a:gd name="T61" fmla="*/ 24 h 55"/>
                <a:gd name="T62" fmla="*/ 62 w 88"/>
                <a:gd name="T63" fmla="*/ 46 h 55"/>
                <a:gd name="T64" fmla="*/ 58 w 88"/>
                <a:gd name="T65" fmla="*/ 46 h 55"/>
                <a:gd name="T66" fmla="*/ 58 w 88"/>
                <a:gd name="T67" fmla="*/ 24 h 55"/>
                <a:gd name="T68" fmla="*/ 58 w 88"/>
                <a:gd name="T69" fmla="*/ 24 h 55"/>
                <a:gd name="T70" fmla="*/ 58 w 88"/>
                <a:gd name="T71" fmla="*/ 24 h 55"/>
                <a:gd name="T72" fmla="*/ 25 w 88"/>
                <a:gd name="T73" fmla="*/ 24 h 55"/>
                <a:gd name="T74" fmla="*/ 30 w 88"/>
                <a:gd name="T75" fmla="*/ 24 h 55"/>
                <a:gd name="T76" fmla="*/ 30 w 88"/>
                <a:gd name="T77" fmla="*/ 46 h 55"/>
                <a:gd name="T78" fmla="*/ 25 w 88"/>
                <a:gd name="T79" fmla="*/ 46 h 55"/>
                <a:gd name="T80" fmla="*/ 25 w 88"/>
                <a:gd name="T81" fmla="*/ 24 h 55"/>
                <a:gd name="T82" fmla="*/ 25 w 88"/>
                <a:gd name="T83" fmla="*/ 24 h 55"/>
                <a:gd name="T84" fmla="*/ 25 w 88"/>
                <a:gd name="T85" fmla="*/ 2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8" h="55">
                  <a:moveTo>
                    <a:pt x="0" y="55"/>
                  </a:moveTo>
                  <a:lnTo>
                    <a:pt x="88" y="55"/>
                  </a:lnTo>
                  <a:lnTo>
                    <a:pt x="88" y="46"/>
                  </a:lnTo>
                  <a:lnTo>
                    <a:pt x="76" y="46"/>
                  </a:lnTo>
                  <a:lnTo>
                    <a:pt x="76" y="13"/>
                  </a:lnTo>
                  <a:lnTo>
                    <a:pt x="76" y="10"/>
                  </a:lnTo>
                  <a:lnTo>
                    <a:pt x="75" y="8"/>
                  </a:lnTo>
                  <a:lnTo>
                    <a:pt x="74" y="6"/>
                  </a:lnTo>
                  <a:lnTo>
                    <a:pt x="73" y="3"/>
                  </a:lnTo>
                  <a:lnTo>
                    <a:pt x="70" y="2"/>
                  </a:lnTo>
                  <a:lnTo>
                    <a:pt x="68" y="0"/>
                  </a:lnTo>
                  <a:lnTo>
                    <a:pt x="66" y="0"/>
                  </a:lnTo>
                  <a:lnTo>
                    <a:pt x="63" y="0"/>
                  </a:lnTo>
                  <a:lnTo>
                    <a:pt x="44" y="0"/>
                  </a:lnTo>
                  <a:lnTo>
                    <a:pt x="43" y="0"/>
                  </a:lnTo>
                  <a:lnTo>
                    <a:pt x="25" y="0"/>
                  </a:lnTo>
                  <a:lnTo>
                    <a:pt x="22" y="0"/>
                  </a:lnTo>
                  <a:lnTo>
                    <a:pt x="19" y="0"/>
                  </a:lnTo>
                  <a:lnTo>
                    <a:pt x="17" y="2"/>
                  </a:lnTo>
                  <a:lnTo>
                    <a:pt x="15" y="3"/>
                  </a:lnTo>
                  <a:lnTo>
                    <a:pt x="14" y="6"/>
                  </a:lnTo>
                  <a:lnTo>
                    <a:pt x="13" y="8"/>
                  </a:lnTo>
                  <a:lnTo>
                    <a:pt x="11" y="10"/>
                  </a:lnTo>
                  <a:lnTo>
                    <a:pt x="11" y="13"/>
                  </a:lnTo>
                  <a:lnTo>
                    <a:pt x="11" y="46"/>
                  </a:lnTo>
                  <a:lnTo>
                    <a:pt x="0" y="46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0" y="55"/>
                  </a:lnTo>
                  <a:close/>
                  <a:moveTo>
                    <a:pt x="58" y="24"/>
                  </a:moveTo>
                  <a:lnTo>
                    <a:pt x="62" y="24"/>
                  </a:lnTo>
                  <a:lnTo>
                    <a:pt x="62" y="46"/>
                  </a:lnTo>
                  <a:lnTo>
                    <a:pt x="58" y="46"/>
                  </a:lnTo>
                  <a:lnTo>
                    <a:pt x="58" y="24"/>
                  </a:lnTo>
                  <a:lnTo>
                    <a:pt x="58" y="24"/>
                  </a:lnTo>
                  <a:lnTo>
                    <a:pt x="58" y="24"/>
                  </a:lnTo>
                  <a:close/>
                  <a:moveTo>
                    <a:pt x="25" y="24"/>
                  </a:moveTo>
                  <a:lnTo>
                    <a:pt x="30" y="24"/>
                  </a:lnTo>
                  <a:lnTo>
                    <a:pt x="30" y="46"/>
                  </a:lnTo>
                  <a:lnTo>
                    <a:pt x="25" y="46"/>
                  </a:lnTo>
                  <a:lnTo>
                    <a:pt x="25" y="24"/>
                  </a:lnTo>
                  <a:lnTo>
                    <a:pt x="25" y="24"/>
                  </a:lnTo>
                  <a:lnTo>
                    <a:pt x="25" y="24"/>
                  </a:lnTo>
                  <a:close/>
                </a:path>
              </a:pathLst>
            </a:custGeom>
            <a:solidFill>
              <a:srgbClr val="099FA5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noAutofit/>
            </a:bodyPr>
            <a:lstStyle/>
            <a:p>
              <a:pPr lvl="0" algn="l" fontAlgn="base">
                <a:buClrTx/>
                <a:buSzTx/>
                <a:buFont typeface="Arial" panose="020B0604020202020204" pitchFamily="34" charset="0"/>
              </a:pPr>
              <a:endParaRPr lang="zh-CN" altLang="en-US" sz="1013">
                <a:latin typeface="Calibri" panose="020F0502020204030204" pitchFamily="34" charset="0"/>
                <a:sym typeface="+mn-ea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3615911" y="3706357"/>
            <a:ext cx="219708" cy="138434"/>
            <a:chOff x="3251200" y="1922463"/>
            <a:chExt cx="341313" cy="258763"/>
          </a:xfrm>
        </p:grpSpPr>
        <p:sp>
          <p:nvSpPr>
            <p:cNvPr id="94" name="Freeform 46"/>
            <p:cNvSpPr>
              <a:spLocks noEditPoints="1"/>
            </p:cNvSpPr>
            <p:nvPr/>
          </p:nvSpPr>
          <p:spPr bwMode="auto">
            <a:xfrm>
              <a:off x="3335338" y="1962151"/>
              <a:ext cx="180975" cy="119063"/>
            </a:xfrm>
            <a:custGeom>
              <a:avLst/>
              <a:gdLst>
                <a:gd name="T0" fmla="*/ 64 w 114"/>
                <a:gd name="T1" fmla="*/ 1 h 75"/>
                <a:gd name="T2" fmla="*/ 80 w 114"/>
                <a:gd name="T3" fmla="*/ 12 h 75"/>
                <a:gd name="T4" fmla="*/ 87 w 114"/>
                <a:gd name="T5" fmla="*/ 21 h 75"/>
                <a:gd name="T6" fmla="*/ 95 w 114"/>
                <a:gd name="T7" fmla="*/ 23 h 75"/>
                <a:gd name="T8" fmla="*/ 104 w 114"/>
                <a:gd name="T9" fmla="*/ 28 h 75"/>
                <a:gd name="T10" fmla="*/ 111 w 114"/>
                <a:gd name="T11" fmla="*/ 35 h 75"/>
                <a:gd name="T12" fmla="*/ 114 w 114"/>
                <a:gd name="T13" fmla="*/ 46 h 75"/>
                <a:gd name="T14" fmla="*/ 113 w 114"/>
                <a:gd name="T15" fmla="*/ 54 h 75"/>
                <a:gd name="T16" fmla="*/ 109 w 114"/>
                <a:gd name="T17" fmla="*/ 64 h 75"/>
                <a:gd name="T18" fmla="*/ 102 w 114"/>
                <a:gd name="T19" fmla="*/ 71 h 75"/>
                <a:gd name="T20" fmla="*/ 93 w 114"/>
                <a:gd name="T21" fmla="*/ 75 h 75"/>
                <a:gd name="T22" fmla="*/ 23 w 114"/>
                <a:gd name="T23" fmla="*/ 75 h 75"/>
                <a:gd name="T24" fmla="*/ 10 w 114"/>
                <a:gd name="T25" fmla="*/ 72 h 75"/>
                <a:gd name="T26" fmla="*/ 1 w 114"/>
                <a:gd name="T27" fmla="*/ 57 h 75"/>
                <a:gd name="T28" fmla="*/ 1 w 114"/>
                <a:gd name="T29" fmla="*/ 49 h 75"/>
                <a:gd name="T30" fmla="*/ 9 w 114"/>
                <a:gd name="T31" fmla="*/ 35 h 75"/>
                <a:gd name="T32" fmla="*/ 19 w 114"/>
                <a:gd name="T33" fmla="*/ 31 h 75"/>
                <a:gd name="T34" fmla="*/ 23 w 114"/>
                <a:gd name="T35" fmla="*/ 19 h 75"/>
                <a:gd name="T36" fmla="*/ 30 w 114"/>
                <a:gd name="T37" fmla="*/ 9 h 75"/>
                <a:gd name="T38" fmla="*/ 41 w 114"/>
                <a:gd name="T39" fmla="*/ 2 h 75"/>
                <a:gd name="T40" fmla="*/ 53 w 114"/>
                <a:gd name="T41" fmla="*/ 0 h 75"/>
                <a:gd name="T42" fmla="*/ 76 w 114"/>
                <a:gd name="T43" fmla="*/ 42 h 75"/>
                <a:gd name="T44" fmla="*/ 78 w 114"/>
                <a:gd name="T45" fmla="*/ 33 h 75"/>
                <a:gd name="T46" fmla="*/ 67 w 114"/>
                <a:gd name="T47" fmla="*/ 27 h 75"/>
                <a:gd name="T48" fmla="*/ 57 w 114"/>
                <a:gd name="T49" fmla="*/ 26 h 75"/>
                <a:gd name="T50" fmla="*/ 44 w 114"/>
                <a:gd name="T51" fmla="*/ 29 h 75"/>
                <a:gd name="T52" fmla="*/ 34 w 114"/>
                <a:gd name="T53" fmla="*/ 35 h 75"/>
                <a:gd name="T54" fmla="*/ 38 w 114"/>
                <a:gd name="T55" fmla="*/ 41 h 75"/>
                <a:gd name="T56" fmla="*/ 44 w 114"/>
                <a:gd name="T57" fmla="*/ 36 h 75"/>
                <a:gd name="T58" fmla="*/ 55 w 114"/>
                <a:gd name="T59" fmla="*/ 33 h 75"/>
                <a:gd name="T60" fmla="*/ 62 w 114"/>
                <a:gd name="T61" fmla="*/ 34 h 75"/>
                <a:gd name="T62" fmla="*/ 72 w 114"/>
                <a:gd name="T63" fmla="*/ 38 h 75"/>
                <a:gd name="T64" fmla="*/ 76 w 114"/>
                <a:gd name="T65" fmla="*/ 42 h 75"/>
                <a:gd name="T66" fmla="*/ 57 w 114"/>
                <a:gd name="T67" fmla="*/ 40 h 75"/>
                <a:gd name="T68" fmla="*/ 68 w 114"/>
                <a:gd name="T69" fmla="*/ 44 h 75"/>
                <a:gd name="T70" fmla="*/ 68 w 114"/>
                <a:gd name="T71" fmla="*/ 54 h 75"/>
                <a:gd name="T72" fmla="*/ 66 w 114"/>
                <a:gd name="T73" fmla="*/ 51 h 75"/>
                <a:gd name="T74" fmla="*/ 57 w 114"/>
                <a:gd name="T75" fmla="*/ 48 h 75"/>
                <a:gd name="T76" fmla="*/ 50 w 114"/>
                <a:gd name="T77" fmla="*/ 50 h 75"/>
                <a:gd name="T78" fmla="*/ 46 w 114"/>
                <a:gd name="T79" fmla="*/ 54 h 75"/>
                <a:gd name="T80" fmla="*/ 43 w 114"/>
                <a:gd name="T81" fmla="*/ 46 h 75"/>
                <a:gd name="T82" fmla="*/ 57 w 114"/>
                <a:gd name="T83" fmla="*/ 40 h 75"/>
                <a:gd name="T84" fmla="*/ 57 w 114"/>
                <a:gd name="T85" fmla="*/ 54 h 75"/>
                <a:gd name="T86" fmla="*/ 62 w 114"/>
                <a:gd name="T87" fmla="*/ 58 h 75"/>
                <a:gd name="T88" fmla="*/ 61 w 114"/>
                <a:gd name="T89" fmla="*/ 64 h 75"/>
                <a:gd name="T90" fmla="*/ 55 w 114"/>
                <a:gd name="T91" fmla="*/ 65 h 75"/>
                <a:gd name="T92" fmla="*/ 52 w 114"/>
                <a:gd name="T93" fmla="*/ 60 h 75"/>
                <a:gd name="T94" fmla="*/ 57 w 114"/>
                <a:gd name="T95" fmla="*/ 54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4" h="75">
                  <a:moveTo>
                    <a:pt x="53" y="0"/>
                  </a:moveTo>
                  <a:lnTo>
                    <a:pt x="53" y="0"/>
                  </a:lnTo>
                  <a:lnTo>
                    <a:pt x="59" y="0"/>
                  </a:lnTo>
                  <a:lnTo>
                    <a:pt x="64" y="1"/>
                  </a:lnTo>
                  <a:lnTo>
                    <a:pt x="69" y="3"/>
                  </a:lnTo>
                  <a:lnTo>
                    <a:pt x="73" y="6"/>
                  </a:lnTo>
                  <a:lnTo>
                    <a:pt x="77" y="9"/>
                  </a:lnTo>
                  <a:lnTo>
                    <a:pt x="80" y="12"/>
                  </a:lnTo>
                  <a:lnTo>
                    <a:pt x="83" y="17"/>
                  </a:lnTo>
                  <a:lnTo>
                    <a:pt x="86" y="21"/>
                  </a:lnTo>
                  <a:lnTo>
                    <a:pt x="86" y="21"/>
                  </a:lnTo>
                  <a:lnTo>
                    <a:pt x="87" y="21"/>
                  </a:lnTo>
                  <a:lnTo>
                    <a:pt x="87" y="21"/>
                  </a:lnTo>
                  <a:lnTo>
                    <a:pt x="90" y="21"/>
                  </a:lnTo>
                  <a:lnTo>
                    <a:pt x="93" y="22"/>
                  </a:lnTo>
                  <a:lnTo>
                    <a:pt x="95" y="23"/>
                  </a:lnTo>
                  <a:lnTo>
                    <a:pt x="98" y="23"/>
                  </a:lnTo>
                  <a:lnTo>
                    <a:pt x="100" y="25"/>
                  </a:lnTo>
                  <a:lnTo>
                    <a:pt x="102" y="26"/>
                  </a:lnTo>
                  <a:lnTo>
                    <a:pt x="104" y="28"/>
                  </a:lnTo>
                  <a:lnTo>
                    <a:pt x="106" y="29"/>
                  </a:lnTo>
                  <a:lnTo>
                    <a:pt x="108" y="31"/>
                  </a:lnTo>
                  <a:lnTo>
                    <a:pt x="109" y="33"/>
                  </a:lnTo>
                  <a:lnTo>
                    <a:pt x="111" y="35"/>
                  </a:lnTo>
                  <a:lnTo>
                    <a:pt x="112" y="38"/>
                  </a:lnTo>
                  <a:lnTo>
                    <a:pt x="113" y="40"/>
                  </a:lnTo>
                  <a:lnTo>
                    <a:pt x="113" y="43"/>
                  </a:lnTo>
                  <a:lnTo>
                    <a:pt x="114" y="46"/>
                  </a:lnTo>
                  <a:lnTo>
                    <a:pt x="114" y="49"/>
                  </a:lnTo>
                  <a:lnTo>
                    <a:pt x="114" y="49"/>
                  </a:lnTo>
                  <a:lnTo>
                    <a:pt x="114" y="51"/>
                  </a:lnTo>
                  <a:lnTo>
                    <a:pt x="113" y="54"/>
                  </a:lnTo>
                  <a:lnTo>
                    <a:pt x="113" y="56"/>
                  </a:lnTo>
                  <a:lnTo>
                    <a:pt x="112" y="59"/>
                  </a:lnTo>
                  <a:lnTo>
                    <a:pt x="111" y="61"/>
                  </a:lnTo>
                  <a:lnTo>
                    <a:pt x="109" y="64"/>
                  </a:lnTo>
                  <a:lnTo>
                    <a:pt x="108" y="66"/>
                  </a:lnTo>
                  <a:lnTo>
                    <a:pt x="106" y="68"/>
                  </a:lnTo>
                  <a:lnTo>
                    <a:pt x="104" y="69"/>
                  </a:lnTo>
                  <a:lnTo>
                    <a:pt x="102" y="71"/>
                  </a:lnTo>
                  <a:lnTo>
                    <a:pt x="100" y="72"/>
                  </a:lnTo>
                  <a:lnTo>
                    <a:pt x="98" y="74"/>
                  </a:lnTo>
                  <a:lnTo>
                    <a:pt x="95" y="74"/>
                  </a:lnTo>
                  <a:lnTo>
                    <a:pt x="93" y="75"/>
                  </a:lnTo>
                  <a:lnTo>
                    <a:pt x="90" y="75"/>
                  </a:lnTo>
                  <a:lnTo>
                    <a:pt x="87" y="75"/>
                  </a:lnTo>
                  <a:lnTo>
                    <a:pt x="23" y="75"/>
                  </a:lnTo>
                  <a:lnTo>
                    <a:pt x="23" y="75"/>
                  </a:lnTo>
                  <a:lnTo>
                    <a:pt x="21" y="75"/>
                  </a:lnTo>
                  <a:lnTo>
                    <a:pt x="18" y="75"/>
                  </a:lnTo>
                  <a:lnTo>
                    <a:pt x="14" y="74"/>
                  </a:lnTo>
                  <a:lnTo>
                    <a:pt x="10" y="72"/>
                  </a:lnTo>
                  <a:lnTo>
                    <a:pt x="7" y="69"/>
                  </a:lnTo>
                  <a:lnTo>
                    <a:pt x="4" y="66"/>
                  </a:lnTo>
                  <a:lnTo>
                    <a:pt x="2" y="62"/>
                  </a:lnTo>
                  <a:lnTo>
                    <a:pt x="1" y="57"/>
                  </a:lnTo>
                  <a:lnTo>
                    <a:pt x="0" y="55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1" y="49"/>
                  </a:lnTo>
                  <a:lnTo>
                    <a:pt x="2" y="45"/>
                  </a:lnTo>
                  <a:lnTo>
                    <a:pt x="3" y="42"/>
                  </a:lnTo>
                  <a:lnTo>
                    <a:pt x="6" y="38"/>
                  </a:lnTo>
                  <a:lnTo>
                    <a:pt x="9" y="35"/>
                  </a:lnTo>
                  <a:lnTo>
                    <a:pt x="11" y="33"/>
                  </a:lnTo>
                  <a:lnTo>
                    <a:pt x="15" y="32"/>
                  </a:lnTo>
                  <a:lnTo>
                    <a:pt x="19" y="31"/>
                  </a:lnTo>
                  <a:lnTo>
                    <a:pt x="19" y="31"/>
                  </a:lnTo>
                  <a:lnTo>
                    <a:pt x="20" y="28"/>
                  </a:lnTo>
                  <a:lnTo>
                    <a:pt x="21" y="25"/>
                  </a:lnTo>
                  <a:lnTo>
                    <a:pt x="22" y="21"/>
                  </a:lnTo>
                  <a:lnTo>
                    <a:pt x="23" y="19"/>
                  </a:lnTo>
                  <a:lnTo>
                    <a:pt x="24" y="16"/>
                  </a:lnTo>
                  <a:lnTo>
                    <a:pt x="26" y="13"/>
                  </a:lnTo>
                  <a:lnTo>
                    <a:pt x="28" y="11"/>
                  </a:lnTo>
                  <a:lnTo>
                    <a:pt x="30" y="9"/>
                  </a:lnTo>
                  <a:lnTo>
                    <a:pt x="33" y="7"/>
                  </a:lnTo>
                  <a:lnTo>
                    <a:pt x="35" y="5"/>
                  </a:lnTo>
                  <a:lnTo>
                    <a:pt x="38" y="4"/>
                  </a:lnTo>
                  <a:lnTo>
                    <a:pt x="41" y="2"/>
                  </a:lnTo>
                  <a:lnTo>
                    <a:pt x="44" y="1"/>
                  </a:lnTo>
                  <a:lnTo>
                    <a:pt x="47" y="0"/>
                  </a:lnTo>
                  <a:lnTo>
                    <a:pt x="50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close/>
                  <a:moveTo>
                    <a:pt x="76" y="42"/>
                  </a:moveTo>
                  <a:lnTo>
                    <a:pt x="78" y="39"/>
                  </a:lnTo>
                  <a:lnTo>
                    <a:pt x="80" y="35"/>
                  </a:lnTo>
                  <a:lnTo>
                    <a:pt x="80" y="35"/>
                  </a:lnTo>
                  <a:lnTo>
                    <a:pt x="78" y="33"/>
                  </a:lnTo>
                  <a:lnTo>
                    <a:pt x="76" y="31"/>
                  </a:lnTo>
                  <a:lnTo>
                    <a:pt x="73" y="30"/>
                  </a:lnTo>
                  <a:lnTo>
                    <a:pt x="70" y="29"/>
                  </a:lnTo>
                  <a:lnTo>
                    <a:pt x="67" y="27"/>
                  </a:lnTo>
                  <a:lnTo>
                    <a:pt x="64" y="27"/>
                  </a:lnTo>
                  <a:lnTo>
                    <a:pt x="60" y="26"/>
                  </a:lnTo>
                  <a:lnTo>
                    <a:pt x="57" y="26"/>
                  </a:lnTo>
                  <a:lnTo>
                    <a:pt x="57" y="26"/>
                  </a:lnTo>
                  <a:lnTo>
                    <a:pt x="54" y="26"/>
                  </a:lnTo>
                  <a:lnTo>
                    <a:pt x="50" y="27"/>
                  </a:lnTo>
                  <a:lnTo>
                    <a:pt x="47" y="27"/>
                  </a:lnTo>
                  <a:lnTo>
                    <a:pt x="44" y="29"/>
                  </a:lnTo>
                  <a:lnTo>
                    <a:pt x="42" y="30"/>
                  </a:lnTo>
                  <a:lnTo>
                    <a:pt x="39" y="31"/>
                  </a:lnTo>
                  <a:lnTo>
                    <a:pt x="36" y="33"/>
                  </a:lnTo>
                  <a:lnTo>
                    <a:pt x="34" y="35"/>
                  </a:lnTo>
                  <a:lnTo>
                    <a:pt x="36" y="39"/>
                  </a:lnTo>
                  <a:lnTo>
                    <a:pt x="38" y="42"/>
                  </a:lnTo>
                  <a:lnTo>
                    <a:pt x="38" y="42"/>
                  </a:lnTo>
                  <a:lnTo>
                    <a:pt x="38" y="41"/>
                  </a:lnTo>
                  <a:lnTo>
                    <a:pt x="38" y="41"/>
                  </a:lnTo>
                  <a:lnTo>
                    <a:pt x="40" y="39"/>
                  </a:lnTo>
                  <a:lnTo>
                    <a:pt x="42" y="38"/>
                  </a:lnTo>
                  <a:lnTo>
                    <a:pt x="44" y="36"/>
                  </a:lnTo>
                  <a:lnTo>
                    <a:pt x="47" y="35"/>
                  </a:lnTo>
                  <a:lnTo>
                    <a:pt x="49" y="35"/>
                  </a:lnTo>
                  <a:lnTo>
                    <a:pt x="52" y="34"/>
                  </a:lnTo>
                  <a:lnTo>
                    <a:pt x="55" y="33"/>
                  </a:lnTo>
                  <a:lnTo>
                    <a:pt x="57" y="33"/>
                  </a:lnTo>
                  <a:lnTo>
                    <a:pt x="57" y="33"/>
                  </a:lnTo>
                  <a:lnTo>
                    <a:pt x="60" y="33"/>
                  </a:lnTo>
                  <a:lnTo>
                    <a:pt x="62" y="34"/>
                  </a:lnTo>
                  <a:lnTo>
                    <a:pt x="65" y="35"/>
                  </a:lnTo>
                  <a:lnTo>
                    <a:pt x="67" y="35"/>
                  </a:lnTo>
                  <a:lnTo>
                    <a:pt x="70" y="36"/>
                  </a:lnTo>
                  <a:lnTo>
                    <a:pt x="72" y="38"/>
                  </a:lnTo>
                  <a:lnTo>
                    <a:pt x="74" y="39"/>
                  </a:lnTo>
                  <a:lnTo>
                    <a:pt x="76" y="41"/>
                  </a:lnTo>
                  <a:lnTo>
                    <a:pt x="76" y="41"/>
                  </a:lnTo>
                  <a:lnTo>
                    <a:pt x="76" y="42"/>
                  </a:lnTo>
                  <a:lnTo>
                    <a:pt x="76" y="42"/>
                  </a:lnTo>
                  <a:lnTo>
                    <a:pt x="76" y="42"/>
                  </a:lnTo>
                  <a:lnTo>
                    <a:pt x="76" y="42"/>
                  </a:lnTo>
                  <a:close/>
                  <a:moveTo>
                    <a:pt x="57" y="40"/>
                  </a:moveTo>
                  <a:lnTo>
                    <a:pt x="57" y="40"/>
                  </a:lnTo>
                  <a:lnTo>
                    <a:pt x="61" y="40"/>
                  </a:lnTo>
                  <a:lnTo>
                    <a:pt x="65" y="42"/>
                  </a:lnTo>
                  <a:lnTo>
                    <a:pt x="68" y="44"/>
                  </a:lnTo>
                  <a:lnTo>
                    <a:pt x="71" y="46"/>
                  </a:lnTo>
                  <a:lnTo>
                    <a:pt x="71" y="46"/>
                  </a:lnTo>
                  <a:lnTo>
                    <a:pt x="73" y="48"/>
                  </a:lnTo>
                  <a:lnTo>
                    <a:pt x="68" y="54"/>
                  </a:lnTo>
                  <a:lnTo>
                    <a:pt x="68" y="54"/>
                  </a:lnTo>
                  <a:lnTo>
                    <a:pt x="67" y="53"/>
                  </a:lnTo>
                  <a:lnTo>
                    <a:pt x="66" y="51"/>
                  </a:lnTo>
                  <a:lnTo>
                    <a:pt x="66" y="51"/>
                  </a:lnTo>
                  <a:lnTo>
                    <a:pt x="64" y="50"/>
                  </a:lnTo>
                  <a:lnTo>
                    <a:pt x="62" y="49"/>
                  </a:lnTo>
                  <a:lnTo>
                    <a:pt x="60" y="48"/>
                  </a:lnTo>
                  <a:lnTo>
                    <a:pt x="57" y="48"/>
                  </a:lnTo>
                  <a:lnTo>
                    <a:pt x="57" y="48"/>
                  </a:lnTo>
                  <a:lnTo>
                    <a:pt x="55" y="48"/>
                  </a:lnTo>
                  <a:lnTo>
                    <a:pt x="53" y="49"/>
                  </a:lnTo>
                  <a:lnTo>
                    <a:pt x="50" y="50"/>
                  </a:lnTo>
                  <a:lnTo>
                    <a:pt x="49" y="51"/>
                  </a:lnTo>
                  <a:lnTo>
                    <a:pt x="49" y="51"/>
                  </a:lnTo>
                  <a:lnTo>
                    <a:pt x="48" y="53"/>
                  </a:lnTo>
                  <a:lnTo>
                    <a:pt x="46" y="54"/>
                  </a:lnTo>
                  <a:lnTo>
                    <a:pt x="42" y="48"/>
                  </a:lnTo>
                  <a:lnTo>
                    <a:pt x="42" y="48"/>
                  </a:lnTo>
                  <a:lnTo>
                    <a:pt x="43" y="46"/>
                  </a:lnTo>
                  <a:lnTo>
                    <a:pt x="43" y="46"/>
                  </a:lnTo>
                  <a:lnTo>
                    <a:pt x="46" y="44"/>
                  </a:lnTo>
                  <a:lnTo>
                    <a:pt x="49" y="42"/>
                  </a:lnTo>
                  <a:lnTo>
                    <a:pt x="53" y="40"/>
                  </a:lnTo>
                  <a:lnTo>
                    <a:pt x="57" y="40"/>
                  </a:lnTo>
                  <a:lnTo>
                    <a:pt x="57" y="40"/>
                  </a:lnTo>
                  <a:lnTo>
                    <a:pt x="57" y="40"/>
                  </a:lnTo>
                  <a:lnTo>
                    <a:pt x="57" y="40"/>
                  </a:lnTo>
                  <a:close/>
                  <a:moveTo>
                    <a:pt x="57" y="54"/>
                  </a:moveTo>
                  <a:lnTo>
                    <a:pt x="57" y="54"/>
                  </a:lnTo>
                  <a:lnTo>
                    <a:pt x="59" y="55"/>
                  </a:lnTo>
                  <a:lnTo>
                    <a:pt x="61" y="56"/>
                  </a:lnTo>
                  <a:lnTo>
                    <a:pt x="62" y="58"/>
                  </a:lnTo>
                  <a:lnTo>
                    <a:pt x="62" y="60"/>
                  </a:lnTo>
                  <a:lnTo>
                    <a:pt x="62" y="60"/>
                  </a:lnTo>
                  <a:lnTo>
                    <a:pt x="62" y="62"/>
                  </a:lnTo>
                  <a:lnTo>
                    <a:pt x="61" y="64"/>
                  </a:lnTo>
                  <a:lnTo>
                    <a:pt x="59" y="65"/>
                  </a:lnTo>
                  <a:lnTo>
                    <a:pt x="57" y="65"/>
                  </a:lnTo>
                  <a:lnTo>
                    <a:pt x="57" y="65"/>
                  </a:lnTo>
                  <a:lnTo>
                    <a:pt x="55" y="65"/>
                  </a:lnTo>
                  <a:lnTo>
                    <a:pt x="53" y="64"/>
                  </a:lnTo>
                  <a:lnTo>
                    <a:pt x="52" y="62"/>
                  </a:lnTo>
                  <a:lnTo>
                    <a:pt x="52" y="60"/>
                  </a:lnTo>
                  <a:lnTo>
                    <a:pt x="52" y="60"/>
                  </a:lnTo>
                  <a:lnTo>
                    <a:pt x="52" y="58"/>
                  </a:lnTo>
                  <a:lnTo>
                    <a:pt x="53" y="56"/>
                  </a:lnTo>
                  <a:lnTo>
                    <a:pt x="55" y="55"/>
                  </a:lnTo>
                  <a:lnTo>
                    <a:pt x="57" y="54"/>
                  </a:lnTo>
                  <a:lnTo>
                    <a:pt x="57" y="54"/>
                  </a:lnTo>
                  <a:lnTo>
                    <a:pt x="57" y="54"/>
                  </a:lnTo>
                  <a:lnTo>
                    <a:pt x="57" y="54"/>
                  </a:lnTo>
                  <a:close/>
                </a:path>
              </a:pathLst>
            </a:custGeom>
            <a:solidFill>
              <a:srgbClr val="099FA5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noAutofit/>
            </a:bodyPr>
            <a:lstStyle/>
            <a:p>
              <a:pPr lvl="0" algn="l" fontAlgn="base">
                <a:buClrTx/>
                <a:buSzTx/>
                <a:buFont typeface="Arial" panose="020B0604020202020204" pitchFamily="34" charset="0"/>
              </a:pPr>
              <a:endParaRPr lang="zh-CN" altLang="en-US" sz="1013">
                <a:latin typeface="Calibri" panose="020F0502020204030204" pitchFamily="34" charset="0"/>
                <a:sym typeface="+mn-ea"/>
              </a:endParaRPr>
            </a:p>
          </p:txBody>
        </p:sp>
        <p:sp>
          <p:nvSpPr>
            <p:cNvPr id="95" name="Freeform 47"/>
            <p:cNvSpPr>
              <a:spLocks noEditPoints="1"/>
            </p:cNvSpPr>
            <p:nvPr/>
          </p:nvSpPr>
          <p:spPr bwMode="auto">
            <a:xfrm>
              <a:off x="3251200" y="1922463"/>
              <a:ext cx="341313" cy="258763"/>
            </a:xfrm>
            <a:custGeom>
              <a:avLst/>
              <a:gdLst>
                <a:gd name="T0" fmla="*/ 49 w 215"/>
                <a:gd name="T1" fmla="*/ 158 h 163"/>
                <a:gd name="T2" fmla="*/ 95 w 215"/>
                <a:gd name="T3" fmla="*/ 158 h 163"/>
                <a:gd name="T4" fmla="*/ 95 w 215"/>
                <a:gd name="T5" fmla="*/ 134 h 163"/>
                <a:gd name="T6" fmla="*/ 0 w 215"/>
                <a:gd name="T7" fmla="*/ 134 h 163"/>
                <a:gd name="T8" fmla="*/ 0 w 215"/>
                <a:gd name="T9" fmla="*/ 0 h 163"/>
                <a:gd name="T10" fmla="*/ 215 w 215"/>
                <a:gd name="T11" fmla="*/ 0 h 163"/>
                <a:gd name="T12" fmla="*/ 215 w 215"/>
                <a:gd name="T13" fmla="*/ 134 h 163"/>
                <a:gd name="T14" fmla="*/ 131 w 215"/>
                <a:gd name="T15" fmla="*/ 134 h 163"/>
                <a:gd name="T16" fmla="*/ 131 w 215"/>
                <a:gd name="T17" fmla="*/ 158 h 163"/>
                <a:gd name="T18" fmla="*/ 178 w 215"/>
                <a:gd name="T19" fmla="*/ 158 h 163"/>
                <a:gd name="T20" fmla="*/ 178 w 215"/>
                <a:gd name="T21" fmla="*/ 163 h 163"/>
                <a:gd name="T22" fmla="*/ 49 w 215"/>
                <a:gd name="T23" fmla="*/ 163 h 163"/>
                <a:gd name="T24" fmla="*/ 49 w 215"/>
                <a:gd name="T25" fmla="*/ 158 h 163"/>
                <a:gd name="T26" fmla="*/ 49 w 215"/>
                <a:gd name="T27" fmla="*/ 158 h 163"/>
                <a:gd name="T28" fmla="*/ 49 w 215"/>
                <a:gd name="T29" fmla="*/ 158 h 163"/>
                <a:gd name="T30" fmla="*/ 11 w 215"/>
                <a:gd name="T31" fmla="*/ 11 h 163"/>
                <a:gd name="T32" fmla="*/ 204 w 215"/>
                <a:gd name="T33" fmla="*/ 11 h 163"/>
                <a:gd name="T34" fmla="*/ 204 w 215"/>
                <a:gd name="T35" fmla="*/ 121 h 163"/>
                <a:gd name="T36" fmla="*/ 11 w 215"/>
                <a:gd name="T37" fmla="*/ 121 h 163"/>
                <a:gd name="T38" fmla="*/ 11 w 215"/>
                <a:gd name="T39" fmla="*/ 11 h 163"/>
                <a:gd name="T40" fmla="*/ 11 w 215"/>
                <a:gd name="T41" fmla="*/ 11 h 163"/>
                <a:gd name="T42" fmla="*/ 11 w 215"/>
                <a:gd name="T43" fmla="*/ 1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15" h="163">
                  <a:moveTo>
                    <a:pt x="49" y="158"/>
                  </a:moveTo>
                  <a:lnTo>
                    <a:pt x="95" y="158"/>
                  </a:lnTo>
                  <a:lnTo>
                    <a:pt x="95" y="134"/>
                  </a:lnTo>
                  <a:lnTo>
                    <a:pt x="0" y="134"/>
                  </a:lnTo>
                  <a:lnTo>
                    <a:pt x="0" y="0"/>
                  </a:lnTo>
                  <a:lnTo>
                    <a:pt x="215" y="0"/>
                  </a:lnTo>
                  <a:lnTo>
                    <a:pt x="215" y="134"/>
                  </a:lnTo>
                  <a:lnTo>
                    <a:pt x="131" y="134"/>
                  </a:lnTo>
                  <a:lnTo>
                    <a:pt x="131" y="158"/>
                  </a:lnTo>
                  <a:lnTo>
                    <a:pt x="178" y="158"/>
                  </a:lnTo>
                  <a:lnTo>
                    <a:pt x="178" y="163"/>
                  </a:lnTo>
                  <a:lnTo>
                    <a:pt x="49" y="163"/>
                  </a:lnTo>
                  <a:lnTo>
                    <a:pt x="49" y="158"/>
                  </a:lnTo>
                  <a:lnTo>
                    <a:pt x="49" y="158"/>
                  </a:lnTo>
                  <a:lnTo>
                    <a:pt x="49" y="158"/>
                  </a:lnTo>
                  <a:close/>
                  <a:moveTo>
                    <a:pt x="11" y="11"/>
                  </a:moveTo>
                  <a:lnTo>
                    <a:pt x="204" y="11"/>
                  </a:lnTo>
                  <a:lnTo>
                    <a:pt x="204" y="121"/>
                  </a:lnTo>
                  <a:lnTo>
                    <a:pt x="11" y="121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1" y="11"/>
                  </a:lnTo>
                  <a:close/>
                </a:path>
              </a:pathLst>
            </a:custGeom>
            <a:solidFill>
              <a:srgbClr val="099FA5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noAutofit/>
            </a:bodyPr>
            <a:lstStyle/>
            <a:p>
              <a:pPr lvl="0" algn="l" fontAlgn="base">
                <a:buClrTx/>
                <a:buSzTx/>
                <a:buFont typeface="Arial" panose="020B0604020202020204" pitchFamily="34" charset="0"/>
              </a:pPr>
              <a:endParaRPr lang="zh-CN" altLang="en-US" sz="1013">
                <a:latin typeface="Calibri" panose="020F0502020204030204" pitchFamily="34" charset="0"/>
                <a:sym typeface="+mn-ea"/>
              </a:endParaRPr>
            </a:p>
          </p:txBody>
        </p:sp>
      </p:grpSp>
      <p:sp>
        <p:nvSpPr>
          <p:cNvPr id="33" name="Freeform 69"/>
          <p:cNvSpPr/>
          <p:nvPr/>
        </p:nvSpPr>
        <p:spPr bwMode="auto">
          <a:xfrm>
            <a:off x="6469410" y="3756973"/>
            <a:ext cx="259327" cy="126320"/>
          </a:xfrm>
          <a:custGeom>
            <a:avLst/>
            <a:gdLst>
              <a:gd name="T0" fmla="*/ 765 w 921"/>
              <a:gd name="T1" fmla="*/ 261 h 540"/>
              <a:gd name="T2" fmla="*/ 545 w 921"/>
              <a:gd name="T3" fmla="*/ 23 h 540"/>
              <a:gd name="T4" fmla="*/ 284 w 921"/>
              <a:gd name="T5" fmla="*/ 174 h 540"/>
              <a:gd name="T6" fmla="*/ 41 w 921"/>
              <a:gd name="T7" fmla="*/ 288 h 540"/>
              <a:gd name="T8" fmla="*/ 179 w 921"/>
              <a:gd name="T9" fmla="*/ 540 h 540"/>
              <a:gd name="T10" fmla="*/ 408 w 921"/>
              <a:gd name="T11" fmla="*/ 540 h 540"/>
              <a:gd name="T12" fmla="*/ 412 w 921"/>
              <a:gd name="T13" fmla="*/ 407 h 540"/>
              <a:gd name="T14" fmla="*/ 339 w 921"/>
              <a:gd name="T15" fmla="*/ 407 h 540"/>
              <a:gd name="T16" fmla="*/ 454 w 921"/>
              <a:gd name="T17" fmla="*/ 293 h 540"/>
              <a:gd name="T18" fmla="*/ 577 w 921"/>
              <a:gd name="T19" fmla="*/ 407 h 540"/>
              <a:gd name="T20" fmla="*/ 513 w 921"/>
              <a:gd name="T21" fmla="*/ 407 h 540"/>
              <a:gd name="T22" fmla="*/ 513 w 921"/>
              <a:gd name="T23" fmla="*/ 540 h 540"/>
              <a:gd name="T24" fmla="*/ 788 w 921"/>
              <a:gd name="T25" fmla="*/ 540 h 540"/>
              <a:gd name="T26" fmla="*/ 894 w 921"/>
              <a:gd name="T27" fmla="*/ 444 h 540"/>
              <a:gd name="T28" fmla="*/ 765 w 921"/>
              <a:gd name="T29" fmla="*/ 261 h 5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921" h="540">
                <a:moveTo>
                  <a:pt x="765" y="261"/>
                </a:moveTo>
                <a:cubicBezTo>
                  <a:pt x="765" y="261"/>
                  <a:pt x="738" y="51"/>
                  <a:pt x="545" y="23"/>
                </a:cubicBezTo>
                <a:cubicBezTo>
                  <a:pt x="348" y="0"/>
                  <a:pt x="284" y="174"/>
                  <a:pt x="284" y="174"/>
                </a:cubicBezTo>
                <a:cubicBezTo>
                  <a:pt x="284" y="174"/>
                  <a:pt x="87" y="110"/>
                  <a:pt x="41" y="288"/>
                </a:cubicBezTo>
                <a:cubicBezTo>
                  <a:pt x="0" y="471"/>
                  <a:pt x="179" y="540"/>
                  <a:pt x="179" y="540"/>
                </a:cubicBezTo>
                <a:cubicBezTo>
                  <a:pt x="408" y="540"/>
                  <a:pt x="408" y="540"/>
                  <a:pt x="408" y="540"/>
                </a:cubicBezTo>
                <a:cubicBezTo>
                  <a:pt x="412" y="407"/>
                  <a:pt x="412" y="407"/>
                  <a:pt x="412" y="407"/>
                </a:cubicBezTo>
                <a:cubicBezTo>
                  <a:pt x="339" y="407"/>
                  <a:pt x="339" y="407"/>
                  <a:pt x="339" y="407"/>
                </a:cubicBezTo>
                <a:cubicBezTo>
                  <a:pt x="454" y="293"/>
                  <a:pt x="454" y="293"/>
                  <a:pt x="454" y="293"/>
                </a:cubicBezTo>
                <a:cubicBezTo>
                  <a:pt x="577" y="407"/>
                  <a:pt x="577" y="407"/>
                  <a:pt x="577" y="407"/>
                </a:cubicBezTo>
                <a:cubicBezTo>
                  <a:pt x="513" y="407"/>
                  <a:pt x="513" y="407"/>
                  <a:pt x="513" y="407"/>
                </a:cubicBezTo>
                <a:cubicBezTo>
                  <a:pt x="513" y="540"/>
                  <a:pt x="513" y="540"/>
                  <a:pt x="513" y="540"/>
                </a:cubicBezTo>
                <a:cubicBezTo>
                  <a:pt x="788" y="540"/>
                  <a:pt x="788" y="540"/>
                  <a:pt x="788" y="540"/>
                </a:cubicBezTo>
                <a:cubicBezTo>
                  <a:pt x="788" y="540"/>
                  <a:pt x="875" y="540"/>
                  <a:pt x="894" y="444"/>
                </a:cubicBezTo>
                <a:cubicBezTo>
                  <a:pt x="921" y="284"/>
                  <a:pt x="765" y="261"/>
                  <a:pt x="765" y="261"/>
                </a:cubicBezTo>
                <a:close/>
              </a:path>
            </a:pathLst>
          </a:custGeom>
          <a:solidFill>
            <a:srgbClr val="09F1F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anchor="t" anchorCtr="0" compatLnSpc="1">
            <a:noAutofit/>
          </a:bodyPr>
          <a:lstStyle/>
          <a:p>
            <a:pPr lvl="0" algn="l" fontAlgn="base">
              <a:buClrTx/>
              <a:buSzTx/>
              <a:buFont typeface="Arial" panose="020B0604020202020204" pitchFamily="34" charset="0"/>
            </a:pPr>
            <a:endParaRPr lang="zh-CN" altLang="en-US" sz="1013">
              <a:latin typeface="Calibri" panose="020F0502020204030204" pitchFamily="34" charset="0"/>
              <a:sym typeface="+mn-ea"/>
            </a:endParaRPr>
          </a:p>
        </p:txBody>
      </p:sp>
      <p:sp>
        <p:nvSpPr>
          <p:cNvPr id="34" name="Freeform 60"/>
          <p:cNvSpPr>
            <a:spLocks noEditPoints="1"/>
          </p:cNvSpPr>
          <p:nvPr/>
        </p:nvSpPr>
        <p:spPr bwMode="auto">
          <a:xfrm>
            <a:off x="4384437" y="3671749"/>
            <a:ext cx="264280" cy="197700"/>
          </a:xfrm>
          <a:custGeom>
            <a:avLst/>
            <a:gdLst>
              <a:gd name="T0" fmla="*/ 184 w 259"/>
              <a:gd name="T1" fmla="*/ 42 h 233"/>
              <a:gd name="T2" fmla="*/ 128 w 259"/>
              <a:gd name="T3" fmla="*/ 126 h 233"/>
              <a:gd name="T4" fmla="*/ 139 w 259"/>
              <a:gd name="T5" fmla="*/ 148 h 233"/>
              <a:gd name="T6" fmla="*/ 172 w 259"/>
              <a:gd name="T7" fmla="*/ 1 h 233"/>
              <a:gd name="T8" fmla="*/ 168 w 259"/>
              <a:gd name="T9" fmla="*/ 2 h 233"/>
              <a:gd name="T10" fmla="*/ 165 w 259"/>
              <a:gd name="T11" fmla="*/ 7 h 233"/>
              <a:gd name="T12" fmla="*/ 163 w 259"/>
              <a:gd name="T13" fmla="*/ 9 h 233"/>
              <a:gd name="T14" fmla="*/ 160 w 259"/>
              <a:gd name="T15" fmla="*/ 10 h 233"/>
              <a:gd name="T16" fmla="*/ 156 w 259"/>
              <a:gd name="T17" fmla="*/ 9 h 233"/>
              <a:gd name="T18" fmla="*/ 159 w 259"/>
              <a:gd name="T19" fmla="*/ 26 h 233"/>
              <a:gd name="T20" fmla="*/ 163 w 259"/>
              <a:gd name="T21" fmla="*/ 24 h 233"/>
              <a:gd name="T22" fmla="*/ 168 w 259"/>
              <a:gd name="T23" fmla="*/ 21 h 233"/>
              <a:gd name="T24" fmla="*/ 172 w 259"/>
              <a:gd name="T25" fmla="*/ 17 h 233"/>
              <a:gd name="T26" fmla="*/ 175 w 259"/>
              <a:gd name="T27" fmla="*/ 17 h 233"/>
              <a:gd name="T28" fmla="*/ 177 w 259"/>
              <a:gd name="T29" fmla="*/ 17 h 233"/>
              <a:gd name="T30" fmla="*/ 177 w 259"/>
              <a:gd name="T31" fmla="*/ 0 h 233"/>
              <a:gd name="T32" fmla="*/ 154 w 259"/>
              <a:gd name="T33" fmla="*/ 101 h 233"/>
              <a:gd name="T34" fmla="*/ 158 w 259"/>
              <a:gd name="T35" fmla="*/ 105 h 233"/>
              <a:gd name="T36" fmla="*/ 160 w 259"/>
              <a:gd name="T37" fmla="*/ 110 h 233"/>
              <a:gd name="T38" fmla="*/ 159 w 259"/>
              <a:gd name="T39" fmla="*/ 115 h 233"/>
              <a:gd name="T40" fmla="*/ 157 w 259"/>
              <a:gd name="T41" fmla="*/ 119 h 233"/>
              <a:gd name="T42" fmla="*/ 152 w 259"/>
              <a:gd name="T43" fmla="*/ 121 h 233"/>
              <a:gd name="T44" fmla="*/ 147 w 259"/>
              <a:gd name="T45" fmla="*/ 121 h 233"/>
              <a:gd name="T46" fmla="*/ 142 w 259"/>
              <a:gd name="T47" fmla="*/ 119 h 233"/>
              <a:gd name="T48" fmla="*/ 140 w 259"/>
              <a:gd name="T49" fmla="*/ 115 h 233"/>
              <a:gd name="T50" fmla="*/ 139 w 259"/>
              <a:gd name="T51" fmla="*/ 110 h 233"/>
              <a:gd name="T52" fmla="*/ 141 w 259"/>
              <a:gd name="T53" fmla="*/ 105 h 233"/>
              <a:gd name="T54" fmla="*/ 145 w 259"/>
              <a:gd name="T55" fmla="*/ 101 h 233"/>
              <a:gd name="T56" fmla="*/ 149 w 259"/>
              <a:gd name="T57" fmla="*/ 101 h 233"/>
              <a:gd name="T58" fmla="*/ 187 w 259"/>
              <a:gd name="T59" fmla="*/ 101 h 233"/>
              <a:gd name="T60" fmla="*/ 191 w 259"/>
              <a:gd name="T61" fmla="*/ 104 h 233"/>
              <a:gd name="T62" fmla="*/ 193 w 259"/>
              <a:gd name="T63" fmla="*/ 109 h 233"/>
              <a:gd name="T64" fmla="*/ 193 w 259"/>
              <a:gd name="T65" fmla="*/ 114 h 233"/>
              <a:gd name="T66" fmla="*/ 190 w 259"/>
              <a:gd name="T67" fmla="*/ 118 h 233"/>
              <a:gd name="T68" fmla="*/ 186 w 259"/>
              <a:gd name="T69" fmla="*/ 121 h 233"/>
              <a:gd name="T70" fmla="*/ 180 w 259"/>
              <a:gd name="T71" fmla="*/ 121 h 233"/>
              <a:gd name="T72" fmla="*/ 176 w 259"/>
              <a:gd name="T73" fmla="*/ 119 h 233"/>
              <a:gd name="T74" fmla="*/ 173 w 259"/>
              <a:gd name="T75" fmla="*/ 115 h 233"/>
              <a:gd name="T76" fmla="*/ 172 w 259"/>
              <a:gd name="T77" fmla="*/ 110 h 233"/>
              <a:gd name="T78" fmla="*/ 174 w 259"/>
              <a:gd name="T79" fmla="*/ 105 h 233"/>
              <a:gd name="T80" fmla="*/ 178 w 259"/>
              <a:gd name="T81" fmla="*/ 102 h 233"/>
              <a:gd name="T82" fmla="*/ 182 w 259"/>
              <a:gd name="T83" fmla="*/ 101 h 233"/>
              <a:gd name="T84" fmla="*/ 219 w 259"/>
              <a:gd name="T85" fmla="*/ 101 h 233"/>
              <a:gd name="T86" fmla="*/ 224 w 259"/>
              <a:gd name="T87" fmla="*/ 104 h 233"/>
              <a:gd name="T88" fmla="*/ 226 w 259"/>
              <a:gd name="T89" fmla="*/ 108 h 233"/>
              <a:gd name="T90" fmla="*/ 226 w 259"/>
              <a:gd name="T91" fmla="*/ 114 h 233"/>
              <a:gd name="T92" fmla="*/ 224 w 259"/>
              <a:gd name="T93" fmla="*/ 118 h 233"/>
              <a:gd name="T94" fmla="*/ 219 w 259"/>
              <a:gd name="T95" fmla="*/ 121 h 233"/>
              <a:gd name="T96" fmla="*/ 214 w 259"/>
              <a:gd name="T97" fmla="*/ 121 h 233"/>
              <a:gd name="T98" fmla="*/ 210 w 259"/>
              <a:gd name="T99" fmla="*/ 119 h 233"/>
              <a:gd name="T100" fmla="*/ 206 w 259"/>
              <a:gd name="T101" fmla="*/ 115 h 233"/>
              <a:gd name="T102" fmla="*/ 205 w 259"/>
              <a:gd name="T103" fmla="*/ 110 h 233"/>
              <a:gd name="T104" fmla="*/ 207 w 259"/>
              <a:gd name="T105" fmla="*/ 106 h 233"/>
              <a:gd name="T106" fmla="*/ 210 w 259"/>
              <a:gd name="T107" fmla="*/ 102 h 233"/>
              <a:gd name="T108" fmla="*/ 215 w 259"/>
              <a:gd name="T109" fmla="*/ 101 h 233"/>
              <a:gd name="T110" fmla="*/ 167 w 259"/>
              <a:gd name="T111" fmla="*/ 163 h 233"/>
              <a:gd name="T112" fmla="*/ 86 w 259"/>
              <a:gd name="T113" fmla="*/ 169 h 233"/>
              <a:gd name="T114" fmla="*/ 28 w 259"/>
              <a:gd name="T115" fmla="*/ 144 h 233"/>
              <a:gd name="T116" fmla="*/ 243 w 259"/>
              <a:gd name="T117" fmla="*/ 216 h 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59" h="233">
                <a:moveTo>
                  <a:pt x="0" y="118"/>
                </a:moveTo>
                <a:lnTo>
                  <a:pt x="128" y="118"/>
                </a:lnTo>
                <a:lnTo>
                  <a:pt x="128" y="88"/>
                </a:lnTo>
                <a:lnTo>
                  <a:pt x="112" y="88"/>
                </a:lnTo>
                <a:lnTo>
                  <a:pt x="147" y="64"/>
                </a:lnTo>
                <a:lnTo>
                  <a:pt x="181" y="42"/>
                </a:lnTo>
                <a:lnTo>
                  <a:pt x="180" y="42"/>
                </a:lnTo>
                <a:lnTo>
                  <a:pt x="180" y="2"/>
                </a:lnTo>
                <a:lnTo>
                  <a:pt x="184" y="2"/>
                </a:lnTo>
                <a:lnTo>
                  <a:pt x="184" y="42"/>
                </a:lnTo>
                <a:lnTo>
                  <a:pt x="218" y="64"/>
                </a:lnTo>
                <a:lnTo>
                  <a:pt x="253" y="88"/>
                </a:lnTo>
                <a:lnTo>
                  <a:pt x="237" y="88"/>
                </a:lnTo>
                <a:lnTo>
                  <a:pt x="237" y="135"/>
                </a:lnTo>
                <a:lnTo>
                  <a:pt x="237" y="155"/>
                </a:lnTo>
                <a:lnTo>
                  <a:pt x="237" y="211"/>
                </a:lnTo>
                <a:lnTo>
                  <a:pt x="16" y="211"/>
                </a:lnTo>
                <a:lnTo>
                  <a:pt x="16" y="135"/>
                </a:lnTo>
                <a:lnTo>
                  <a:pt x="128" y="135"/>
                </a:lnTo>
                <a:lnTo>
                  <a:pt x="128" y="126"/>
                </a:lnTo>
                <a:lnTo>
                  <a:pt x="0" y="126"/>
                </a:lnTo>
                <a:lnTo>
                  <a:pt x="0" y="118"/>
                </a:lnTo>
                <a:lnTo>
                  <a:pt x="0" y="118"/>
                </a:lnTo>
                <a:lnTo>
                  <a:pt x="0" y="118"/>
                </a:lnTo>
                <a:close/>
                <a:moveTo>
                  <a:pt x="139" y="148"/>
                </a:moveTo>
                <a:lnTo>
                  <a:pt x="228" y="148"/>
                </a:lnTo>
                <a:lnTo>
                  <a:pt x="228" y="152"/>
                </a:lnTo>
                <a:lnTo>
                  <a:pt x="139" y="152"/>
                </a:lnTo>
                <a:lnTo>
                  <a:pt x="139" y="148"/>
                </a:lnTo>
                <a:lnTo>
                  <a:pt x="139" y="148"/>
                </a:lnTo>
                <a:lnTo>
                  <a:pt x="139" y="148"/>
                </a:lnTo>
                <a:close/>
                <a:moveTo>
                  <a:pt x="177" y="0"/>
                </a:moveTo>
                <a:lnTo>
                  <a:pt x="177" y="0"/>
                </a:lnTo>
                <a:lnTo>
                  <a:pt x="176" y="0"/>
                </a:lnTo>
                <a:lnTo>
                  <a:pt x="175" y="0"/>
                </a:lnTo>
                <a:lnTo>
                  <a:pt x="175" y="0"/>
                </a:lnTo>
                <a:lnTo>
                  <a:pt x="174" y="0"/>
                </a:lnTo>
                <a:lnTo>
                  <a:pt x="173" y="1"/>
                </a:lnTo>
                <a:lnTo>
                  <a:pt x="172" y="1"/>
                </a:lnTo>
                <a:lnTo>
                  <a:pt x="172" y="1"/>
                </a:lnTo>
                <a:lnTo>
                  <a:pt x="171" y="1"/>
                </a:lnTo>
                <a:lnTo>
                  <a:pt x="171" y="1"/>
                </a:lnTo>
                <a:lnTo>
                  <a:pt x="171" y="1"/>
                </a:lnTo>
                <a:lnTo>
                  <a:pt x="170" y="1"/>
                </a:lnTo>
                <a:lnTo>
                  <a:pt x="170" y="1"/>
                </a:lnTo>
                <a:lnTo>
                  <a:pt x="169" y="1"/>
                </a:lnTo>
                <a:lnTo>
                  <a:pt x="169" y="2"/>
                </a:lnTo>
                <a:lnTo>
                  <a:pt x="169" y="2"/>
                </a:lnTo>
                <a:lnTo>
                  <a:pt x="168" y="2"/>
                </a:lnTo>
                <a:lnTo>
                  <a:pt x="168" y="2"/>
                </a:lnTo>
                <a:lnTo>
                  <a:pt x="168" y="3"/>
                </a:lnTo>
                <a:lnTo>
                  <a:pt x="167" y="3"/>
                </a:lnTo>
                <a:lnTo>
                  <a:pt x="167" y="3"/>
                </a:lnTo>
                <a:lnTo>
                  <a:pt x="167" y="4"/>
                </a:lnTo>
                <a:lnTo>
                  <a:pt x="167" y="4"/>
                </a:lnTo>
                <a:lnTo>
                  <a:pt x="166" y="5"/>
                </a:lnTo>
                <a:lnTo>
                  <a:pt x="166" y="6"/>
                </a:lnTo>
                <a:lnTo>
                  <a:pt x="166" y="6"/>
                </a:lnTo>
                <a:lnTo>
                  <a:pt x="166" y="7"/>
                </a:lnTo>
                <a:lnTo>
                  <a:pt x="165" y="7"/>
                </a:lnTo>
                <a:lnTo>
                  <a:pt x="165" y="7"/>
                </a:lnTo>
                <a:lnTo>
                  <a:pt x="165" y="7"/>
                </a:lnTo>
                <a:lnTo>
                  <a:pt x="165" y="7"/>
                </a:lnTo>
                <a:lnTo>
                  <a:pt x="164" y="8"/>
                </a:lnTo>
                <a:lnTo>
                  <a:pt x="164" y="8"/>
                </a:lnTo>
                <a:lnTo>
                  <a:pt x="164" y="8"/>
                </a:lnTo>
                <a:lnTo>
                  <a:pt x="164" y="8"/>
                </a:lnTo>
                <a:lnTo>
                  <a:pt x="163" y="9"/>
                </a:lnTo>
                <a:lnTo>
                  <a:pt x="163" y="9"/>
                </a:lnTo>
                <a:lnTo>
                  <a:pt x="163" y="9"/>
                </a:lnTo>
                <a:lnTo>
                  <a:pt x="163" y="9"/>
                </a:lnTo>
                <a:lnTo>
                  <a:pt x="163" y="9"/>
                </a:lnTo>
                <a:lnTo>
                  <a:pt x="162" y="9"/>
                </a:lnTo>
                <a:lnTo>
                  <a:pt x="162" y="9"/>
                </a:lnTo>
                <a:lnTo>
                  <a:pt x="162" y="10"/>
                </a:lnTo>
                <a:lnTo>
                  <a:pt x="161" y="10"/>
                </a:lnTo>
                <a:lnTo>
                  <a:pt x="161" y="10"/>
                </a:lnTo>
                <a:lnTo>
                  <a:pt x="161" y="10"/>
                </a:lnTo>
                <a:lnTo>
                  <a:pt x="160" y="10"/>
                </a:lnTo>
                <a:lnTo>
                  <a:pt x="160" y="10"/>
                </a:lnTo>
                <a:lnTo>
                  <a:pt x="160" y="10"/>
                </a:lnTo>
                <a:lnTo>
                  <a:pt x="160" y="10"/>
                </a:lnTo>
                <a:lnTo>
                  <a:pt x="159" y="10"/>
                </a:lnTo>
                <a:lnTo>
                  <a:pt x="158" y="9"/>
                </a:lnTo>
                <a:lnTo>
                  <a:pt x="157" y="9"/>
                </a:lnTo>
                <a:lnTo>
                  <a:pt x="157" y="9"/>
                </a:lnTo>
                <a:lnTo>
                  <a:pt x="157" y="9"/>
                </a:lnTo>
                <a:lnTo>
                  <a:pt x="157" y="9"/>
                </a:lnTo>
                <a:lnTo>
                  <a:pt x="156" y="9"/>
                </a:lnTo>
                <a:lnTo>
                  <a:pt x="156" y="9"/>
                </a:lnTo>
                <a:lnTo>
                  <a:pt x="156" y="26"/>
                </a:lnTo>
                <a:lnTo>
                  <a:pt x="156" y="26"/>
                </a:lnTo>
                <a:lnTo>
                  <a:pt x="157" y="26"/>
                </a:lnTo>
                <a:lnTo>
                  <a:pt x="157" y="26"/>
                </a:lnTo>
                <a:lnTo>
                  <a:pt x="157" y="26"/>
                </a:lnTo>
                <a:lnTo>
                  <a:pt x="157" y="26"/>
                </a:lnTo>
                <a:lnTo>
                  <a:pt x="157" y="26"/>
                </a:lnTo>
                <a:lnTo>
                  <a:pt x="158" y="26"/>
                </a:lnTo>
                <a:lnTo>
                  <a:pt x="158" y="26"/>
                </a:lnTo>
                <a:lnTo>
                  <a:pt x="159" y="26"/>
                </a:lnTo>
                <a:lnTo>
                  <a:pt x="160" y="26"/>
                </a:lnTo>
                <a:lnTo>
                  <a:pt x="160" y="26"/>
                </a:lnTo>
                <a:lnTo>
                  <a:pt x="160" y="25"/>
                </a:lnTo>
                <a:lnTo>
                  <a:pt x="161" y="25"/>
                </a:lnTo>
                <a:lnTo>
                  <a:pt x="161" y="25"/>
                </a:lnTo>
                <a:lnTo>
                  <a:pt x="162" y="25"/>
                </a:lnTo>
                <a:lnTo>
                  <a:pt x="162" y="25"/>
                </a:lnTo>
                <a:lnTo>
                  <a:pt x="162" y="25"/>
                </a:lnTo>
                <a:lnTo>
                  <a:pt x="163" y="24"/>
                </a:lnTo>
                <a:lnTo>
                  <a:pt x="163" y="24"/>
                </a:lnTo>
                <a:lnTo>
                  <a:pt x="164" y="24"/>
                </a:lnTo>
                <a:lnTo>
                  <a:pt x="164" y="24"/>
                </a:lnTo>
                <a:lnTo>
                  <a:pt x="164" y="24"/>
                </a:lnTo>
                <a:lnTo>
                  <a:pt x="165" y="23"/>
                </a:lnTo>
                <a:lnTo>
                  <a:pt x="165" y="23"/>
                </a:lnTo>
                <a:lnTo>
                  <a:pt x="166" y="23"/>
                </a:lnTo>
                <a:lnTo>
                  <a:pt x="166" y="22"/>
                </a:lnTo>
                <a:lnTo>
                  <a:pt x="167" y="22"/>
                </a:lnTo>
                <a:lnTo>
                  <a:pt x="167" y="21"/>
                </a:lnTo>
                <a:lnTo>
                  <a:pt x="168" y="21"/>
                </a:lnTo>
                <a:lnTo>
                  <a:pt x="169" y="20"/>
                </a:lnTo>
                <a:lnTo>
                  <a:pt x="169" y="19"/>
                </a:lnTo>
                <a:lnTo>
                  <a:pt x="170" y="19"/>
                </a:lnTo>
                <a:lnTo>
                  <a:pt x="171" y="18"/>
                </a:lnTo>
                <a:lnTo>
                  <a:pt x="171" y="18"/>
                </a:lnTo>
                <a:lnTo>
                  <a:pt x="171" y="18"/>
                </a:lnTo>
                <a:lnTo>
                  <a:pt x="171" y="18"/>
                </a:lnTo>
                <a:lnTo>
                  <a:pt x="172" y="18"/>
                </a:lnTo>
                <a:lnTo>
                  <a:pt x="172" y="18"/>
                </a:lnTo>
                <a:lnTo>
                  <a:pt x="172" y="17"/>
                </a:lnTo>
                <a:lnTo>
                  <a:pt x="173" y="17"/>
                </a:lnTo>
                <a:lnTo>
                  <a:pt x="173" y="17"/>
                </a:lnTo>
                <a:lnTo>
                  <a:pt x="173" y="17"/>
                </a:lnTo>
                <a:lnTo>
                  <a:pt x="174" y="17"/>
                </a:lnTo>
                <a:lnTo>
                  <a:pt x="174" y="17"/>
                </a:lnTo>
                <a:lnTo>
                  <a:pt x="174" y="17"/>
                </a:lnTo>
                <a:lnTo>
                  <a:pt x="174" y="17"/>
                </a:lnTo>
                <a:lnTo>
                  <a:pt x="174" y="17"/>
                </a:lnTo>
                <a:lnTo>
                  <a:pt x="175" y="17"/>
                </a:lnTo>
                <a:lnTo>
                  <a:pt x="175" y="17"/>
                </a:lnTo>
                <a:lnTo>
                  <a:pt x="175" y="17"/>
                </a:lnTo>
                <a:lnTo>
                  <a:pt x="176" y="17"/>
                </a:lnTo>
                <a:lnTo>
                  <a:pt x="176" y="17"/>
                </a:lnTo>
                <a:lnTo>
                  <a:pt x="177" y="17"/>
                </a:lnTo>
                <a:lnTo>
                  <a:pt x="177" y="17"/>
                </a:lnTo>
                <a:lnTo>
                  <a:pt x="177" y="17"/>
                </a:lnTo>
                <a:lnTo>
                  <a:pt x="177" y="17"/>
                </a:lnTo>
                <a:lnTo>
                  <a:pt x="177" y="17"/>
                </a:lnTo>
                <a:lnTo>
                  <a:pt x="177" y="17"/>
                </a:lnTo>
                <a:lnTo>
                  <a:pt x="177" y="17"/>
                </a:lnTo>
                <a:lnTo>
                  <a:pt x="177" y="17"/>
                </a:lnTo>
                <a:lnTo>
                  <a:pt x="177" y="16"/>
                </a:lnTo>
                <a:lnTo>
                  <a:pt x="177" y="16"/>
                </a:lnTo>
                <a:lnTo>
                  <a:pt x="177" y="16"/>
                </a:lnTo>
                <a:lnTo>
                  <a:pt x="177" y="16"/>
                </a:lnTo>
                <a:lnTo>
                  <a:pt x="177" y="16"/>
                </a:lnTo>
                <a:lnTo>
                  <a:pt x="177" y="16"/>
                </a:lnTo>
                <a:lnTo>
                  <a:pt x="177" y="0"/>
                </a:lnTo>
                <a:lnTo>
                  <a:pt x="177" y="0"/>
                </a:lnTo>
                <a:lnTo>
                  <a:pt x="177" y="0"/>
                </a:lnTo>
                <a:close/>
                <a:moveTo>
                  <a:pt x="149" y="101"/>
                </a:moveTo>
                <a:lnTo>
                  <a:pt x="150" y="101"/>
                </a:lnTo>
                <a:lnTo>
                  <a:pt x="150" y="101"/>
                </a:lnTo>
                <a:lnTo>
                  <a:pt x="151" y="101"/>
                </a:lnTo>
                <a:lnTo>
                  <a:pt x="152" y="101"/>
                </a:lnTo>
                <a:lnTo>
                  <a:pt x="152" y="101"/>
                </a:lnTo>
                <a:lnTo>
                  <a:pt x="152" y="101"/>
                </a:lnTo>
                <a:lnTo>
                  <a:pt x="153" y="101"/>
                </a:lnTo>
                <a:lnTo>
                  <a:pt x="154" y="101"/>
                </a:lnTo>
                <a:lnTo>
                  <a:pt x="154" y="101"/>
                </a:lnTo>
                <a:lnTo>
                  <a:pt x="155" y="102"/>
                </a:lnTo>
                <a:lnTo>
                  <a:pt x="155" y="102"/>
                </a:lnTo>
                <a:lnTo>
                  <a:pt x="155" y="102"/>
                </a:lnTo>
                <a:lnTo>
                  <a:pt x="156" y="103"/>
                </a:lnTo>
                <a:lnTo>
                  <a:pt x="156" y="103"/>
                </a:lnTo>
                <a:lnTo>
                  <a:pt x="157" y="103"/>
                </a:lnTo>
                <a:lnTo>
                  <a:pt x="157" y="104"/>
                </a:lnTo>
                <a:lnTo>
                  <a:pt x="157" y="104"/>
                </a:lnTo>
                <a:lnTo>
                  <a:pt x="158" y="104"/>
                </a:lnTo>
                <a:lnTo>
                  <a:pt x="158" y="105"/>
                </a:lnTo>
                <a:lnTo>
                  <a:pt x="158" y="105"/>
                </a:lnTo>
                <a:lnTo>
                  <a:pt x="158" y="106"/>
                </a:lnTo>
                <a:lnTo>
                  <a:pt x="159" y="106"/>
                </a:lnTo>
                <a:lnTo>
                  <a:pt x="159" y="107"/>
                </a:lnTo>
                <a:lnTo>
                  <a:pt x="159" y="107"/>
                </a:lnTo>
                <a:lnTo>
                  <a:pt x="159" y="107"/>
                </a:lnTo>
                <a:lnTo>
                  <a:pt x="160" y="108"/>
                </a:lnTo>
                <a:lnTo>
                  <a:pt x="160" y="108"/>
                </a:lnTo>
                <a:lnTo>
                  <a:pt x="160" y="109"/>
                </a:lnTo>
                <a:lnTo>
                  <a:pt x="160" y="110"/>
                </a:lnTo>
                <a:lnTo>
                  <a:pt x="160" y="110"/>
                </a:lnTo>
                <a:lnTo>
                  <a:pt x="160" y="110"/>
                </a:lnTo>
                <a:lnTo>
                  <a:pt x="160" y="111"/>
                </a:lnTo>
                <a:lnTo>
                  <a:pt x="160" y="112"/>
                </a:lnTo>
                <a:lnTo>
                  <a:pt x="160" y="112"/>
                </a:lnTo>
                <a:lnTo>
                  <a:pt x="160" y="112"/>
                </a:lnTo>
                <a:lnTo>
                  <a:pt x="160" y="113"/>
                </a:lnTo>
                <a:lnTo>
                  <a:pt x="160" y="114"/>
                </a:lnTo>
                <a:lnTo>
                  <a:pt x="160" y="114"/>
                </a:lnTo>
                <a:lnTo>
                  <a:pt x="159" y="115"/>
                </a:lnTo>
                <a:lnTo>
                  <a:pt x="159" y="115"/>
                </a:lnTo>
                <a:lnTo>
                  <a:pt x="159" y="115"/>
                </a:lnTo>
                <a:lnTo>
                  <a:pt x="159" y="116"/>
                </a:lnTo>
                <a:lnTo>
                  <a:pt x="158" y="116"/>
                </a:lnTo>
                <a:lnTo>
                  <a:pt x="158" y="117"/>
                </a:lnTo>
                <a:lnTo>
                  <a:pt x="158" y="117"/>
                </a:lnTo>
                <a:lnTo>
                  <a:pt x="158" y="118"/>
                </a:lnTo>
                <a:lnTo>
                  <a:pt x="157" y="118"/>
                </a:lnTo>
                <a:lnTo>
                  <a:pt x="157" y="118"/>
                </a:lnTo>
                <a:lnTo>
                  <a:pt x="157" y="119"/>
                </a:lnTo>
                <a:lnTo>
                  <a:pt x="156" y="119"/>
                </a:lnTo>
                <a:lnTo>
                  <a:pt x="156" y="119"/>
                </a:lnTo>
                <a:lnTo>
                  <a:pt x="155" y="120"/>
                </a:lnTo>
                <a:lnTo>
                  <a:pt x="155" y="120"/>
                </a:lnTo>
                <a:lnTo>
                  <a:pt x="155" y="120"/>
                </a:lnTo>
                <a:lnTo>
                  <a:pt x="154" y="121"/>
                </a:lnTo>
                <a:lnTo>
                  <a:pt x="154" y="121"/>
                </a:lnTo>
                <a:lnTo>
                  <a:pt x="153" y="121"/>
                </a:lnTo>
                <a:lnTo>
                  <a:pt x="152" y="121"/>
                </a:lnTo>
                <a:lnTo>
                  <a:pt x="152" y="121"/>
                </a:lnTo>
                <a:lnTo>
                  <a:pt x="152" y="121"/>
                </a:lnTo>
                <a:lnTo>
                  <a:pt x="151" y="121"/>
                </a:lnTo>
                <a:lnTo>
                  <a:pt x="150" y="121"/>
                </a:lnTo>
                <a:lnTo>
                  <a:pt x="150" y="121"/>
                </a:lnTo>
                <a:lnTo>
                  <a:pt x="149" y="121"/>
                </a:lnTo>
                <a:lnTo>
                  <a:pt x="149" y="121"/>
                </a:lnTo>
                <a:lnTo>
                  <a:pt x="148" y="121"/>
                </a:lnTo>
                <a:lnTo>
                  <a:pt x="148" y="121"/>
                </a:lnTo>
                <a:lnTo>
                  <a:pt x="147" y="121"/>
                </a:lnTo>
                <a:lnTo>
                  <a:pt x="147" y="121"/>
                </a:lnTo>
                <a:lnTo>
                  <a:pt x="146" y="121"/>
                </a:lnTo>
                <a:lnTo>
                  <a:pt x="146" y="121"/>
                </a:lnTo>
                <a:lnTo>
                  <a:pt x="145" y="121"/>
                </a:lnTo>
                <a:lnTo>
                  <a:pt x="145" y="121"/>
                </a:lnTo>
                <a:lnTo>
                  <a:pt x="144" y="120"/>
                </a:lnTo>
                <a:lnTo>
                  <a:pt x="144" y="120"/>
                </a:lnTo>
                <a:lnTo>
                  <a:pt x="144" y="120"/>
                </a:lnTo>
                <a:lnTo>
                  <a:pt x="143" y="119"/>
                </a:lnTo>
                <a:lnTo>
                  <a:pt x="143" y="119"/>
                </a:lnTo>
                <a:lnTo>
                  <a:pt x="142" y="119"/>
                </a:lnTo>
                <a:lnTo>
                  <a:pt x="142" y="118"/>
                </a:lnTo>
                <a:lnTo>
                  <a:pt x="142" y="118"/>
                </a:lnTo>
                <a:lnTo>
                  <a:pt x="141" y="118"/>
                </a:lnTo>
                <a:lnTo>
                  <a:pt x="141" y="117"/>
                </a:lnTo>
                <a:lnTo>
                  <a:pt x="141" y="117"/>
                </a:lnTo>
                <a:lnTo>
                  <a:pt x="141" y="116"/>
                </a:lnTo>
                <a:lnTo>
                  <a:pt x="140" y="116"/>
                </a:lnTo>
                <a:lnTo>
                  <a:pt x="140" y="115"/>
                </a:lnTo>
                <a:lnTo>
                  <a:pt x="140" y="115"/>
                </a:lnTo>
                <a:lnTo>
                  <a:pt x="140" y="115"/>
                </a:lnTo>
                <a:lnTo>
                  <a:pt x="139" y="114"/>
                </a:lnTo>
                <a:lnTo>
                  <a:pt x="139" y="114"/>
                </a:lnTo>
                <a:lnTo>
                  <a:pt x="139" y="113"/>
                </a:lnTo>
                <a:lnTo>
                  <a:pt x="139" y="112"/>
                </a:lnTo>
                <a:lnTo>
                  <a:pt x="139" y="112"/>
                </a:lnTo>
                <a:lnTo>
                  <a:pt x="139" y="112"/>
                </a:lnTo>
                <a:lnTo>
                  <a:pt x="139" y="111"/>
                </a:lnTo>
                <a:lnTo>
                  <a:pt x="139" y="110"/>
                </a:lnTo>
                <a:lnTo>
                  <a:pt x="139" y="110"/>
                </a:lnTo>
                <a:lnTo>
                  <a:pt x="139" y="110"/>
                </a:lnTo>
                <a:lnTo>
                  <a:pt x="139" y="109"/>
                </a:lnTo>
                <a:lnTo>
                  <a:pt x="139" y="108"/>
                </a:lnTo>
                <a:lnTo>
                  <a:pt x="139" y="108"/>
                </a:lnTo>
                <a:lnTo>
                  <a:pt x="140" y="107"/>
                </a:lnTo>
                <a:lnTo>
                  <a:pt x="140" y="107"/>
                </a:lnTo>
                <a:lnTo>
                  <a:pt x="140" y="107"/>
                </a:lnTo>
                <a:lnTo>
                  <a:pt x="140" y="106"/>
                </a:lnTo>
                <a:lnTo>
                  <a:pt x="141" y="106"/>
                </a:lnTo>
                <a:lnTo>
                  <a:pt x="141" y="105"/>
                </a:lnTo>
                <a:lnTo>
                  <a:pt x="141" y="105"/>
                </a:lnTo>
                <a:lnTo>
                  <a:pt x="141" y="104"/>
                </a:lnTo>
                <a:lnTo>
                  <a:pt x="142" y="104"/>
                </a:lnTo>
                <a:lnTo>
                  <a:pt x="142" y="104"/>
                </a:lnTo>
                <a:lnTo>
                  <a:pt x="142" y="103"/>
                </a:lnTo>
                <a:lnTo>
                  <a:pt x="143" y="103"/>
                </a:lnTo>
                <a:lnTo>
                  <a:pt x="143" y="103"/>
                </a:lnTo>
                <a:lnTo>
                  <a:pt x="144" y="102"/>
                </a:lnTo>
                <a:lnTo>
                  <a:pt x="144" y="102"/>
                </a:lnTo>
                <a:lnTo>
                  <a:pt x="144" y="102"/>
                </a:lnTo>
                <a:lnTo>
                  <a:pt x="145" y="101"/>
                </a:lnTo>
                <a:lnTo>
                  <a:pt x="145" y="101"/>
                </a:lnTo>
                <a:lnTo>
                  <a:pt x="146" y="101"/>
                </a:lnTo>
                <a:lnTo>
                  <a:pt x="146" y="101"/>
                </a:lnTo>
                <a:lnTo>
                  <a:pt x="147" y="101"/>
                </a:lnTo>
                <a:lnTo>
                  <a:pt x="147" y="101"/>
                </a:lnTo>
                <a:lnTo>
                  <a:pt x="148" y="101"/>
                </a:lnTo>
                <a:lnTo>
                  <a:pt x="148" y="101"/>
                </a:lnTo>
                <a:lnTo>
                  <a:pt x="149" y="101"/>
                </a:lnTo>
                <a:lnTo>
                  <a:pt x="149" y="101"/>
                </a:lnTo>
                <a:lnTo>
                  <a:pt x="149" y="101"/>
                </a:lnTo>
                <a:lnTo>
                  <a:pt x="149" y="101"/>
                </a:lnTo>
                <a:close/>
                <a:moveTo>
                  <a:pt x="182" y="101"/>
                </a:moveTo>
                <a:lnTo>
                  <a:pt x="183" y="101"/>
                </a:lnTo>
                <a:lnTo>
                  <a:pt x="184" y="101"/>
                </a:lnTo>
                <a:lnTo>
                  <a:pt x="184" y="101"/>
                </a:lnTo>
                <a:lnTo>
                  <a:pt x="185" y="101"/>
                </a:lnTo>
                <a:lnTo>
                  <a:pt x="185" y="101"/>
                </a:lnTo>
                <a:lnTo>
                  <a:pt x="186" y="101"/>
                </a:lnTo>
                <a:lnTo>
                  <a:pt x="186" y="101"/>
                </a:lnTo>
                <a:lnTo>
                  <a:pt x="187" y="101"/>
                </a:lnTo>
                <a:lnTo>
                  <a:pt x="187" y="101"/>
                </a:lnTo>
                <a:lnTo>
                  <a:pt x="188" y="102"/>
                </a:lnTo>
                <a:lnTo>
                  <a:pt x="188" y="102"/>
                </a:lnTo>
                <a:lnTo>
                  <a:pt x="188" y="102"/>
                </a:lnTo>
                <a:lnTo>
                  <a:pt x="189" y="103"/>
                </a:lnTo>
                <a:lnTo>
                  <a:pt x="189" y="103"/>
                </a:lnTo>
                <a:lnTo>
                  <a:pt x="190" y="103"/>
                </a:lnTo>
                <a:lnTo>
                  <a:pt x="190" y="104"/>
                </a:lnTo>
                <a:lnTo>
                  <a:pt x="190" y="104"/>
                </a:lnTo>
                <a:lnTo>
                  <a:pt x="191" y="104"/>
                </a:lnTo>
                <a:lnTo>
                  <a:pt x="191" y="105"/>
                </a:lnTo>
                <a:lnTo>
                  <a:pt x="191" y="105"/>
                </a:lnTo>
                <a:lnTo>
                  <a:pt x="192" y="106"/>
                </a:lnTo>
                <a:lnTo>
                  <a:pt x="192" y="106"/>
                </a:lnTo>
                <a:lnTo>
                  <a:pt x="192" y="107"/>
                </a:lnTo>
                <a:lnTo>
                  <a:pt x="192" y="107"/>
                </a:lnTo>
                <a:lnTo>
                  <a:pt x="193" y="107"/>
                </a:lnTo>
                <a:lnTo>
                  <a:pt x="193" y="108"/>
                </a:lnTo>
                <a:lnTo>
                  <a:pt x="193" y="108"/>
                </a:lnTo>
                <a:lnTo>
                  <a:pt x="193" y="109"/>
                </a:lnTo>
                <a:lnTo>
                  <a:pt x="193" y="110"/>
                </a:lnTo>
                <a:lnTo>
                  <a:pt x="193" y="110"/>
                </a:lnTo>
                <a:lnTo>
                  <a:pt x="193" y="110"/>
                </a:lnTo>
                <a:lnTo>
                  <a:pt x="193" y="111"/>
                </a:lnTo>
                <a:lnTo>
                  <a:pt x="193" y="112"/>
                </a:lnTo>
                <a:lnTo>
                  <a:pt x="193" y="112"/>
                </a:lnTo>
                <a:lnTo>
                  <a:pt x="193" y="112"/>
                </a:lnTo>
                <a:lnTo>
                  <a:pt x="193" y="113"/>
                </a:lnTo>
                <a:lnTo>
                  <a:pt x="193" y="114"/>
                </a:lnTo>
                <a:lnTo>
                  <a:pt x="193" y="114"/>
                </a:lnTo>
                <a:lnTo>
                  <a:pt x="193" y="115"/>
                </a:lnTo>
                <a:lnTo>
                  <a:pt x="192" y="115"/>
                </a:lnTo>
                <a:lnTo>
                  <a:pt x="192" y="115"/>
                </a:lnTo>
                <a:lnTo>
                  <a:pt x="192" y="116"/>
                </a:lnTo>
                <a:lnTo>
                  <a:pt x="192" y="116"/>
                </a:lnTo>
                <a:lnTo>
                  <a:pt x="191" y="117"/>
                </a:lnTo>
                <a:lnTo>
                  <a:pt x="191" y="117"/>
                </a:lnTo>
                <a:lnTo>
                  <a:pt x="191" y="118"/>
                </a:lnTo>
                <a:lnTo>
                  <a:pt x="190" y="118"/>
                </a:lnTo>
                <a:lnTo>
                  <a:pt x="190" y="118"/>
                </a:lnTo>
                <a:lnTo>
                  <a:pt x="190" y="119"/>
                </a:lnTo>
                <a:lnTo>
                  <a:pt x="189" y="119"/>
                </a:lnTo>
                <a:lnTo>
                  <a:pt x="189" y="119"/>
                </a:lnTo>
                <a:lnTo>
                  <a:pt x="188" y="120"/>
                </a:lnTo>
                <a:lnTo>
                  <a:pt x="188" y="120"/>
                </a:lnTo>
                <a:lnTo>
                  <a:pt x="188" y="120"/>
                </a:lnTo>
                <a:lnTo>
                  <a:pt x="187" y="121"/>
                </a:lnTo>
                <a:lnTo>
                  <a:pt x="187" y="121"/>
                </a:lnTo>
                <a:lnTo>
                  <a:pt x="186" y="121"/>
                </a:lnTo>
                <a:lnTo>
                  <a:pt x="186" y="121"/>
                </a:lnTo>
                <a:lnTo>
                  <a:pt x="185" y="121"/>
                </a:lnTo>
                <a:lnTo>
                  <a:pt x="185" y="121"/>
                </a:lnTo>
                <a:lnTo>
                  <a:pt x="184" y="121"/>
                </a:lnTo>
                <a:lnTo>
                  <a:pt x="184" y="121"/>
                </a:lnTo>
                <a:lnTo>
                  <a:pt x="183" y="121"/>
                </a:lnTo>
                <a:lnTo>
                  <a:pt x="182" y="121"/>
                </a:lnTo>
                <a:lnTo>
                  <a:pt x="182" y="121"/>
                </a:lnTo>
                <a:lnTo>
                  <a:pt x="182" y="121"/>
                </a:lnTo>
                <a:lnTo>
                  <a:pt x="181" y="121"/>
                </a:lnTo>
                <a:lnTo>
                  <a:pt x="180" y="121"/>
                </a:lnTo>
                <a:lnTo>
                  <a:pt x="180" y="121"/>
                </a:lnTo>
                <a:lnTo>
                  <a:pt x="180" y="121"/>
                </a:lnTo>
                <a:lnTo>
                  <a:pt x="179" y="121"/>
                </a:lnTo>
                <a:lnTo>
                  <a:pt x="179" y="121"/>
                </a:lnTo>
                <a:lnTo>
                  <a:pt x="178" y="121"/>
                </a:lnTo>
                <a:lnTo>
                  <a:pt x="178" y="120"/>
                </a:lnTo>
                <a:lnTo>
                  <a:pt x="177" y="120"/>
                </a:lnTo>
                <a:lnTo>
                  <a:pt x="177" y="120"/>
                </a:lnTo>
                <a:lnTo>
                  <a:pt x="176" y="119"/>
                </a:lnTo>
                <a:lnTo>
                  <a:pt x="176" y="119"/>
                </a:lnTo>
                <a:lnTo>
                  <a:pt x="176" y="119"/>
                </a:lnTo>
                <a:lnTo>
                  <a:pt x="175" y="118"/>
                </a:lnTo>
                <a:lnTo>
                  <a:pt x="175" y="118"/>
                </a:lnTo>
                <a:lnTo>
                  <a:pt x="174" y="118"/>
                </a:lnTo>
                <a:lnTo>
                  <a:pt x="174" y="117"/>
                </a:lnTo>
                <a:lnTo>
                  <a:pt x="174" y="117"/>
                </a:lnTo>
                <a:lnTo>
                  <a:pt x="174" y="116"/>
                </a:lnTo>
                <a:lnTo>
                  <a:pt x="173" y="116"/>
                </a:lnTo>
                <a:lnTo>
                  <a:pt x="173" y="115"/>
                </a:lnTo>
                <a:lnTo>
                  <a:pt x="173" y="115"/>
                </a:lnTo>
                <a:lnTo>
                  <a:pt x="173" y="115"/>
                </a:lnTo>
                <a:lnTo>
                  <a:pt x="173" y="114"/>
                </a:lnTo>
                <a:lnTo>
                  <a:pt x="172" y="114"/>
                </a:lnTo>
                <a:lnTo>
                  <a:pt x="172" y="113"/>
                </a:lnTo>
                <a:lnTo>
                  <a:pt x="172" y="112"/>
                </a:lnTo>
                <a:lnTo>
                  <a:pt x="172" y="112"/>
                </a:lnTo>
                <a:lnTo>
                  <a:pt x="172" y="112"/>
                </a:lnTo>
                <a:lnTo>
                  <a:pt x="172" y="111"/>
                </a:lnTo>
                <a:lnTo>
                  <a:pt x="172" y="110"/>
                </a:lnTo>
                <a:lnTo>
                  <a:pt x="172" y="110"/>
                </a:lnTo>
                <a:lnTo>
                  <a:pt x="172" y="110"/>
                </a:lnTo>
                <a:lnTo>
                  <a:pt x="172" y="109"/>
                </a:lnTo>
                <a:lnTo>
                  <a:pt x="172" y="108"/>
                </a:lnTo>
                <a:lnTo>
                  <a:pt x="173" y="108"/>
                </a:lnTo>
                <a:lnTo>
                  <a:pt x="173" y="107"/>
                </a:lnTo>
                <a:lnTo>
                  <a:pt x="173" y="107"/>
                </a:lnTo>
                <a:lnTo>
                  <a:pt x="173" y="107"/>
                </a:lnTo>
                <a:lnTo>
                  <a:pt x="173" y="106"/>
                </a:lnTo>
                <a:lnTo>
                  <a:pt x="174" y="106"/>
                </a:lnTo>
                <a:lnTo>
                  <a:pt x="174" y="105"/>
                </a:lnTo>
                <a:lnTo>
                  <a:pt x="174" y="105"/>
                </a:lnTo>
                <a:lnTo>
                  <a:pt x="174" y="104"/>
                </a:lnTo>
                <a:lnTo>
                  <a:pt x="175" y="104"/>
                </a:lnTo>
                <a:lnTo>
                  <a:pt x="175" y="104"/>
                </a:lnTo>
                <a:lnTo>
                  <a:pt x="176" y="103"/>
                </a:lnTo>
                <a:lnTo>
                  <a:pt x="176" y="103"/>
                </a:lnTo>
                <a:lnTo>
                  <a:pt x="176" y="103"/>
                </a:lnTo>
                <a:lnTo>
                  <a:pt x="177" y="102"/>
                </a:lnTo>
                <a:lnTo>
                  <a:pt x="177" y="102"/>
                </a:lnTo>
                <a:lnTo>
                  <a:pt x="178" y="102"/>
                </a:lnTo>
                <a:lnTo>
                  <a:pt x="178" y="101"/>
                </a:lnTo>
                <a:lnTo>
                  <a:pt x="179" y="101"/>
                </a:lnTo>
                <a:lnTo>
                  <a:pt x="179" y="101"/>
                </a:lnTo>
                <a:lnTo>
                  <a:pt x="180" y="101"/>
                </a:lnTo>
                <a:lnTo>
                  <a:pt x="180" y="101"/>
                </a:lnTo>
                <a:lnTo>
                  <a:pt x="180" y="101"/>
                </a:lnTo>
                <a:lnTo>
                  <a:pt x="181" y="101"/>
                </a:lnTo>
                <a:lnTo>
                  <a:pt x="182" y="101"/>
                </a:lnTo>
                <a:lnTo>
                  <a:pt x="182" y="101"/>
                </a:lnTo>
                <a:lnTo>
                  <a:pt x="182" y="101"/>
                </a:lnTo>
                <a:lnTo>
                  <a:pt x="182" y="101"/>
                </a:lnTo>
                <a:lnTo>
                  <a:pt x="182" y="101"/>
                </a:lnTo>
                <a:close/>
                <a:moveTo>
                  <a:pt x="216" y="101"/>
                </a:moveTo>
                <a:lnTo>
                  <a:pt x="216" y="101"/>
                </a:lnTo>
                <a:lnTo>
                  <a:pt x="217" y="101"/>
                </a:lnTo>
                <a:lnTo>
                  <a:pt x="217" y="101"/>
                </a:lnTo>
                <a:lnTo>
                  <a:pt x="218" y="101"/>
                </a:lnTo>
                <a:lnTo>
                  <a:pt x="218" y="101"/>
                </a:lnTo>
                <a:lnTo>
                  <a:pt x="219" y="101"/>
                </a:lnTo>
                <a:lnTo>
                  <a:pt x="219" y="101"/>
                </a:lnTo>
                <a:lnTo>
                  <a:pt x="220" y="101"/>
                </a:lnTo>
                <a:lnTo>
                  <a:pt x="220" y="101"/>
                </a:lnTo>
                <a:lnTo>
                  <a:pt x="221" y="102"/>
                </a:lnTo>
                <a:lnTo>
                  <a:pt x="221" y="102"/>
                </a:lnTo>
                <a:lnTo>
                  <a:pt x="222" y="102"/>
                </a:lnTo>
                <a:lnTo>
                  <a:pt x="222" y="103"/>
                </a:lnTo>
                <a:lnTo>
                  <a:pt x="222" y="103"/>
                </a:lnTo>
                <a:lnTo>
                  <a:pt x="223" y="103"/>
                </a:lnTo>
                <a:lnTo>
                  <a:pt x="223" y="104"/>
                </a:lnTo>
                <a:lnTo>
                  <a:pt x="224" y="104"/>
                </a:lnTo>
                <a:lnTo>
                  <a:pt x="224" y="104"/>
                </a:lnTo>
                <a:lnTo>
                  <a:pt x="224" y="105"/>
                </a:lnTo>
                <a:lnTo>
                  <a:pt x="224" y="105"/>
                </a:lnTo>
                <a:lnTo>
                  <a:pt x="225" y="106"/>
                </a:lnTo>
                <a:lnTo>
                  <a:pt x="225" y="106"/>
                </a:lnTo>
                <a:lnTo>
                  <a:pt x="225" y="107"/>
                </a:lnTo>
                <a:lnTo>
                  <a:pt x="225" y="107"/>
                </a:lnTo>
                <a:lnTo>
                  <a:pt x="226" y="107"/>
                </a:lnTo>
                <a:lnTo>
                  <a:pt x="226" y="108"/>
                </a:lnTo>
                <a:lnTo>
                  <a:pt x="226" y="108"/>
                </a:lnTo>
                <a:lnTo>
                  <a:pt x="226" y="109"/>
                </a:lnTo>
                <a:lnTo>
                  <a:pt x="226" y="110"/>
                </a:lnTo>
                <a:lnTo>
                  <a:pt x="226" y="110"/>
                </a:lnTo>
                <a:lnTo>
                  <a:pt x="226" y="110"/>
                </a:lnTo>
                <a:lnTo>
                  <a:pt x="226" y="111"/>
                </a:lnTo>
                <a:lnTo>
                  <a:pt x="226" y="112"/>
                </a:lnTo>
                <a:lnTo>
                  <a:pt x="226" y="112"/>
                </a:lnTo>
                <a:lnTo>
                  <a:pt x="226" y="112"/>
                </a:lnTo>
                <a:lnTo>
                  <a:pt x="226" y="113"/>
                </a:lnTo>
                <a:lnTo>
                  <a:pt x="226" y="114"/>
                </a:lnTo>
                <a:lnTo>
                  <a:pt x="226" y="114"/>
                </a:lnTo>
                <a:lnTo>
                  <a:pt x="226" y="115"/>
                </a:lnTo>
                <a:lnTo>
                  <a:pt x="225" y="115"/>
                </a:lnTo>
                <a:lnTo>
                  <a:pt x="225" y="115"/>
                </a:lnTo>
                <a:lnTo>
                  <a:pt x="225" y="116"/>
                </a:lnTo>
                <a:lnTo>
                  <a:pt x="225" y="116"/>
                </a:lnTo>
                <a:lnTo>
                  <a:pt x="224" y="117"/>
                </a:lnTo>
                <a:lnTo>
                  <a:pt x="224" y="117"/>
                </a:lnTo>
                <a:lnTo>
                  <a:pt x="224" y="118"/>
                </a:lnTo>
                <a:lnTo>
                  <a:pt x="224" y="118"/>
                </a:lnTo>
                <a:lnTo>
                  <a:pt x="223" y="118"/>
                </a:lnTo>
                <a:lnTo>
                  <a:pt x="223" y="119"/>
                </a:lnTo>
                <a:lnTo>
                  <a:pt x="222" y="119"/>
                </a:lnTo>
                <a:lnTo>
                  <a:pt x="222" y="119"/>
                </a:lnTo>
                <a:lnTo>
                  <a:pt x="222" y="120"/>
                </a:lnTo>
                <a:lnTo>
                  <a:pt x="221" y="120"/>
                </a:lnTo>
                <a:lnTo>
                  <a:pt x="221" y="120"/>
                </a:lnTo>
                <a:lnTo>
                  <a:pt x="220" y="121"/>
                </a:lnTo>
                <a:lnTo>
                  <a:pt x="220" y="121"/>
                </a:lnTo>
                <a:lnTo>
                  <a:pt x="219" y="121"/>
                </a:lnTo>
                <a:lnTo>
                  <a:pt x="219" y="121"/>
                </a:lnTo>
                <a:lnTo>
                  <a:pt x="218" y="121"/>
                </a:lnTo>
                <a:lnTo>
                  <a:pt x="218" y="121"/>
                </a:lnTo>
                <a:lnTo>
                  <a:pt x="217" y="121"/>
                </a:lnTo>
                <a:lnTo>
                  <a:pt x="217" y="121"/>
                </a:lnTo>
                <a:lnTo>
                  <a:pt x="216" y="121"/>
                </a:lnTo>
                <a:lnTo>
                  <a:pt x="216" y="121"/>
                </a:lnTo>
                <a:lnTo>
                  <a:pt x="215" y="121"/>
                </a:lnTo>
                <a:lnTo>
                  <a:pt x="215" y="121"/>
                </a:lnTo>
                <a:lnTo>
                  <a:pt x="214" y="121"/>
                </a:lnTo>
                <a:lnTo>
                  <a:pt x="214" y="121"/>
                </a:lnTo>
                <a:lnTo>
                  <a:pt x="213" y="121"/>
                </a:lnTo>
                <a:lnTo>
                  <a:pt x="213" y="121"/>
                </a:lnTo>
                <a:lnTo>
                  <a:pt x="212" y="121"/>
                </a:lnTo>
                <a:lnTo>
                  <a:pt x="212" y="121"/>
                </a:lnTo>
                <a:lnTo>
                  <a:pt x="211" y="121"/>
                </a:lnTo>
                <a:lnTo>
                  <a:pt x="211" y="120"/>
                </a:lnTo>
                <a:lnTo>
                  <a:pt x="210" y="120"/>
                </a:lnTo>
                <a:lnTo>
                  <a:pt x="210" y="120"/>
                </a:lnTo>
                <a:lnTo>
                  <a:pt x="210" y="119"/>
                </a:lnTo>
                <a:lnTo>
                  <a:pt x="209" y="119"/>
                </a:lnTo>
                <a:lnTo>
                  <a:pt x="209" y="119"/>
                </a:lnTo>
                <a:lnTo>
                  <a:pt x="208" y="118"/>
                </a:lnTo>
                <a:lnTo>
                  <a:pt x="208" y="118"/>
                </a:lnTo>
                <a:lnTo>
                  <a:pt x="208" y="118"/>
                </a:lnTo>
                <a:lnTo>
                  <a:pt x="207" y="117"/>
                </a:lnTo>
                <a:lnTo>
                  <a:pt x="207" y="117"/>
                </a:lnTo>
                <a:lnTo>
                  <a:pt x="207" y="116"/>
                </a:lnTo>
                <a:lnTo>
                  <a:pt x="207" y="116"/>
                </a:lnTo>
                <a:lnTo>
                  <a:pt x="206" y="115"/>
                </a:lnTo>
                <a:lnTo>
                  <a:pt x="206" y="115"/>
                </a:lnTo>
                <a:lnTo>
                  <a:pt x="206" y="115"/>
                </a:lnTo>
                <a:lnTo>
                  <a:pt x="206" y="114"/>
                </a:lnTo>
                <a:lnTo>
                  <a:pt x="206" y="114"/>
                </a:lnTo>
                <a:lnTo>
                  <a:pt x="205" y="113"/>
                </a:lnTo>
                <a:lnTo>
                  <a:pt x="205" y="112"/>
                </a:lnTo>
                <a:lnTo>
                  <a:pt x="205" y="112"/>
                </a:lnTo>
                <a:lnTo>
                  <a:pt x="205" y="112"/>
                </a:lnTo>
                <a:lnTo>
                  <a:pt x="205" y="111"/>
                </a:lnTo>
                <a:lnTo>
                  <a:pt x="205" y="110"/>
                </a:lnTo>
                <a:lnTo>
                  <a:pt x="205" y="110"/>
                </a:lnTo>
                <a:lnTo>
                  <a:pt x="205" y="110"/>
                </a:lnTo>
                <a:lnTo>
                  <a:pt x="205" y="109"/>
                </a:lnTo>
                <a:lnTo>
                  <a:pt x="206" y="108"/>
                </a:lnTo>
                <a:lnTo>
                  <a:pt x="206" y="108"/>
                </a:lnTo>
                <a:lnTo>
                  <a:pt x="206" y="107"/>
                </a:lnTo>
                <a:lnTo>
                  <a:pt x="206" y="107"/>
                </a:lnTo>
                <a:lnTo>
                  <a:pt x="206" y="107"/>
                </a:lnTo>
                <a:lnTo>
                  <a:pt x="207" y="106"/>
                </a:lnTo>
                <a:lnTo>
                  <a:pt x="207" y="106"/>
                </a:lnTo>
                <a:lnTo>
                  <a:pt x="207" y="105"/>
                </a:lnTo>
                <a:lnTo>
                  <a:pt x="207" y="105"/>
                </a:lnTo>
                <a:lnTo>
                  <a:pt x="208" y="104"/>
                </a:lnTo>
                <a:lnTo>
                  <a:pt x="208" y="104"/>
                </a:lnTo>
                <a:lnTo>
                  <a:pt x="208" y="104"/>
                </a:lnTo>
                <a:lnTo>
                  <a:pt x="209" y="103"/>
                </a:lnTo>
                <a:lnTo>
                  <a:pt x="209" y="103"/>
                </a:lnTo>
                <a:lnTo>
                  <a:pt x="210" y="103"/>
                </a:lnTo>
                <a:lnTo>
                  <a:pt x="210" y="102"/>
                </a:lnTo>
                <a:lnTo>
                  <a:pt x="210" y="102"/>
                </a:lnTo>
                <a:lnTo>
                  <a:pt x="211" y="102"/>
                </a:lnTo>
                <a:lnTo>
                  <a:pt x="211" y="101"/>
                </a:lnTo>
                <a:lnTo>
                  <a:pt x="212" y="101"/>
                </a:lnTo>
                <a:lnTo>
                  <a:pt x="212" y="101"/>
                </a:lnTo>
                <a:lnTo>
                  <a:pt x="213" y="101"/>
                </a:lnTo>
                <a:lnTo>
                  <a:pt x="213" y="101"/>
                </a:lnTo>
                <a:lnTo>
                  <a:pt x="214" y="101"/>
                </a:lnTo>
                <a:lnTo>
                  <a:pt x="214" y="101"/>
                </a:lnTo>
                <a:lnTo>
                  <a:pt x="215" y="101"/>
                </a:lnTo>
                <a:lnTo>
                  <a:pt x="215" y="101"/>
                </a:lnTo>
                <a:lnTo>
                  <a:pt x="216" y="101"/>
                </a:lnTo>
                <a:lnTo>
                  <a:pt x="216" y="101"/>
                </a:lnTo>
                <a:lnTo>
                  <a:pt x="216" y="101"/>
                </a:lnTo>
                <a:close/>
                <a:moveTo>
                  <a:pt x="167" y="163"/>
                </a:moveTo>
                <a:lnTo>
                  <a:pt x="199" y="163"/>
                </a:lnTo>
                <a:lnTo>
                  <a:pt x="199" y="210"/>
                </a:lnTo>
                <a:lnTo>
                  <a:pt x="167" y="210"/>
                </a:lnTo>
                <a:lnTo>
                  <a:pt x="167" y="163"/>
                </a:lnTo>
                <a:lnTo>
                  <a:pt x="167" y="163"/>
                </a:lnTo>
                <a:lnTo>
                  <a:pt x="167" y="163"/>
                </a:lnTo>
                <a:close/>
                <a:moveTo>
                  <a:pt x="95" y="144"/>
                </a:moveTo>
                <a:lnTo>
                  <a:pt x="120" y="144"/>
                </a:lnTo>
                <a:lnTo>
                  <a:pt x="120" y="169"/>
                </a:lnTo>
                <a:lnTo>
                  <a:pt x="95" y="169"/>
                </a:lnTo>
                <a:lnTo>
                  <a:pt x="95" y="144"/>
                </a:lnTo>
                <a:lnTo>
                  <a:pt x="95" y="144"/>
                </a:lnTo>
                <a:lnTo>
                  <a:pt x="95" y="144"/>
                </a:lnTo>
                <a:close/>
                <a:moveTo>
                  <a:pt x="62" y="144"/>
                </a:moveTo>
                <a:lnTo>
                  <a:pt x="86" y="144"/>
                </a:lnTo>
                <a:lnTo>
                  <a:pt x="86" y="169"/>
                </a:lnTo>
                <a:lnTo>
                  <a:pt x="62" y="169"/>
                </a:lnTo>
                <a:lnTo>
                  <a:pt x="62" y="144"/>
                </a:lnTo>
                <a:lnTo>
                  <a:pt x="62" y="144"/>
                </a:lnTo>
                <a:lnTo>
                  <a:pt x="62" y="144"/>
                </a:lnTo>
                <a:close/>
                <a:moveTo>
                  <a:pt x="28" y="144"/>
                </a:moveTo>
                <a:lnTo>
                  <a:pt x="53" y="144"/>
                </a:lnTo>
                <a:lnTo>
                  <a:pt x="53" y="169"/>
                </a:lnTo>
                <a:lnTo>
                  <a:pt x="28" y="169"/>
                </a:lnTo>
                <a:lnTo>
                  <a:pt x="28" y="144"/>
                </a:lnTo>
                <a:lnTo>
                  <a:pt x="28" y="144"/>
                </a:lnTo>
                <a:lnTo>
                  <a:pt x="28" y="144"/>
                </a:lnTo>
                <a:close/>
                <a:moveTo>
                  <a:pt x="106" y="227"/>
                </a:moveTo>
                <a:lnTo>
                  <a:pt x="259" y="227"/>
                </a:lnTo>
                <a:lnTo>
                  <a:pt x="259" y="233"/>
                </a:lnTo>
                <a:lnTo>
                  <a:pt x="106" y="233"/>
                </a:lnTo>
                <a:lnTo>
                  <a:pt x="106" y="227"/>
                </a:lnTo>
                <a:lnTo>
                  <a:pt x="106" y="227"/>
                </a:lnTo>
                <a:lnTo>
                  <a:pt x="106" y="227"/>
                </a:lnTo>
                <a:close/>
                <a:moveTo>
                  <a:pt x="122" y="216"/>
                </a:moveTo>
                <a:lnTo>
                  <a:pt x="243" y="216"/>
                </a:lnTo>
                <a:lnTo>
                  <a:pt x="243" y="222"/>
                </a:lnTo>
                <a:lnTo>
                  <a:pt x="122" y="222"/>
                </a:lnTo>
                <a:lnTo>
                  <a:pt x="122" y="216"/>
                </a:lnTo>
                <a:lnTo>
                  <a:pt x="122" y="216"/>
                </a:lnTo>
                <a:lnTo>
                  <a:pt x="122" y="216"/>
                </a:lnTo>
                <a:close/>
              </a:path>
            </a:pathLst>
          </a:custGeom>
          <a:solidFill>
            <a:srgbClr val="0BCCD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anchor="t" anchorCtr="0" compatLnSpc="1">
            <a:noAutofit/>
          </a:bodyPr>
          <a:lstStyle/>
          <a:p>
            <a:pPr lvl="0" algn="l" fontAlgn="base">
              <a:buClrTx/>
              <a:buSzTx/>
              <a:buFont typeface="Arial" panose="020B0604020202020204" pitchFamily="34" charset="0"/>
            </a:pPr>
            <a:endParaRPr lang="zh-CN" altLang="en-US" sz="1013">
              <a:latin typeface="Calibri" panose="020F0502020204030204" pitchFamily="34" charset="0"/>
              <a:sym typeface="+mn-ea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7194264" y="3736207"/>
            <a:ext cx="232764" cy="173907"/>
            <a:chOff x="3336925" y="3903663"/>
            <a:chExt cx="361950" cy="325437"/>
          </a:xfrm>
          <a:solidFill>
            <a:srgbClr val="0070B9"/>
          </a:solidFill>
        </p:grpSpPr>
        <p:sp>
          <p:nvSpPr>
            <p:cNvPr id="89" name="Freeform 71"/>
            <p:cNvSpPr>
              <a:spLocks noEditPoints="1"/>
            </p:cNvSpPr>
            <p:nvPr/>
          </p:nvSpPr>
          <p:spPr bwMode="auto">
            <a:xfrm>
              <a:off x="3348038" y="3925888"/>
              <a:ext cx="152400" cy="288925"/>
            </a:xfrm>
            <a:custGeom>
              <a:avLst/>
              <a:gdLst>
                <a:gd name="T0" fmla="*/ 5 w 96"/>
                <a:gd name="T1" fmla="*/ 110 h 182"/>
                <a:gd name="T2" fmla="*/ 5 w 96"/>
                <a:gd name="T3" fmla="*/ 167 h 182"/>
                <a:gd name="T4" fmla="*/ 58 w 96"/>
                <a:gd name="T5" fmla="*/ 177 h 182"/>
                <a:gd name="T6" fmla="*/ 58 w 96"/>
                <a:gd name="T7" fmla="*/ 113 h 182"/>
                <a:gd name="T8" fmla="*/ 5 w 96"/>
                <a:gd name="T9" fmla="*/ 110 h 182"/>
                <a:gd name="T10" fmla="*/ 5 w 96"/>
                <a:gd name="T11" fmla="*/ 110 h 182"/>
                <a:gd name="T12" fmla="*/ 5 w 96"/>
                <a:gd name="T13" fmla="*/ 94 h 182"/>
                <a:gd name="T14" fmla="*/ 5 w 96"/>
                <a:gd name="T15" fmla="*/ 105 h 182"/>
                <a:gd name="T16" fmla="*/ 58 w 96"/>
                <a:gd name="T17" fmla="*/ 108 h 182"/>
                <a:gd name="T18" fmla="*/ 58 w 96"/>
                <a:gd name="T19" fmla="*/ 95 h 182"/>
                <a:gd name="T20" fmla="*/ 5 w 96"/>
                <a:gd name="T21" fmla="*/ 94 h 182"/>
                <a:gd name="T22" fmla="*/ 5 w 96"/>
                <a:gd name="T23" fmla="*/ 94 h 182"/>
                <a:gd name="T24" fmla="*/ 58 w 96"/>
                <a:gd name="T25" fmla="*/ 77 h 182"/>
                <a:gd name="T26" fmla="*/ 5 w 96"/>
                <a:gd name="T27" fmla="*/ 78 h 182"/>
                <a:gd name="T28" fmla="*/ 5 w 96"/>
                <a:gd name="T29" fmla="*/ 89 h 182"/>
                <a:gd name="T30" fmla="*/ 58 w 96"/>
                <a:gd name="T31" fmla="*/ 90 h 182"/>
                <a:gd name="T32" fmla="*/ 58 w 96"/>
                <a:gd name="T33" fmla="*/ 77 h 182"/>
                <a:gd name="T34" fmla="*/ 58 w 96"/>
                <a:gd name="T35" fmla="*/ 77 h 182"/>
                <a:gd name="T36" fmla="*/ 58 w 96"/>
                <a:gd name="T37" fmla="*/ 59 h 182"/>
                <a:gd name="T38" fmla="*/ 5 w 96"/>
                <a:gd name="T39" fmla="*/ 62 h 182"/>
                <a:gd name="T40" fmla="*/ 5 w 96"/>
                <a:gd name="T41" fmla="*/ 73 h 182"/>
                <a:gd name="T42" fmla="*/ 58 w 96"/>
                <a:gd name="T43" fmla="*/ 72 h 182"/>
                <a:gd name="T44" fmla="*/ 58 w 96"/>
                <a:gd name="T45" fmla="*/ 59 h 182"/>
                <a:gd name="T46" fmla="*/ 58 w 96"/>
                <a:gd name="T47" fmla="*/ 59 h 182"/>
                <a:gd name="T48" fmla="*/ 58 w 96"/>
                <a:gd name="T49" fmla="*/ 41 h 182"/>
                <a:gd name="T50" fmla="*/ 5 w 96"/>
                <a:gd name="T51" fmla="*/ 46 h 182"/>
                <a:gd name="T52" fmla="*/ 5 w 96"/>
                <a:gd name="T53" fmla="*/ 58 h 182"/>
                <a:gd name="T54" fmla="*/ 58 w 96"/>
                <a:gd name="T55" fmla="*/ 54 h 182"/>
                <a:gd name="T56" fmla="*/ 58 w 96"/>
                <a:gd name="T57" fmla="*/ 41 h 182"/>
                <a:gd name="T58" fmla="*/ 58 w 96"/>
                <a:gd name="T59" fmla="*/ 41 h 182"/>
                <a:gd name="T60" fmla="*/ 58 w 96"/>
                <a:gd name="T61" fmla="*/ 24 h 182"/>
                <a:gd name="T62" fmla="*/ 5 w 96"/>
                <a:gd name="T63" fmla="*/ 30 h 182"/>
                <a:gd name="T64" fmla="*/ 5 w 96"/>
                <a:gd name="T65" fmla="*/ 42 h 182"/>
                <a:gd name="T66" fmla="*/ 58 w 96"/>
                <a:gd name="T67" fmla="*/ 37 h 182"/>
                <a:gd name="T68" fmla="*/ 58 w 96"/>
                <a:gd name="T69" fmla="*/ 24 h 182"/>
                <a:gd name="T70" fmla="*/ 58 w 96"/>
                <a:gd name="T71" fmla="*/ 24 h 182"/>
                <a:gd name="T72" fmla="*/ 58 w 96"/>
                <a:gd name="T73" fmla="*/ 6 h 182"/>
                <a:gd name="T74" fmla="*/ 5 w 96"/>
                <a:gd name="T75" fmla="*/ 14 h 182"/>
                <a:gd name="T76" fmla="*/ 5 w 96"/>
                <a:gd name="T77" fmla="*/ 25 h 182"/>
                <a:gd name="T78" fmla="*/ 58 w 96"/>
                <a:gd name="T79" fmla="*/ 19 h 182"/>
                <a:gd name="T80" fmla="*/ 58 w 96"/>
                <a:gd name="T81" fmla="*/ 6 h 182"/>
                <a:gd name="T82" fmla="*/ 58 w 96"/>
                <a:gd name="T83" fmla="*/ 6 h 182"/>
                <a:gd name="T84" fmla="*/ 64 w 96"/>
                <a:gd name="T85" fmla="*/ 0 h 182"/>
                <a:gd name="T86" fmla="*/ 96 w 96"/>
                <a:gd name="T87" fmla="*/ 14 h 182"/>
                <a:gd name="T88" fmla="*/ 95 w 96"/>
                <a:gd name="T89" fmla="*/ 167 h 182"/>
                <a:gd name="T90" fmla="*/ 62 w 96"/>
                <a:gd name="T91" fmla="*/ 182 h 182"/>
                <a:gd name="T92" fmla="*/ 0 w 96"/>
                <a:gd name="T93" fmla="*/ 170 h 182"/>
                <a:gd name="T94" fmla="*/ 0 w 96"/>
                <a:gd name="T95" fmla="*/ 11 h 182"/>
                <a:gd name="T96" fmla="*/ 64 w 96"/>
                <a:gd name="T97" fmla="*/ 0 h 182"/>
                <a:gd name="T98" fmla="*/ 64 w 96"/>
                <a:gd name="T99" fmla="*/ 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96" h="182">
                  <a:moveTo>
                    <a:pt x="5" y="110"/>
                  </a:moveTo>
                  <a:lnTo>
                    <a:pt x="5" y="167"/>
                  </a:lnTo>
                  <a:lnTo>
                    <a:pt x="58" y="177"/>
                  </a:lnTo>
                  <a:lnTo>
                    <a:pt x="58" y="113"/>
                  </a:lnTo>
                  <a:lnTo>
                    <a:pt x="5" y="110"/>
                  </a:lnTo>
                  <a:lnTo>
                    <a:pt x="5" y="110"/>
                  </a:lnTo>
                  <a:close/>
                  <a:moveTo>
                    <a:pt x="5" y="94"/>
                  </a:moveTo>
                  <a:lnTo>
                    <a:pt x="5" y="105"/>
                  </a:lnTo>
                  <a:lnTo>
                    <a:pt x="58" y="108"/>
                  </a:lnTo>
                  <a:lnTo>
                    <a:pt x="58" y="95"/>
                  </a:lnTo>
                  <a:lnTo>
                    <a:pt x="5" y="94"/>
                  </a:lnTo>
                  <a:lnTo>
                    <a:pt x="5" y="94"/>
                  </a:lnTo>
                  <a:close/>
                  <a:moveTo>
                    <a:pt x="58" y="77"/>
                  </a:moveTo>
                  <a:lnTo>
                    <a:pt x="5" y="78"/>
                  </a:lnTo>
                  <a:lnTo>
                    <a:pt x="5" y="89"/>
                  </a:lnTo>
                  <a:lnTo>
                    <a:pt x="58" y="90"/>
                  </a:lnTo>
                  <a:lnTo>
                    <a:pt x="58" y="77"/>
                  </a:lnTo>
                  <a:lnTo>
                    <a:pt x="58" y="77"/>
                  </a:lnTo>
                  <a:close/>
                  <a:moveTo>
                    <a:pt x="58" y="59"/>
                  </a:moveTo>
                  <a:lnTo>
                    <a:pt x="5" y="62"/>
                  </a:lnTo>
                  <a:lnTo>
                    <a:pt x="5" y="73"/>
                  </a:lnTo>
                  <a:lnTo>
                    <a:pt x="58" y="72"/>
                  </a:lnTo>
                  <a:lnTo>
                    <a:pt x="58" y="59"/>
                  </a:lnTo>
                  <a:lnTo>
                    <a:pt x="58" y="59"/>
                  </a:lnTo>
                  <a:close/>
                  <a:moveTo>
                    <a:pt x="58" y="41"/>
                  </a:moveTo>
                  <a:lnTo>
                    <a:pt x="5" y="46"/>
                  </a:lnTo>
                  <a:lnTo>
                    <a:pt x="5" y="58"/>
                  </a:lnTo>
                  <a:lnTo>
                    <a:pt x="58" y="54"/>
                  </a:lnTo>
                  <a:lnTo>
                    <a:pt x="58" y="41"/>
                  </a:lnTo>
                  <a:lnTo>
                    <a:pt x="58" y="41"/>
                  </a:lnTo>
                  <a:close/>
                  <a:moveTo>
                    <a:pt x="58" y="24"/>
                  </a:moveTo>
                  <a:lnTo>
                    <a:pt x="5" y="30"/>
                  </a:lnTo>
                  <a:lnTo>
                    <a:pt x="5" y="42"/>
                  </a:lnTo>
                  <a:lnTo>
                    <a:pt x="58" y="37"/>
                  </a:lnTo>
                  <a:lnTo>
                    <a:pt x="58" y="24"/>
                  </a:lnTo>
                  <a:lnTo>
                    <a:pt x="58" y="24"/>
                  </a:lnTo>
                  <a:close/>
                  <a:moveTo>
                    <a:pt x="58" y="6"/>
                  </a:moveTo>
                  <a:lnTo>
                    <a:pt x="5" y="14"/>
                  </a:lnTo>
                  <a:lnTo>
                    <a:pt x="5" y="25"/>
                  </a:lnTo>
                  <a:lnTo>
                    <a:pt x="58" y="19"/>
                  </a:lnTo>
                  <a:lnTo>
                    <a:pt x="58" y="6"/>
                  </a:lnTo>
                  <a:lnTo>
                    <a:pt x="58" y="6"/>
                  </a:lnTo>
                  <a:close/>
                  <a:moveTo>
                    <a:pt x="64" y="0"/>
                  </a:moveTo>
                  <a:lnTo>
                    <a:pt x="96" y="14"/>
                  </a:lnTo>
                  <a:lnTo>
                    <a:pt x="95" y="167"/>
                  </a:lnTo>
                  <a:lnTo>
                    <a:pt x="62" y="182"/>
                  </a:lnTo>
                  <a:lnTo>
                    <a:pt x="0" y="170"/>
                  </a:lnTo>
                  <a:lnTo>
                    <a:pt x="0" y="11"/>
                  </a:lnTo>
                  <a:lnTo>
                    <a:pt x="64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09F1F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anchor="t" anchorCtr="0" compatLnSpc="1">
              <a:noAutofit/>
            </a:bodyPr>
            <a:lstStyle/>
            <a:p>
              <a:pPr lvl="0" algn="l" fontAlgn="base">
                <a:buClrTx/>
                <a:buSzTx/>
                <a:buFont typeface="Arial" panose="020B0604020202020204" pitchFamily="34" charset="0"/>
              </a:pPr>
              <a:endParaRPr lang="zh-CN" altLang="en-US" sz="1013">
                <a:latin typeface="Calibri" panose="020F0502020204030204" pitchFamily="34" charset="0"/>
                <a:sym typeface="+mn-ea"/>
              </a:endParaRPr>
            </a:p>
          </p:txBody>
        </p:sp>
        <p:sp>
          <p:nvSpPr>
            <p:cNvPr id="90" name="Freeform 72"/>
            <p:cNvSpPr>
              <a:spLocks noEditPoints="1"/>
            </p:cNvSpPr>
            <p:nvPr/>
          </p:nvSpPr>
          <p:spPr bwMode="auto">
            <a:xfrm>
              <a:off x="3438525" y="3949700"/>
              <a:ext cx="141287" cy="231775"/>
            </a:xfrm>
            <a:custGeom>
              <a:avLst/>
              <a:gdLst>
                <a:gd name="T0" fmla="*/ 4 w 89"/>
                <a:gd name="T1" fmla="*/ 88 h 146"/>
                <a:gd name="T2" fmla="*/ 4 w 89"/>
                <a:gd name="T3" fmla="*/ 134 h 146"/>
                <a:gd name="T4" fmla="*/ 53 w 89"/>
                <a:gd name="T5" fmla="*/ 141 h 146"/>
                <a:gd name="T6" fmla="*/ 53 w 89"/>
                <a:gd name="T7" fmla="*/ 90 h 146"/>
                <a:gd name="T8" fmla="*/ 4 w 89"/>
                <a:gd name="T9" fmla="*/ 88 h 146"/>
                <a:gd name="T10" fmla="*/ 4 w 89"/>
                <a:gd name="T11" fmla="*/ 88 h 146"/>
                <a:gd name="T12" fmla="*/ 4 w 89"/>
                <a:gd name="T13" fmla="*/ 75 h 146"/>
                <a:gd name="T14" fmla="*/ 4 w 89"/>
                <a:gd name="T15" fmla="*/ 84 h 146"/>
                <a:gd name="T16" fmla="*/ 54 w 89"/>
                <a:gd name="T17" fmla="*/ 86 h 146"/>
                <a:gd name="T18" fmla="*/ 54 w 89"/>
                <a:gd name="T19" fmla="*/ 76 h 146"/>
                <a:gd name="T20" fmla="*/ 4 w 89"/>
                <a:gd name="T21" fmla="*/ 75 h 146"/>
                <a:gd name="T22" fmla="*/ 4 w 89"/>
                <a:gd name="T23" fmla="*/ 75 h 146"/>
                <a:gd name="T24" fmla="*/ 54 w 89"/>
                <a:gd name="T25" fmla="*/ 61 h 146"/>
                <a:gd name="T26" fmla="*/ 4 w 89"/>
                <a:gd name="T27" fmla="*/ 62 h 146"/>
                <a:gd name="T28" fmla="*/ 4 w 89"/>
                <a:gd name="T29" fmla="*/ 71 h 146"/>
                <a:gd name="T30" fmla="*/ 54 w 89"/>
                <a:gd name="T31" fmla="*/ 72 h 146"/>
                <a:gd name="T32" fmla="*/ 54 w 89"/>
                <a:gd name="T33" fmla="*/ 61 h 146"/>
                <a:gd name="T34" fmla="*/ 54 w 89"/>
                <a:gd name="T35" fmla="*/ 61 h 146"/>
                <a:gd name="T36" fmla="*/ 54 w 89"/>
                <a:gd name="T37" fmla="*/ 47 h 146"/>
                <a:gd name="T38" fmla="*/ 4 w 89"/>
                <a:gd name="T39" fmla="*/ 49 h 146"/>
                <a:gd name="T40" fmla="*/ 4 w 89"/>
                <a:gd name="T41" fmla="*/ 58 h 146"/>
                <a:gd name="T42" fmla="*/ 54 w 89"/>
                <a:gd name="T43" fmla="*/ 58 h 146"/>
                <a:gd name="T44" fmla="*/ 54 w 89"/>
                <a:gd name="T45" fmla="*/ 47 h 146"/>
                <a:gd name="T46" fmla="*/ 54 w 89"/>
                <a:gd name="T47" fmla="*/ 47 h 146"/>
                <a:gd name="T48" fmla="*/ 54 w 89"/>
                <a:gd name="T49" fmla="*/ 33 h 146"/>
                <a:gd name="T50" fmla="*/ 4 w 89"/>
                <a:gd name="T51" fmla="*/ 36 h 146"/>
                <a:gd name="T52" fmla="*/ 4 w 89"/>
                <a:gd name="T53" fmla="*/ 46 h 146"/>
                <a:gd name="T54" fmla="*/ 54 w 89"/>
                <a:gd name="T55" fmla="*/ 43 h 146"/>
                <a:gd name="T56" fmla="*/ 54 w 89"/>
                <a:gd name="T57" fmla="*/ 33 h 146"/>
                <a:gd name="T58" fmla="*/ 54 w 89"/>
                <a:gd name="T59" fmla="*/ 33 h 146"/>
                <a:gd name="T60" fmla="*/ 54 w 89"/>
                <a:gd name="T61" fmla="*/ 19 h 146"/>
                <a:gd name="T62" fmla="*/ 5 w 89"/>
                <a:gd name="T63" fmla="*/ 24 h 146"/>
                <a:gd name="T64" fmla="*/ 5 w 89"/>
                <a:gd name="T65" fmla="*/ 33 h 146"/>
                <a:gd name="T66" fmla="*/ 54 w 89"/>
                <a:gd name="T67" fmla="*/ 29 h 146"/>
                <a:gd name="T68" fmla="*/ 54 w 89"/>
                <a:gd name="T69" fmla="*/ 19 h 146"/>
                <a:gd name="T70" fmla="*/ 54 w 89"/>
                <a:gd name="T71" fmla="*/ 19 h 146"/>
                <a:gd name="T72" fmla="*/ 54 w 89"/>
                <a:gd name="T73" fmla="*/ 4 h 146"/>
                <a:gd name="T74" fmla="*/ 5 w 89"/>
                <a:gd name="T75" fmla="*/ 11 h 146"/>
                <a:gd name="T76" fmla="*/ 5 w 89"/>
                <a:gd name="T77" fmla="*/ 20 h 146"/>
                <a:gd name="T78" fmla="*/ 54 w 89"/>
                <a:gd name="T79" fmla="*/ 15 h 146"/>
                <a:gd name="T80" fmla="*/ 54 w 89"/>
                <a:gd name="T81" fmla="*/ 4 h 146"/>
                <a:gd name="T82" fmla="*/ 54 w 89"/>
                <a:gd name="T83" fmla="*/ 4 h 146"/>
                <a:gd name="T84" fmla="*/ 59 w 89"/>
                <a:gd name="T85" fmla="*/ 0 h 146"/>
                <a:gd name="T86" fmla="*/ 89 w 89"/>
                <a:gd name="T87" fmla="*/ 10 h 146"/>
                <a:gd name="T88" fmla="*/ 88 w 89"/>
                <a:gd name="T89" fmla="*/ 134 h 146"/>
                <a:gd name="T90" fmla="*/ 57 w 89"/>
                <a:gd name="T91" fmla="*/ 146 h 146"/>
                <a:gd name="T92" fmla="*/ 0 w 89"/>
                <a:gd name="T93" fmla="*/ 136 h 146"/>
                <a:gd name="T94" fmla="*/ 0 w 89"/>
                <a:gd name="T95" fmla="*/ 8 h 146"/>
                <a:gd name="T96" fmla="*/ 59 w 89"/>
                <a:gd name="T97" fmla="*/ 0 h 146"/>
                <a:gd name="T98" fmla="*/ 59 w 89"/>
                <a:gd name="T99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89" h="146">
                  <a:moveTo>
                    <a:pt x="4" y="88"/>
                  </a:moveTo>
                  <a:lnTo>
                    <a:pt x="4" y="134"/>
                  </a:lnTo>
                  <a:lnTo>
                    <a:pt x="53" y="141"/>
                  </a:lnTo>
                  <a:lnTo>
                    <a:pt x="53" y="90"/>
                  </a:lnTo>
                  <a:lnTo>
                    <a:pt x="4" y="88"/>
                  </a:lnTo>
                  <a:lnTo>
                    <a:pt x="4" y="88"/>
                  </a:lnTo>
                  <a:close/>
                  <a:moveTo>
                    <a:pt x="4" y="75"/>
                  </a:moveTo>
                  <a:lnTo>
                    <a:pt x="4" y="84"/>
                  </a:lnTo>
                  <a:lnTo>
                    <a:pt x="54" y="86"/>
                  </a:lnTo>
                  <a:lnTo>
                    <a:pt x="54" y="76"/>
                  </a:lnTo>
                  <a:lnTo>
                    <a:pt x="4" y="75"/>
                  </a:lnTo>
                  <a:lnTo>
                    <a:pt x="4" y="75"/>
                  </a:lnTo>
                  <a:close/>
                  <a:moveTo>
                    <a:pt x="54" y="61"/>
                  </a:moveTo>
                  <a:lnTo>
                    <a:pt x="4" y="62"/>
                  </a:lnTo>
                  <a:lnTo>
                    <a:pt x="4" y="71"/>
                  </a:lnTo>
                  <a:lnTo>
                    <a:pt x="54" y="72"/>
                  </a:lnTo>
                  <a:lnTo>
                    <a:pt x="54" y="61"/>
                  </a:lnTo>
                  <a:lnTo>
                    <a:pt x="54" y="61"/>
                  </a:lnTo>
                  <a:close/>
                  <a:moveTo>
                    <a:pt x="54" y="47"/>
                  </a:moveTo>
                  <a:lnTo>
                    <a:pt x="4" y="49"/>
                  </a:lnTo>
                  <a:lnTo>
                    <a:pt x="4" y="58"/>
                  </a:lnTo>
                  <a:lnTo>
                    <a:pt x="54" y="58"/>
                  </a:lnTo>
                  <a:lnTo>
                    <a:pt x="54" y="47"/>
                  </a:lnTo>
                  <a:lnTo>
                    <a:pt x="54" y="47"/>
                  </a:lnTo>
                  <a:close/>
                  <a:moveTo>
                    <a:pt x="54" y="33"/>
                  </a:moveTo>
                  <a:lnTo>
                    <a:pt x="4" y="36"/>
                  </a:lnTo>
                  <a:lnTo>
                    <a:pt x="4" y="46"/>
                  </a:lnTo>
                  <a:lnTo>
                    <a:pt x="54" y="43"/>
                  </a:lnTo>
                  <a:lnTo>
                    <a:pt x="54" y="33"/>
                  </a:lnTo>
                  <a:lnTo>
                    <a:pt x="54" y="33"/>
                  </a:lnTo>
                  <a:close/>
                  <a:moveTo>
                    <a:pt x="54" y="19"/>
                  </a:moveTo>
                  <a:lnTo>
                    <a:pt x="5" y="24"/>
                  </a:lnTo>
                  <a:lnTo>
                    <a:pt x="5" y="33"/>
                  </a:lnTo>
                  <a:lnTo>
                    <a:pt x="54" y="29"/>
                  </a:lnTo>
                  <a:lnTo>
                    <a:pt x="54" y="19"/>
                  </a:lnTo>
                  <a:lnTo>
                    <a:pt x="54" y="19"/>
                  </a:lnTo>
                  <a:close/>
                  <a:moveTo>
                    <a:pt x="54" y="4"/>
                  </a:moveTo>
                  <a:lnTo>
                    <a:pt x="5" y="11"/>
                  </a:lnTo>
                  <a:lnTo>
                    <a:pt x="5" y="20"/>
                  </a:lnTo>
                  <a:lnTo>
                    <a:pt x="54" y="15"/>
                  </a:lnTo>
                  <a:lnTo>
                    <a:pt x="54" y="4"/>
                  </a:lnTo>
                  <a:lnTo>
                    <a:pt x="54" y="4"/>
                  </a:lnTo>
                  <a:close/>
                  <a:moveTo>
                    <a:pt x="59" y="0"/>
                  </a:moveTo>
                  <a:lnTo>
                    <a:pt x="89" y="10"/>
                  </a:lnTo>
                  <a:lnTo>
                    <a:pt x="88" y="134"/>
                  </a:lnTo>
                  <a:lnTo>
                    <a:pt x="57" y="146"/>
                  </a:lnTo>
                  <a:lnTo>
                    <a:pt x="0" y="136"/>
                  </a:lnTo>
                  <a:lnTo>
                    <a:pt x="0" y="8"/>
                  </a:lnTo>
                  <a:lnTo>
                    <a:pt x="59" y="0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09F1F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anchor="t" anchorCtr="0" compatLnSpc="1">
              <a:noAutofit/>
            </a:bodyPr>
            <a:lstStyle/>
            <a:p>
              <a:pPr lvl="0" algn="l" fontAlgn="base">
                <a:buClrTx/>
                <a:buSzTx/>
                <a:buFont typeface="Arial" panose="020B0604020202020204" pitchFamily="34" charset="0"/>
              </a:pPr>
              <a:endParaRPr lang="zh-CN" altLang="en-US" sz="1013">
                <a:latin typeface="Calibri" panose="020F0502020204030204" pitchFamily="34" charset="0"/>
                <a:sym typeface="+mn-ea"/>
              </a:endParaRPr>
            </a:p>
          </p:txBody>
        </p:sp>
        <p:sp>
          <p:nvSpPr>
            <p:cNvPr id="91" name="Freeform 73"/>
            <p:cNvSpPr>
              <a:spLocks noEditPoints="1"/>
            </p:cNvSpPr>
            <p:nvPr/>
          </p:nvSpPr>
          <p:spPr bwMode="auto">
            <a:xfrm>
              <a:off x="3525838" y="3971925"/>
              <a:ext cx="112712" cy="182562"/>
            </a:xfrm>
            <a:custGeom>
              <a:avLst/>
              <a:gdLst>
                <a:gd name="T0" fmla="*/ 3 w 71"/>
                <a:gd name="T1" fmla="*/ 69 h 115"/>
                <a:gd name="T2" fmla="*/ 3 w 71"/>
                <a:gd name="T3" fmla="*/ 106 h 115"/>
                <a:gd name="T4" fmla="*/ 43 w 71"/>
                <a:gd name="T5" fmla="*/ 112 h 115"/>
                <a:gd name="T6" fmla="*/ 43 w 71"/>
                <a:gd name="T7" fmla="*/ 71 h 115"/>
                <a:gd name="T8" fmla="*/ 3 w 71"/>
                <a:gd name="T9" fmla="*/ 69 h 115"/>
                <a:gd name="T10" fmla="*/ 3 w 71"/>
                <a:gd name="T11" fmla="*/ 69 h 115"/>
                <a:gd name="T12" fmla="*/ 3 w 71"/>
                <a:gd name="T13" fmla="*/ 60 h 115"/>
                <a:gd name="T14" fmla="*/ 3 w 71"/>
                <a:gd name="T15" fmla="*/ 66 h 115"/>
                <a:gd name="T16" fmla="*/ 43 w 71"/>
                <a:gd name="T17" fmla="*/ 68 h 115"/>
                <a:gd name="T18" fmla="*/ 43 w 71"/>
                <a:gd name="T19" fmla="*/ 60 h 115"/>
                <a:gd name="T20" fmla="*/ 3 w 71"/>
                <a:gd name="T21" fmla="*/ 60 h 115"/>
                <a:gd name="T22" fmla="*/ 3 w 71"/>
                <a:gd name="T23" fmla="*/ 60 h 115"/>
                <a:gd name="T24" fmla="*/ 43 w 71"/>
                <a:gd name="T25" fmla="*/ 49 h 115"/>
                <a:gd name="T26" fmla="*/ 3 w 71"/>
                <a:gd name="T27" fmla="*/ 49 h 115"/>
                <a:gd name="T28" fmla="*/ 3 w 71"/>
                <a:gd name="T29" fmla="*/ 56 h 115"/>
                <a:gd name="T30" fmla="*/ 43 w 71"/>
                <a:gd name="T31" fmla="*/ 57 h 115"/>
                <a:gd name="T32" fmla="*/ 43 w 71"/>
                <a:gd name="T33" fmla="*/ 49 h 115"/>
                <a:gd name="T34" fmla="*/ 43 w 71"/>
                <a:gd name="T35" fmla="*/ 49 h 115"/>
                <a:gd name="T36" fmla="*/ 43 w 71"/>
                <a:gd name="T37" fmla="*/ 37 h 115"/>
                <a:gd name="T38" fmla="*/ 3 w 71"/>
                <a:gd name="T39" fmla="*/ 39 h 115"/>
                <a:gd name="T40" fmla="*/ 3 w 71"/>
                <a:gd name="T41" fmla="*/ 46 h 115"/>
                <a:gd name="T42" fmla="*/ 43 w 71"/>
                <a:gd name="T43" fmla="*/ 46 h 115"/>
                <a:gd name="T44" fmla="*/ 43 w 71"/>
                <a:gd name="T45" fmla="*/ 37 h 115"/>
                <a:gd name="T46" fmla="*/ 43 w 71"/>
                <a:gd name="T47" fmla="*/ 37 h 115"/>
                <a:gd name="T48" fmla="*/ 43 w 71"/>
                <a:gd name="T49" fmla="*/ 26 h 115"/>
                <a:gd name="T50" fmla="*/ 3 w 71"/>
                <a:gd name="T51" fmla="*/ 29 h 115"/>
                <a:gd name="T52" fmla="*/ 3 w 71"/>
                <a:gd name="T53" fmla="*/ 36 h 115"/>
                <a:gd name="T54" fmla="*/ 43 w 71"/>
                <a:gd name="T55" fmla="*/ 34 h 115"/>
                <a:gd name="T56" fmla="*/ 43 w 71"/>
                <a:gd name="T57" fmla="*/ 26 h 115"/>
                <a:gd name="T58" fmla="*/ 43 w 71"/>
                <a:gd name="T59" fmla="*/ 26 h 115"/>
                <a:gd name="T60" fmla="*/ 43 w 71"/>
                <a:gd name="T61" fmla="*/ 15 h 115"/>
                <a:gd name="T62" fmla="*/ 3 w 71"/>
                <a:gd name="T63" fmla="*/ 19 h 115"/>
                <a:gd name="T64" fmla="*/ 3 w 71"/>
                <a:gd name="T65" fmla="*/ 26 h 115"/>
                <a:gd name="T66" fmla="*/ 43 w 71"/>
                <a:gd name="T67" fmla="*/ 23 h 115"/>
                <a:gd name="T68" fmla="*/ 43 w 71"/>
                <a:gd name="T69" fmla="*/ 15 h 115"/>
                <a:gd name="T70" fmla="*/ 43 w 71"/>
                <a:gd name="T71" fmla="*/ 15 h 115"/>
                <a:gd name="T72" fmla="*/ 43 w 71"/>
                <a:gd name="T73" fmla="*/ 4 h 115"/>
                <a:gd name="T74" fmla="*/ 3 w 71"/>
                <a:gd name="T75" fmla="*/ 9 h 115"/>
                <a:gd name="T76" fmla="*/ 3 w 71"/>
                <a:gd name="T77" fmla="*/ 16 h 115"/>
                <a:gd name="T78" fmla="*/ 43 w 71"/>
                <a:gd name="T79" fmla="*/ 12 h 115"/>
                <a:gd name="T80" fmla="*/ 43 w 71"/>
                <a:gd name="T81" fmla="*/ 4 h 115"/>
                <a:gd name="T82" fmla="*/ 43 w 71"/>
                <a:gd name="T83" fmla="*/ 4 h 115"/>
                <a:gd name="T84" fmla="*/ 47 w 71"/>
                <a:gd name="T85" fmla="*/ 0 h 115"/>
                <a:gd name="T86" fmla="*/ 71 w 71"/>
                <a:gd name="T87" fmla="*/ 9 h 115"/>
                <a:gd name="T88" fmla="*/ 70 w 71"/>
                <a:gd name="T89" fmla="*/ 106 h 115"/>
                <a:gd name="T90" fmla="*/ 46 w 71"/>
                <a:gd name="T91" fmla="*/ 115 h 115"/>
                <a:gd name="T92" fmla="*/ 0 w 71"/>
                <a:gd name="T93" fmla="*/ 107 h 115"/>
                <a:gd name="T94" fmla="*/ 0 w 71"/>
                <a:gd name="T95" fmla="*/ 7 h 115"/>
                <a:gd name="T96" fmla="*/ 47 w 71"/>
                <a:gd name="T97" fmla="*/ 0 h 115"/>
                <a:gd name="T98" fmla="*/ 47 w 71"/>
                <a:gd name="T99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1" h="115">
                  <a:moveTo>
                    <a:pt x="3" y="69"/>
                  </a:moveTo>
                  <a:lnTo>
                    <a:pt x="3" y="106"/>
                  </a:lnTo>
                  <a:lnTo>
                    <a:pt x="43" y="112"/>
                  </a:lnTo>
                  <a:lnTo>
                    <a:pt x="43" y="71"/>
                  </a:lnTo>
                  <a:lnTo>
                    <a:pt x="3" y="69"/>
                  </a:lnTo>
                  <a:lnTo>
                    <a:pt x="3" y="69"/>
                  </a:lnTo>
                  <a:close/>
                  <a:moveTo>
                    <a:pt x="3" y="60"/>
                  </a:moveTo>
                  <a:lnTo>
                    <a:pt x="3" y="66"/>
                  </a:lnTo>
                  <a:lnTo>
                    <a:pt x="43" y="68"/>
                  </a:lnTo>
                  <a:lnTo>
                    <a:pt x="43" y="60"/>
                  </a:lnTo>
                  <a:lnTo>
                    <a:pt x="3" y="60"/>
                  </a:lnTo>
                  <a:lnTo>
                    <a:pt x="3" y="60"/>
                  </a:lnTo>
                  <a:close/>
                  <a:moveTo>
                    <a:pt x="43" y="49"/>
                  </a:moveTo>
                  <a:lnTo>
                    <a:pt x="3" y="49"/>
                  </a:lnTo>
                  <a:lnTo>
                    <a:pt x="3" y="56"/>
                  </a:lnTo>
                  <a:lnTo>
                    <a:pt x="43" y="57"/>
                  </a:lnTo>
                  <a:lnTo>
                    <a:pt x="43" y="49"/>
                  </a:lnTo>
                  <a:lnTo>
                    <a:pt x="43" y="49"/>
                  </a:lnTo>
                  <a:close/>
                  <a:moveTo>
                    <a:pt x="43" y="37"/>
                  </a:moveTo>
                  <a:lnTo>
                    <a:pt x="3" y="39"/>
                  </a:lnTo>
                  <a:lnTo>
                    <a:pt x="3" y="46"/>
                  </a:lnTo>
                  <a:lnTo>
                    <a:pt x="43" y="46"/>
                  </a:lnTo>
                  <a:lnTo>
                    <a:pt x="43" y="37"/>
                  </a:lnTo>
                  <a:lnTo>
                    <a:pt x="43" y="37"/>
                  </a:lnTo>
                  <a:close/>
                  <a:moveTo>
                    <a:pt x="43" y="26"/>
                  </a:moveTo>
                  <a:lnTo>
                    <a:pt x="3" y="29"/>
                  </a:lnTo>
                  <a:lnTo>
                    <a:pt x="3" y="36"/>
                  </a:lnTo>
                  <a:lnTo>
                    <a:pt x="43" y="34"/>
                  </a:lnTo>
                  <a:lnTo>
                    <a:pt x="43" y="26"/>
                  </a:lnTo>
                  <a:lnTo>
                    <a:pt x="43" y="26"/>
                  </a:lnTo>
                  <a:close/>
                  <a:moveTo>
                    <a:pt x="43" y="15"/>
                  </a:moveTo>
                  <a:lnTo>
                    <a:pt x="3" y="19"/>
                  </a:lnTo>
                  <a:lnTo>
                    <a:pt x="3" y="26"/>
                  </a:lnTo>
                  <a:lnTo>
                    <a:pt x="43" y="23"/>
                  </a:lnTo>
                  <a:lnTo>
                    <a:pt x="43" y="15"/>
                  </a:lnTo>
                  <a:lnTo>
                    <a:pt x="43" y="15"/>
                  </a:lnTo>
                  <a:close/>
                  <a:moveTo>
                    <a:pt x="43" y="4"/>
                  </a:moveTo>
                  <a:lnTo>
                    <a:pt x="3" y="9"/>
                  </a:lnTo>
                  <a:lnTo>
                    <a:pt x="3" y="16"/>
                  </a:lnTo>
                  <a:lnTo>
                    <a:pt x="43" y="12"/>
                  </a:lnTo>
                  <a:lnTo>
                    <a:pt x="43" y="4"/>
                  </a:lnTo>
                  <a:lnTo>
                    <a:pt x="43" y="4"/>
                  </a:lnTo>
                  <a:close/>
                  <a:moveTo>
                    <a:pt x="47" y="0"/>
                  </a:moveTo>
                  <a:lnTo>
                    <a:pt x="71" y="9"/>
                  </a:lnTo>
                  <a:lnTo>
                    <a:pt x="70" y="106"/>
                  </a:lnTo>
                  <a:lnTo>
                    <a:pt x="46" y="115"/>
                  </a:lnTo>
                  <a:lnTo>
                    <a:pt x="0" y="107"/>
                  </a:lnTo>
                  <a:lnTo>
                    <a:pt x="0" y="7"/>
                  </a:lnTo>
                  <a:lnTo>
                    <a:pt x="47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09F1F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anchor="t" anchorCtr="0" compatLnSpc="1">
              <a:noAutofit/>
            </a:bodyPr>
            <a:lstStyle/>
            <a:p>
              <a:pPr lvl="0" algn="l" fontAlgn="base">
                <a:buClrTx/>
                <a:buSzTx/>
                <a:buFont typeface="Arial" panose="020B0604020202020204" pitchFamily="34" charset="0"/>
              </a:pPr>
              <a:endParaRPr lang="zh-CN" altLang="en-US" sz="1013">
                <a:latin typeface="Calibri" panose="020F0502020204030204" pitchFamily="34" charset="0"/>
                <a:sym typeface="+mn-ea"/>
              </a:endParaRPr>
            </a:p>
          </p:txBody>
        </p:sp>
        <p:sp>
          <p:nvSpPr>
            <p:cNvPr id="92" name="Freeform 74"/>
            <p:cNvSpPr>
              <a:spLocks noEditPoints="1"/>
            </p:cNvSpPr>
            <p:nvPr/>
          </p:nvSpPr>
          <p:spPr bwMode="auto">
            <a:xfrm>
              <a:off x="3598863" y="3990975"/>
              <a:ext cx="85725" cy="142875"/>
            </a:xfrm>
            <a:custGeom>
              <a:avLst/>
              <a:gdLst>
                <a:gd name="T0" fmla="*/ 3 w 54"/>
                <a:gd name="T1" fmla="*/ 54 h 90"/>
                <a:gd name="T2" fmla="*/ 3 w 54"/>
                <a:gd name="T3" fmla="*/ 82 h 90"/>
                <a:gd name="T4" fmla="*/ 32 w 54"/>
                <a:gd name="T5" fmla="*/ 87 h 90"/>
                <a:gd name="T6" fmla="*/ 32 w 54"/>
                <a:gd name="T7" fmla="*/ 56 h 90"/>
                <a:gd name="T8" fmla="*/ 3 w 54"/>
                <a:gd name="T9" fmla="*/ 54 h 90"/>
                <a:gd name="T10" fmla="*/ 3 w 54"/>
                <a:gd name="T11" fmla="*/ 54 h 90"/>
                <a:gd name="T12" fmla="*/ 3 w 54"/>
                <a:gd name="T13" fmla="*/ 46 h 90"/>
                <a:gd name="T14" fmla="*/ 3 w 54"/>
                <a:gd name="T15" fmla="*/ 51 h 90"/>
                <a:gd name="T16" fmla="*/ 33 w 54"/>
                <a:gd name="T17" fmla="*/ 53 h 90"/>
                <a:gd name="T18" fmla="*/ 33 w 54"/>
                <a:gd name="T19" fmla="*/ 46 h 90"/>
                <a:gd name="T20" fmla="*/ 3 w 54"/>
                <a:gd name="T21" fmla="*/ 46 h 90"/>
                <a:gd name="T22" fmla="*/ 3 w 54"/>
                <a:gd name="T23" fmla="*/ 46 h 90"/>
                <a:gd name="T24" fmla="*/ 33 w 54"/>
                <a:gd name="T25" fmla="*/ 38 h 90"/>
                <a:gd name="T26" fmla="*/ 3 w 54"/>
                <a:gd name="T27" fmla="*/ 38 h 90"/>
                <a:gd name="T28" fmla="*/ 3 w 54"/>
                <a:gd name="T29" fmla="*/ 43 h 90"/>
                <a:gd name="T30" fmla="*/ 33 w 54"/>
                <a:gd name="T31" fmla="*/ 44 h 90"/>
                <a:gd name="T32" fmla="*/ 33 w 54"/>
                <a:gd name="T33" fmla="*/ 38 h 90"/>
                <a:gd name="T34" fmla="*/ 33 w 54"/>
                <a:gd name="T35" fmla="*/ 38 h 90"/>
                <a:gd name="T36" fmla="*/ 33 w 54"/>
                <a:gd name="T37" fmla="*/ 29 h 90"/>
                <a:gd name="T38" fmla="*/ 3 w 54"/>
                <a:gd name="T39" fmla="*/ 30 h 90"/>
                <a:gd name="T40" fmla="*/ 3 w 54"/>
                <a:gd name="T41" fmla="*/ 36 h 90"/>
                <a:gd name="T42" fmla="*/ 33 w 54"/>
                <a:gd name="T43" fmla="*/ 35 h 90"/>
                <a:gd name="T44" fmla="*/ 33 w 54"/>
                <a:gd name="T45" fmla="*/ 29 h 90"/>
                <a:gd name="T46" fmla="*/ 33 w 54"/>
                <a:gd name="T47" fmla="*/ 29 h 90"/>
                <a:gd name="T48" fmla="*/ 33 w 54"/>
                <a:gd name="T49" fmla="*/ 20 h 90"/>
                <a:gd name="T50" fmla="*/ 3 w 54"/>
                <a:gd name="T51" fmla="*/ 22 h 90"/>
                <a:gd name="T52" fmla="*/ 3 w 54"/>
                <a:gd name="T53" fmla="*/ 28 h 90"/>
                <a:gd name="T54" fmla="*/ 33 w 54"/>
                <a:gd name="T55" fmla="*/ 26 h 90"/>
                <a:gd name="T56" fmla="*/ 33 w 54"/>
                <a:gd name="T57" fmla="*/ 20 h 90"/>
                <a:gd name="T58" fmla="*/ 33 w 54"/>
                <a:gd name="T59" fmla="*/ 20 h 90"/>
                <a:gd name="T60" fmla="*/ 33 w 54"/>
                <a:gd name="T61" fmla="*/ 11 h 90"/>
                <a:gd name="T62" fmla="*/ 3 w 54"/>
                <a:gd name="T63" fmla="*/ 14 h 90"/>
                <a:gd name="T64" fmla="*/ 3 w 54"/>
                <a:gd name="T65" fmla="*/ 20 h 90"/>
                <a:gd name="T66" fmla="*/ 33 w 54"/>
                <a:gd name="T67" fmla="*/ 18 h 90"/>
                <a:gd name="T68" fmla="*/ 33 w 54"/>
                <a:gd name="T69" fmla="*/ 11 h 90"/>
                <a:gd name="T70" fmla="*/ 33 w 54"/>
                <a:gd name="T71" fmla="*/ 11 h 90"/>
                <a:gd name="T72" fmla="*/ 33 w 54"/>
                <a:gd name="T73" fmla="*/ 2 h 90"/>
                <a:gd name="T74" fmla="*/ 3 w 54"/>
                <a:gd name="T75" fmla="*/ 6 h 90"/>
                <a:gd name="T76" fmla="*/ 3 w 54"/>
                <a:gd name="T77" fmla="*/ 12 h 90"/>
                <a:gd name="T78" fmla="*/ 33 w 54"/>
                <a:gd name="T79" fmla="*/ 9 h 90"/>
                <a:gd name="T80" fmla="*/ 33 w 54"/>
                <a:gd name="T81" fmla="*/ 2 h 90"/>
                <a:gd name="T82" fmla="*/ 33 w 54"/>
                <a:gd name="T83" fmla="*/ 2 h 90"/>
                <a:gd name="T84" fmla="*/ 36 w 54"/>
                <a:gd name="T85" fmla="*/ 0 h 90"/>
                <a:gd name="T86" fmla="*/ 54 w 54"/>
                <a:gd name="T87" fmla="*/ 6 h 90"/>
                <a:gd name="T88" fmla="*/ 53 w 54"/>
                <a:gd name="T89" fmla="*/ 82 h 90"/>
                <a:gd name="T90" fmla="*/ 35 w 54"/>
                <a:gd name="T91" fmla="*/ 90 h 90"/>
                <a:gd name="T92" fmla="*/ 0 w 54"/>
                <a:gd name="T93" fmla="*/ 84 h 90"/>
                <a:gd name="T94" fmla="*/ 0 w 54"/>
                <a:gd name="T95" fmla="*/ 5 h 90"/>
                <a:gd name="T96" fmla="*/ 36 w 54"/>
                <a:gd name="T97" fmla="*/ 0 h 90"/>
                <a:gd name="T98" fmla="*/ 36 w 54"/>
                <a:gd name="T99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4" h="90">
                  <a:moveTo>
                    <a:pt x="3" y="54"/>
                  </a:moveTo>
                  <a:lnTo>
                    <a:pt x="3" y="82"/>
                  </a:lnTo>
                  <a:lnTo>
                    <a:pt x="32" y="87"/>
                  </a:lnTo>
                  <a:lnTo>
                    <a:pt x="32" y="56"/>
                  </a:lnTo>
                  <a:lnTo>
                    <a:pt x="3" y="54"/>
                  </a:lnTo>
                  <a:lnTo>
                    <a:pt x="3" y="54"/>
                  </a:lnTo>
                  <a:close/>
                  <a:moveTo>
                    <a:pt x="3" y="46"/>
                  </a:moveTo>
                  <a:lnTo>
                    <a:pt x="3" y="51"/>
                  </a:lnTo>
                  <a:lnTo>
                    <a:pt x="33" y="53"/>
                  </a:lnTo>
                  <a:lnTo>
                    <a:pt x="33" y="46"/>
                  </a:lnTo>
                  <a:lnTo>
                    <a:pt x="3" y="46"/>
                  </a:lnTo>
                  <a:lnTo>
                    <a:pt x="3" y="46"/>
                  </a:lnTo>
                  <a:close/>
                  <a:moveTo>
                    <a:pt x="33" y="38"/>
                  </a:moveTo>
                  <a:lnTo>
                    <a:pt x="3" y="38"/>
                  </a:lnTo>
                  <a:lnTo>
                    <a:pt x="3" y="43"/>
                  </a:lnTo>
                  <a:lnTo>
                    <a:pt x="33" y="44"/>
                  </a:lnTo>
                  <a:lnTo>
                    <a:pt x="33" y="38"/>
                  </a:lnTo>
                  <a:lnTo>
                    <a:pt x="33" y="38"/>
                  </a:lnTo>
                  <a:close/>
                  <a:moveTo>
                    <a:pt x="33" y="29"/>
                  </a:moveTo>
                  <a:lnTo>
                    <a:pt x="3" y="30"/>
                  </a:lnTo>
                  <a:lnTo>
                    <a:pt x="3" y="36"/>
                  </a:lnTo>
                  <a:lnTo>
                    <a:pt x="33" y="35"/>
                  </a:lnTo>
                  <a:lnTo>
                    <a:pt x="33" y="29"/>
                  </a:lnTo>
                  <a:lnTo>
                    <a:pt x="33" y="29"/>
                  </a:lnTo>
                  <a:close/>
                  <a:moveTo>
                    <a:pt x="33" y="20"/>
                  </a:moveTo>
                  <a:lnTo>
                    <a:pt x="3" y="22"/>
                  </a:lnTo>
                  <a:lnTo>
                    <a:pt x="3" y="28"/>
                  </a:lnTo>
                  <a:lnTo>
                    <a:pt x="33" y="26"/>
                  </a:lnTo>
                  <a:lnTo>
                    <a:pt x="33" y="20"/>
                  </a:lnTo>
                  <a:lnTo>
                    <a:pt x="33" y="20"/>
                  </a:lnTo>
                  <a:close/>
                  <a:moveTo>
                    <a:pt x="33" y="11"/>
                  </a:moveTo>
                  <a:lnTo>
                    <a:pt x="3" y="14"/>
                  </a:lnTo>
                  <a:lnTo>
                    <a:pt x="3" y="20"/>
                  </a:lnTo>
                  <a:lnTo>
                    <a:pt x="33" y="18"/>
                  </a:lnTo>
                  <a:lnTo>
                    <a:pt x="33" y="11"/>
                  </a:lnTo>
                  <a:lnTo>
                    <a:pt x="33" y="11"/>
                  </a:lnTo>
                  <a:close/>
                  <a:moveTo>
                    <a:pt x="33" y="2"/>
                  </a:moveTo>
                  <a:lnTo>
                    <a:pt x="3" y="6"/>
                  </a:lnTo>
                  <a:lnTo>
                    <a:pt x="3" y="12"/>
                  </a:lnTo>
                  <a:lnTo>
                    <a:pt x="33" y="9"/>
                  </a:lnTo>
                  <a:lnTo>
                    <a:pt x="33" y="2"/>
                  </a:lnTo>
                  <a:lnTo>
                    <a:pt x="33" y="2"/>
                  </a:lnTo>
                  <a:close/>
                  <a:moveTo>
                    <a:pt x="36" y="0"/>
                  </a:moveTo>
                  <a:lnTo>
                    <a:pt x="54" y="6"/>
                  </a:lnTo>
                  <a:lnTo>
                    <a:pt x="53" y="82"/>
                  </a:lnTo>
                  <a:lnTo>
                    <a:pt x="35" y="90"/>
                  </a:lnTo>
                  <a:lnTo>
                    <a:pt x="0" y="84"/>
                  </a:lnTo>
                  <a:lnTo>
                    <a:pt x="0" y="5"/>
                  </a:lnTo>
                  <a:lnTo>
                    <a:pt x="36" y="0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09F1F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anchor="t" anchorCtr="0" compatLnSpc="1">
              <a:noAutofit/>
            </a:bodyPr>
            <a:lstStyle/>
            <a:p>
              <a:pPr lvl="0" algn="l" fontAlgn="base">
                <a:buClrTx/>
                <a:buSzTx/>
                <a:buFont typeface="Arial" panose="020B0604020202020204" pitchFamily="34" charset="0"/>
              </a:pPr>
              <a:endParaRPr lang="zh-CN" altLang="en-US" sz="1013">
                <a:latin typeface="Calibri" panose="020F0502020204030204" pitchFamily="34" charset="0"/>
                <a:sym typeface="+mn-ea"/>
              </a:endParaRPr>
            </a:p>
          </p:txBody>
        </p:sp>
        <p:sp>
          <p:nvSpPr>
            <p:cNvPr id="93" name="Freeform 75"/>
            <p:cNvSpPr>
              <a:spLocks noEditPoints="1"/>
            </p:cNvSpPr>
            <p:nvPr/>
          </p:nvSpPr>
          <p:spPr bwMode="auto">
            <a:xfrm>
              <a:off x="3336925" y="3903663"/>
              <a:ext cx="361950" cy="325437"/>
            </a:xfrm>
            <a:custGeom>
              <a:avLst/>
              <a:gdLst>
                <a:gd name="T0" fmla="*/ 238 w 826"/>
                <a:gd name="T1" fmla="*/ 744 h 744"/>
                <a:gd name="T2" fmla="*/ 238 w 826"/>
                <a:gd name="T3" fmla="*/ 743 h 744"/>
                <a:gd name="T4" fmla="*/ 2 w 826"/>
                <a:gd name="T5" fmla="*/ 692 h 744"/>
                <a:gd name="T6" fmla="*/ 0 w 826"/>
                <a:gd name="T7" fmla="*/ 690 h 744"/>
                <a:gd name="T8" fmla="*/ 0 w 826"/>
                <a:gd name="T9" fmla="*/ 549 h 744"/>
                <a:gd name="T10" fmla="*/ 0 w 826"/>
                <a:gd name="T11" fmla="*/ 424 h 744"/>
                <a:gd name="T12" fmla="*/ 0 w 826"/>
                <a:gd name="T13" fmla="*/ 303 h 744"/>
                <a:gd name="T14" fmla="*/ 1 w 826"/>
                <a:gd name="T15" fmla="*/ 50 h 744"/>
                <a:gd name="T16" fmla="*/ 3 w 826"/>
                <a:gd name="T17" fmla="*/ 48 h 744"/>
                <a:gd name="T18" fmla="*/ 244 w 826"/>
                <a:gd name="T19" fmla="*/ 0 h 744"/>
                <a:gd name="T20" fmla="*/ 245 w 826"/>
                <a:gd name="T21" fmla="*/ 0 h 744"/>
                <a:gd name="T22" fmla="*/ 825 w 826"/>
                <a:gd name="T23" fmla="*/ 198 h 744"/>
                <a:gd name="T24" fmla="*/ 826 w 826"/>
                <a:gd name="T25" fmla="*/ 200 h 744"/>
                <a:gd name="T26" fmla="*/ 825 w 826"/>
                <a:gd name="T27" fmla="*/ 351 h 744"/>
                <a:gd name="T28" fmla="*/ 823 w 826"/>
                <a:gd name="T29" fmla="*/ 503 h 744"/>
                <a:gd name="T30" fmla="*/ 822 w 826"/>
                <a:gd name="T31" fmla="*/ 505 h 744"/>
                <a:gd name="T32" fmla="*/ 239 w 826"/>
                <a:gd name="T33" fmla="*/ 743 h 744"/>
                <a:gd name="T34" fmla="*/ 238 w 826"/>
                <a:gd name="T35" fmla="*/ 744 h 744"/>
                <a:gd name="T36" fmla="*/ 4 w 826"/>
                <a:gd name="T37" fmla="*/ 688 h 744"/>
                <a:gd name="T38" fmla="*/ 238 w 826"/>
                <a:gd name="T39" fmla="*/ 739 h 744"/>
                <a:gd name="T40" fmla="*/ 819 w 826"/>
                <a:gd name="T41" fmla="*/ 502 h 744"/>
                <a:gd name="T42" fmla="*/ 821 w 826"/>
                <a:gd name="T43" fmla="*/ 351 h 744"/>
                <a:gd name="T44" fmla="*/ 822 w 826"/>
                <a:gd name="T45" fmla="*/ 201 h 744"/>
                <a:gd name="T46" fmla="*/ 244 w 826"/>
                <a:gd name="T47" fmla="*/ 4 h 744"/>
                <a:gd name="T48" fmla="*/ 6 w 826"/>
                <a:gd name="T49" fmla="*/ 51 h 744"/>
                <a:gd name="T50" fmla="*/ 4 w 826"/>
                <a:gd name="T51" fmla="*/ 303 h 744"/>
                <a:gd name="T52" fmla="*/ 4 w 826"/>
                <a:gd name="T53" fmla="*/ 424 h 744"/>
                <a:gd name="T54" fmla="*/ 5 w 826"/>
                <a:gd name="T55" fmla="*/ 549 h 744"/>
                <a:gd name="T56" fmla="*/ 4 w 826"/>
                <a:gd name="T57" fmla="*/ 688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26" h="744">
                  <a:moveTo>
                    <a:pt x="238" y="744"/>
                  </a:moveTo>
                  <a:cubicBezTo>
                    <a:pt x="238" y="744"/>
                    <a:pt x="238" y="744"/>
                    <a:pt x="238" y="743"/>
                  </a:cubicBezTo>
                  <a:cubicBezTo>
                    <a:pt x="2" y="692"/>
                    <a:pt x="2" y="692"/>
                    <a:pt x="2" y="692"/>
                  </a:cubicBezTo>
                  <a:cubicBezTo>
                    <a:pt x="1" y="691"/>
                    <a:pt x="0" y="690"/>
                    <a:pt x="0" y="690"/>
                  </a:cubicBezTo>
                  <a:cubicBezTo>
                    <a:pt x="0" y="641"/>
                    <a:pt x="0" y="594"/>
                    <a:pt x="0" y="549"/>
                  </a:cubicBezTo>
                  <a:cubicBezTo>
                    <a:pt x="0" y="506"/>
                    <a:pt x="0" y="465"/>
                    <a:pt x="0" y="424"/>
                  </a:cubicBezTo>
                  <a:cubicBezTo>
                    <a:pt x="0" y="383"/>
                    <a:pt x="0" y="343"/>
                    <a:pt x="0" y="303"/>
                  </a:cubicBezTo>
                  <a:cubicBezTo>
                    <a:pt x="0" y="205"/>
                    <a:pt x="1" y="127"/>
                    <a:pt x="1" y="50"/>
                  </a:cubicBezTo>
                  <a:cubicBezTo>
                    <a:pt x="1" y="49"/>
                    <a:pt x="2" y="48"/>
                    <a:pt x="3" y="48"/>
                  </a:cubicBezTo>
                  <a:cubicBezTo>
                    <a:pt x="244" y="0"/>
                    <a:pt x="244" y="0"/>
                    <a:pt x="244" y="0"/>
                  </a:cubicBezTo>
                  <a:cubicBezTo>
                    <a:pt x="244" y="0"/>
                    <a:pt x="245" y="0"/>
                    <a:pt x="245" y="0"/>
                  </a:cubicBezTo>
                  <a:cubicBezTo>
                    <a:pt x="825" y="198"/>
                    <a:pt x="825" y="198"/>
                    <a:pt x="825" y="198"/>
                  </a:cubicBezTo>
                  <a:cubicBezTo>
                    <a:pt x="826" y="198"/>
                    <a:pt x="826" y="199"/>
                    <a:pt x="826" y="200"/>
                  </a:cubicBezTo>
                  <a:cubicBezTo>
                    <a:pt x="826" y="247"/>
                    <a:pt x="826" y="300"/>
                    <a:pt x="825" y="351"/>
                  </a:cubicBezTo>
                  <a:cubicBezTo>
                    <a:pt x="824" y="403"/>
                    <a:pt x="823" y="456"/>
                    <a:pt x="823" y="503"/>
                  </a:cubicBezTo>
                  <a:cubicBezTo>
                    <a:pt x="823" y="504"/>
                    <a:pt x="823" y="505"/>
                    <a:pt x="822" y="505"/>
                  </a:cubicBezTo>
                  <a:cubicBezTo>
                    <a:pt x="239" y="743"/>
                    <a:pt x="239" y="743"/>
                    <a:pt x="239" y="743"/>
                  </a:cubicBezTo>
                  <a:cubicBezTo>
                    <a:pt x="239" y="743"/>
                    <a:pt x="238" y="744"/>
                    <a:pt x="238" y="744"/>
                  </a:cubicBezTo>
                  <a:close/>
                  <a:moveTo>
                    <a:pt x="4" y="688"/>
                  </a:moveTo>
                  <a:cubicBezTo>
                    <a:pt x="238" y="739"/>
                    <a:pt x="238" y="739"/>
                    <a:pt x="238" y="739"/>
                  </a:cubicBezTo>
                  <a:cubicBezTo>
                    <a:pt x="819" y="502"/>
                    <a:pt x="819" y="502"/>
                    <a:pt x="819" y="502"/>
                  </a:cubicBezTo>
                  <a:cubicBezTo>
                    <a:pt x="819" y="455"/>
                    <a:pt x="820" y="402"/>
                    <a:pt x="821" y="351"/>
                  </a:cubicBezTo>
                  <a:cubicBezTo>
                    <a:pt x="821" y="300"/>
                    <a:pt x="822" y="248"/>
                    <a:pt x="822" y="201"/>
                  </a:cubicBezTo>
                  <a:cubicBezTo>
                    <a:pt x="244" y="4"/>
                    <a:pt x="244" y="4"/>
                    <a:pt x="244" y="4"/>
                  </a:cubicBezTo>
                  <a:cubicBezTo>
                    <a:pt x="6" y="51"/>
                    <a:pt x="6" y="51"/>
                    <a:pt x="6" y="51"/>
                  </a:cubicBezTo>
                  <a:cubicBezTo>
                    <a:pt x="5" y="128"/>
                    <a:pt x="4" y="205"/>
                    <a:pt x="4" y="303"/>
                  </a:cubicBezTo>
                  <a:cubicBezTo>
                    <a:pt x="4" y="343"/>
                    <a:pt x="4" y="383"/>
                    <a:pt x="4" y="424"/>
                  </a:cubicBezTo>
                  <a:cubicBezTo>
                    <a:pt x="5" y="465"/>
                    <a:pt x="5" y="506"/>
                    <a:pt x="5" y="549"/>
                  </a:cubicBezTo>
                  <a:cubicBezTo>
                    <a:pt x="5" y="594"/>
                    <a:pt x="4" y="640"/>
                    <a:pt x="4" y="688"/>
                  </a:cubicBezTo>
                  <a:close/>
                </a:path>
              </a:pathLst>
            </a:custGeom>
            <a:solidFill>
              <a:srgbClr val="09F1F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anchor="t" anchorCtr="0" compatLnSpc="1">
              <a:noAutofit/>
            </a:bodyPr>
            <a:lstStyle/>
            <a:p>
              <a:pPr lvl="0" algn="l" fontAlgn="base">
                <a:buClrTx/>
                <a:buSzTx/>
                <a:buFont typeface="Arial" panose="020B0604020202020204" pitchFamily="34" charset="0"/>
              </a:pPr>
              <a:endParaRPr lang="zh-CN" altLang="en-US" sz="1013">
                <a:latin typeface="Calibri" panose="020F0502020204030204" pitchFamily="34" charset="0"/>
                <a:sym typeface="+mn-ea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5043561" y="3698571"/>
            <a:ext cx="210253" cy="175637"/>
            <a:chOff x="3389313" y="2816225"/>
            <a:chExt cx="327025" cy="328612"/>
          </a:xfrm>
          <a:solidFill>
            <a:srgbClr val="00A29A"/>
          </a:solidFill>
        </p:grpSpPr>
        <p:sp>
          <p:nvSpPr>
            <p:cNvPr id="82" name="Freeform 53"/>
            <p:cNvSpPr/>
            <p:nvPr/>
          </p:nvSpPr>
          <p:spPr bwMode="auto">
            <a:xfrm>
              <a:off x="3536950" y="2938463"/>
              <a:ext cx="28575" cy="119062"/>
            </a:xfrm>
            <a:custGeom>
              <a:avLst/>
              <a:gdLst>
                <a:gd name="T0" fmla="*/ 30 w 59"/>
                <a:gd name="T1" fmla="*/ 0 h 255"/>
                <a:gd name="T2" fmla="*/ 0 w 59"/>
                <a:gd name="T3" fmla="*/ 30 h 255"/>
                <a:gd name="T4" fmla="*/ 0 w 59"/>
                <a:gd name="T5" fmla="*/ 225 h 255"/>
                <a:gd name="T6" fmla="*/ 30 w 59"/>
                <a:gd name="T7" fmla="*/ 255 h 255"/>
                <a:gd name="T8" fmla="*/ 59 w 59"/>
                <a:gd name="T9" fmla="*/ 225 h 255"/>
                <a:gd name="T10" fmla="*/ 59 w 59"/>
                <a:gd name="T11" fmla="*/ 30 h 255"/>
                <a:gd name="T12" fmla="*/ 30 w 59"/>
                <a:gd name="T13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255">
                  <a:moveTo>
                    <a:pt x="30" y="0"/>
                  </a:moveTo>
                  <a:cubicBezTo>
                    <a:pt x="15" y="0"/>
                    <a:pt x="0" y="11"/>
                    <a:pt x="0" y="30"/>
                  </a:cubicBezTo>
                  <a:cubicBezTo>
                    <a:pt x="0" y="225"/>
                    <a:pt x="0" y="225"/>
                    <a:pt x="0" y="225"/>
                  </a:cubicBezTo>
                  <a:cubicBezTo>
                    <a:pt x="0" y="240"/>
                    <a:pt x="15" y="255"/>
                    <a:pt x="30" y="255"/>
                  </a:cubicBezTo>
                  <a:cubicBezTo>
                    <a:pt x="48" y="255"/>
                    <a:pt x="59" y="240"/>
                    <a:pt x="59" y="225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11"/>
                    <a:pt x="48" y="0"/>
                    <a:pt x="30" y="0"/>
                  </a:cubicBezTo>
                  <a:close/>
                </a:path>
              </a:pathLst>
            </a:custGeom>
            <a:solidFill>
              <a:srgbClr val="0BCCD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anchor="t" anchorCtr="0" compatLnSpc="1">
              <a:noAutofit/>
            </a:bodyPr>
            <a:lstStyle/>
            <a:p>
              <a:pPr lvl="0" algn="l" fontAlgn="base">
                <a:buClrTx/>
                <a:buSzTx/>
                <a:buFont typeface="Arial" panose="020B0604020202020204" pitchFamily="34" charset="0"/>
              </a:pPr>
              <a:endParaRPr lang="zh-CN" altLang="en-US" sz="1013">
                <a:latin typeface="Calibri" panose="020F0502020204030204" pitchFamily="34" charset="0"/>
                <a:sym typeface="+mn-ea"/>
              </a:endParaRPr>
            </a:p>
          </p:txBody>
        </p:sp>
        <p:sp>
          <p:nvSpPr>
            <p:cNvPr id="83" name="Freeform 54"/>
            <p:cNvSpPr>
              <a:spLocks noEditPoints="1"/>
            </p:cNvSpPr>
            <p:nvPr/>
          </p:nvSpPr>
          <p:spPr bwMode="auto">
            <a:xfrm>
              <a:off x="3389313" y="2816225"/>
              <a:ext cx="327025" cy="328612"/>
            </a:xfrm>
            <a:custGeom>
              <a:avLst/>
              <a:gdLst>
                <a:gd name="T0" fmla="*/ 344 w 693"/>
                <a:gd name="T1" fmla="*/ 0 h 696"/>
                <a:gd name="T2" fmla="*/ 0 w 693"/>
                <a:gd name="T3" fmla="*/ 348 h 696"/>
                <a:gd name="T4" fmla="*/ 344 w 693"/>
                <a:gd name="T5" fmla="*/ 696 h 696"/>
                <a:gd name="T6" fmla="*/ 693 w 693"/>
                <a:gd name="T7" fmla="*/ 348 h 696"/>
                <a:gd name="T8" fmla="*/ 344 w 693"/>
                <a:gd name="T9" fmla="*/ 0 h 696"/>
                <a:gd name="T10" fmla="*/ 344 w 693"/>
                <a:gd name="T11" fmla="*/ 633 h 696"/>
                <a:gd name="T12" fmla="*/ 63 w 693"/>
                <a:gd name="T13" fmla="*/ 348 h 696"/>
                <a:gd name="T14" fmla="*/ 344 w 693"/>
                <a:gd name="T15" fmla="*/ 67 h 696"/>
                <a:gd name="T16" fmla="*/ 629 w 693"/>
                <a:gd name="T17" fmla="*/ 348 h 696"/>
                <a:gd name="T18" fmla="*/ 344 w 693"/>
                <a:gd name="T19" fmla="*/ 633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3" h="696">
                  <a:moveTo>
                    <a:pt x="344" y="0"/>
                  </a:moveTo>
                  <a:cubicBezTo>
                    <a:pt x="153" y="0"/>
                    <a:pt x="0" y="157"/>
                    <a:pt x="0" y="348"/>
                  </a:cubicBezTo>
                  <a:cubicBezTo>
                    <a:pt x="0" y="539"/>
                    <a:pt x="153" y="696"/>
                    <a:pt x="344" y="696"/>
                  </a:cubicBezTo>
                  <a:cubicBezTo>
                    <a:pt x="539" y="696"/>
                    <a:pt x="693" y="539"/>
                    <a:pt x="693" y="348"/>
                  </a:cubicBezTo>
                  <a:cubicBezTo>
                    <a:pt x="693" y="157"/>
                    <a:pt x="539" y="0"/>
                    <a:pt x="344" y="0"/>
                  </a:cubicBezTo>
                  <a:close/>
                  <a:moveTo>
                    <a:pt x="344" y="633"/>
                  </a:moveTo>
                  <a:cubicBezTo>
                    <a:pt x="191" y="633"/>
                    <a:pt x="63" y="505"/>
                    <a:pt x="63" y="348"/>
                  </a:cubicBezTo>
                  <a:cubicBezTo>
                    <a:pt x="63" y="191"/>
                    <a:pt x="191" y="67"/>
                    <a:pt x="344" y="67"/>
                  </a:cubicBezTo>
                  <a:cubicBezTo>
                    <a:pt x="502" y="67"/>
                    <a:pt x="629" y="191"/>
                    <a:pt x="629" y="348"/>
                  </a:cubicBezTo>
                  <a:cubicBezTo>
                    <a:pt x="629" y="505"/>
                    <a:pt x="502" y="633"/>
                    <a:pt x="344" y="633"/>
                  </a:cubicBezTo>
                  <a:close/>
                </a:path>
              </a:pathLst>
            </a:custGeom>
            <a:solidFill>
              <a:srgbClr val="0BCCD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anchor="t" anchorCtr="0" compatLnSpc="1">
              <a:noAutofit/>
            </a:bodyPr>
            <a:lstStyle/>
            <a:p>
              <a:pPr lvl="0" algn="l" fontAlgn="base">
                <a:buClrTx/>
                <a:buSzTx/>
                <a:buFont typeface="Arial" panose="020B0604020202020204" pitchFamily="34" charset="0"/>
              </a:pPr>
              <a:endParaRPr lang="zh-CN" altLang="en-US" sz="1013">
                <a:latin typeface="Calibri" panose="020F0502020204030204" pitchFamily="34" charset="0"/>
                <a:sym typeface="+mn-ea"/>
              </a:endParaRPr>
            </a:p>
          </p:txBody>
        </p:sp>
        <p:sp>
          <p:nvSpPr>
            <p:cNvPr id="84" name="Freeform 55"/>
            <p:cNvSpPr/>
            <p:nvPr/>
          </p:nvSpPr>
          <p:spPr bwMode="auto">
            <a:xfrm>
              <a:off x="3570288" y="2867025"/>
              <a:ext cx="111125" cy="225425"/>
            </a:xfrm>
            <a:custGeom>
              <a:avLst/>
              <a:gdLst>
                <a:gd name="T0" fmla="*/ 233 w 233"/>
                <a:gd name="T1" fmla="*/ 261 h 478"/>
                <a:gd name="T2" fmla="*/ 233 w 233"/>
                <a:gd name="T3" fmla="*/ 227 h 478"/>
                <a:gd name="T4" fmla="*/ 124 w 233"/>
                <a:gd name="T5" fmla="*/ 227 h 478"/>
                <a:gd name="T6" fmla="*/ 109 w 233"/>
                <a:gd name="T7" fmla="*/ 138 h 478"/>
                <a:gd name="T8" fmla="*/ 180 w 233"/>
                <a:gd name="T9" fmla="*/ 93 h 478"/>
                <a:gd name="T10" fmla="*/ 165 w 233"/>
                <a:gd name="T11" fmla="*/ 70 h 478"/>
                <a:gd name="T12" fmla="*/ 101 w 233"/>
                <a:gd name="T13" fmla="*/ 112 h 478"/>
                <a:gd name="T14" fmla="*/ 49 w 233"/>
                <a:gd name="T15" fmla="*/ 0 h 478"/>
                <a:gd name="T16" fmla="*/ 26 w 233"/>
                <a:gd name="T17" fmla="*/ 14 h 478"/>
                <a:gd name="T18" fmla="*/ 82 w 233"/>
                <a:gd name="T19" fmla="*/ 123 h 478"/>
                <a:gd name="T20" fmla="*/ 0 w 233"/>
                <a:gd name="T21" fmla="*/ 145 h 478"/>
                <a:gd name="T22" fmla="*/ 0 w 233"/>
                <a:gd name="T23" fmla="*/ 168 h 478"/>
                <a:gd name="T24" fmla="*/ 90 w 233"/>
                <a:gd name="T25" fmla="*/ 145 h 478"/>
                <a:gd name="T26" fmla="*/ 101 w 233"/>
                <a:gd name="T27" fmla="*/ 227 h 478"/>
                <a:gd name="T28" fmla="*/ 37 w 233"/>
                <a:gd name="T29" fmla="*/ 227 h 478"/>
                <a:gd name="T30" fmla="*/ 37 w 233"/>
                <a:gd name="T31" fmla="*/ 261 h 478"/>
                <a:gd name="T32" fmla="*/ 101 w 233"/>
                <a:gd name="T33" fmla="*/ 261 h 478"/>
                <a:gd name="T34" fmla="*/ 90 w 233"/>
                <a:gd name="T35" fmla="*/ 339 h 478"/>
                <a:gd name="T36" fmla="*/ 0 w 233"/>
                <a:gd name="T37" fmla="*/ 313 h 478"/>
                <a:gd name="T38" fmla="*/ 0 w 233"/>
                <a:gd name="T39" fmla="*/ 339 h 478"/>
                <a:gd name="T40" fmla="*/ 82 w 233"/>
                <a:gd name="T41" fmla="*/ 362 h 478"/>
                <a:gd name="T42" fmla="*/ 26 w 233"/>
                <a:gd name="T43" fmla="*/ 463 h 478"/>
                <a:gd name="T44" fmla="*/ 49 w 233"/>
                <a:gd name="T45" fmla="*/ 478 h 478"/>
                <a:gd name="T46" fmla="*/ 105 w 233"/>
                <a:gd name="T47" fmla="*/ 373 h 478"/>
                <a:gd name="T48" fmla="*/ 165 w 233"/>
                <a:gd name="T49" fmla="*/ 410 h 478"/>
                <a:gd name="T50" fmla="*/ 180 w 233"/>
                <a:gd name="T51" fmla="*/ 388 h 478"/>
                <a:gd name="T52" fmla="*/ 113 w 233"/>
                <a:gd name="T53" fmla="*/ 347 h 478"/>
                <a:gd name="T54" fmla="*/ 128 w 233"/>
                <a:gd name="T55" fmla="*/ 261 h 478"/>
                <a:gd name="T56" fmla="*/ 233 w 233"/>
                <a:gd name="T57" fmla="*/ 261 h 478"/>
                <a:gd name="T58" fmla="*/ 233 w 233"/>
                <a:gd name="T59" fmla="*/ 261 h 4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33" h="478">
                  <a:moveTo>
                    <a:pt x="233" y="261"/>
                  </a:moveTo>
                  <a:cubicBezTo>
                    <a:pt x="233" y="227"/>
                    <a:pt x="233" y="227"/>
                    <a:pt x="233" y="227"/>
                  </a:cubicBezTo>
                  <a:cubicBezTo>
                    <a:pt x="124" y="227"/>
                    <a:pt x="124" y="227"/>
                    <a:pt x="124" y="227"/>
                  </a:cubicBezTo>
                  <a:cubicBezTo>
                    <a:pt x="124" y="194"/>
                    <a:pt x="116" y="164"/>
                    <a:pt x="109" y="138"/>
                  </a:cubicBezTo>
                  <a:cubicBezTo>
                    <a:pt x="135" y="127"/>
                    <a:pt x="158" y="112"/>
                    <a:pt x="180" y="93"/>
                  </a:cubicBezTo>
                  <a:cubicBezTo>
                    <a:pt x="165" y="70"/>
                    <a:pt x="165" y="70"/>
                    <a:pt x="165" y="70"/>
                  </a:cubicBezTo>
                  <a:cubicBezTo>
                    <a:pt x="143" y="89"/>
                    <a:pt x="124" y="100"/>
                    <a:pt x="101" y="112"/>
                  </a:cubicBezTo>
                  <a:cubicBezTo>
                    <a:pt x="79" y="44"/>
                    <a:pt x="49" y="3"/>
                    <a:pt x="49" y="0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30" y="18"/>
                    <a:pt x="60" y="59"/>
                    <a:pt x="82" y="123"/>
                  </a:cubicBezTo>
                  <a:cubicBezTo>
                    <a:pt x="52" y="134"/>
                    <a:pt x="26" y="141"/>
                    <a:pt x="0" y="145"/>
                  </a:cubicBezTo>
                  <a:cubicBezTo>
                    <a:pt x="0" y="168"/>
                    <a:pt x="0" y="168"/>
                    <a:pt x="0" y="168"/>
                  </a:cubicBezTo>
                  <a:cubicBezTo>
                    <a:pt x="30" y="164"/>
                    <a:pt x="60" y="160"/>
                    <a:pt x="90" y="145"/>
                  </a:cubicBezTo>
                  <a:cubicBezTo>
                    <a:pt x="94" y="171"/>
                    <a:pt x="101" y="198"/>
                    <a:pt x="101" y="227"/>
                  </a:cubicBezTo>
                  <a:cubicBezTo>
                    <a:pt x="37" y="227"/>
                    <a:pt x="37" y="227"/>
                    <a:pt x="37" y="227"/>
                  </a:cubicBezTo>
                  <a:cubicBezTo>
                    <a:pt x="37" y="261"/>
                    <a:pt x="37" y="261"/>
                    <a:pt x="37" y="261"/>
                  </a:cubicBezTo>
                  <a:cubicBezTo>
                    <a:pt x="101" y="261"/>
                    <a:pt x="101" y="261"/>
                    <a:pt x="101" y="261"/>
                  </a:cubicBezTo>
                  <a:cubicBezTo>
                    <a:pt x="101" y="283"/>
                    <a:pt x="97" y="310"/>
                    <a:pt x="90" y="339"/>
                  </a:cubicBezTo>
                  <a:cubicBezTo>
                    <a:pt x="64" y="328"/>
                    <a:pt x="34" y="317"/>
                    <a:pt x="0" y="313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30" y="343"/>
                    <a:pt x="60" y="351"/>
                    <a:pt x="82" y="362"/>
                  </a:cubicBezTo>
                  <a:cubicBezTo>
                    <a:pt x="71" y="396"/>
                    <a:pt x="52" y="429"/>
                    <a:pt x="26" y="463"/>
                  </a:cubicBezTo>
                  <a:cubicBezTo>
                    <a:pt x="49" y="478"/>
                    <a:pt x="49" y="478"/>
                    <a:pt x="49" y="478"/>
                  </a:cubicBezTo>
                  <a:cubicBezTo>
                    <a:pt x="75" y="440"/>
                    <a:pt x="94" y="407"/>
                    <a:pt x="105" y="373"/>
                  </a:cubicBezTo>
                  <a:cubicBezTo>
                    <a:pt x="139" y="388"/>
                    <a:pt x="161" y="407"/>
                    <a:pt x="165" y="410"/>
                  </a:cubicBezTo>
                  <a:cubicBezTo>
                    <a:pt x="180" y="388"/>
                    <a:pt x="180" y="388"/>
                    <a:pt x="180" y="388"/>
                  </a:cubicBezTo>
                  <a:cubicBezTo>
                    <a:pt x="180" y="388"/>
                    <a:pt x="154" y="369"/>
                    <a:pt x="113" y="347"/>
                  </a:cubicBezTo>
                  <a:cubicBezTo>
                    <a:pt x="120" y="317"/>
                    <a:pt x="124" y="287"/>
                    <a:pt x="128" y="261"/>
                  </a:cubicBezTo>
                  <a:cubicBezTo>
                    <a:pt x="233" y="261"/>
                    <a:pt x="233" y="261"/>
                    <a:pt x="233" y="261"/>
                  </a:cubicBezTo>
                  <a:cubicBezTo>
                    <a:pt x="233" y="261"/>
                    <a:pt x="233" y="261"/>
                    <a:pt x="233" y="261"/>
                  </a:cubicBezTo>
                  <a:close/>
                </a:path>
              </a:pathLst>
            </a:custGeom>
            <a:solidFill>
              <a:srgbClr val="0BCCD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anchor="t" anchorCtr="0" compatLnSpc="1">
              <a:noAutofit/>
            </a:bodyPr>
            <a:lstStyle/>
            <a:p>
              <a:pPr lvl="0" algn="l" fontAlgn="base">
                <a:buClrTx/>
                <a:buSzTx/>
                <a:buFont typeface="Arial" panose="020B0604020202020204" pitchFamily="34" charset="0"/>
              </a:pPr>
              <a:endParaRPr lang="zh-CN" altLang="en-US" sz="1013">
                <a:latin typeface="Calibri" panose="020F0502020204030204" pitchFamily="34" charset="0"/>
                <a:sym typeface="+mn-ea"/>
              </a:endParaRPr>
            </a:p>
          </p:txBody>
        </p:sp>
        <p:sp>
          <p:nvSpPr>
            <p:cNvPr id="85" name="Freeform 56"/>
            <p:cNvSpPr/>
            <p:nvPr/>
          </p:nvSpPr>
          <p:spPr bwMode="auto">
            <a:xfrm>
              <a:off x="3544888" y="2855913"/>
              <a:ext cx="15875" cy="17462"/>
            </a:xfrm>
            <a:custGeom>
              <a:avLst/>
              <a:gdLst>
                <a:gd name="T0" fmla="*/ 0 w 10"/>
                <a:gd name="T1" fmla="*/ 0 h 11"/>
                <a:gd name="T2" fmla="*/ 10 w 10"/>
                <a:gd name="T3" fmla="*/ 0 h 11"/>
                <a:gd name="T4" fmla="*/ 10 w 10"/>
                <a:gd name="T5" fmla="*/ 11 h 11"/>
                <a:gd name="T6" fmla="*/ 0 w 10"/>
                <a:gd name="T7" fmla="*/ 11 h 11"/>
                <a:gd name="T8" fmla="*/ 0 w 10"/>
                <a:gd name="T9" fmla="*/ 0 h 11"/>
                <a:gd name="T10" fmla="*/ 0 w 10"/>
                <a:gd name="T1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1">
                  <a:moveTo>
                    <a:pt x="0" y="0"/>
                  </a:moveTo>
                  <a:lnTo>
                    <a:pt x="10" y="0"/>
                  </a:lnTo>
                  <a:lnTo>
                    <a:pt x="10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BCCD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anchor="t" anchorCtr="0" compatLnSpc="1">
              <a:noAutofit/>
            </a:bodyPr>
            <a:lstStyle/>
            <a:p>
              <a:pPr lvl="0" algn="l" fontAlgn="base">
                <a:buClrTx/>
                <a:buSzTx/>
                <a:buFont typeface="Arial" panose="020B0604020202020204" pitchFamily="34" charset="0"/>
              </a:pPr>
              <a:endParaRPr lang="zh-CN" altLang="en-US" sz="1013">
                <a:latin typeface="Calibri" panose="020F0502020204030204" pitchFamily="34" charset="0"/>
                <a:sym typeface="+mn-ea"/>
              </a:endParaRPr>
            </a:p>
          </p:txBody>
        </p:sp>
        <p:sp>
          <p:nvSpPr>
            <p:cNvPr id="86" name="Freeform 57"/>
            <p:cNvSpPr/>
            <p:nvPr/>
          </p:nvSpPr>
          <p:spPr bwMode="auto">
            <a:xfrm>
              <a:off x="3544888" y="3087688"/>
              <a:ext cx="15875" cy="19050"/>
            </a:xfrm>
            <a:custGeom>
              <a:avLst/>
              <a:gdLst>
                <a:gd name="T0" fmla="*/ 0 w 10"/>
                <a:gd name="T1" fmla="*/ 0 h 12"/>
                <a:gd name="T2" fmla="*/ 10 w 10"/>
                <a:gd name="T3" fmla="*/ 0 h 12"/>
                <a:gd name="T4" fmla="*/ 10 w 10"/>
                <a:gd name="T5" fmla="*/ 12 h 12"/>
                <a:gd name="T6" fmla="*/ 0 w 10"/>
                <a:gd name="T7" fmla="*/ 12 h 12"/>
                <a:gd name="T8" fmla="*/ 0 w 10"/>
                <a:gd name="T9" fmla="*/ 0 h 12"/>
                <a:gd name="T10" fmla="*/ 0 w 10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2">
                  <a:moveTo>
                    <a:pt x="0" y="0"/>
                  </a:moveTo>
                  <a:lnTo>
                    <a:pt x="10" y="0"/>
                  </a:lnTo>
                  <a:lnTo>
                    <a:pt x="10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BCCD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anchor="t" anchorCtr="0" compatLnSpc="1">
              <a:noAutofit/>
            </a:bodyPr>
            <a:lstStyle/>
            <a:p>
              <a:pPr lvl="0" algn="l" fontAlgn="base">
                <a:buClrTx/>
                <a:buSzTx/>
                <a:buFont typeface="Arial" panose="020B0604020202020204" pitchFamily="34" charset="0"/>
              </a:pPr>
              <a:endParaRPr lang="zh-CN" altLang="en-US" sz="1013">
                <a:latin typeface="Calibri" panose="020F0502020204030204" pitchFamily="34" charset="0"/>
                <a:sym typeface="+mn-ea"/>
              </a:endParaRPr>
            </a:p>
          </p:txBody>
        </p:sp>
        <p:sp>
          <p:nvSpPr>
            <p:cNvPr id="87" name="Freeform 58"/>
            <p:cNvSpPr/>
            <p:nvPr/>
          </p:nvSpPr>
          <p:spPr bwMode="auto">
            <a:xfrm>
              <a:off x="3422650" y="2867025"/>
              <a:ext cx="111125" cy="225425"/>
            </a:xfrm>
            <a:custGeom>
              <a:avLst/>
              <a:gdLst>
                <a:gd name="T0" fmla="*/ 221 w 236"/>
                <a:gd name="T1" fmla="*/ 14 h 478"/>
                <a:gd name="T2" fmla="*/ 199 w 236"/>
                <a:gd name="T3" fmla="*/ 0 h 478"/>
                <a:gd name="T4" fmla="*/ 143 w 236"/>
                <a:gd name="T5" fmla="*/ 115 h 478"/>
                <a:gd name="T6" fmla="*/ 71 w 236"/>
                <a:gd name="T7" fmla="*/ 70 h 478"/>
                <a:gd name="T8" fmla="*/ 52 w 236"/>
                <a:gd name="T9" fmla="*/ 93 h 478"/>
                <a:gd name="T10" fmla="*/ 135 w 236"/>
                <a:gd name="T11" fmla="*/ 138 h 478"/>
                <a:gd name="T12" fmla="*/ 124 w 236"/>
                <a:gd name="T13" fmla="*/ 227 h 478"/>
                <a:gd name="T14" fmla="*/ 0 w 236"/>
                <a:gd name="T15" fmla="*/ 227 h 478"/>
                <a:gd name="T16" fmla="*/ 0 w 236"/>
                <a:gd name="T17" fmla="*/ 261 h 478"/>
                <a:gd name="T18" fmla="*/ 120 w 236"/>
                <a:gd name="T19" fmla="*/ 261 h 478"/>
                <a:gd name="T20" fmla="*/ 135 w 236"/>
                <a:gd name="T21" fmla="*/ 339 h 478"/>
                <a:gd name="T22" fmla="*/ 56 w 236"/>
                <a:gd name="T23" fmla="*/ 388 h 478"/>
                <a:gd name="T24" fmla="*/ 71 w 236"/>
                <a:gd name="T25" fmla="*/ 410 h 478"/>
                <a:gd name="T26" fmla="*/ 139 w 236"/>
                <a:gd name="T27" fmla="*/ 366 h 478"/>
                <a:gd name="T28" fmla="*/ 199 w 236"/>
                <a:gd name="T29" fmla="*/ 478 h 478"/>
                <a:gd name="T30" fmla="*/ 221 w 236"/>
                <a:gd name="T31" fmla="*/ 463 h 478"/>
                <a:gd name="T32" fmla="*/ 165 w 236"/>
                <a:gd name="T33" fmla="*/ 354 h 478"/>
                <a:gd name="T34" fmla="*/ 236 w 236"/>
                <a:gd name="T35" fmla="*/ 336 h 478"/>
                <a:gd name="T36" fmla="*/ 236 w 236"/>
                <a:gd name="T37" fmla="*/ 313 h 478"/>
                <a:gd name="T38" fmla="*/ 158 w 236"/>
                <a:gd name="T39" fmla="*/ 332 h 478"/>
                <a:gd name="T40" fmla="*/ 146 w 236"/>
                <a:gd name="T41" fmla="*/ 261 h 478"/>
                <a:gd name="T42" fmla="*/ 195 w 236"/>
                <a:gd name="T43" fmla="*/ 261 h 478"/>
                <a:gd name="T44" fmla="*/ 195 w 236"/>
                <a:gd name="T45" fmla="*/ 227 h 478"/>
                <a:gd name="T46" fmla="*/ 146 w 236"/>
                <a:gd name="T47" fmla="*/ 227 h 478"/>
                <a:gd name="T48" fmla="*/ 161 w 236"/>
                <a:gd name="T49" fmla="*/ 149 h 478"/>
                <a:gd name="T50" fmla="*/ 236 w 236"/>
                <a:gd name="T51" fmla="*/ 168 h 478"/>
                <a:gd name="T52" fmla="*/ 236 w 236"/>
                <a:gd name="T53" fmla="*/ 141 h 478"/>
                <a:gd name="T54" fmla="*/ 165 w 236"/>
                <a:gd name="T55" fmla="*/ 123 h 478"/>
                <a:gd name="T56" fmla="*/ 221 w 236"/>
                <a:gd name="T57" fmla="*/ 14 h 4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6" h="478">
                  <a:moveTo>
                    <a:pt x="221" y="14"/>
                  </a:moveTo>
                  <a:cubicBezTo>
                    <a:pt x="199" y="0"/>
                    <a:pt x="199" y="0"/>
                    <a:pt x="199" y="0"/>
                  </a:cubicBezTo>
                  <a:cubicBezTo>
                    <a:pt x="199" y="3"/>
                    <a:pt x="169" y="44"/>
                    <a:pt x="143" y="115"/>
                  </a:cubicBezTo>
                  <a:cubicBezTo>
                    <a:pt x="101" y="97"/>
                    <a:pt x="75" y="74"/>
                    <a:pt x="71" y="70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6" y="93"/>
                    <a:pt x="86" y="115"/>
                    <a:pt x="135" y="138"/>
                  </a:cubicBezTo>
                  <a:cubicBezTo>
                    <a:pt x="131" y="164"/>
                    <a:pt x="124" y="194"/>
                    <a:pt x="124" y="22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61"/>
                    <a:pt x="0" y="261"/>
                    <a:pt x="0" y="261"/>
                  </a:cubicBezTo>
                  <a:cubicBezTo>
                    <a:pt x="120" y="261"/>
                    <a:pt x="120" y="261"/>
                    <a:pt x="120" y="261"/>
                  </a:cubicBezTo>
                  <a:cubicBezTo>
                    <a:pt x="124" y="287"/>
                    <a:pt x="128" y="313"/>
                    <a:pt x="135" y="339"/>
                  </a:cubicBezTo>
                  <a:cubicBezTo>
                    <a:pt x="109" y="351"/>
                    <a:pt x="83" y="369"/>
                    <a:pt x="56" y="388"/>
                  </a:cubicBezTo>
                  <a:cubicBezTo>
                    <a:pt x="71" y="410"/>
                    <a:pt x="71" y="410"/>
                    <a:pt x="71" y="410"/>
                  </a:cubicBezTo>
                  <a:cubicBezTo>
                    <a:pt x="94" y="388"/>
                    <a:pt x="116" y="377"/>
                    <a:pt x="139" y="366"/>
                  </a:cubicBezTo>
                  <a:cubicBezTo>
                    <a:pt x="154" y="403"/>
                    <a:pt x="173" y="440"/>
                    <a:pt x="199" y="478"/>
                  </a:cubicBezTo>
                  <a:cubicBezTo>
                    <a:pt x="221" y="463"/>
                    <a:pt x="221" y="463"/>
                    <a:pt x="221" y="463"/>
                  </a:cubicBezTo>
                  <a:cubicBezTo>
                    <a:pt x="195" y="425"/>
                    <a:pt x="176" y="388"/>
                    <a:pt x="165" y="354"/>
                  </a:cubicBezTo>
                  <a:cubicBezTo>
                    <a:pt x="188" y="343"/>
                    <a:pt x="214" y="339"/>
                    <a:pt x="236" y="336"/>
                  </a:cubicBezTo>
                  <a:cubicBezTo>
                    <a:pt x="236" y="313"/>
                    <a:pt x="236" y="313"/>
                    <a:pt x="236" y="313"/>
                  </a:cubicBezTo>
                  <a:cubicBezTo>
                    <a:pt x="210" y="313"/>
                    <a:pt x="184" y="321"/>
                    <a:pt x="158" y="332"/>
                  </a:cubicBezTo>
                  <a:cubicBezTo>
                    <a:pt x="150" y="306"/>
                    <a:pt x="146" y="283"/>
                    <a:pt x="146" y="261"/>
                  </a:cubicBezTo>
                  <a:cubicBezTo>
                    <a:pt x="195" y="261"/>
                    <a:pt x="195" y="261"/>
                    <a:pt x="195" y="261"/>
                  </a:cubicBezTo>
                  <a:cubicBezTo>
                    <a:pt x="195" y="227"/>
                    <a:pt x="195" y="227"/>
                    <a:pt x="195" y="227"/>
                  </a:cubicBezTo>
                  <a:cubicBezTo>
                    <a:pt x="146" y="227"/>
                    <a:pt x="146" y="227"/>
                    <a:pt x="146" y="227"/>
                  </a:cubicBezTo>
                  <a:cubicBezTo>
                    <a:pt x="150" y="198"/>
                    <a:pt x="154" y="171"/>
                    <a:pt x="161" y="149"/>
                  </a:cubicBezTo>
                  <a:cubicBezTo>
                    <a:pt x="184" y="156"/>
                    <a:pt x="210" y="164"/>
                    <a:pt x="236" y="168"/>
                  </a:cubicBezTo>
                  <a:cubicBezTo>
                    <a:pt x="236" y="141"/>
                    <a:pt x="236" y="141"/>
                    <a:pt x="236" y="141"/>
                  </a:cubicBezTo>
                  <a:cubicBezTo>
                    <a:pt x="210" y="138"/>
                    <a:pt x="188" y="130"/>
                    <a:pt x="165" y="123"/>
                  </a:cubicBezTo>
                  <a:cubicBezTo>
                    <a:pt x="188" y="59"/>
                    <a:pt x="218" y="18"/>
                    <a:pt x="221" y="14"/>
                  </a:cubicBezTo>
                  <a:close/>
                </a:path>
              </a:pathLst>
            </a:custGeom>
            <a:solidFill>
              <a:srgbClr val="0BCCD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anchor="t" anchorCtr="0" compatLnSpc="1">
              <a:noAutofit/>
            </a:bodyPr>
            <a:lstStyle/>
            <a:p>
              <a:pPr lvl="0" algn="l" fontAlgn="base">
                <a:buClrTx/>
                <a:buSzTx/>
                <a:buFont typeface="Arial" panose="020B0604020202020204" pitchFamily="34" charset="0"/>
              </a:pPr>
              <a:endParaRPr lang="zh-CN" altLang="en-US" sz="1013">
                <a:latin typeface="Calibri" panose="020F0502020204030204" pitchFamily="34" charset="0"/>
                <a:sym typeface="+mn-ea"/>
              </a:endParaRPr>
            </a:p>
          </p:txBody>
        </p:sp>
        <p:sp>
          <p:nvSpPr>
            <p:cNvPr id="88" name="Oval 59"/>
            <p:cNvSpPr>
              <a:spLocks noChangeArrowheads="1"/>
            </p:cNvSpPr>
            <p:nvPr/>
          </p:nvSpPr>
          <p:spPr bwMode="auto">
            <a:xfrm>
              <a:off x="3540125" y="2908300"/>
              <a:ext cx="23813" cy="22225"/>
            </a:xfrm>
            <a:prstGeom prst="ellipse">
              <a:avLst/>
            </a:prstGeom>
            <a:solidFill>
              <a:srgbClr val="0BCCD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anchor="t" anchorCtr="0" compatLnSpc="1">
              <a:noAutofit/>
            </a:bodyPr>
            <a:lstStyle/>
            <a:p>
              <a:pPr lvl="0" algn="l" fontAlgn="base">
                <a:buClrTx/>
                <a:buSzTx/>
                <a:buFont typeface="Arial" panose="020B0604020202020204" pitchFamily="34" charset="0"/>
              </a:pPr>
              <a:endParaRPr lang="zh-CN" altLang="en-US" sz="1013">
                <a:latin typeface="Calibri" panose="020F0502020204030204" pitchFamily="34" charset="0"/>
                <a:sym typeface="+mn-ea"/>
              </a:endParaRPr>
            </a:p>
          </p:txBody>
        </p:sp>
      </p:grpSp>
      <p:grpSp>
        <p:nvGrpSpPr>
          <p:cNvPr id="37" name="组合 441"/>
          <p:cNvGrpSpPr/>
          <p:nvPr/>
        </p:nvGrpSpPr>
        <p:grpSpPr>
          <a:xfrm>
            <a:off x="5701783" y="3718470"/>
            <a:ext cx="220608" cy="175205"/>
            <a:chOff x="7651750" y="6380163"/>
            <a:chExt cx="342900" cy="266700"/>
          </a:xfrm>
          <a:solidFill>
            <a:srgbClr val="00878B"/>
          </a:solidFill>
        </p:grpSpPr>
        <p:sp>
          <p:nvSpPr>
            <p:cNvPr id="75" name="Freeform 1481"/>
            <p:cNvSpPr/>
            <p:nvPr/>
          </p:nvSpPr>
          <p:spPr bwMode="auto">
            <a:xfrm>
              <a:off x="7651750" y="6380163"/>
              <a:ext cx="152400" cy="266700"/>
            </a:xfrm>
            <a:custGeom>
              <a:avLst/>
              <a:gdLst/>
              <a:ahLst/>
              <a:cxnLst>
                <a:cxn ang="0">
                  <a:pos x="88" y="124"/>
                </a:cxn>
                <a:cxn ang="0">
                  <a:pos x="88" y="156"/>
                </a:cxn>
                <a:cxn ang="0">
                  <a:pos x="88" y="156"/>
                </a:cxn>
                <a:cxn ang="0">
                  <a:pos x="88" y="160"/>
                </a:cxn>
                <a:cxn ang="0">
                  <a:pos x="84" y="160"/>
                </a:cxn>
                <a:cxn ang="0">
                  <a:pos x="12" y="160"/>
                </a:cxn>
                <a:cxn ang="0">
                  <a:pos x="12" y="160"/>
                </a:cxn>
                <a:cxn ang="0">
                  <a:pos x="10" y="160"/>
                </a:cxn>
                <a:cxn ang="0">
                  <a:pos x="8" y="156"/>
                </a:cxn>
                <a:cxn ang="0">
                  <a:pos x="8" y="12"/>
                </a:cxn>
                <a:cxn ang="0">
                  <a:pos x="8" y="12"/>
                </a:cxn>
                <a:cxn ang="0">
                  <a:pos x="10" y="10"/>
                </a:cxn>
                <a:cxn ang="0">
                  <a:pos x="12" y="8"/>
                </a:cxn>
                <a:cxn ang="0">
                  <a:pos x="84" y="8"/>
                </a:cxn>
                <a:cxn ang="0">
                  <a:pos x="84" y="8"/>
                </a:cxn>
                <a:cxn ang="0">
                  <a:pos x="88" y="10"/>
                </a:cxn>
                <a:cxn ang="0">
                  <a:pos x="88" y="12"/>
                </a:cxn>
                <a:cxn ang="0">
                  <a:pos x="88" y="58"/>
                </a:cxn>
                <a:cxn ang="0">
                  <a:pos x="88" y="58"/>
                </a:cxn>
                <a:cxn ang="0">
                  <a:pos x="90" y="60"/>
                </a:cxn>
                <a:cxn ang="0">
                  <a:pos x="92" y="62"/>
                </a:cxn>
                <a:cxn ang="0">
                  <a:pos x="92" y="62"/>
                </a:cxn>
                <a:cxn ang="0">
                  <a:pos x="96" y="60"/>
                </a:cxn>
                <a:cxn ang="0">
                  <a:pos x="96" y="58"/>
                </a:cxn>
                <a:cxn ang="0">
                  <a:pos x="96" y="12"/>
                </a:cxn>
                <a:cxn ang="0">
                  <a:pos x="96" y="12"/>
                </a:cxn>
                <a:cxn ang="0">
                  <a:pos x="96" y="8"/>
                </a:cxn>
                <a:cxn ang="0">
                  <a:pos x="94" y="4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12" y="0"/>
                </a:cxn>
                <a:cxn ang="0">
                  <a:pos x="12" y="0"/>
                </a:cxn>
                <a:cxn ang="0">
                  <a:pos x="8" y="0"/>
                </a:cxn>
                <a:cxn ang="0">
                  <a:pos x="4" y="4"/>
                </a:cxn>
                <a:cxn ang="0">
                  <a:pos x="0" y="8"/>
                </a:cxn>
                <a:cxn ang="0">
                  <a:pos x="0" y="12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62"/>
                </a:cxn>
                <a:cxn ang="0">
                  <a:pos x="4" y="166"/>
                </a:cxn>
                <a:cxn ang="0">
                  <a:pos x="8" y="168"/>
                </a:cxn>
                <a:cxn ang="0">
                  <a:pos x="12" y="168"/>
                </a:cxn>
                <a:cxn ang="0">
                  <a:pos x="84" y="168"/>
                </a:cxn>
                <a:cxn ang="0">
                  <a:pos x="84" y="168"/>
                </a:cxn>
                <a:cxn ang="0">
                  <a:pos x="90" y="168"/>
                </a:cxn>
                <a:cxn ang="0">
                  <a:pos x="94" y="166"/>
                </a:cxn>
                <a:cxn ang="0">
                  <a:pos x="96" y="162"/>
                </a:cxn>
                <a:cxn ang="0">
                  <a:pos x="96" y="156"/>
                </a:cxn>
                <a:cxn ang="0">
                  <a:pos x="96" y="124"/>
                </a:cxn>
                <a:cxn ang="0">
                  <a:pos x="96" y="124"/>
                </a:cxn>
                <a:cxn ang="0">
                  <a:pos x="96" y="120"/>
                </a:cxn>
                <a:cxn ang="0">
                  <a:pos x="92" y="120"/>
                </a:cxn>
                <a:cxn ang="0">
                  <a:pos x="92" y="120"/>
                </a:cxn>
                <a:cxn ang="0">
                  <a:pos x="90" y="120"/>
                </a:cxn>
                <a:cxn ang="0">
                  <a:pos x="88" y="124"/>
                </a:cxn>
                <a:cxn ang="0">
                  <a:pos x="88" y="124"/>
                </a:cxn>
              </a:cxnLst>
              <a:rect l="0" t="0" r="r" b="b"/>
              <a:pathLst>
                <a:path w="96" h="168">
                  <a:moveTo>
                    <a:pt x="88" y="124"/>
                  </a:moveTo>
                  <a:lnTo>
                    <a:pt x="88" y="156"/>
                  </a:lnTo>
                  <a:lnTo>
                    <a:pt x="88" y="156"/>
                  </a:lnTo>
                  <a:lnTo>
                    <a:pt x="88" y="160"/>
                  </a:lnTo>
                  <a:lnTo>
                    <a:pt x="84" y="160"/>
                  </a:lnTo>
                  <a:lnTo>
                    <a:pt x="12" y="160"/>
                  </a:lnTo>
                  <a:lnTo>
                    <a:pt x="12" y="160"/>
                  </a:lnTo>
                  <a:lnTo>
                    <a:pt x="10" y="160"/>
                  </a:lnTo>
                  <a:lnTo>
                    <a:pt x="8" y="156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10" y="10"/>
                  </a:lnTo>
                  <a:lnTo>
                    <a:pt x="12" y="8"/>
                  </a:lnTo>
                  <a:lnTo>
                    <a:pt x="84" y="8"/>
                  </a:lnTo>
                  <a:lnTo>
                    <a:pt x="84" y="8"/>
                  </a:lnTo>
                  <a:lnTo>
                    <a:pt x="88" y="10"/>
                  </a:lnTo>
                  <a:lnTo>
                    <a:pt x="88" y="12"/>
                  </a:lnTo>
                  <a:lnTo>
                    <a:pt x="88" y="58"/>
                  </a:lnTo>
                  <a:lnTo>
                    <a:pt x="88" y="58"/>
                  </a:lnTo>
                  <a:lnTo>
                    <a:pt x="90" y="60"/>
                  </a:lnTo>
                  <a:lnTo>
                    <a:pt x="92" y="62"/>
                  </a:lnTo>
                  <a:lnTo>
                    <a:pt x="92" y="62"/>
                  </a:lnTo>
                  <a:lnTo>
                    <a:pt x="96" y="60"/>
                  </a:lnTo>
                  <a:lnTo>
                    <a:pt x="96" y="58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96" y="8"/>
                  </a:lnTo>
                  <a:lnTo>
                    <a:pt x="94" y="4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8" y="0"/>
                  </a:lnTo>
                  <a:lnTo>
                    <a:pt x="4" y="4"/>
                  </a:lnTo>
                  <a:lnTo>
                    <a:pt x="0" y="8"/>
                  </a:lnTo>
                  <a:lnTo>
                    <a:pt x="0" y="12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62"/>
                  </a:lnTo>
                  <a:lnTo>
                    <a:pt x="4" y="166"/>
                  </a:lnTo>
                  <a:lnTo>
                    <a:pt x="8" y="168"/>
                  </a:lnTo>
                  <a:lnTo>
                    <a:pt x="12" y="168"/>
                  </a:lnTo>
                  <a:lnTo>
                    <a:pt x="84" y="168"/>
                  </a:lnTo>
                  <a:lnTo>
                    <a:pt x="84" y="168"/>
                  </a:lnTo>
                  <a:lnTo>
                    <a:pt x="90" y="168"/>
                  </a:lnTo>
                  <a:lnTo>
                    <a:pt x="94" y="166"/>
                  </a:lnTo>
                  <a:lnTo>
                    <a:pt x="96" y="162"/>
                  </a:lnTo>
                  <a:lnTo>
                    <a:pt x="96" y="156"/>
                  </a:lnTo>
                  <a:lnTo>
                    <a:pt x="96" y="124"/>
                  </a:lnTo>
                  <a:lnTo>
                    <a:pt x="96" y="124"/>
                  </a:lnTo>
                  <a:lnTo>
                    <a:pt x="96" y="120"/>
                  </a:lnTo>
                  <a:lnTo>
                    <a:pt x="92" y="120"/>
                  </a:lnTo>
                  <a:lnTo>
                    <a:pt x="92" y="120"/>
                  </a:lnTo>
                  <a:lnTo>
                    <a:pt x="90" y="120"/>
                  </a:lnTo>
                  <a:lnTo>
                    <a:pt x="88" y="124"/>
                  </a:lnTo>
                  <a:lnTo>
                    <a:pt x="88" y="124"/>
                  </a:lnTo>
                  <a:close/>
                </a:path>
              </a:pathLst>
            </a:custGeom>
            <a:solidFill>
              <a:srgbClr val="0BCCD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anchor="t" anchorCtr="0" compatLnSpc="1">
              <a:noAutofit/>
            </a:bodyPr>
            <a:lstStyle/>
            <a:p>
              <a:pPr lvl="0" algn="l" fontAlgn="base">
                <a:buClrTx/>
                <a:buSzTx/>
                <a:buFont typeface="Arial" panose="020B0604020202020204" pitchFamily="34" charset="0"/>
              </a:pPr>
              <a:endParaRPr lang="zh-CN" altLang="en-US" sz="1013">
                <a:latin typeface="Calibri" panose="020F0502020204030204" pitchFamily="34" charset="0"/>
                <a:sym typeface="+mn-ea"/>
              </a:endParaRPr>
            </a:p>
          </p:txBody>
        </p:sp>
        <p:sp>
          <p:nvSpPr>
            <p:cNvPr id="76" name="Freeform 1482"/>
            <p:cNvSpPr/>
            <p:nvPr/>
          </p:nvSpPr>
          <p:spPr bwMode="auto">
            <a:xfrm>
              <a:off x="7693025" y="6443663"/>
              <a:ext cx="111125" cy="107950"/>
            </a:xfrm>
            <a:custGeom>
              <a:avLst/>
              <a:gdLst/>
              <a:ahLst/>
              <a:cxnLst>
                <a:cxn ang="0">
                  <a:pos x="58" y="60"/>
                </a:cxn>
                <a:cxn ang="0">
                  <a:pos x="12" y="60"/>
                </a:cxn>
                <a:cxn ang="0">
                  <a:pos x="12" y="60"/>
                </a:cxn>
                <a:cxn ang="0">
                  <a:pos x="10" y="60"/>
                </a:cxn>
                <a:cxn ang="0">
                  <a:pos x="8" y="56"/>
                </a:cxn>
                <a:cxn ang="0">
                  <a:pos x="8" y="12"/>
                </a:cxn>
                <a:cxn ang="0">
                  <a:pos x="8" y="12"/>
                </a:cxn>
                <a:cxn ang="0">
                  <a:pos x="10" y="8"/>
                </a:cxn>
                <a:cxn ang="0">
                  <a:pos x="12" y="8"/>
                </a:cxn>
                <a:cxn ang="0">
                  <a:pos x="58" y="8"/>
                </a:cxn>
                <a:cxn ang="0">
                  <a:pos x="58" y="8"/>
                </a:cxn>
                <a:cxn ang="0">
                  <a:pos x="62" y="8"/>
                </a:cxn>
                <a:cxn ang="0">
                  <a:pos x="62" y="12"/>
                </a:cxn>
                <a:cxn ang="0">
                  <a:pos x="62" y="20"/>
                </a:cxn>
                <a:cxn ang="0">
                  <a:pos x="70" y="20"/>
                </a:cxn>
                <a:cxn ang="0">
                  <a:pos x="70" y="12"/>
                </a:cxn>
                <a:cxn ang="0">
                  <a:pos x="70" y="12"/>
                </a:cxn>
                <a:cxn ang="0">
                  <a:pos x="70" y="6"/>
                </a:cxn>
                <a:cxn ang="0">
                  <a:pos x="68" y="4"/>
                </a:cxn>
                <a:cxn ang="0">
                  <a:pos x="64" y="0"/>
                </a:cxn>
                <a:cxn ang="0">
                  <a:pos x="58" y="0"/>
                </a:cxn>
                <a:cxn ang="0">
                  <a:pos x="12" y="0"/>
                </a:cxn>
                <a:cxn ang="0">
                  <a:pos x="12" y="0"/>
                </a:cxn>
                <a:cxn ang="0">
                  <a:pos x="8" y="0"/>
                </a:cxn>
                <a:cxn ang="0">
                  <a:pos x="4" y="4"/>
                </a:cxn>
                <a:cxn ang="0">
                  <a:pos x="0" y="6"/>
                </a:cxn>
                <a:cxn ang="0">
                  <a:pos x="0" y="12"/>
                </a:cxn>
                <a:cxn ang="0">
                  <a:pos x="0" y="56"/>
                </a:cxn>
                <a:cxn ang="0">
                  <a:pos x="0" y="56"/>
                </a:cxn>
                <a:cxn ang="0">
                  <a:pos x="0" y="60"/>
                </a:cxn>
                <a:cxn ang="0">
                  <a:pos x="4" y="64"/>
                </a:cxn>
                <a:cxn ang="0">
                  <a:pos x="8" y="68"/>
                </a:cxn>
                <a:cxn ang="0">
                  <a:pos x="12" y="68"/>
                </a:cxn>
                <a:cxn ang="0">
                  <a:pos x="58" y="68"/>
                </a:cxn>
                <a:cxn ang="0">
                  <a:pos x="58" y="60"/>
                </a:cxn>
              </a:cxnLst>
              <a:rect l="0" t="0" r="r" b="b"/>
              <a:pathLst>
                <a:path w="70" h="68">
                  <a:moveTo>
                    <a:pt x="58" y="60"/>
                  </a:moveTo>
                  <a:lnTo>
                    <a:pt x="12" y="60"/>
                  </a:lnTo>
                  <a:lnTo>
                    <a:pt x="12" y="60"/>
                  </a:lnTo>
                  <a:lnTo>
                    <a:pt x="10" y="60"/>
                  </a:lnTo>
                  <a:lnTo>
                    <a:pt x="8" y="56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10" y="8"/>
                  </a:lnTo>
                  <a:lnTo>
                    <a:pt x="12" y="8"/>
                  </a:lnTo>
                  <a:lnTo>
                    <a:pt x="58" y="8"/>
                  </a:lnTo>
                  <a:lnTo>
                    <a:pt x="58" y="8"/>
                  </a:lnTo>
                  <a:lnTo>
                    <a:pt x="62" y="8"/>
                  </a:lnTo>
                  <a:lnTo>
                    <a:pt x="62" y="12"/>
                  </a:lnTo>
                  <a:lnTo>
                    <a:pt x="62" y="20"/>
                  </a:lnTo>
                  <a:lnTo>
                    <a:pt x="70" y="20"/>
                  </a:lnTo>
                  <a:lnTo>
                    <a:pt x="70" y="12"/>
                  </a:lnTo>
                  <a:lnTo>
                    <a:pt x="70" y="12"/>
                  </a:lnTo>
                  <a:lnTo>
                    <a:pt x="70" y="6"/>
                  </a:lnTo>
                  <a:lnTo>
                    <a:pt x="68" y="4"/>
                  </a:lnTo>
                  <a:lnTo>
                    <a:pt x="64" y="0"/>
                  </a:lnTo>
                  <a:lnTo>
                    <a:pt x="58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8" y="0"/>
                  </a:lnTo>
                  <a:lnTo>
                    <a:pt x="4" y="4"/>
                  </a:lnTo>
                  <a:lnTo>
                    <a:pt x="0" y="6"/>
                  </a:lnTo>
                  <a:lnTo>
                    <a:pt x="0" y="12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60"/>
                  </a:lnTo>
                  <a:lnTo>
                    <a:pt x="4" y="64"/>
                  </a:lnTo>
                  <a:lnTo>
                    <a:pt x="8" y="68"/>
                  </a:lnTo>
                  <a:lnTo>
                    <a:pt x="12" y="68"/>
                  </a:lnTo>
                  <a:lnTo>
                    <a:pt x="58" y="68"/>
                  </a:lnTo>
                  <a:lnTo>
                    <a:pt x="58" y="60"/>
                  </a:lnTo>
                  <a:close/>
                </a:path>
              </a:pathLst>
            </a:custGeom>
            <a:solidFill>
              <a:srgbClr val="0BCCD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anchor="t" anchorCtr="0" compatLnSpc="1">
              <a:noAutofit/>
            </a:bodyPr>
            <a:lstStyle/>
            <a:p>
              <a:pPr lvl="0" algn="l" fontAlgn="base">
                <a:buClrTx/>
                <a:buSzTx/>
                <a:buFont typeface="Arial" panose="020B0604020202020204" pitchFamily="34" charset="0"/>
              </a:pPr>
              <a:endParaRPr lang="zh-CN" altLang="en-US" sz="1013">
                <a:latin typeface="Calibri" panose="020F0502020204030204" pitchFamily="34" charset="0"/>
                <a:sym typeface="+mn-ea"/>
              </a:endParaRPr>
            </a:p>
          </p:txBody>
        </p:sp>
        <p:sp>
          <p:nvSpPr>
            <p:cNvPr id="77" name="Freeform 1483"/>
            <p:cNvSpPr/>
            <p:nvPr/>
          </p:nvSpPr>
          <p:spPr bwMode="auto">
            <a:xfrm>
              <a:off x="7845425" y="6469063"/>
              <a:ext cx="85725" cy="82550"/>
            </a:xfrm>
            <a:custGeom>
              <a:avLst/>
              <a:gdLst/>
              <a:ahLst/>
              <a:cxnLst>
                <a:cxn ang="0">
                  <a:pos x="50" y="42"/>
                </a:cxn>
                <a:cxn ang="0">
                  <a:pos x="46" y="42"/>
                </a:cxn>
                <a:cxn ang="0">
                  <a:pos x="46" y="42"/>
                </a:cxn>
                <a:cxn ang="0">
                  <a:pos x="44" y="44"/>
                </a:cxn>
                <a:cxn ang="0">
                  <a:pos x="10" y="44"/>
                </a:cxn>
                <a:cxn ang="0">
                  <a:pos x="10" y="44"/>
                </a:cxn>
                <a:cxn ang="0">
                  <a:pos x="8" y="42"/>
                </a:cxn>
                <a:cxn ang="0">
                  <a:pos x="8" y="10"/>
                </a:cxn>
                <a:cxn ang="0">
                  <a:pos x="8" y="10"/>
                </a:cxn>
                <a:cxn ang="0">
                  <a:pos x="10" y="8"/>
                </a:cxn>
                <a:cxn ang="0">
                  <a:pos x="44" y="8"/>
                </a:cxn>
                <a:cxn ang="0">
                  <a:pos x="44" y="8"/>
                </a:cxn>
                <a:cxn ang="0">
                  <a:pos x="46" y="10"/>
                </a:cxn>
                <a:cxn ang="0">
                  <a:pos x="46" y="42"/>
                </a:cxn>
                <a:cxn ang="0">
                  <a:pos x="50" y="42"/>
                </a:cxn>
                <a:cxn ang="0">
                  <a:pos x="54" y="42"/>
                </a:cxn>
                <a:cxn ang="0">
                  <a:pos x="54" y="10"/>
                </a:cxn>
                <a:cxn ang="0">
                  <a:pos x="54" y="10"/>
                </a:cxn>
                <a:cxn ang="0">
                  <a:pos x="52" y="6"/>
                </a:cxn>
                <a:cxn ang="0">
                  <a:pos x="50" y="2"/>
                </a:cxn>
                <a:cxn ang="0">
                  <a:pos x="48" y="0"/>
                </a:cxn>
                <a:cxn ang="0">
                  <a:pos x="44" y="0"/>
                </a:cxn>
                <a:cxn ang="0">
                  <a:pos x="10" y="0"/>
                </a:cxn>
                <a:cxn ang="0">
                  <a:pos x="10" y="0"/>
                </a:cxn>
                <a:cxn ang="0">
                  <a:pos x="6" y="0"/>
                </a:cxn>
                <a:cxn ang="0">
                  <a:pos x="2" y="2"/>
                </a:cxn>
                <a:cxn ang="0">
                  <a:pos x="0" y="6"/>
                </a:cxn>
                <a:cxn ang="0">
                  <a:pos x="0" y="10"/>
                </a:cxn>
                <a:cxn ang="0">
                  <a:pos x="0" y="42"/>
                </a:cxn>
                <a:cxn ang="0">
                  <a:pos x="0" y="42"/>
                </a:cxn>
                <a:cxn ang="0">
                  <a:pos x="0" y="46"/>
                </a:cxn>
                <a:cxn ang="0">
                  <a:pos x="2" y="50"/>
                </a:cxn>
                <a:cxn ang="0">
                  <a:pos x="6" y="52"/>
                </a:cxn>
                <a:cxn ang="0">
                  <a:pos x="10" y="52"/>
                </a:cxn>
                <a:cxn ang="0">
                  <a:pos x="44" y="52"/>
                </a:cxn>
                <a:cxn ang="0">
                  <a:pos x="44" y="52"/>
                </a:cxn>
                <a:cxn ang="0">
                  <a:pos x="48" y="52"/>
                </a:cxn>
                <a:cxn ang="0">
                  <a:pos x="50" y="50"/>
                </a:cxn>
                <a:cxn ang="0">
                  <a:pos x="52" y="46"/>
                </a:cxn>
                <a:cxn ang="0">
                  <a:pos x="54" y="42"/>
                </a:cxn>
                <a:cxn ang="0">
                  <a:pos x="50" y="42"/>
                </a:cxn>
              </a:cxnLst>
              <a:rect l="0" t="0" r="r" b="b"/>
              <a:pathLst>
                <a:path w="54" h="52">
                  <a:moveTo>
                    <a:pt x="50" y="42"/>
                  </a:moveTo>
                  <a:lnTo>
                    <a:pt x="46" y="42"/>
                  </a:lnTo>
                  <a:lnTo>
                    <a:pt x="46" y="42"/>
                  </a:lnTo>
                  <a:lnTo>
                    <a:pt x="44" y="44"/>
                  </a:lnTo>
                  <a:lnTo>
                    <a:pt x="10" y="44"/>
                  </a:lnTo>
                  <a:lnTo>
                    <a:pt x="10" y="44"/>
                  </a:lnTo>
                  <a:lnTo>
                    <a:pt x="8" y="42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8"/>
                  </a:lnTo>
                  <a:lnTo>
                    <a:pt x="44" y="8"/>
                  </a:lnTo>
                  <a:lnTo>
                    <a:pt x="44" y="8"/>
                  </a:lnTo>
                  <a:lnTo>
                    <a:pt x="46" y="10"/>
                  </a:lnTo>
                  <a:lnTo>
                    <a:pt x="46" y="42"/>
                  </a:lnTo>
                  <a:lnTo>
                    <a:pt x="50" y="42"/>
                  </a:lnTo>
                  <a:lnTo>
                    <a:pt x="54" y="42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52" y="6"/>
                  </a:lnTo>
                  <a:lnTo>
                    <a:pt x="50" y="2"/>
                  </a:lnTo>
                  <a:lnTo>
                    <a:pt x="48" y="0"/>
                  </a:lnTo>
                  <a:lnTo>
                    <a:pt x="44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6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0" y="46"/>
                  </a:lnTo>
                  <a:lnTo>
                    <a:pt x="2" y="50"/>
                  </a:lnTo>
                  <a:lnTo>
                    <a:pt x="6" y="52"/>
                  </a:lnTo>
                  <a:lnTo>
                    <a:pt x="10" y="52"/>
                  </a:lnTo>
                  <a:lnTo>
                    <a:pt x="44" y="52"/>
                  </a:lnTo>
                  <a:lnTo>
                    <a:pt x="44" y="52"/>
                  </a:lnTo>
                  <a:lnTo>
                    <a:pt x="48" y="52"/>
                  </a:lnTo>
                  <a:lnTo>
                    <a:pt x="50" y="50"/>
                  </a:lnTo>
                  <a:lnTo>
                    <a:pt x="52" y="46"/>
                  </a:lnTo>
                  <a:lnTo>
                    <a:pt x="54" y="42"/>
                  </a:lnTo>
                  <a:lnTo>
                    <a:pt x="50" y="42"/>
                  </a:lnTo>
                  <a:close/>
                </a:path>
              </a:pathLst>
            </a:custGeom>
            <a:solidFill>
              <a:srgbClr val="0BCCD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anchor="t" anchorCtr="0" compatLnSpc="1">
              <a:noAutofit/>
            </a:bodyPr>
            <a:lstStyle/>
            <a:p>
              <a:pPr lvl="0" algn="l" fontAlgn="base">
                <a:buClrTx/>
                <a:buSzTx/>
                <a:buFont typeface="Arial" panose="020B0604020202020204" pitchFamily="34" charset="0"/>
              </a:pPr>
              <a:endParaRPr lang="zh-CN" altLang="en-US" sz="1013">
                <a:latin typeface="Calibri" panose="020F0502020204030204" pitchFamily="34" charset="0"/>
                <a:sym typeface="+mn-ea"/>
              </a:endParaRPr>
            </a:p>
          </p:txBody>
        </p:sp>
        <p:sp>
          <p:nvSpPr>
            <p:cNvPr id="78" name="Freeform 1484"/>
            <p:cNvSpPr/>
            <p:nvPr/>
          </p:nvSpPr>
          <p:spPr bwMode="auto">
            <a:xfrm>
              <a:off x="7734300" y="6469063"/>
              <a:ext cx="85725" cy="82550"/>
            </a:xfrm>
            <a:custGeom>
              <a:avLst/>
              <a:gdLst/>
              <a:ahLst/>
              <a:cxnLst>
                <a:cxn ang="0">
                  <a:pos x="50" y="42"/>
                </a:cxn>
                <a:cxn ang="0">
                  <a:pos x="46" y="42"/>
                </a:cxn>
                <a:cxn ang="0">
                  <a:pos x="46" y="42"/>
                </a:cxn>
                <a:cxn ang="0">
                  <a:pos x="44" y="44"/>
                </a:cxn>
                <a:cxn ang="0">
                  <a:pos x="10" y="44"/>
                </a:cxn>
                <a:cxn ang="0">
                  <a:pos x="10" y="44"/>
                </a:cxn>
                <a:cxn ang="0">
                  <a:pos x="8" y="42"/>
                </a:cxn>
                <a:cxn ang="0">
                  <a:pos x="8" y="10"/>
                </a:cxn>
                <a:cxn ang="0">
                  <a:pos x="8" y="10"/>
                </a:cxn>
                <a:cxn ang="0">
                  <a:pos x="10" y="8"/>
                </a:cxn>
                <a:cxn ang="0">
                  <a:pos x="44" y="8"/>
                </a:cxn>
                <a:cxn ang="0">
                  <a:pos x="44" y="8"/>
                </a:cxn>
                <a:cxn ang="0">
                  <a:pos x="46" y="10"/>
                </a:cxn>
                <a:cxn ang="0">
                  <a:pos x="46" y="42"/>
                </a:cxn>
                <a:cxn ang="0">
                  <a:pos x="50" y="42"/>
                </a:cxn>
                <a:cxn ang="0">
                  <a:pos x="54" y="42"/>
                </a:cxn>
                <a:cxn ang="0">
                  <a:pos x="54" y="10"/>
                </a:cxn>
                <a:cxn ang="0">
                  <a:pos x="54" y="10"/>
                </a:cxn>
                <a:cxn ang="0">
                  <a:pos x="54" y="6"/>
                </a:cxn>
                <a:cxn ang="0">
                  <a:pos x="52" y="2"/>
                </a:cxn>
                <a:cxn ang="0">
                  <a:pos x="48" y="0"/>
                </a:cxn>
                <a:cxn ang="0">
                  <a:pos x="44" y="0"/>
                </a:cxn>
                <a:cxn ang="0">
                  <a:pos x="10" y="0"/>
                </a:cxn>
                <a:cxn ang="0">
                  <a:pos x="10" y="0"/>
                </a:cxn>
                <a:cxn ang="0">
                  <a:pos x="6" y="0"/>
                </a:cxn>
                <a:cxn ang="0">
                  <a:pos x="4" y="2"/>
                </a:cxn>
                <a:cxn ang="0">
                  <a:pos x="0" y="6"/>
                </a:cxn>
                <a:cxn ang="0">
                  <a:pos x="0" y="10"/>
                </a:cxn>
                <a:cxn ang="0">
                  <a:pos x="0" y="42"/>
                </a:cxn>
                <a:cxn ang="0">
                  <a:pos x="0" y="42"/>
                </a:cxn>
                <a:cxn ang="0">
                  <a:pos x="0" y="46"/>
                </a:cxn>
                <a:cxn ang="0">
                  <a:pos x="4" y="50"/>
                </a:cxn>
                <a:cxn ang="0">
                  <a:pos x="6" y="52"/>
                </a:cxn>
                <a:cxn ang="0">
                  <a:pos x="10" y="52"/>
                </a:cxn>
                <a:cxn ang="0">
                  <a:pos x="44" y="52"/>
                </a:cxn>
                <a:cxn ang="0">
                  <a:pos x="44" y="52"/>
                </a:cxn>
                <a:cxn ang="0">
                  <a:pos x="48" y="52"/>
                </a:cxn>
                <a:cxn ang="0">
                  <a:pos x="52" y="50"/>
                </a:cxn>
                <a:cxn ang="0">
                  <a:pos x="54" y="46"/>
                </a:cxn>
                <a:cxn ang="0">
                  <a:pos x="54" y="42"/>
                </a:cxn>
                <a:cxn ang="0">
                  <a:pos x="50" y="42"/>
                </a:cxn>
              </a:cxnLst>
              <a:rect l="0" t="0" r="r" b="b"/>
              <a:pathLst>
                <a:path w="54" h="52">
                  <a:moveTo>
                    <a:pt x="50" y="42"/>
                  </a:moveTo>
                  <a:lnTo>
                    <a:pt x="46" y="42"/>
                  </a:lnTo>
                  <a:lnTo>
                    <a:pt x="46" y="42"/>
                  </a:lnTo>
                  <a:lnTo>
                    <a:pt x="44" y="44"/>
                  </a:lnTo>
                  <a:lnTo>
                    <a:pt x="10" y="44"/>
                  </a:lnTo>
                  <a:lnTo>
                    <a:pt x="10" y="44"/>
                  </a:lnTo>
                  <a:lnTo>
                    <a:pt x="8" y="42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8"/>
                  </a:lnTo>
                  <a:lnTo>
                    <a:pt x="44" y="8"/>
                  </a:lnTo>
                  <a:lnTo>
                    <a:pt x="44" y="8"/>
                  </a:lnTo>
                  <a:lnTo>
                    <a:pt x="46" y="10"/>
                  </a:lnTo>
                  <a:lnTo>
                    <a:pt x="46" y="42"/>
                  </a:lnTo>
                  <a:lnTo>
                    <a:pt x="50" y="42"/>
                  </a:lnTo>
                  <a:lnTo>
                    <a:pt x="54" y="42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54" y="6"/>
                  </a:lnTo>
                  <a:lnTo>
                    <a:pt x="52" y="2"/>
                  </a:lnTo>
                  <a:lnTo>
                    <a:pt x="48" y="0"/>
                  </a:lnTo>
                  <a:lnTo>
                    <a:pt x="44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6" y="0"/>
                  </a:lnTo>
                  <a:lnTo>
                    <a:pt x="4" y="2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0" y="46"/>
                  </a:lnTo>
                  <a:lnTo>
                    <a:pt x="4" y="50"/>
                  </a:lnTo>
                  <a:lnTo>
                    <a:pt x="6" y="52"/>
                  </a:lnTo>
                  <a:lnTo>
                    <a:pt x="10" y="52"/>
                  </a:lnTo>
                  <a:lnTo>
                    <a:pt x="44" y="52"/>
                  </a:lnTo>
                  <a:lnTo>
                    <a:pt x="44" y="52"/>
                  </a:lnTo>
                  <a:lnTo>
                    <a:pt x="48" y="52"/>
                  </a:lnTo>
                  <a:lnTo>
                    <a:pt x="52" y="50"/>
                  </a:lnTo>
                  <a:lnTo>
                    <a:pt x="54" y="46"/>
                  </a:lnTo>
                  <a:lnTo>
                    <a:pt x="54" y="42"/>
                  </a:lnTo>
                  <a:lnTo>
                    <a:pt x="50" y="42"/>
                  </a:lnTo>
                  <a:close/>
                </a:path>
              </a:pathLst>
            </a:custGeom>
            <a:solidFill>
              <a:srgbClr val="0BCCD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anchor="t" anchorCtr="0" compatLnSpc="1">
              <a:noAutofit/>
            </a:bodyPr>
            <a:lstStyle/>
            <a:p>
              <a:pPr lvl="0" algn="l" fontAlgn="base">
                <a:buClrTx/>
                <a:buSzTx/>
                <a:buFont typeface="Arial" panose="020B0604020202020204" pitchFamily="34" charset="0"/>
              </a:pPr>
              <a:endParaRPr lang="zh-CN" altLang="en-US" sz="1013">
                <a:latin typeface="Calibri" panose="020F0502020204030204" pitchFamily="34" charset="0"/>
                <a:sym typeface="+mn-ea"/>
              </a:endParaRPr>
            </a:p>
          </p:txBody>
        </p:sp>
        <p:sp>
          <p:nvSpPr>
            <p:cNvPr id="79" name="Freeform 1499"/>
            <p:cNvSpPr/>
            <p:nvPr/>
          </p:nvSpPr>
          <p:spPr bwMode="auto">
            <a:xfrm>
              <a:off x="7696200" y="6538913"/>
              <a:ext cx="298450" cy="44450"/>
            </a:xfrm>
            <a:custGeom>
              <a:avLst/>
              <a:gdLst/>
              <a:ahLst/>
              <a:cxnLst>
                <a:cxn ang="0">
                  <a:pos x="184" y="14"/>
                </a:cxn>
                <a:cxn ang="0">
                  <a:pos x="180" y="14"/>
                </a:cxn>
                <a:cxn ang="0">
                  <a:pos x="180" y="14"/>
                </a:cxn>
                <a:cxn ang="0">
                  <a:pos x="178" y="18"/>
                </a:cxn>
                <a:cxn ang="0">
                  <a:pos x="174" y="20"/>
                </a:cxn>
                <a:cxn ang="0">
                  <a:pos x="14" y="20"/>
                </a:cxn>
                <a:cxn ang="0">
                  <a:pos x="14" y="20"/>
                </a:cxn>
                <a:cxn ang="0">
                  <a:pos x="10" y="18"/>
                </a:cxn>
                <a:cxn ang="0">
                  <a:pos x="8" y="14"/>
                </a:cxn>
                <a:cxn ang="0">
                  <a:pos x="8" y="14"/>
                </a:cxn>
                <a:cxn ang="0">
                  <a:pos x="10" y="10"/>
                </a:cxn>
                <a:cxn ang="0">
                  <a:pos x="14" y="8"/>
                </a:cxn>
                <a:cxn ang="0">
                  <a:pos x="174" y="8"/>
                </a:cxn>
                <a:cxn ang="0">
                  <a:pos x="174" y="8"/>
                </a:cxn>
                <a:cxn ang="0">
                  <a:pos x="178" y="10"/>
                </a:cxn>
                <a:cxn ang="0">
                  <a:pos x="180" y="14"/>
                </a:cxn>
                <a:cxn ang="0">
                  <a:pos x="184" y="14"/>
                </a:cxn>
                <a:cxn ang="0">
                  <a:pos x="188" y="14"/>
                </a:cxn>
                <a:cxn ang="0">
                  <a:pos x="188" y="14"/>
                </a:cxn>
                <a:cxn ang="0">
                  <a:pos x="186" y="8"/>
                </a:cxn>
                <a:cxn ang="0">
                  <a:pos x="184" y="4"/>
                </a:cxn>
                <a:cxn ang="0">
                  <a:pos x="180" y="2"/>
                </a:cxn>
                <a:cxn ang="0">
                  <a:pos x="174" y="0"/>
                </a:cxn>
                <a:cxn ang="0">
                  <a:pos x="14" y="0"/>
                </a:cxn>
                <a:cxn ang="0">
                  <a:pos x="14" y="0"/>
                </a:cxn>
                <a:cxn ang="0">
                  <a:pos x="8" y="2"/>
                </a:cxn>
                <a:cxn ang="0">
                  <a:pos x="4" y="4"/>
                </a:cxn>
                <a:cxn ang="0">
                  <a:pos x="0" y="8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0" y="20"/>
                </a:cxn>
                <a:cxn ang="0">
                  <a:pos x="4" y="24"/>
                </a:cxn>
                <a:cxn ang="0">
                  <a:pos x="8" y="26"/>
                </a:cxn>
                <a:cxn ang="0">
                  <a:pos x="14" y="28"/>
                </a:cxn>
                <a:cxn ang="0">
                  <a:pos x="174" y="28"/>
                </a:cxn>
                <a:cxn ang="0">
                  <a:pos x="174" y="28"/>
                </a:cxn>
                <a:cxn ang="0">
                  <a:pos x="180" y="26"/>
                </a:cxn>
                <a:cxn ang="0">
                  <a:pos x="184" y="24"/>
                </a:cxn>
                <a:cxn ang="0">
                  <a:pos x="186" y="20"/>
                </a:cxn>
                <a:cxn ang="0">
                  <a:pos x="188" y="14"/>
                </a:cxn>
                <a:cxn ang="0">
                  <a:pos x="184" y="14"/>
                </a:cxn>
              </a:cxnLst>
              <a:rect l="0" t="0" r="r" b="b"/>
              <a:pathLst>
                <a:path w="188" h="28">
                  <a:moveTo>
                    <a:pt x="184" y="14"/>
                  </a:moveTo>
                  <a:lnTo>
                    <a:pt x="180" y="14"/>
                  </a:lnTo>
                  <a:lnTo>
                    <a:pt x="180" y="14"/>
                  </a:lnTo>
                  <a:lnTo>
                    <a:pt x="178" y="18"/>
                  </a:lnTo>
                  <a:lnTo>
                    <a:pt x="174" y="20"/>
                  </a:lnTo>
                  <a:lnTo>
                    <a:pt x="14" y="20"/>
                  </a:lnTo>
                  <a:lnTo>
                    <a:pt x="14" y="20"/>
                  </a:lnTo>
                  <a:lnTo>
                    <a:pt x="10" y="18"/>
                  </a:lnTo>
                  <a:lnTo>
                    <a:pt x="8" y="14"/>
                  </a:lnTo>
                  <a:lnTo>
                    <a:pt x="8" y="14"/>
                  </a:lnTo>
                  <a:lnTo>
                    <a:pt x="10" y="10"/>
                  </a:lnTo>
                  <a:lnTo>
                    <a:pt x="14" y="8"/>
                  </a:lnTo>
                  <a:lnTo>
                    <a:pt x="174" y="8"/>
                  </a:lnTo>
                  <a:lnTo>
                    <a:pt x="174" y="8"/>
                  </a:lnTo>
                  <a:lnTo>
                    <a:pt x="178" y="10"/>
                  </a:lnTo>
                  <a:lnTo>
                    <a:pt x="180" y="14"/>
                  </a:lnTo>
                  <a:lnTo>
                    <a:pt x="184" y="14"/>
                  </a:lnTo>
                  <a:lnTo>
                    <a:pt x="188" y="14"/>
                  </a:lnTo>
                  <a:lnTo>
                    <a:pt x="188" y="14"/>
                  </a:lnTo>
                  <a:lnTo>
                    <a:pt x="186" y="8"/>
                  </a:lnTo>
                  <a:lnTo>
                    <a:pt x="184" y="4"/>
                  </a:lnTo>
                  <a:lnTo>
                    <a:pt x="180" y="2"/>
                  </a:lnTo>
                  <a:lnTo>
                    <a:pt x="17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8" y="2"/>
                  </a:lnTo>
                  <a:lnTo>
                    <a:pt x="4" y="4"/>
                  </a:lnTo>
                  <a:lnTo>
                    <a:pt x="0" y="8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20"/>
                  </a:lnTo>
                  <a:lnTo>
                    <a:pt x="4" y="24"/>
                  </a:lnTo>
                  <a:lnTo>
                    <a:pt x="8" y="26"/>
                  </a:lnTo>
                  <a:lnTo>
                    <a:pt x="14" y="28"/>
                  </a:lnTo>
                  <a:lnTo>
                    <a:pt x="174" y="28"/>
                  </a:lnTo>
                  <a:lnTo>
                    <a:pt x="174" y="28"/>
                  </a:lnTo>
                  <a:lnTo>
                    <a:pt x="180" y="26"/>
                  </a:lnTo>
                  <a:lnTo>
                    <a:pt x="184" y="24"/>
                  </a:lnTo>
                  <a:lnTo>
                    <a:pt x="186" y="20"/>
                  </a:lnTo>
                  <a:lnTo>
                    <a:pt x="188" y="14"/>
                  </a:lnTo>
                  <a:lnTo>
                    <a:pt x="184" y="14"/>
                  </a:lnTo>
                  <a:close/>
                </a:path>
              </a:pathLst>
            </a:custGeom>
            <a:solidFill>
              <a:srgbClr val="0BCCD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anchor="t" anchorCtr="0" compatLnSpc="1">
              <a:noAutofit/>
            </a:bodyPr>
            <a:lstStyle/>
            <a:p>
              <a:pPr lvl="0" algn="l" fontAlgn="base">
                <a:buClrTx/>
                <a:buSzTx/>
                <a:buFont typeface="Arial" panose="020B0604020202020204" pitchFamily="34" charset="0"/>
              </a:pPr>
              <a:endParaRPr lang="zh-CN" altLang="en-US" sz="1013">
                <a:latin typeface="Calibri" panose="020F0502020204030204" pitchFamily="34" charset="0"/>
                <a:sym typeface="+mn-ea"/>
              </a:endParaRPr>
            </a:p>
          </p:txBody>
        </p:sp>
        <p:sp>
          <p:nvSpPr>
            <p:cNvPr id="80" name="Freeform 1500"/>
            <p:cNvSpPr/>
            <p:nvPr/>
          </p:nvSpPr>
          <p:spPr bwMode="auto">
            <a:xfrm>
              <a:off x="7931150" y="6570663"/>
              <a:ext cx="12700" cy="7620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0" y="48"/>
                </a:cxn>
                <a:cxn ang="0">
                  <a:pos x="4" y="48"/>
                </a:cxn>
                <a:cxn ang="0">
                  <a:pos x="4" y="48"/>
                </a:cxn>
                <a:cxn ang="0">
                  <a:pos x="6" y="48"/>
                </a:cxn>
                <a:cxn ang="0">
                  <a:pos x="8" y="44"/>
                </a:cxn>
                <a:cxn ang="0">
                  <a:pos x="8" y="4"/>
                </a:cxn>
                <a:cxn ang="0">
                  <a:pos x="8" y="4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4"/>
                </a:cxn>
              </a:cxnLst>
              <a:rect l="0" t="0" r="r" b="b"/>
              <a:pathLst>
                <a:path w="8" h="48">
                  <a:moveTo>
                    <a:pt x="0" y="4"/>
                  </a:moveTo>
                  <a:lnTo>
                    <a:pt x="0" y="44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4" y="48"/>
                  </a:lnTo>
                  <a:lnTo>
                    <a:pt x="4" y="48"/>
                  </a:lnTo>
                  <a:lnTo>
                    <a:pt x="6" y="48"/>
                  </a:lnTo>
                  <a:lnTo>
                    <a:pt x="8" y="44"/>
                  </a:lnTo>
                  <a:lnTo>
                    <a:pt x="8" y="4"/>
                  </a:lnTo>
                  <a:lnTo>
                    <a:pt x="8" y="4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BCCD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anchor="t" anchorCtr="0" compatLnSpc="1">
              <a:noAutofit/>
            </a:bodyPr>
            <a:lstStyle/>
            <a:p>
              <a:pPr lvl="0" algn="l" fontAlgn="base">
                <a:buClrTx/>
                <a:buSzTx/>
                <a:buFont typeface="Arial" panose="020B0604020202020204" pitchFamily="34" charset="0"/>
              </a:pPr>
              <a:endParaRPr lang="zh-CN" altLang="en-US" sz="1013">
                <a:latin typeface="Calibri" panose="020F0502020204030204" pitchFamily="34" charset="0"/>
                <a:sym typeface="+mn-ea"/>
              </a:endParaRPr>
            </a:p>
          </p:txBody>
        </p:sp>
        <p:sp>
          <p:nvSpPr>
            <p:cNvPr id="81" name="Freeform 1501"/>
            <p:cNvSpPr/>
            <p:nvPr/>
          </p:nvSpPr>
          <p:spPr bwMode="auto">
            <a:xfrm>
              <a:off x="7931150" y="6570663"/>
              <a:ext cx="12700" cy="7620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0" y="48"/>
                </a:cxn>
                <a:cxn ang="0">
                  <a:pos x="4" y="48"/>
                </a:cxn>
                <a:cxn ang="0">
                  <a:pos x="4" y="48"/>
                </a:cxn>
                <a:cxn ang="0">
                  <a:pos x="6" y="48"/>
                </a:cxn>
                <a:cxn ang="0">
                  <a:pos x="8" y="44"/>
                </a:cxn>
                <a:cxn ang="0">
                  <a:pos x="8" y="4"/>
                </a:cxn>
                <a:cxn ang="0">
                  <a:pos x="8" y="4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4"/>
                </a:cxn>
              </a:cxnLst>
              <a:rect l="0" t="0" r="r" b="b"/>
              <a:pathLst>
                <a:path w="8" h="48">
                  <a:moveTo>
                    <a:pt x="0" y="4"/>
                  </a:moveTo>
                  <a:lnTo>
                    <a:pt x="0" y="44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4" y="48"/>
                  </a:lnTo>
                  <a:lnTo>
                    <a:pt x="4" y="48"/>
                  </a:lnTo>
                  <a:lnTo>
                    <a:pt x="6" y="48"/>
                  </a:lnTo>
                  <a:lnTo>
                    <a:pt x="8" y="44"/>
                  </a:lnTo>
                  <a:lnTo>
                    <a:pt x="8" y="4"/>
                  </a:lnTo>
                  <a:lnTo>
                    <a:pt x="8" y="4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4"/>
                  </a:lnTo>
                </a:path>
              </a:pathLst>
            </a:custGeom>
            <a:solidFill>
              <a:srgbClr val="0BCCD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anchor="t" anchorCtr="0" compatLnSpc="1">
              <a:noAutofit/>
            </a:bodyPr>
            <a:lstStyle/>
            <a:p>
              <a:pPr lvl="0" algn="l" fontAlgn="base">
                <a:buClrTx/>
                <a:buSzTx/>
                <a:buFont typeface="Arial" panose="020B0604020202020204" pitchFamily="34" charset="0"/>
              </a:pPr>
              <a:endParaRPr lang="zh-CN" altLang="en-US" sz="1013">
                <a:latin typeface="Calibri" panose="020F0502020204030204" pitchFamily="34" charset="0"/>
                <a:sym typeface="+mn-ea"/>
              </a:endParaRPr>
            </a:p>
          </p:txBody>
        </p:sp>
      </p:grpSp>
      <p:sp>
        <p:nvSpPr>
          <p:cNvPr id="38" name="椭圆 37"/>
          <p:cNvSpPr/>
          <p:nvPr/>
        </p:nvSpPr>
        <p:spPr>
          <a:xfrm>
            <a:off x="4854467" y="2480789"/>
            <a:ext cx="682985" cy="586179"/>
          </a:xfrm>
          <a:prstGeom prst="ellipse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noAutofit/>
          </a:bodyPr>
          <a:lstStyle/>
          <a:p>
            <a:pPr lvl="0" algn="ctr" fontAlgn="base">
              <a:buClrTx/>
              <a:buSzTx/>
              <a:buFont typeface="Arial" panose="020B0604020202020204" pitchFamily="34" charset="0"/>
              <a:buNone/>
            </a:pPr>
            <a:r>
              <a:rPr lang="zh-CN" altLang="en-US" sz="1013" dirty="0">
                <a:solidFill>
                  <a:schemeClr val="bg1"/>
                </a:solidFill>
                <a:sym typeface="+mn-ea"/>
              </a:rPr>
              <a:t>泛在学习</a:t>
            </a:r>
          </a:p>
        </p:txBody>
      </p:sp>
      <p:sp>
        <p:nvSpPr>
          <p:cNvPr id="39" name="椭圆 38"/>
          <p:cNvSpPr/>
          <p:nvPr/>
        </p:nvSpPr>
        <p:spPr>
          <a:xfrm>
            <a:off x="2704214" y="2536595"/>
            <a:ext cx="720803" cy="588342"/>
          </a:xfrm>
          <a:prstGeom prst="ellipse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noAutofit/>
          </a:bodyPr>
          <a:lstStyle/>
          <a:p>
            <a:pPr lvl="0" algn="ctr" fontAlgn="base">
              <a:buClrTx/>
              <a:buSzTx/>
              <a:buFont typeface="Arial" panose="020B0604020202020204" pitchFamily="34" charset="0"/>
            </a:pPr>
            <a:r>
              <a:rPr lang="zh-CN" altLang="en-US" sz="1013" dirty="0">
                <a:solidFill>
                  <a:schemeClr val="bg1"/>
                </a:solidFill>
                <a:sym typeface="+mn-ea"/>
              </a:rPr>
              <a:t>智能</a:t>
            </a:r>
          </a:p>
          <a:p>
            <a:pPr lvl="0" algn="ctr" fontAlgn="base">
              <a:buClrTx/>
              <a:buSzTx/>
              <a:buFont typeface="Arial" panose="020B0604020202020204" pitchFamily="34" charset="0"/>
            </a:pPr>
            <a:r>
              <a:rPr lang="zh-CN" altLang="en-US" sz="1013" dirty="0">
                <a:solidFill>
                  <a:schemeClr val="bg1"/>
                </a:solidFill>
                <a:sym typeface="+mn-ea"/>
              </a:rPr>
              <a:t>交互</a:t>
            </a:r>
          </a:p>
        </p:txBody>
      </p:sp>
      <p:sp>
        <p:nvSpPr>
          <p:cNvPr id="40" name="椭圆 39"/>
          <p:cNvSpPr/>
          <p:nvPr/>
        </p:nvSpPr>
        <p:spPr>
          <a:xfrm>
            <a:off x="6863802" y="2549573"/>
            <a:ext cx="676682" cy="617327"/>
          </a:xfrm>
          <a:prstGeom prst="ellipse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noAutofit/>
          </a:bodyPr>
          <a:lstStyle/>
          <a:p>
            <a:pPr lvl="0" algn="ctr" fontAlgn="base">
              <a:buClrTx/>
              <a:buSzTx/>
              <a:buFont typeface="Arial" panose="020B0604020202020204" pitchFamily="34" charset="0"/>
              <a:buNone/>
            </a:pPr>
            <a:r>
              <a:rPr lang="zh-CN" altLang="en-US" sz="1013">
                <a:solidFill>
                  <a:schemeClr val="bg1"/>
                </a:solidFill>
                <a:sym typeface="+mn-ea"/>
              </a:rPr>
              <a:t>智慧大脑</a:t>
            </a:r>
          </a:p>
        </p:txBody>
      </p:sp>
      <p:sp>
        <p:nvSpPr>
          <p:cNvPr id="41" name="Freeform 150"/>
          <p:cNvSpPr>
            <a:spLocks noEditPoints="1"/>
          </p:cNvSpPr>
          <p:nvPr/>
        </p:nvSpPr>
        <p:spPr bwMode="auto">
          <a:xfrm>
            <a:off x="7729577" y="3720201"/>
            <a:ext cx="231413" cy="189914"/>
          </a:xfrm>
          <a:custGeom>
            <a:avLst/>
            <a:gdLst/>
            <a:ahLst/>
            <a:cxnLst>
              <a:cxn ang="0">
                <a:pos x="3872" y="13772"/>
              </a:cxn>
              <a:cxn ang="0">
                <a:pos x="3080" y="12012"/>
              </a:cxn>
              <a:cxn ang="0">
                <a:pos x="1496" y="10560"/>
              </a:cxn>
              <a:cxn ang="0">
                <a:pos x="484" y="8888"/>
              </a:cxn>
              <a:cxn ang="0">
                <a:pos x="44" y="7128"/>
              </a:cxn>
              <a:cxn ang="0">
                <a:pos x="88" y="5324"/>
              </a:cxn>
              <a:cxn ang="0">
                <a:pos x="660" y="3608"/>
              </a:cxn>
              <a:cxn ang="0">
                <a:pos x="1628" y="2156"/>
              </a:cxn>
              <a:cxn ang="0">
                <a:pos x="2948" y="1012"/>
              </a:cxn>
              <a:cxn ang="0">
                <a:pos x="4664" y="308"/>
              </a:cxn>
              <a:cxn ang="0">
                <a:pos x="6688" y="0"/>
              </a:cxn>
              <a:cxn ang="0">
                <a:pos x="8800" y="308"/>
              </a:cxn>
              <a:cxn ang="0">
                <a:pos x="10824" y="1188"/>
              </a:cxn>
              <a:cxn ang="0">
                <a:pos x="12672" y="2816"/>
              </a:cxn>
              <a:cxn ang="0">
                <a:pos x="13156" y="4048"/>
              </a:cxn>
              <a:cxn ang="0">
                <a:pos x="12980" y="5852"/>
              </a:cxn>
              <a:cxn ang="0">
                <a:pos x="12936" y="7172"/>
              </a:cxn>
              <a:cxn ang="0">
                <a:pos x="12980" y="10912"/>
              </a:cxn>
              <a:cxn ang="0">
                <a:pos x="12936" y="12848"/>
              </a:cxn>
              <a:cxn ang="0">
                <a:pos x="12144" y="13288"/>
              </a:cxn>
              <a:cxn ang="0">
                <a:pos x="5588" y="9416"/>
              </a:cxn>
              <a:cxn ang="0">
                <a:pos x="3520" y="8051"/>
              </a:cxn>
              <a:cxn ang="0">
                <a:pos x="3432" y="8492"/>
              </a:cxn>
              <a:cxn ang="0">
                <a:pos x="5500" y="9988"/>
              </a:cxn>
              <a:cxn ang="0">
                <a:pos x="5720" y="9636"/>
              </a:cxn>
              <a:cxn ang="0">
                <a:pos x="10692" y="5456"/>
              </a:cxn>
              <a:cxn ang="0">
                <a:pos x="5544" y="2552"/>
              </a:cxn>
              <a:cxn ang="0">
                <a:pos x="5544" y="2552"/>
              </a:cxn>
              <a:cxn ang="0">
                <a:pos x="6512" y="2288"/>
              </a:cxn>
              <a:cxn ang="0">
                <a:pos x="10076" y="2992"/>
              </a:cxn>
              <a:cxn ang="0">
                <a:pos x="8976" y="1892"/>
              </a:cxn>
              <a:cxn ang="0">
                <a:pos x="6028" y="8668"/>
              </a:cxn>
              <a:cxn ang="0">
                <a:pos x="3960" y="7304"/>
              </a:cxn>
              <a:cxn ang="0">
                <a:pos x="3872" y="7744"/>
              </a:cxn>
              <a:cxn ang="0">
                <a:pos x="5940" y="9240"/>
              </a:cxn>
              <a:cxn ang="0">
                <a:pos x="6160" y="8844"/>
              </a:cxn>
              <a:cxn ang="0">
                <a:pos x="7392" y="3256"/>
              </a:cxn>
              <a:cxn ang="0">
                <a:pos x="5764" y="3300"/>
              </a:cxn>
              <a:cxn ang="0">
                <a:pos x="4796" y="4268"/>
              </a:cxn>
              <a:cxn ang="0">
                <a:pos x="4708" y="5588"/>
              </a:cxn>
              <a:cxn ang="0">
                <a:pos x="4576" y="7128"/>
              </a:cxn>
              <a:cxn ang="0">
                <a:pos x="7084" y="7304"/>
              </a:cxn>
              <a:cxn ang="0">
                <a:pos x="8448" y="6556"/>
              </a:cxn>
              <a:cxn ang="0">
                <a:pos x="8932" y="5500"/>
              </a:cxn>
              <a:cxn ang="0">
                <a:pos x="8448" y="4004"/>
              </a:cxn>
              <a:cxn ang="0">
                <a:pos x="3652" y="9108"/>
              </a:cxn>
              <a:cxn ang="0">
                <a:pos x="3872" y="9856"/>
              </a:cxn>
              <a:cxn ang="0">
                <a:pos x="4664" y="9944"/>
              </a:cxn>
            </a:cxnLst>
            <a:rect l="0" t="0" r="r" b="b"/>
            <a:pathLst>
              <a:path w="13596" h="16280">
                <a:moveTo>
                  <a:pt x="3784" y="16280"/>
                </a:moveTo>
                <a:lnTo>
                  <a:pt x="3872" y="15268"/>
                </a:lnTo>
                <a:lnTo>
                  <a:pt x="3872" y="14256"/>
                </a:lnTo>
                <a:lnTo>
                  <a:pt x="3872" y="13772"/>
                </a:lnTo>
                <a:lnTo>
                  <a:pt x="3784" y="13244"/>
                </a:lnTo>
                <a:lnTo>
                  <a:pt x="3696" y="12760"/>
                </a:lnTo>
                <a:lnTo>
                  <a:pt x="3608" y="12320"/>
                </a:lnTo>
                <a:lnTo>
                  <a:pt x="3080" y="12012"/>
                </a:lnTo>
                <a:lnTo>
                  <a:pt x="2640" y="11660"/>
                </a:lnTo>
                <a:lnTo>
                  <a:pt x="2200" y="11307"/>
                </a:lnTo>
                <a:lnTo>
                  <a:pt x="1848" y="10956"/>
                </a:lnTo>
                <a:lnTo>
                  <a:pt x="1496" y="10560"/>
                </a:lnTo>
                <a:lnTo>
                  <a:pt x="1188" y="10164"/>
                </a:lnTo>
                <a:lnTo>
                  <a:pt x="924" y="9768"/>
                </a:lnTo>
                <a:lnTo>
                  <a:pt x="704" y="9328"/>
                </a:lnTo>
                <a:lnTo>
                  <a:pt x="484" y="8888"/>
                </a:lnTo>
                <a:lnTo>
                  <a:pt x="308" y="8448"/>
                </a:lnTo>
                <a:lnTo>
                  <a:pt x="176" y="8008"/>
                </a:lnTo>
                <a:lnTo>
                  <a:pt x="88" y="7568"/>
                </a:lnTo>
                <a:lnTo>
                  <a:pt x="44" y="7128"/>
                </a:lnTo>
                <a:lnTo>
                  <a:pt x="0" y="6644"/>
                </a:lnTo>
                <a:lnTo>
                  <a:pt x="0" y="6204"/>
                </a:lnTo>
                <a:lnTo>
                  <a:pt x="44" y="5764"/>
                </a:lnTo>
                <a:lnTo>
                  <a:pt x="88" y="5324"/>
                </a:lnTo>
                <a:lnTo>
                  <a:pt x="220" y="4884"/>
                </a:lnTo>
                <a:lnTo>
                  <a:pt x="308" y="4444"/>
                </a:lnTo>
                <a:lnTo>
                  <a:pt x="484" y="4048"/>
                </a:lnTo>
                <a:lnTo>
                  <a:pt x="660" y="3608"/>
                </a:lnTo>
                <a:lnTo>
                  <a:pt x="836" y="3212"/>
                </a:lnTo>
                <a:lnTo>
                  <a:pt x="1056" y="2860"/>
                </a:lnTo>
                <a:lnTo>
                  <a:pt x="1320" y="2508"/>
                </a:lnTo>
                <a:lnTo>
                  <a:pt x="1628" y="2156"/>
                </a:lnTo>
                <a:lnTo>
                  <a:pt x="1892" y="1848"/>
                </a:lnTo>
                <a:lnTo>
                  <a:pt x="2244" y="1540"/>
                </a:lnTo>
                <a:lnTo>
                  <a:pt x="2596" y="1276"/>
                </a:lnTo>
                <a:lnTo>
                  <a:pt x="2948" y="1012"/>
                </a:lnTo>
                <a:lnTo>
                  <a:pt x="3344" y="792"/>
                </a:lnTo>
                <a:lnTo>
                  <a:pt x="3740" y="616"/>
                </a:lnTo>
                <a:lnTo>
                  <a:pt x="4180" y="484"/>
                </a:lnTo>
                <a:lnTo>
                  <a:pt x="4664" y="308"/>
                </a:lnTo>
                <a:lnTo>
                  <a:pt x="5148" y="176"/>
                </a:lnTo>
                <a:lnTo>
                  <a:pt x="5632" y="88"/>
                </a:lnTo>
                <a:lnTo>
                  <a:pt x="6160" y="44"/>
                </a:lnTo>
                <a:lnTo>
                  <a:pt x="6688" y="0"/>
                </a:lnTo>
                <a:lnTo>
                  <a:pt x="7216" y="44"/>
                </a:lnTo>
                <a:lnTo>
                  <a:pt x="7744" y="88"/>
                </a:lnTo>
                <a:lnTo>
                  <a:pt x="8272" y="176"/>
                </a:lnTo>
                <a:lnTo>
                  <a:pt x="8800" y="308"/>
                </a:lnTo>
                <a:lnTo>
                  <a:pt x="9328" y="484"/>
                </a:lnTo>
                <a:lnTo>
                  <a:pt x="9856" y="660"/>
                </a:lnTo>
                <a:lnTo>
                  <a:pt x="10340" y="924"/>
                </a:lnTo>
                <a:lnTo>
                  <a:pt x="10824" y="1188"/>
                </a:lnTo>
                <a:lnTo>
                  <a:pt x="11308" y="1496"/>
                </a:lnTo>
                <a:lnTo>
                  <a:pt x="11748" y="1848"/>
                </a:lnTo>
                <a:lnTo>
                  <a:pt x="12188" y="2244"/>
                </a:lnTo>
                <a:lnTo>
                  <a:pt x="12672" y="2816"/>
                </a:lnTo>
                <a:lnTo>
                  <a:pt x="12980" y="3256"/>
                </a:lnTo>
                <a:lnTo>
                  <a:pt x="13112" y="3608"/>
                </a:lnTo>
                <a:lnTo>
                  <a:pt x="13200" y="3872"/>
                </a:lnTo>
                <a:lnTo>
                  <a:pt x="13156" y="4048"/>
                </a:lnTo>
                <a:lnTo>
                  <a:pt x="13112" y="4180"/>
                </a:lnTo>
                <a:lnTo>
                  <a:pt x="12980" y="4268"/>
                </a:lnTo>
                <a:lnTo>
                  <a:pt x="12672" y="4444"/>
                </a:lnTo>
                <a:lnTo>
                  <a:pt x="12980" y="5852"/>
                </a:lnTo>
                <a:lnTo>
                  <a:pt x="13112" y="6468"/>
                </a:lnTo>
                <a:lnTo>
                  <a:pt x="13156" y="6776"/>
                </a:lnTo>
                <a:lnTo>
                  <a:pt x="13068" y="6996"/>
                </a:lnTo>
                <a:lnTo>
                  <a:pt x="12936" y="7172"/>
                </a:lnTo>
                <a:lnTo>
                  <a:pt x="12804" y="7304"/>
                </a:lnTo>
                <a:lnTo>
                  <a:pt x="13596" y="9988"/>
                </a:lnTo>
                <a:lnTo>
                  <a:pt x="12892" y="10252"/>
                </a:lnTo>
                <a:lnTo>
                  <a:pt x="12980" y="10912"/>
                </a:lnTo>
                <a:lnTo>
                  <a:pt x="13068" y="11484"/>
                </a:lnTo>
                <a:lnTo>
                  <a:pt x="13068" y="12056"/>
                </a:lnTo>
                <a:lnTo>
                  <a:pt x="13024" y="12672"/>
                </a:lnTo>
                <a:lnTo>
                  <a:pt x="12936" y="12848"/>
                </a:lnTo>
                <a:lnTo>
                  <a:pt x="12760" y="13024"/>
                </a:lnTo>
                <a:lnTo>
                  <a:pt x="12452" y="13200"/>
                </a:lnTo>
                <a:lnTo>
                  <a:pt x="12320" y="13244"/>
                </a:lnTo>
                <a:lnTo>
                  <a:pt x="12144" y="13288"/>
                </a:lnTo>
                <a:lnTo>
                  <a:pt x="9768" y="13420"/>
                </a:lnTo>
                <a:lnTo>
                  <a:pt x="9944" y="16280"/>
                </a:lnTo>
                <a:lnTo>
                  <a:pt x="3784" y="16280"/>
                </a:lnTo>
                <a:close/>
                <a:moveTo>
                  <a:pt x="5588" y="9416"/>
                </a:moveTo>
                <a:lnTo>
                  <a:pt x="3828" y="8096"/>
                </a:lnTo>
                <a:lnTo>
                  <a:pt x="3696" y="8008"/>
                </a:lnTo>
                <a:lnTo>
                  <a:pt x="3608" y="8008"/>
                </a:lnTo>
                <a:lnTo>
                  <a:pt x="3520" y="8051"/>
                </a:lnTo>
                <a:lnTo>
                  <a:pt x="3432" y="8140"/>
                </a:lnTo>
                <a:lnTo>
                  <a:pt x="3388" y="8272"/>
                </a:lnTo>
                <a:lnTo>
                  <a:pt x="3388" y="8404"/>
                </a:lnTo>
                <a:lnTo>
                  <a:pt x="3432" y="8492"/>
                </a:lnTo>
                <a:lnTo>
                  <a:pt x="3520" y="8624"/>
                </a:lnTo>
                <a:lnTo>
                  <a:pt x="5280" y="9944"/>
                </a:lnTo>
                <a:lnTo>
                  <a:pt x="5368" y="9988"/>
                </a:lnTo>
                <a:lnTo>
                  <a:pt x="5500" y="9988"/>
                </a:lnTo>
                <a:lnTo>
                  <a:pt x="5588" y="9944"/>
                </a:lnTo>
                <a:lnTo>
                  <a:pt x="5676" y="9856"/>
                </a:lnTo>
                <a:lnTo>
                  <a:pt x="5720" y="9768"/>
                </a:lnTo>
                <a:lnTo>
                  <a:pt x="5720" y="9636"/>
                </a:lnTo>
                <a:lnTo>
                  <a:pt x="5676" y="9504"/>
                </a:lnTo>
                <a:lnTo>
                  <a:pt x="5588" y="9416"/>
                </a:lnTo>
                <a:close/>
                <a:moveTo>
                  <a:pt x="9592" y="5456"/>
                </a:moveTo>
                <a:lnTo>
                  <a:pt x="10692" y="5456"/>
                </a:lnTo>
                <a:lnTo>
                  <a:pt x="10692" y="4972"/>
                </a:lnTo>
                <a:lnTo>
                  <a:pt x="9592" y="4972"/>
                </a:lnTo>
                <a:lnTo>
                  <a:pt x="9592" y="5456"/>
                </a:lnTo>
                <a:close/>
                <a:moveTo>
                  <a:pt x="5544" y="2552"/>
                </a:moveTo>
                <a:lnTo>
                  <a:pt x="4972" y="1584"/>
                </a:lnTo>
                <a:lnTo>
                  <a:pt x="4532" y="1848"/>
                </a:lnTo>
                <a:lnTo>
                  <a:pt x="5104" y="2816"/>
                </a:lnTo>
                <a:lnTo>
                  <a:pt x="5544" y="2552"/>
                </a:lnTo>
                <a:close/>
                <a:moveTo>
                  <a:pt x="6996" y="2288"/>
                </a:moveTo>
                <a:lnTo>
                  <a:pt x="6996" y="1188"/>
                </a:lnTo>
                <a:lnTo>
                  <a:pt x="6512" y="1188"/>
                </a:lnTo>
                <a:lnTo>
                  <a:pt x="6512" y="2288"/>
                </a:lnTo>
                <a:lnTo>
                  <a:pt x="6996" y="2288"/>
                </a:lnTo>
                <a:close/>
                <a:moveTo>
                  <a:pt x="9372" y="4004"/>
                </a:moveTo>
                <a:lnTo>
                  <a:pt x="10296" y="3432"/>
                </a:lnTo>
                <a:lnTo>
                  <a:pt x="10076" y="2992"/>
                </a:lnTo>
                <a:lnTo>
                  <a:pt x="9108" y="3564"/>
                </a:lnTo>
                <a:lnTo>
                  <a:pt x="9372" y="4004"/>
                </a:lnTo>
                <a:close/>
                <a:moveTo>
                  <a:pt x="8404" y="2816"/>
                </a:moveTo>
                <a:lnTo>
                  <a:pt x="8976" y="1892"/>
                </a:lnTo>
                <a:lnTo>
                  <a:pt x="8536" y="1628"/>
                </a:lnTo>
                <a:lnTo>
                  <a:pt x="7964" y="2596"/>
                </a:lnTo>
                <a:lnTo>
                  <a:pt x="8404" y="2816"/>
                </a:lnTo>
                <a:close/>
                <a:moveTo>
                  <a:pt x="6028" y="8668"/>
                </a:moveTo>
                <a:lnTo>
                  <a:pt x="4268" y="7304"/>
                </a:lnTo>
                <a:lnTo>
                  <a:pt x="4136" y="7260"/>
                </a:lnTo>
                <a:lnTo>
                  <a:pt x="4048" y="7260"/>
                </a:lnTo>
                <a:lnTo>
                  <a:pt x="3960" y="7304"/>
                </a:lnTo>
                <a:lnTo>
                  <a:pt x="3872" y="7392"/>
                </a:lnTo>
                <a:lnTo>
                  <a:pt x="3828" y="7524"/>
                </a:lnTo>
                <a:lnTo>
                  <a:pt x="3828" y="7656"/>
                </a:lnTo>
                <a:lnTo>
                  <a:pt x="3872" y="7744"/>
                </a:lnTo>
                <a:lnTo>
                  <a:pt x="3960" y="7832"/>
                </a:lnTo>
                <a:lnTo>
                  <a:pt x="5720" y="9196"/>
                </a:lnTo>
                <a:lnTo>
                  <a:pt x="5808" y="9240"/>
                </a:lnTo>
                <a:lnTo>
                  <a:pt x="5940" y="9240"/>
                </a:lnTo>
                <a:lnTo>
                  <a:pt x="6028" y="9196"/>
                </a:lnTo>
                <a:lnTo>
                  <a:pt x="6116" y="9108"/>
                </a:lnTo>
                <a:lnTo>
                  <a:pt x="6160" y="8976"/>
                </a:lnTo>
                <a:lnTo>
                  <a:pt x="6160" y="8844"/>
                </a:lnTo>
                <a:lnTo>
                  <a:pt x="6116" y="8756"/>
                </a:lnTo>
                <a:lnTo>
                  <a:pt x="6028" y="8668"/>
                </a:lnTo>
                <a:close/>
                <a:moveTo>
                  <a:pt x="7788" y="3432"/>
                </a:moveTo>
                <a:lnTo>
                  <a:pt x="7392" y="3256"/>
                </a:lnTo>
                <a:lnTo>
                  <a:pt x="6952" y="3124"/>
                </a:lnTo>
                <a:lnTo>
                  <a:pt x="6556" y="3124"/>
                </a:lnTo>
                <a:lnTo>
                  <a:pt x="6160" y="3168"/>
                </a:lnTo>
                <a:lnTo>
                  <a:pt x="5764" y="3300"/>
                </a:lnTo>
                <a:lnTo>
                  <a:pt x="5456" y="3476"/>
                </a:lnTo>
                <a:lnTo>
                  <a:pt x="5148" y="3740"/>
                </a:lnTo>
                <a:lnTo>
                  <a:pt x="4928" y="4048"/>
                </a:lnTo>
                <a:lnTo>
                  <a:pt x="4796" y="4268"/>
                </a:lnTo>
                <a:lnTo>
                  <a:pt x="4752" y="4444"/>
                </a:lnTo>
                <a:lnTo>
                  <a:pt x="4708" y="4795"/>
                </a:lnTo>
                <a:lnTo>
                  <a:pt x="4664" y="5192"/>
                </a:lnTo>
                <a:lnTo>
                  <a:pt x="4708" y="5588"/>
                </a:lnTo>
                <a:lnTo>
                  <a:pt x="4752" y="5940"/>
                </a:lnTo>
                <a:lnTo>
                  <a:pt x="4752" y="6336"/>
                </a:lnTo>
                <a:lnTo>
                  <a:pt x="4708" y="6732"/>
                </a:lnTo>
                <a:lnTo>
                  <a:pt x="4576" y="7128"/>
                </a:lnTo>
                <a:lnTo>
                  <a:pt x="6204" y="8051"/>
                </a:lnTo>
                <a:lnTo>
                  <a:pt x="6468" y="7744"/>
                </a:lnTo>
                <a:lnTo>
                  <a:pt x="6776" y="7524"/>
                </a:lnTo>
                <a:lnTo>
                  <a:pt x="7084" y="7304"/>
                </a:lnTo>
                <a:lnTo>
                  <a:pt x="7436" y="7172"/>
                </a:lnTo>
                <a:lnTo>
                  <a:pt x="7788" y="6996"/>
                </a:lnTo>
                <a:lnTo>
                  <a:pt x="8140" y="6820"/>
                </a:lnTo>
                <a:lnTo>
                  <a:pt x="8448" y="6556"/>
                </a:lnTo>
                <a:lnTo>
                  <a:pt x="8580" y="6423"/>
                </a:lnTo>
                <a:lnTo>
                  <a:pt x="8668" y="6248"/>
                </a:lnTo>
                <a:lnTo>
                  <a:pt x="8844" y="5852"/>
                </a:lnTo>
                <a:lnTo>
                  <a:pt x="8932" y="5500"/>
                </a:lnTo>
                <a:lnTo>
                  <a:pt x="8888" y="5104"/>
                </a:lnTo>
                <a:lnTo>
                  <a:pt x="8844" y="4708"/>
                </a:lnTo>
                <a:lnTo>
                  <a:pt x="8668" y="4312"/>
                </a:lnTo>
                <a:lnTo>
                  <a:pt x="8448" y="4004"/>
                </a:lnTo>
                <a:lnTo>
                  <a:pt x="8140" y="3696"/>
                </a:lnTo>
                <a:lnTo>
                  <a:pt x="7788" y="3432"/>
                </a:lnTo>
                <a:close/>
                <a:moveTo>
                  <a:pt x="3696" y="8976"/>
                </a:moveTo>
                <a:lnTo>
                  <a:pt x="3652" y="9108"/>
                </a:lnTo>
                <a:lnTo>
                  <a:pt x="3652" y="9240"/>
                </a:lnTo>
                <a:lnTo>
                  <a:pt x="3652" y="9504"/>
                </a:lnTo>
                <a:lnTo>
                  <a:pt x="3784" y="9724"/>
                </a:lnTo>
                <a:lnTo>
                  <a:pt x="3872" y="9856"/>
                </a:lnTo>
                <a:lnTo>
                  <a:pt x="4004" y="9944"/>
                </a:lnTo>
                <a:lnTo>
                  <a:pt x="4224" y="10032"/>
                </a:lnTo>
                <a:lnTo>
                  <a:pt x="4444" y="10032"/>
                </a:lnTo>
                <a:lnTo>
                  <a:pt x="4664" y="9944"/>
                </a:lnTo>
                <a:lnTo>
                  <a:pt x="4840" y="9856"/>
                </a:lnTo>
                <a:lnTo>
                  <a:pt x="3696" y="8976"/>
                </a:lnTo>
                <a:close/>
              </a:path>
            </a:pathLst>
          </a:custGeom>
          <a:solidFill>
            <a:srgbClr val="09F1F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anchor="t" anchorCtr="0" compatLnSpc="1">
            <a:noAutofit/>
          </a:bodyPr>
          <a:lstStyle/>
          <a:p>
            <a:pPr lvl="0" algn="l" fontAlgn="base">
              <a:buClrTx/>
              <a:buSzTx/>
              <a:buFont typeface="Arial" panose="020B0604020202020204" pitchFamily="34" charset="0"/>
            </a:pPr>
            <a:endParaRPr lang="zh-CN" altLang="en-US" sz="1013">
              <a:latin typeface="Calibri" panose="020F0502020204030204" pitchFamily="34" charset="0"/>
              <a:sym typeface="+mn-ea"/>
            </a:endParaRPr>
          </a:p>
        </p:txBody>
      </p:sp>
      <p:grpSp>
        <p:nvGrpSpPr>
          <p:cNvPr id="42" name="组合 69"/>
          <p:cNvGrpSpPr/>
          <p:nvPr/>
        </p:nvGrpSpPr>
        <p:grpSpPr>
          <a:xfrm>
            <a:off x="2527276" y="3704195"/>
            <a:ext cx="260228" cy="203324"/>
            <a:chOff x="4110038" y="3451225"/>
            <a:chExt cx="1279526" cy="1174750"/>
          </a:xfrm>
          <a:solidFill>
            <a:srgbClr val="F29504"/>
          </a:solidFill>
        </p:grpSpPr>
        <p:sp>
          <p:nvSpPr>
            <p:cNvPr id="73" name="Freeform 64"/>
            <p:cNvSpPr>
              <a:spLocks noEditPoints="1"/>
            </p:cNvSpPr>
            <p:nvPr/>
          </p:nvSpPr>
          <p:spPr bwMode="auto">
            <a:xfrm>
              <a:off x="4429126" y="3451225"/>
              <a:ext cx="960438" cy="1174750"/>
            </a:xfrm>
            <a:custGeom>
              <a:avLst/>
              <a:gdLst/>
              <a:ahLst/>
              <a:cxnLst>
                <a:cxn ang="0">
                  <a:pos x="9095" y="178"/>
                </a:cxn>
                <a:cxn ang="0">
                  <a:pos x="8934" y="71"/>
                </a:cxn>
                <a:cxn ang="0">
                  <a:pos x="8721" y="71"/>
                </a:cxn>
                <a:cxn ang="0">
                  <a:pos x="3324" y="34"/>
                </a:cxn>
                <a:cxn ang="0">
                  <a:pos x="3160" y="0"/>
                </a:cxn>
                <a:cxn ang="0">
                  <a:pos x="53" y="1018"/>
                </a:cxn>
                <a:cxn ang="0">
                  <a:pos x="0" y="1162"/>
                </a:cxn>
                <a:cxn ang="0">
                  <a:pos x="2663" y="9420"/>
                </a:cxn>
                <a:cxn ang="0">
                  <a:pos x="2663" y="9615"/>
                </a:cxn>
                <a:cxn ang="0">
                  <a:pos x="2144" y="10616"/>
                </a:cxn>
                <a:cxn ang="0">
                  <a:pos x="2054" y="11224"/>
                </a:cxn>
                <a:cxn ang="0">
                  <a:pos x="2554" y="12868"/>
                </a:cxn>
                <a:cxn ang="0">
                  <a:pos x="3056" y="14262"/>
                </a:cxn>
                <a:cxn ang="0">
                  <a:pos x="3305" y="14440"/>
                </a:cxn>
                <a:cxn ang="0">
                  <a:pos x="3627" y="14424"/>
                </a:cxn>
                <a:cxn ang="0">
                  <a:pos x="3860" y="14280"/>
                </a:cxn>
                <a:cxn ang="0">
                  <a:pos x="3984" y="14065"/>
                </a:cxn>
                <a:cxn ang="0">
                  <a:pos x="4020" y="13869"/>
                </a:cxn>
                <a:cxn ang="0">
                  <a:pos x="4164" y="14262"/>
                </a:cxn>
                <a:cxn ang="0">
                  <a:pos x="4502" y="14532"/>
                </a:cxn>
                <a:cxn ang="0">
                  <a:pos x="4966" y="14550"/>
                </a:cxn>
                <a:cxn ang="0">
                  <a:pos x="5218" y="14406"/>
                </a:cxn>
                <a:cxn ang="0">
                  <a:pos x="5380" y="14191"/>
                </a:cxn>
                <a:cxn ang="0">
                  <a:pos x="5449" y="13995"/>
                </a:cxn>
                <a:cxn ang="0">
                  <a:pos x="5485" y="13995"/>
                </a:cxn>
                <a:cxn ang="0">
                  <a:pos x="5700" y="14495"/>
                </a:cxn>
                <a:cxn ang="0">
                  <a:pos x="6093" y="14765"/>
                </a:cxn>
                <a:cxn ang="0">
                  <a:pos x="6611" y="14765"/>
                </a:cxn>
                <a:cxn ang="0">
                  <a:pos x="6897" y="14602"/>
                </a:cxn>
                <a:cxn ang="0">
                  <a:pos x="7095" y="14351"/>
                </a:cxn>
                <a:cxn ang="0">
                  <a:pos x="7183" y="14136"/>
                </a:cxn>
                <a:cxn ang="0">
                  <a:pos x="7236" y="14157"/>
                </a:cxn>
                <a:cxn ang="0">
                  <a:pos x="7524" y="14550"/>
                </a:cxn>
                <a:cxn ang="0">
                  <a:pos x="7987" y="14728"/>
                </a:cxn>
                <a:cxn ang="0">
                  <a:pos x="8506" y="14621"/>
                </a:cxn>
                <a:cxn ang="0">
                  <a:pos x="8845" y="14246"/>
                </a:cxn>
                <a:cxn ang="0">
                  <a:pos x="8953" y="13743"/>
                </a:cxn>
                <a:cxn ang="0">
                  <a:pos x="8452" y="12172"/>
                </a:cxn>
                <a:cxn ang="0">
                  <a:pos x="8506" y="12011"/>
                </a:cxn>
                <a:cxn ang="0">
                  <a:pos x="8791" y="12011"/>
                </a:cxn>
                <a:cxn ang="0">
                  <a:pos x="9382" y="12207"/>
                </a:cxn>
                <a:cxn ang="0">
                  <a:pos x="10078" y="12262"/>
                </a:cxn>
                <a:cxn ang="0">
                  <a:pos x="10543" y="12172"/>
                </a:cxn>
                <a:cxn ang="0">
                  <a:pos x="10866" y="12011"/>
                </a:cxn>
                <a:cxn ang="0">
                  <a:pos x="11151" y="11688"/>
                </a:cxn>
                <a:cxn ang="0">
                  <a:pos x="11329" y="11171"/>
                </a:cxn>
                <a:cxn ang="0">
                  <a:pos x="11313" y="10885"/>
                </a:cxn>
                <a:cxn ang="0">
                  <a:pos x="11115" y="10760"/>
                </a:cxn>
                <a:cxn ang="0">
                  <a:pos x="10470" y="10670"/>
                </a:cxn>
                <a:cxn ang="0">
                  <a:pos x="9863" y="10526"/>
                </a:cxn>
                <a:cxn ang="0">
                  <a:pos x="11971" y="9829"/>
                </a:cxn>
                <a:cxn ang="0">
                  <a:pos x="12081" y="9652"/>
                </a:cxn>
                <a:cxn ang="0">
                  <a:pos x="12081" y="9454"/>
                </a:cxn>
                <a:cxn ang="0">
                  <a:pos x="7631" y="9044"/>
                </a:cxn>
                <a:cxn ang="0">
                  <a:pos x="6182" y="8526"/>
                </a:cxn>
                <a:cxn ang="0">
                  <a:pos x="6040" y="8417"/>
                </a:cxn>
                <a:cxn ang="0">
                  <a:pos x="7380" y="1770"/>
                </a:cxn>
                <a:cxn ang="0">
                  <a:pos x="7524" y="1804"/>
                </a:cxn>
                <a:cxn ang="0">
                  <a:pos x="9863" y="9133"/>
                </a:cxn>
                <a:cxn ang="0">
                  <a:pos x="9758" y="9259"/>
                </a:cxn>
                <a:cxn ang="0">
                  <a:pos x="7969" y="9384"/>
                </a:cxn>
                <a:cxn ang="0">
                  <a:pos x="9183" y="4844"/>
                </a:cxn>
                <a:cxn ang="0">
                  <a:pos x="9382" y="5486"/>
                </a:cxn>
              </a:cxnLst>
              <a:rect l="0" t="0" r="r" b="b"/>
              <a:pathLst>
                <a:path w="12097" h="14799">
                  <a:moveTo>
                    <a:pt x="9167" y="302"/>
                  </a:moveTo>
                  <a:lnTo>
                    <a:pt x="9149" y="232"/>
                  </a:lnTo>
                  <a:lnTo>
                    <a:pt x="9095" y="178"/>
                  </a:lnTo>
                  <a:lnTo>
                    <a:pt x="9059" y="124"/>
                  </a:lnTo>
                  <a:lnTo>
                    <a:pt x="8989" y="90"/>
                  </a:lnTo>
                  <a:lnTo>
                    <a:pt x="8934" y="71"/>
                  </a:lnTo>
                  <a:lnTo>
                    <a:pt x="8863" y="53"/>
                  </a:lnTo>
                  <a:lnTo>
                    <a:pt x="8791" y="53"/>
                  </a:lnTo>
                  <a:lnTo>
                    <a:pt x="8721" y="71"/>
                  </a:lnTo>
                  <a:lnTo>
                    <a:pt x="3843" y="1625"/>
                  </a:lnTo>
                  <a:lnTo>
                    <a:pt x="3342" y="90"/>
                  </a:lnTo>
                  <a:lnTo>
                    <a:pt x="3324" y="34"/>
                  </a:lnTo>
                  <a:lnTo>
                    <a:pt x="3270" y="19"/>
                  </a:lnTo>
                  <a:lnTo>
                    <a:pt x="3216" y="0"/>
                  </a:lnTo>
                  <a:lnTo>
                    <a:pt x="3160" y="0"/>
                  </a:lnTo>
                  <a:lnTo>
                    <a:pt x="2144" y="319"/>
                  </a:lnTo>
                  <a:lnTo>
                    <a:pt x="90" y="980"/>
                  </a:lnTo>
                  <a:lnTo>
                    <a:pt x="53" y="1018"/>
                  </a:lnTo>
                  <a:lnTo>
                    <a:pt x="16" y="1054"/>
                  </a:lnTo>
                  <a:lnTo>
                    <a:pt x="0" y="1106"/>
                  </a:lnTo>
                  <a:lnTo>
                    <a:pt x="0" y="1162"/>
                  </a:lnTo>
                  <a:lnTo>
                    <a:pt x="499" y="2680"/>
                  </a:lnTo>
                  <a:lnTo>
                    <a:pt x="857" y="3843"/>
                  </a:lnTo>
                  <a:lnTo>
                    <a:pt x="2663" y="9420"/>
                  </a:lnTo>
                  <a:lnTo>
                    <a:pt x="2681" y="9490"/>
                  </a:lnTo>
                  <a:lnTo>
                    <a:pt x="2681" y="9544"/>
                  </a:lnTo>
                  <a:lnTo>
                    <a:pt x="2663" y="9615"/>
                  </a:lnTo>
                  <a:lnTo>
                    <a:pt x="2626" y="9670"/>
                  </a:lnTo>
                  <a:lnTo>
                    <a:pt x="2554" y="9795"/>
                  </a:lnTo>
                  <a:lnTo>
                    <a:pt x="2144" y="10616"/>
                  </a:lnTo>
                  <a:lnTo>
                    <a:pt x="2073" y="10813"/>
                  </a:lnTo>
                  <a:lnTo>
                    <a:pt x="2036" y="11028"/>
                  </a:lnTo>
                  <a:lnTo>
                    <a:pt x="2054" y="11224"/>
                  </a:lnTo>
                  <a:lnTo>
                    <a:pt x="2089" y="11420"/>
                  </a:lnTo>
                  <a:lnTo>
                    <a:pt x="2178" y="11672"/>
                  </a:lnTo>
                  <a:lnTo>
                    <a:pt x="2554" y="12868"/>
                  </a:lnTo>
                  <a:lnTo>
                    <a:pt x="2946" y="14084"/>
                  </a:lnTo>
                  <a:lnTo>
                    <a:pt x="2982" y="14173"/>
                  </a:lnTo>
                  <a:lnTo>
                    <a:pt x="3056" y="14262"/>
                  </a:lnTo>
                  <a:lnTo>
                    <a:pt x="3126" y="14334"/>
                  </a:lnTo>
                  <a:lnTo>
                    <a:pt x="3216" y="14388"/>
                  </a:lnTo>
                  <a:lnTo>
                    <a:pt x="3305" y="14440"/>
                  </a:lnTo>
                  <a:lnTo>
                    <a:pt x="3412" y="14460"/>
                  </a:lnTo>
                  <a:lnTo>
                    <a:pt x="3519" y="14460"/>
                  </a:lnTo>
                  <a:lnTo>
                    <a:pt x="3627" y="14424"/>
                  </a:lnTo>
                  <a:lnTo>
                    <a:pt x="3716" y="14388"/>
                  </a:lnTo>
                  <a:lnTo>
                    <a:pt x="3789" y="14351"/>
                  </a:lnTo>
                  <a:lnTo>
                    <a:pt x="3860" y="14280"/>
                  </a:lnTo>
                  <a:lnTo>
                    <a:pt x="3913" y="14209"/>
                  </a:lnTo>
                  <a:lnTo>
                    <a:pt x="3949" y="14136"/>
                  </a:lnTo>
                  <a:lnTo>
                    <a:pt x="3984" y="14065"/>
                  </a:lnTo>
                  <a:lnTo>
                    <a:pt x="4002" y="13976"/>
                  </a:lnTo>
                  <a:lnTo>
                    <a:pt x="4002" y="13887"/>
                  </a:lnTo>
                  <a:lnTo>
                    <a:pt x="4020" y="13869"/>
                  </a:lnTo>
                  <a:lnTo>
                    <a:pt x="4020" y="13887"/>
                  </a:lnTo>
                  <a:lnTo>
                    <a:pt x="4093" y="14102"/>
                  </a:lnTo>
                  <a:lnTo>
                    <a:pt x="4164" y="14262"/>
                  </a:lnTo>
                  <a:lnTo>
                    <a:pt x="4270" y="14388"/>
                  </a:lnTo>
                  <a:lnTo>
                    <a:pt x="4358" y="14460"/>
                  </a:lnTo>
                  <a:lnTo>
                    <a:pt x="4502" y="14532"/>
                  </a:lnTo>
                  <a:lnTo>
                    <a:pt x="4647" y="14584"/>
                  </a:lnTo>
                  <a:lnTo>
                    <a:pt x="4807" y="14584"/>
                  </a:lnTo>
                  <a:lnTo>
                    <a:pt x="4966" y="14550"/>
                  </a:lnTo>
                  <a:lnTo>
                    <a:pt x="5056" y="14514"/>
                  </a:lnTo>
                  <a:lnTo>
                    <a:pt x="5147" y="14477"/>
                  </a:lnTo>
                  <a:lnTo>
                    <a:pt x="5218" y="14406"/>
                  </a:lnTo>
                  <a:lnTo>
                    <a:pt x="5291" y="14351"/>
                  </a:lnTo>
                  <a:lnTo>
                    <a:pt x="5344" y="14262"/>
                  </a:lnTo>
                  <a:lnTo>
                    <a:pt x="5380" y="14191"/>
                  </a:lnTo>
                  <a:lnTo>
                    <a:pt x="5414" y="14102"/>
                  </a:lnTo>
                  <a:lnTo>
                    <a:pt x="5430" y="14013"/>
                  </a:lnTo>
                  <a:lnTo>
                    <a:pt x="5449" y="13995"/>
                  </a:lnTo>
                  <a:lnTo>
                    <a:pt x="5468" y="13976"/>
                  </a:lnTo>
                  <a:lnTo>
                    <a:pt x="5468" y="13995"/>
                  </a:lnTo>
                  <a:lnTo>
                    <a:pt x="5485" y="13995"/>
                  </a:lnTo>
                  <a:lnTo>
                    <a:pt x="5556" y="14226"/>
                  </a:lnTo>
                  <a:lnTo>
                    <a:pt x="5629" y="14370"/>
                  </a:lnTo>
                  <a:lnTo>
                    <a:pt x="5700" y="14495"/>
                  </a:lnTo>
                  <a:lnTo>
                    <a:pt x="5807" y="14602"/>
                  </a:lnTo>
                  <a:lnTo>
                    <a:pt x="5933" y="14691"/>
                  </a:lnTo>
                  <a:lnTo>
                    <a:pt x="6093" y="14765"/>
                  </a:lnTo>
                  <a:lnTo>
                    <a:pt x="6272" y="14799"/>
                  </a:lnTo>
                  <a:lnTo>
                    <a:pt x="6434" y="14799"/>
                  </a:lnTo>
                  <a:lnTo>
                    <a:pt x="6611" y="14765"/>
                  </a:lnTo>
                  <a:lnTo>
                    <a:pt x="6717" y="14728"/>
                  </a:lnTo>
                  <a:lnTo>
                    <a:pt x="6810" y="14676"/>
                  </a:lnTo>
                  <a:lnTo>
                    <a:pt x="6897" y="14602"/>
                  </a:lnTo>
                  <a:lnTo>
                    <a:pt x="6987" y="14532"/>
                  </a:lnTo>
                  <a:lnTo>
                    <a:pt x="7039" y="14440"/>
                  </a:lnTo>
                  <a:lnTo>
                    <a:pt x="7095" y="14351"/>
                  </a:lnTo>
                  <a:lnTo>
                    <a:pt x="7146" y="14262"/>
                  </a:lnTo>
                  <a:lnTo>
                    <a:pt x="7165" y="14157"/>
                  </a:lnTo>
                  <a:lnTo>
                    <a:pt x="7183" y="14136"/>
                  </a:lnTo>
                  <a:lnTo>
                    <a:pt x="7202" y="14136"/>
                  </a:lnTo>
                  <a:lnTo>
                    <a:pt x="7220" y="14136"/>
                  </a:lnTo>
                  <a:lnTo>
                    <a:pt x="7236" y="14157"/>
                  </a:lnTo>
                  <a:lnTo>
                    <a:pt x="7309" y="14298"/>
                  </a:lnTo>
                  <a:lnTo>
                    <a:pt x="7416" y="14440"/>
                  </a:lnTo>
                  <a:lnTo>
                    <a:pt x="7524" y="14550"/>
                  </a:lnTo>
                  <a:lnTo>
                    <a:pt x="7665" y="14639"/>
                  </a:lnTo>
                  <a:lnTo>
                    <a:pt x="7828" y="14691"/>
                  </a:lnTo>
                  <a:lnTo>
                    <a:pt x="7987" y="14728"/>
                  </a:lnTo>
                  <a:lnTo>
                    <a:pt x="8167" y="14728"/>
                  </a:lnTo>
                  <a:lnTo>
                    <a:pt x="8344" y="14691"/>
                  </a:lnTo>
                  <a:lnTo>
                    <a:pt x="8506" y="14621"/>
                  </a:lnTo>
                  <a:lnTo>
                    <a:pt x="8648" y="14514"/>
                  </a:lnTo>
                  <a:lnTo>
                    <a:pt x="8756" y="14388"/>
                  </a:lnTo>
                  <a:lnTo>
                    <a:pt x="8845" y="14246"/>
                  </a:lnTo>
                  <a:lnTo>
                    <a:pt x="8918" y="14102"/>
                  </a:lnTo>
                  <a:lnTo>
                    <a:pt x="8953" y="13921"/>
                  </a:lnTo>
                  <a:lnTo>
                    <a:pt x="8953" y="13743"/>
                  </a:lnTo>
                  <a:lnTo>
                    <a:pt x="8900" y="13584"/>
                  </a:lnTo>
                  <a:lnTo>
                    <a:pt x="8596" y="12618"/>
                  </a:lnTo>
                  <a:lnTo>
                    <a:pt x="8452" y="12172"/>
                  </a:lnTo>
                  <a:lnTo>
                    <a:pt x="8452" y="12118"/>
                  </a:lnTo>
                  <a:lnTo>
                    <a:pt x="8470" y="12065"/>
                  </a:lnTo>
                  <a:lnTo>
                    <a:pt x="8506" y="12011"/>
                  </a:lnTo>
                  <a:lnTo>
                    <a:pt x="8560" y="11993"/>
                  </a:lnTo>
                  <a:lnTo>
                    <a:pt x="8666" y="11993"/>
                  </a:lnTo>
                  <a:lnTo>
                    <a:pt x="8791" y="12011"/>
                  </a:lnTo>
                  <a:lnTo>
                    <a:pt x="9059" y="12099"/>
                  </a:lnTo>
                  <a:lnTo>
                    <a:pt x="9201" y="12172"/>
                  </a:lnTo>
                  <a:lnTo>
                    <a:pt x="9382" y="12207"/>
                  </a:lnTo>
                  <a:lnTo>
                    <a:pt x="9578" y="12242"/>
                  </a:lnTo>
                  <a:lnTo>
                    <a:pt x="9791" y="12281"/>
                  </a:lnTo>
                  <a:lnTo>
                    <a:pt x="10078" y="12262"/>
                  </a:lnTo>
                  <a:lnTo>
                    <a:pt x="10239" y="12242"/>
                  </a:lnTo>
                  <a:lnTo>
                    <a:pt x="10417" y="12207"/>
                  </a:lnTo>
                  <a:lnTo>
                    <a:pt x="10543" y="12172"/>
                  </a:lnTo>
                  <a:lnTo>
                    <a:pt x="10668" y="12118"/>
                  </a:lnTo>
                  <a:lnTo>
                    <a:pt x="10774" y="12065"/>
                  </a:lnTo>
                  <a:lnTo>
                    <a:pt x="10866" y="12011"/>
                  </a:lnTo>
                  <a:lnTo>
                    <a:pt x="10954" y="11939"/>
                  </a:lnTo>
                  <a:lnTo>
                    <a:pt x="11025" y="11850"/>
                  </a:lnTo>
                  <a:lnTo>
                    <a:pt x="11151" y="11688"/>
                  </a:lnTo>
                  <a:lnTo>
                    <a:pt x="11240" y="11509"/>
                  </a:lnTo>
                  <a:lnTo>
                    <a:pt x="11313" y="11331"/>
                  </a:lnTo>
                  <a:lnTo>
                    <a:pt x="11329" y="11171"/>
                  </a:lnTo>
                  <a:lnTo>
                    <a:pt x="11347" y="11028"/>
                  </a:lnTo>
                  <a:lnTo>
                    <a:pt x="11329" y="10939"/>
                  </a:lnTo>
                  <a:lnTo>
                    <a:pt x="11313" y="10885"/>
                  </a:lnTo>
                  <a:lnTo>
                    <a:pt x="11258" y="10831"/>
                  </a:lnTo>
                  <a:lnTo>
                    <a:pt x="11204" y="10796"/>
                  </a:lnTo>
                  <a:lnTo>
                    <a:pt x="11115" y="10760"/>
                  </a:lnTo>
                  <a:lnTo>
                    <a:pt x="10989" y="10741"/>
                  </a:lnTo>
                  <a:lnTo>
                    <a:pt x="10684" y="10706"/>
                  </a:lnTo>
                  <a:lnTo>
                    <a:pt x="10470" y="10670"/>
                  </a:lnTo>
                  <a:lnTo>
                    <a:pt x="10257" y="10635"/>
                  </a:lnTo>
                  <a:lnTo>
                    <a:pt x="10061" y="10581"/>
                  </a:lnTo>
                  <a:lnTo>
                    <a:pt x="9863" y="10526"/>
                  </a:lnTo>
                  <a:lnTo>
                    <a:pt x="11848" y="9903"/>
                  </a:lnTo>
                  <a:lnTo>
                    <a:pt x="11920" y="9866"/>
                  </a:lnTo>
                  <a:lnTo>
                    <a:pt x="11971" y="9829"/>
                  </a:lnTo>
                  <a:lnTo>
                    <a:pt x="12026" y="9777"/>
                  </a:lnTo>
                  <a:lnTo>
                    <a:pt x="12063" y="9724"/>
                  </a:lnTo>
                  <a:lnTo>
                    <a:pt x="12081" y="9652"/>
                  </a:lnTo>
                  <a:lnTo>
                    <a:pt x="12097" y="9598"/>
                  </a:lnTo>
                  <a:lnTo>
                    <a:pt x="12097" y="9526"/>
                  </a:lnTo>
                  <a:lnTo>
                    <a:pt x="12081" y="9454"/>
                  </a:lnTo>
                  <a:lnTo>
                    <a:pt x="9167" y="302"/>
                  </a:lnTo>
                  <a:close/>
                  <a:moveTo>
                    <a:pt x="7739" y="9133"/>
                  </a:moveTo>
                  <a:lnTo>
                    <a:pt x="7631" y="9044"/>
                  </a:lnTo>
                  <a:lnTo>
                    <a:pt x="7524" y="8973"/>
                  </a:lnTo>
                  <a:lnTo>
                    <a:pt x="6843" y="8742"/>
                  </a:lnTo>
                  <a:lnTo>
                    <a:pt x="6182" y="8526"/>
                  </a:lnTo>
                  <a:lnTo>
                    <a:pt x="6130" y="8506"/>
                  </a:lnTo>
                  <a:lnTo>
                    <a:pt x="6075" y="8472"/>
                  </a:lnTo>
                  <a:lnTo>
                    <a:pt x="6040" y="8417"/>
                  </a:lnTo>
                  <a:lnTo>
                    <a:pt x="6005" y="8346"/>
                  </a:lnTo>
                  <a:lnTo>
                    <a:pt x="4216" y="2768"/>
                  </a:lnTo>
                  <a:lnTo>
                    <a:pt x="7380" y="1770"/>
                  </a:lnTo>
                  <a:lnTo>
                    <a:pt x="7434" y="1751"/>
                  </a:lnTo>
                  <a:lnTo>
                    <a:pt x="7488" y="1770"/>
                  </a:lnTo>
                  <a:lnTo>
                    <a:pt x="7524" y="1804"/>
                  </a:lnTo>
                  <a:lnTo>
                    <a:pt x="7558" y="1858"/>
                  </a:lnTo>
                  <a:lnTo>
                    <a:pt x="9846" y="9079"/>
                  </a:lnTo>
                  <a:lnTo>
                    <a:pt x="9863" y="9133"/>
                  </a:lnTo>
                  <a:lnTo>
                    <a:pt x="9846" y="9185"/>
                  </a:lnTo>
                  <a:lnTo>
                    <a:pt x="9812" y="9221"/>
                  </a:lnTo>
                  <a:lnTo>
                    <a:pt x="9758" y="9259"/>
                  </a:lnTo>
                  <a:lnTo>
                    <a:pt x="8344" y="9703"/>
                  </a:lnTo>
                  <a:lnTo>
                    <a:pt x="8148" y="9544"/>
                  </a:lnTo>
                  <a:lnTo>
                    <a:pt x="7969" y="9384"/>
                  </a:lnTo>
                  <a:lnTo>
                    <a:pt x="7739" y="9133"/>
                  </a:lnTo>
                  <a:close/>
                  <a:moveTo>
                    <a:pt x="9382" y="5486"/>
                  </a:moveTo>
                  <a:lnTo>
                    <a:pt x="9183" y="4844"/>
                  </a:lnTo>
                  <a:lnTo>
                    <a:pt x="9828" y="4629"/>
                  </a:lnTo>
                  <a:lnTo>
                    <a:pt x="10043" y="5290"/>
                  </a:lnTo>
                  <a:lnTo>
                    <a:pt x="9382" y="5486"/>
                  </a:lnTo>
                  <a:close/>
                </a:path>
              </a:pathLst>
            </a:custGeom>
            <a:solidFill>
              <a:srgbClr val="099FA5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noAutofit/>
            </a:bodyPr>
            <a:lstStyle/>
            <a:p>
              <a:pPr lvl="0" algn="l" fontAlgn="base">
                <a:buClrTx/>
                <a:buSzTx/>
                <a:buFont typeface="Arial" panose="020B0604020202020204" pitchFamily="34" charset="0"/>
              </a:pPr>
              <a:endParaRPr lang="zh-CN" altLang="en-US" sz="1013">
                <a:latin typeface="Calibri" panose="020F0502020204030204" pitchFamily="34" charset="0"/>
                <a:sym typeface="+mn-ea"/>
              </a:endParaRPr>
            </a:p>
          </p:txBody>
        </p:sp>
        <p:sp>
          <p:nvSpPr>
            <p:cNvPr id="74" name="Freeform 65"/>
            <p:cNvSpPr/>
            <p:nvPr/>
          </p:nvSpPr>
          <p:spPr bwMode="auto">
            <a:xfrm>
              <a:off x="4110038" y="3694113"/>
              <a:ext cx="430213" cy="860425"/>
            </a:xfrm>
            <a:custGeom>
              <a:avLst/>
              <a:gdLst/>
              <a:ahLst/>
              <a:cxnLst>
                <a:cxn ang="0">
                  <a:pos x="4113" y="9276"/>
                </a:cxn>
                <a:cxn ang="0">
                  <a:pos x="4057" y="9295"/>
                </a:cxn>
                <a:cxn ang="0">
                  <a:pos x="4005" y="9276"/>
                </a:cxn>
                <a:cxn ang="0">
                  <a:pos x="3949" y="9240"/>
                </a:cxn>
                <a:cxn ang="0">
                  <a:pos x="3933" y="9186"/>
                </a:cxn>
                <a:cxn ang="0">
                  <a:pos x="1628" y="1965"/>
                </a:cxn>
                <a:cxn ang="0">
                  <a:pos x="1628" y="1911"/>
                </a:cxn>
                <a:cxn ang="0">
                  <a:pos x="1646" y="1860"/>
                </a:cxn>
                <a:cxn ang="0">
                  <a:pos x="1681" y="1806"/>
                </a:cxn>
                <a:cxn ang="0">
                  <a:pos x="1717" y="1788"/>
                </a:cxn>
                <a:cxn ang="0">
                  <a:pos x="3735" y="1143"/>
                </a:cxn>
                <a:cxn ang="0">
                  <a:pos x="3360" y="0"/>
                </a:cxn>
                <a:cxn ang="0">
                  <a:pos x="234" y="983"/>
                </a:cxn>
                <a:cxn ang="0">
                  <a:pos x="179" y="1017"/>
                </a:cxn>
                <a:cxn ang="0">
                  <a:pos x="109" y="1054"/>
                </a:cxn>
                <a:cxn ang="0">
                  <a:pos x="74" y="1107"/>
                </a:cxn>
                <a:cxn ang="0">
                  <a:pos x="37" y="1161"/>
                </a:cxn>
                <a:cxn ang="0">
                  <a:pos x="0" y="1232"/>
                </a:cxn>
                <a:cxn ang="0">
                  <a:pos x="0" y="1303"/>
                </a:cxn>
                <a:cxn ang="0">
                  <a:pos x="0" y="1376"/>
                </a:cxn>
                <a:cxn ang="0">
                  <a:pos x="0" y="1447"/>
                </a:cxn>
                <a:cxn ang="0">
                  <a:pos x="2933" y="10600"/>
                </a:cxn>
                <a:cxn ang="0">
                  <a:pos x="2951" y="10653"/>
                </a:cxn>
                <a:cxn ang="0">
                  <a:pos x="2985" y="10723"/>
                </a:cxn>
                <a:cxn ang="0">
                  <a:pos x="3040" y="10760"/>
                </a:cxn>
                <a:cxn ang="0">
                  <a:pos x="3093" y="10795"/>
                </a:cxn>
                <a:cxn ang="0">
                  <a:pos x="3166" y="10831"/>
                </a:cxn>
                <a:cxn ang="0">
                  <a:pos x="3237" y="10849"/>
                </a:cxn>
                <a:cxn ang="0">
                  <a:pos x="3306" y="10831"/>
                </a:cxn>
                <a:cxn ang="0">
                  <a:pos x="3379" y="10831"/>
                </a:cxn>
                <a:cxn ang="0">
                  <a:pos x="5417" y="10170"/>
                </a:cxn>
                <a:cxn ang="0">
                  <a:pos x="5041" y="8991"/>
                </a:cxn>
                <a:cxn ang="0">
                  <a:pos x="4113" y="9276"/>
                </a:cxn>
              </a:cxnLst>
              <a:rect l="0" t="0" r="r" b="b"/>
              <a:pathLst>
                <a:path w="5417" h="10849">
                  <a:moveTo>
                    <a:pt x="4113" y="9276"/>
                  </a:moveTo>
                  <a:lnTo>
                    <a:pt x="4057" y="9295"/>
                  </a:lnTo>
                  <a:lnTo>
                    <a:pt x="4005" y="9276"/>
                  </a:lnTo>
                  <a:lnTo>
                    <a:pt x="3949" y="9240"/>
                  </a:lnTo>
                  <a:lnTo>
                    <a:pt x="3933" y="9186"/>
                  </a:lnTo>
                  <a:lnTo>
                    <a:pt x="1628" y="1965"/>
                  </a:lnTo>
                  <a:lnTo>
                    <a:pt x="1628" y="1911"/>
                  </a:lnTo>
                  <a:lnTo>
                    <a:pt x="1646" y="1860"/>
                  </a:lnTo>
                  <a:lnTo>
                    <a:pt x="1681" y="1806"/>
                  </a:lnTo>
                  <a:lnTo>
                    <a:pt x="1717" y="1788"/>
                  </a:lnTo>
                  <a:lnTo>
                    <a:pt x="3735" y="1143"/>
                  </a:lnTo>
                  <a:lnTo>
                    <a:pt x="3360" y="0"/>
                  </a:lnTo>
                  <a:lnTo>
                    <a:pt x="234" y="983"/>
                  </a:lnTo>
                  <a:lnTo>
                    <a:pt x="179" y="1017"/>
                  </a:lnTo>
                  <a:lnTo>
                    <a:pt x="109" y="1054"/>
                  </a:lnTo>
                  <a:lnTo>
                    <a:pt x="74" y="1107"/>
                  </a:lnTo>
                  <a:lnTo>
                    <a:pt x="37" y="1161"/>
                  </a:lnTo>
                  <a:lnTo>
                    <a:pt x="0" y="1232"/>
                  </a:lnTo>
                  <a:lnTo>
                    <a:pt x="0" y="1303"/>
                  </a:lnTo>
                  <a:lnTo>
                    <a:pt x="0" y="1376"/>
                  </a:lnTo>
                  <a:lnTo>
                    <a:pt x="0" y="1447"/>
                  </a:lnTo>
                  <a:lnTo>
                    <a:pt x="2933" y="10600"/>
                  </a:lnTo>
                  <a:lnTo>
                    <a:pt x="2951" y="10653"/>
                  </a:lnTo>
                  <a:lnTo>
                    <a:pt x="2985" y="10723"/>
                  </a:lnTo>
                  <a:lnTo>
                    <a:pt x="3040" y="10760"/>
                  </a:lnTo>
                  <a:lnTo>
                    <a:pt x="3093" y="10795"/>
                  </a:lnTo>
                  <a:lnTo>
                    <a:pt x="3166" y="10831"/>
                  </a:lnTo>
                  <a:lnTo>
                    <a:pt x="3237" y="10849"/>
                  </a:lnTo>
                  <a:lnTo>
                    <a:pt x="3306" y="10831"/>
                  </a:lnTo>
                  <a:lnTo>
                    <a:pt x="3379" y="10831"/>
                  </a:lnTo>
                  <a:lnTo>
                    <a:pt x="5417" y="10170"/>
                  </a:lnTo>
                  <a:lnTo>
                    <a:pt x="5041" y="8991"/>
                  </a:lnTo>
                  <a:lnTo>
                    <a:pt x="4113" y="9276"/>
                  </a:lnTo>
                  <a:close/>
                </a:path>
              </a:pathLst>
            </a:custGeom>
            <a:solidFill>
              <a:srgbClr val="099FA5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noAutofit/>
            </a:bodyPr>
            <a:lstStyle/>
            <a:p>
              <a:pPr lvl="0" algn="l" fontAlgn="base">
                <a:buClrTx/>
                <a:buSzTx/>
                <a:buFont typeface="Arial" panose="020B0604020202020204" pitchFamily="34" charset="0"/>
              </a:pPr>
              <a:endParaRPr lang="zh-CN" altLang="en-US" sz="1013">
                <a:latin typeface="Calibri" panose="020F0502020204030204" pitchFamily="34" charset="0"/>
                <a:sym typeface="+mn-ea"/>
              </a:endParaRPr>
            </a:p>
          </p:txBody>
        </p:sp>
      </p:grpSp>
      <p:sp>
        <p:nvSpPr>
          <p:cNvPr id="43" name="TextBox 1044"/>
          <p:cNvSpPr txBox="1"/>
          <p:nvPr/>
        </p:nvSpPr>
        <p:spPr>
          <a:xfrm>
            <a:off x="2458749" y="3934340"/>
            <a:ext cx="46166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/>
            <a:r>
              <a:rPr lang="zh-CN" altLang="en-US" sz="900" dirty="0">
                <a:sym typeface="+mn-ea"/>
              </a:rPr>
              <a:t>互动课堂</a:t>
            </a:r>
          </a:p>
          <a:p>
            <a:pPr lvl="0" algn="ctr"/>
            <a:r>
              <a:rPr lang="zh-CN" altLang="en-US" sz="900" dirty="0">
                <a:sym typeface="+mn-ea"/>
              </a:rPr>
              <a:t>电子书包</a:t>
            </a:r>
          </a:p>
        </p:txBody>
      </p:sp>
      <p:sp>
        <p:nvSpPr>
          <p:cNvPr id="44" name="Freeform 5"/>
          <p:cNvSpPr>
            <a:spLocks noEditPoints="1"/>
          </p:cNvSpPr>
          <p:nvPr/>
        </p:nvSpPr>
        <p:spPr bwMode="auto">
          <a:xfrm>
            <a:off x="2030683" y="3668721"/>
            <a:ext cx="287691" cy="244854"/>
          </a:xfrm>
          <a:custGeom>
            <a:avLst/>
            <a:gdLst/>
            <a:ahLst/>
            <a:cxnLst>
              <a:cxn ang="0">
                <a:pos x="13474" y="5453"/>
              </a:cxn>
              <a:cxn ang="0">
                <a:pos x="12317" y="4601"/>
              </a:cxn>
              <a:cxn ang="0">
                <a:pos x="11412" y="4426"/>
              </a:cxn>
              <a:cxn ang="0">
                <a:pos x="4848" y="9576"/>
              </a:cxn>
              <a:cxn ang="0">
                <a:pos x="5783" y="10159"/>
              </a:cxn>
              <a:cxn ang="0">
                <a:pos x="6029" y="10586"/>
              </a:cxn>
              <a:cxn ang="0">
                <a:pos x="5871" y="11449"/>
              </a:cxn>
              <a:cxn ang="0">
                <a:pos x="5269" y="11440"/>
              </a:cxn>
              <a:cxn ang="0">
                <a:pos x="4824" y="10607"/>
              </a:cxn>
              <a:cxn ang="0">
                <a:pos x="4838" y="9638"/>
              </a:cxn>
              <a:cxn ang="0">
                <a:pos x="3536" y="8751"/>
              </a:cxn>
              <a:cxn ang="0">
                <a:pos x="4283" y="9174"/>
              </a:cxn>
              <a:cxn ang="0">
                <a:pos x="4127" y="9883"/>
              </a:cxn>
              <a:cxn ang="0">
                <a:pos x="4481" y="11467"/>
              </a:cxn>
              <a:cxn ang="0">
                <a:pos x="5571" y="12255"/>
              </a:cxn>
              <a:cxn ang="0">
                <a:pos x="6393" y="11776"/>
              </a:cxn>
              <a:cxn ang="0">
                <a:pos x="6623" y="11327"/>
              </a:cxn>
              <a:cxn ang="0">
                <a:pos x="6593" y="10954"/>
              </a:cxn>
              <a:cxn ang="0">
                <a:pos x="7001" y="12029"/>
              </a:cxn>
              <a:cxn ang="0">
                <a:pos x="6605" y="13157"/>
              </a:cxn>
              <a:cxn ang="0">
                <a:pos x="5384" y="13849"/>
              </a:cxn>
              <a:cxn ang="0">
                <a:pos x="4005" y="13316"/>
              </a:cxn>
              <a:cxn ang="0">
                <a:pos x="2966" y="11875"/>
              </a:cxn>
              <a:cxn ang="0">
                <a:pos x="2611" y="10263"/>
              </a:cxn>
              <a:cxn ang="0">
                <a:pos x="2657" y="9067"/>
              </a:cxn>
              <a:cxn ang="0">
                <a:pos x="2906" y="8446"/>
              </a:cxn>
              <a:cxn ang="0">
                <a:pos x="2108" y="8756"/>
              </a:cxn>
              <a:cxn ang="0">
                <a:pos x="1951" y="10042"/>
              </a:cxn>
              <a:cxn ang="0">
                <a:pos x="2244" y="11405"/>
              </a:cxn>
              <a:cxn ang="0">
                <a:pos x="1800" y="11462"/>
              </a:cxn>
              <a:cxn ang="0">
                <a:pos x="514" y="10430"/>
              </a:cxn>
              <a:cxn ang="0">
                <a:pos x="0" y="8981"/>
              </a:cxn>
              <a:cxn ang="0">
                <a:pos x="814" y="8147"/>
              </a:cxn>
              <a:cxn ang="0">
                <a:pos x="2055" y="8130"/>
              </a:cxn>
              <a:cxn ang="0">
                <a:pos x="13652" y="11178"/>
              </a:cxn>
              <a:cxn ang="0">
                <a:pos x="13281" y="11893"/>
              </a:cxn>
              <a:cxn ang="0">
                <a:pos x="12680" y="12371"/>
              </a:cxn>
              <a:cxn ang="0">
                <a:pos x="11525" y="12547"/>
              </a:cxn>
              <a:cxn ang="0">
                <a:pos x="11812" y="11849"/>
              </a:cxn>
              <a:cxn ang="0">
                <a:pos x="7899" y="11652"/>
              </a:cxn>
              <a:cxn ang="0">
                <a:pos x="8996" y="12019"/>
              </a:cxn>
              <a:cxn ang="0">
                <a:pos x="10612" y="11876"/>
              </a:cxn>
              <a:cxn ang="0">
                <a:pos x="10925" y="12290"/>
              </a:cxn>
              <a:cxn ang="0">
                <a:pos x="10585" y="12853"/>
              </a:cxn>
              <a:cxn ang="0">
                <a:pos x="9821" y="13182"/>
              </a:cxn>
              <a:cxn ang="0">
                <a:pos x="6649" y="14004"/>
              </a:cxn>
              <a:cxn ang="0">
                <a:pos x="7422" y="12934"/>
              </a:cxn>
              <a:cxn ang="0">
                <a:pos x="7677" y="12066"/>
              </a:cxn>
              <a:cxn ang="0">
                <a:pos x="14396" y="10218"/>
              </a:cxn>
              <a:cxn ang="0">
                <a:pos x="14321" y="8192"/>
              </a:cxn>
              <a:cxn ang="0">
                <a:pos x="12918" y="5928"/>
              </a:cxn>
              <a:cxn ang="0">
                <a:pos x="11740" y="5209"/>
              </a:cxn>
              <a:cxn ang="0">
                <a:pos x="10623" y="5077"/>
              </a:cxn>
              <a:cxn ang="0">
                <a:pos x="9280" y="5224"/>
              </a:cxn>
              <a:cxn ang="0">
                <a:pos x="1229" y="7366"/>
              </a:cxn>
              <a:cxn ang="0">
                <a:pos x="2849" y="7799"/>
              </a:cxn>
              <a:cxn ang="0">
                <a:pos x="5581" y="9338"/>
              </a:cxn>
              <a:cxn ang="0">
                <a:pos x="7851" y="10919"/>
              </a:cxn>
              <a:cxn ang="0">
                <a:pos x="9572" y="11341"/>
              </a:cxn>
              <a:cxn ang="0">
                <a:pos x="10600" y="11241"/>
              </a:cxn>
              <a:cxn ang="0">
                <a:pos x="13760" y="10423"/>
              </a:cxn>
            </a:cxnLst>
            <a:rect l="0" t="0" r="r" b="b"/>
            <a:pathLst>
              <a:path w="16170" h="14014">
                <a:moveTo>
                  <a:pt x="11178" y="2724"/>
                </a:moveTo>
                <a:lnTo>
                  <a:pt x="14087" y="2724"/>
                </a:lnTo>
                <a:lnTo>
                  <a:pt x="14087" y="6276"/>
                </a:lnTo>
                <a:lnTo>
                  <a:pt x="14080" y="6265"/>
                </a:lnTo>
                <a:lnTo>
                  <a:pt x="14060" y="6231"/>
                </a:lnTo>
                <a:lnTo>
                  <a:pt x="14025" y="6177"/>
                </a:lnTo>
                <a:lnTo>
                  <a:pt x="13979" y="6106"/>
                </a:lnTo>
                <a:lnTo>
                  <a:pt x="13920" y="6022"/>
                </a:lnTo>
                <a:lnTo>
                  <a:pt x="13852" y="5923"/>
                </a:lnTo>
                <a:lnTo>
                  <a:pt x="13812" y="5870"/>
                </a:lnTo>
                <a:lnTo>
                  <a:pt x="13771" y="5815"/>
                </a:lnTo>
                <a:lnTo>
                  <a:pt x="13727" y="5758"/>
                </a:lnTo>
                <a:lnTo>
                  <a:pt x="13682" y="5698"/>
                </a:lnTo>
                <a:lnTo>
                  <a:pt x="13632" y="5639"/>
                </a:lnTo>
                <a:lnTo>
                  <a:pt x="13582" y="5577"/>
                </a:lnTo>
                <a:lnTo>
                  <a:pt x="13529" y="5515"/>
                </a:lnTo>
                <a:lnTo>
                  <a:pt x="13474" y="5453"/>
                </a:lnTo>
                <a:lnTo>
                  <a:pt x="13417" y="5390"/>
                </a:lnTo>
                <a:lnTo>
                  <a:pt x="13357" y="5328"/>
                </a:lnTo>
                <a:lnTo>
                  <a:pt x="13297" y="5266"/>
                </a:lnTo>
                <a:lnTo>
                  <a:pt x="13234" y="5204"/>
                </a:lnTo>
                <a:lnTo>
                  <a:pt x="13169" y="5145"/>
                </a:lnTo>
                <a:lnTo>
                  <a:pt x="13104" y="5085"/>
                </a:lnTo>
                <a:lnTo>
                  <a:pt x="13036" y="5029"/>
                </a:lnTo>
                <a:lnTo>
                  <a:pt x="12967" y="4973"/>
                </a:lnTo>
                <a:lnTo>
                  <a:pt x="12897" y="4919"/>
                </a:lnTo>
                <a:lnTo>
                  <a:pt x="12825" y="4869"/>
                </a:lnTo>
                <a:lnTo>
                  <a:pt x="12752" y="4822"/>
                </a:lnTo>
                <a:lnTo>
                  <a:pt x="12678" y="4776"/>
                </a:lnTo>
                <a:lnTo>
                  <a:pt x="12604" y="4735"/>
                </a:lnTo>
                <a:lnTo>
                  <a:pt x="12531" y="4697"/>
                </a:lnTo>
                <a:lnTo>
                  <a:pt x="12458" y="4662"/>
                </a:lnTo>
                <a:lnTo>
                  <a:pt x="12387" y="4630"/>
                </a:lnTo>
                <a:lnTo>
                  <a:pt x="12317" y="4601"/>
                </a:lnTo>
                <a:lnTo>
                  <a:pt x="12250" y="4575"/>
                </a:lnTo>
                <a:lnTo>
                  <a:pt x="12182" y="4551"/>
                </a:lnTo>
                <a:lnTo>
                  <a:pt x="12117" y="4530"/>
                </a:lnTo>
                <a:lnTo>
                  <a:pt x="12054" y="4511"/>
                </a:lnTo>
                <a:lnTo>
                  <a:pt x="11991" y="4495"/>
                </a:lnTo>
                <a:lnTo>
                  <a:pt x="11930" y="4480"/>
                </a:lnTo>
                <a:lnTo>
                  <a:pt x="11873" y="4468"/>
                </a:lnTo>
                <a:lnTo>
                  <a:pt x="11816" y="4458"/>
                </a:lnTo>
                <a:lnTo>
                  <a:pt x="11762" y="4449"/>
                </a:lnTo>
                <a:lnTo>
                  <a:pt x="11709" y="4442"/>
                </a:lnTo>
                <a:lnTo>
                  <a:pt x="11660" y="4436"/>
                </a:lnTo>
                <a:lnTo>
                  <a:pt x="11612" y="4432"/>
                </a:lnTo>
                <a:lnTo>
                  <a:pt x="11567" y="4429"/>
                </a:lnTo>
                <a:lnTo>
                  <a:pt x="11524" y="4427"/>
                </a:lnTo>
                <a:lnTo>
                  <a:pt x="11484" y="4425"/>
                </a:lnTo>
                <a:lnTo>
                  <a:pt x="11446" y="4425"/>
                </a:lnTo>
                <a:lnTo>
                  <a:pt x="11412" y="4426"/>
                </a:lnTo>
                <a:lnTo>
                  <a:pt x="11380" y="4427"/>
                </a:lnTo>
                <a:lnTo>
                  <a:pt x="11351" y="4428"/>
                </a:lnTo>
                <a:lnTo>
                  <a:pt x="11303" y="4432"/>
                </a:lnTo>
                <a:lnTo>
                  <a:pt x="11267" y="4435"/>
                </a:lnTo>
                <a:lnTo>
                  <a:pt x="11246" y="4439"/>
                </a:lnTo>
                <a:lnTo>
                  <a:pt x="11239" y="4440"/>
                </a:lnTo>
                <a:lnTo>
                  <a:pt x="11178" y="2724"/>
                </a:lnTo>
                <a:close/>
                <a:moveTo>
                  <a:pt x="9156" y="0"/>
                </a:moveTo>
                <a:lnTo>
                  <a:pt x="16170" y="0"/>
                </a:lnTo>
                <a:lnTo>
                  <a:pt x="16170" y="1256"/>
                </a:lnTo>
                <a:lnTo>
                  <a:pt x="13383" y="1256"/>
                </a:lnTo>
                <a:lnTo>
                  <a:pt x="13383" y="2174"/>
                </a:lnTo>
                <a:lnTo>
                  <a:pt x="11820" y="2174"/>
                </a:lnTo>
                <a:lnTo>
                  <a:pt x="11820" y="1256"/>
                </a:lnTo>
                <a:lnTo>
                  <a:pt x="9156" y="1256"/>
                </a:lnTo>
                <a:lnTo>
                  <a:pt x="9156" y="0"/>
                </a:lnTo>
                <a:close/>
                <a:moveTo>
                  <a:pt x="4848" y="9576"/>
                </a:moveTo>
                <a:lnTo>
                  <a:pt x="4855" y="9581"/>
                </a:lnTo>
                <a:lnTo>
                  <a:pt x="4877" y="9595"/>
                </a:lnTo>
                <a:lnTo>
                  <a:pt x="4912" y="9615"/>
                </a:lnTo>
                <a:lnTo>
                  <a:pt x="4958" y="9642"/>
                </a:lnTo>
                <a:lnTo>
                  <a:pt x="5013" y="9675"/>
                </a:lnTo>
                <a:lnTo>
                  <a:pt x="5075" y="9713"/>
                </a:lnTo>
                <a:lnTo>
                  <a:pt x="5143" y="9754"/>
                </a:lnTo>
                <a:lnTo>
                  <a:pt x="5216" y="9798"/>
                </a:lnTo>
                <a:lnTo>
                  <a:pt x="5291" y="9843"/>
                </a:lnTo>
                <a:lnTo>
                  <a:pt x="5366" y="9890"/>
                </a:lnTo>
                <a:lnTo>
                  <a:pt x="5441" y="9936"/>
                </a:lnTo>
                <a:lnTo>
                  <a:pt x="5514" y="9981"/>
                </a:lnTo>
                <a:lnTo>
                  <a:pt x="5583" y="10025"/>
                </a:lnTo>
                <a:lnTo>
                  <a:pt x="5644" y="10064"/>
                </a:lnTo>
                <a:lnTo>
                  <a:pt x="5699" y="10101"/>
                </a:lnTo>
                <a:lnTo>
                  <a:pt x="5744" y="10131"/>
                </a:lnTo>
                <a:lnTo>
                  <a:pt x="5783" y="10159"/>
                </a:lnTo>
                <a:lnTo>
                  <a:pt x="5817" y="10186"/>
                </a:lnTo>
                <a:lnTo>
                  <a:pt x="5849" y="10214"/>
                </a:lnTo>
                <a:lnTo>
                  <a:pt x="5878" y="10241"/>
                </a:lnTo>
                <a:lnTo>
                  <a:pt x="5903" y="10266"/>
                </a:lnTo>
                <a:lnTo>
                  <a:pt x="5926" y="10292"/>
                </a:lnTo>
                <a:lnTo>
                  <a:pt x="5946" y="10315"/>
                </a:lnTo>
                <a:lnTo>
                  <a:pt x="5963" y="10336"/>
                </a:lnTo>
                <a:lnTo>
                  <a:pt x="5978" y="10356"/>
                </a:lnTo>
                <a:lnTo>
                  <a:pt x="5990" y="10374"/>
                </a:lnTo>
                <a:lnTo>
                  <a:pt x="6000" y="10391"/>
                </a:lnTo>
                <a:lnTo>
                  <a:pt x="6008" y="10404"/>
                </a:lnTo>
                <a:lnTo>
                  <a:pt x="6018" y="10423"/>
                </a:lnTo>
                <a:lnTo>
                  <a:pt x="6021" y="10430"/>
                </a:lnTo>
                <a:lnTo>
                  <a:pt x="6022" y="10441"/>
                </a:lnTo>
                <a:lnTo>
                  <a:pt x="6024" y="10472"/>
                </a:lnTo>
                <a:lnTo>
                  <a:pt x="6027" y="10522"/>
                </a:lnTo>
                <a:lnTo>
                  <a:pt x="6029" y="10586"/>
                </a:lnTo>
                <a:lnTo>
                  <a:pt x="6029" y="10662"/>
                </a:lnTo>
                <a:lnTo>
                  <a:pt x="6028" y="10749"/>
                </a:lnTo>
                <a:lnTo>
                  <a:pt x="6026" y="10796"/>
                </a:lnTo>
                <a:lnTo>
                  <a:pt x="6024" y="10843"/>
                </a:lnTo>
                <a:lnTo>
                  <a:pt x="6021" y="10893"/>
                </a:lnTo>
                <a:lnTo>
                  <a:pt x="6016" y="10942"/>
                </a:lnTo>
                <a:lnTo>
                  <a:pt x="6011" y="10992"/>
                </a:lnTo>
                <a:lnTo>
                  <a:pt x="6004" y="11042"/>
                </a:lnTo>
                <a:lnTo>
                  <a:pt x="5996" y="11093"/>
                </a:lnTo>
                <a:lnTo>
                  <a:pt x="5986" y="11142"/>
                </a:lnTo>
                <a:lnTo>
                  <a:pt x="5975" y="11192"/>
                </a:lnTo>
                <a:lnTo>
                  <a:pt x="5963" y="11239"/>
                </a:lnTo>
                <a:lnTo>
                  <a:pt x="5948" y="11286"/>
                </a:lnTo>
                <a:lnTo>
                  <a:pt x="5931" y="11330"/>
                </a:lnTo>
                <a:lnTo>
                  <a:pt x="5913" y="11372"/>
                </a:lnTo>
                <a:lnTo>
                  <a:pt x="5893" y="11412"/>
                </a:lnTo>
                <a:lnTo>
                  <a:pt x="5871" y="11449"/>
                </a:lnTo>
                <a:lnTo>
                  <a:pt x="5846" y="11484"/>
                </a:lnTo>
                <a:lnTo>
                  <a:pt x="5819" y="11514"/>
                </a:lnTo>
                <a:lnTo>
                  <a:pt x="5790" y="11541"/>
                </a:lnTo>
                <a:lnTo>
                  <a:pt x="5758" y="11563"/>
                </a:lnTo>
                <a:lnTo>
                  <a:pt x="5723" y="11582"/>
                </a:lnTo>
                <a:lnTo>
                  <a:pt x="5687" y="11596"/>
                </a:lnTo>
                <a:lnTo>
                  <a:pt x="5649" y="11603"/>
                </a:lnTo>
                <a:lnTo>
                  <a:pt x="5612" y="11606"/>
                </a:lnTo>
                <a:lnTo>
                  <a:pt x="5574" y="11604"/>
                </a:lnTo>
                <a:lnTo>
                  <a:pt x="5535" y="11598"/>
                </a:lnTo>
                <a:lnTo>
                  <a:pt x="5497" y="11587"/>
                </a:lnTo>
                <a:lnTo>
                  <a:pt x="5458" y="11571"/>
                </a:lnTo>
                <a:lnTo>
                  <a:pt x="5420" y="11552"/>
                </a:lnTo>
                <a:lnTo>
                  <a:pt x="5382" y="11529"/>
                </a:lnTo>
                <a:lnTo>
                  <a:pt x="5344" y="11503"/>
                </a:lnTo>
                <a:lnTo>
                  <a:pt x="5306" y="11473"/>
                </a:lnTo>
                <a:lnTo>
                  <a:pt x="5269" y="11440"/>
                </a:lnTo>
                <a:lnTo>
                  <a:pt x="5233" y="11404"/>
                </a:lnTo>
                <a:lnTo>
                  <a:pt x="5197" y="11365"/>
                </a:lnTo>
                <a:lnTo>
                  <a:pt x="5162" y="11324"/>
                </a:lnTo>
                <a:lnTo>
                  <a:pt x="5128" y="11280"/>
                </a:lnTo>
                <a:lnTo>
                  <a:pt x="5095" y="11235"/>
                </a:lnTo>
                <a:lnTo>
                  <a:pt x="5063" y="11188"/>
                </a:lnTo>
                <a:lnTo>
                  <a:pt x="5033" y="11139"/>
                </a:lnTo>
                <a:lnTo>
                  <a:pt x="5004" y="11089"/>
                </a:lnTo>
                <a:lnTo>
                  <a:pt x="4975" y="11037"/>
                </a:lnTo>
                <a:lnTo>
                  <a:pt x="4950" y="10985"/>
                </a:lnTo>
                <a:lnTo>
                  <a:pt x="4926" y="10931"/>
                </a:lnTo>
                <a:lnTo>
                  <a:pt x="4904" y="10876"/>
                </a:lnTo>
                <a:lnTo>
                  <a:pt x="4883" y="10823"/>
                </a:lnTo>
                <a:lnTo>
                  <a:pt x="4865" y="10768"/>
                </a:lnTo>
                <a:lnTo>
                  <a:pt x="4849" y="10714"/>
                </a:lnTo>
                <a:lnTo>
                  <a:pt x="4835" y="10660"/>
                </a:lnTo>
                <a:lnTo>
                  <a:pt x="4824" y="10607"/>
                </a:lnTo>
                <a:lnTo>
                  <a:pt x="4815" y="10553"/>
                </a:lnTo>
                <a:lnTo>
                  <a:pt x="4809" y="10502"/>
                </a:lnTo>
                <a:lnTo>
                  <a:pt x="4806" y="10451"/>
                </a:lnTo>
                <a:lnTo>
                  <a:pt x="4804" y="10402"/>
                </a:lnTo>
                <a:lnTo>
                  <a:pt x="4801" y="10353"/>
                </a:lnTo>
                <a:lnTo>
                  <a:pt x="4801" y="10307"/>
                </a:lnTo>
                <a:lnTo>
                  <a:pt x="4800" y="10260"/>
                </a:lnTo>
                <a:lnTo>
                  <a:pt x="4801" y="10172"/>
                </a:lnTo>
                <a:lnTo>
                  <a:pt x="4802" y="10090"/>
                </a:lnTo>
                <a:lnTo>
                  <a:pt x="4806" y="10012"/>
                </a:lnTo>
                <a:lnTo>
                  <a:pt x="4810" y="9940"/>
                </a:lnTo>
                <a:lnTo>
                  <a:pt x="4814" y="9874"/>
                </a:lnTo>
                <a:lnTo>
                  <a:pt x="4819" y="9814"/>
                </a:lnTo>
                <a:lnTo>
                  <a:pt x="4824" y="9760"/>
                </a:lnTo>
                <a:lnTo>
                  <a:pt x="4829" y="9713"/>
                </a:lnTo>
                <a:lnTo>
                  <a:pt x="4834" y="9672"/>
                </a:lnTo>
                <a:lnTo>
                  <a:pt x="4838" y="9638"/>
                </a:lnTo>
                <a:lnTo>
                  <a:pt x="4842" y="9612"/>
                </a:lnTo>
                <a:lnTo>
                  <a:pt x="4845" y="9593"/>
                </a:lnTo>
                <a:lnTo>
                  <a:pt x="4847" y="9580"/>
                </a:lnTo>
                <a:lnTo>
                  <a:pt x="4848" y="9576"/>
                </a:lnTo>
                <a:close/>
                <a:moveTo>
                  <a:pt x="2906" y="8446"/>
                </a:moveTo>
                <a:lnTo>
                  <a:pt x="2912" y="8449"/>
                </a:lnTo>
                <a:lnTo>
                  <a:pt x="2930" y="8458"/>
                </a:lnTo>
                <a:lnTo>
                  <a:pt x="2959" y="8472"/>
                </a:lnTo>
                <a:lnTo>
                  <a:pt x="2999" y="8491"/>
                </a:lnTo>
                <a:lnTo>
                  <a:pt x="3046" y="8515"/>
                </a:lnTo>
                <a:lnTo>
                  <a:pt x="3102" y="8542"/>
                </a:lnTo>
                <a:lnTo>
                  <a:pt x="3163" y="8572"/>
                </a:lnTo>
                <a:lnTo>
                  <a:pt x="3231" y="8606"/>
                </a:lnTo>
                <a:lnTo>
                  <a:pt x="3303" y="8641"/>
                </a:lnTo>
                <a:lnTo>
                  <a:pt x="3379" y="8677"/>
                </a:lnTo>
                <a:lnTo>
                  <a:pt x="3456" y="8714"/>
                </a:lnTo>
                <a:lnTo>
                  <a:pt x="3536" y="8751"/>
                </a:lnTo>
                <a:lnTo>
                  <a:pt x="3615" y="8789"/>
                </a:lnTo>
                <a:lnTo>
                  <a:pt x="3694" y="8826"/>
                </a:lnTo>
                <a:lnTo>
                  <a:pt x="3771" y="8860"/>
                </a:lnTo>
                <a:lnTo>
                  <a:pt x="3844" y="8893"/>
                </a:lnTo>
                <a:lnTo>
                  <a:pt x="3880" y="8910"/>
                </a:lnTo>
                <a:lnTo>
                  <a:pt x="3913" y="8926"/>
                </a:lnTo>
                <a:lnTo>
                  <a:pt x="3944" y="8941"/>
                </a:lnTo>
                <a:lnTo>
                  <a:pt x="3975" y="8956"/>
                </a:lnTo>
                <a:lnTo>
                  <a:pt x="4030" y="8986"/>
                </a:lnTo>
                <a:lnTo>
                  <a:pt x="4080" y="9016"/>
                </a:lnTo>
                <a:lnTo>
                  <a:pt x="4123" y="9044"/>
                </a:lnTo>
                <a:lnTo>
                  <a:pt x="4162" y="9070"/>
                </a:lnTo>
                <a:lnTo>
                  <a:pt x="4195" y="9095"/>
                </a:lnTo>
                <a:lnTo>
                  <a:pt x="4223" y="9118"/>
                </a:lnTo>
                <a:lnTo>
                  <a:pt x="4248" y="9139"/>
                </a:lnTo>
                <a:lnTo>
                  <a:pt x="4267" y="9157"/>
                </a:lnTo>
                <a:lnTo>
                  <a:pt x="4283" y="9174"/>
                </a:lnTo>
                <a:lnTo>
                  <a:pt x="4295" y="9187"/>
                </a:lnTo>
                <a:lnTo>
                  <a:pt x="4309" y="9207"/>
                </a:lnTo>
                <a:lnTo>
                  <a:pt x="4314" y="9214"/>
                </a:lnTo>
                <a:lnTo>
                  <a:pt x="4308" y="9226"/>
                </a:lnTo>
                <a:lnTo>
                  <a:pt x="4292" y="9261"/>
                </a:lnTo>
                <a:lnTo>
                  <a:pt x="4281" y="9288"/>
                </a:lnTo>
                <a:lnTo>
                  <a:pt x="4269" y="9320"/>
                </a:lnTo>
                <a:lnTo>
                  <a:pt x="4256" y="9356"/>
                </a:lnTo>
                <a:lnTo>
                  <a:pt x="4241" y="9398"/>
                </a:lnTo>
                <a:lnTo>
                  <a:pt x="4225" y="9444"/>
                </a:lnTo>
                <a:lnTo>
                  <a:pt x="4210" y="9495"/>
                </a:lnTo>
                <a:lnTo>
                  <a:pt x="4194" y="9549"/>
                </a:lnTo>
                <a:lnTo>
                  <a:pt x="4179" y="9609"/>
                </a:lnTo>
                <a:lnTo>
                  <a:pt x="4165" y="9672"/>
                </a:lnTo>
                <a:lnTo>
                  <a:pt x="4151" y="9739"/>
                </a:lnTo>
                <a:lnTo>
                  <a:pt x="4139" y="9810"/>
                </a:lnTo>
                <a:lnTo>
                  <a:pt x="4127" y="9883"/>
                </a:lnTo>
                <a:lnTo>
                  <a:pt x="4118" y="9960"/>
                </a:lnTo>
                <a:lnTo>
                  <a:pt x="4111" y="10040"/>
                </a:lnTo>
                <a:lnTo>
                  <a:pt x="4107" y="10123"/>
                </a:lnTo>
                <a:lnTo>
                  <a:pt x="4106" y="10209"/>
                </a:lnTo>
                <a:lnTo>
                  <a:pt x="4107" y="10297"/>
                </a:lnTo>
                <a:lnTo>
                  <a:pt x="4112" y="10387"/>
                </a:lnTo>
                <a:lnTo>
                  <a:pt x="4121" y="10478"/>
                </a:lnTo>
                <a:lnTo>
                  <a:pt x="4134" y="10572"/>
                </a:lnTo>
                <a:lnTo>
                  <a:pt x="4152" y="10668"/>
                </a:lnTo>
                <a:lnTo>
                  <a:pt x="4173" y="10765"/>
                </a:lnTo>
                <a:lnTo>
                  <a:pt x="4200" y="10864"/>
                </a:lnTo>
                <a:lnTo>
                  <a:pt x="4232" y="10963"/>
                </a:lnTo>
                <a:lnTo>
                  <a:pt x="4270" y="11064"/>
                </a:lnTo>
                <a:lnTo>
                  <a:pt x="4314" y="11165"/>
                </a:lnTo>
                <a:lnTo>
                  <a:pt x="4364" y="11266"/>
                </a:lnTo>
                <a:lnTo>
                  <a:pt x="4420" y="11368"/>
                </a:lnTo>
                <a:lnTo>
                  <a:pt x="4481" y="11467"/>
                </a:lnTo>
                <a:lnTo>
                  <a:pt x="4544" y="11559"/>
                </a:lnTo>
                <a:lnTo>
                  <a:pt x="4605" y="11645"/>
                </a:lnTo>
                <a:lnTo>
                  <a:pt x="4669" y="11724"/>
                </a:lnTo>
                <a:lnTo>
                  <a:pt x="4734" y="11798"/>
                </a:lnTo>
                <a:lnTo>
                  <a:pt x="4798" y="11864"/>
                </a:lnTo>
                <a:lnTo>
                  <a:pt x="4864" y="11926"/>
                </a:lnTo>
                <a:lnTo>
                  <a:pt x="4930" y="11982"/>
                </a:lnTo>
                <a:lnTo>
                  <a:pt x="4996" y="12031"/>
                </a:lnTo>
                <a:lnTo>
                  <a:pt x="5061" y="12075"/>
                </a:lnTo>
                <a:lnTo>
                  <a:pt x="5127" y="12115"/>
                </a:lnTo>
                <a:lnTo>
                  <a:pt x="5192" y="12149"/>
                </a:lnTo>
                <a:lnTo>
                  <a:pt x="5256" y="12179"/>
                </a:lnTo>
                <a:lnTo>
                  <a:pt x="5321" y="12203"/>
                </a:lnTo>
                <a:lnTo>
                  <a:pt x="5385" y="12223"/>
                </a:lnTo>
                <a:lnTo>
                  <a:pt x="5448" y="12238"/>
                </a:lnTo>
                <a:lnTo>
                  <a:pt x="5510" y="12249"/>
                </a:lnTo>
                <a:lnTo>
                  <a:pt x="5571" y="12255"/>
                </a:lnTo>
                <a:lnTo>
                  <a:pt x="5630" y="12258"/>
                </a:lnTo>
                <a:lnTo>
                  <a:pt x="5689" y="12256"/>
                </a:lnTo>
                <a:lnTo>
                  <a:pt x="5746" y="12251"/>
                </a:lnTo>
                <a:lnTo>
                  <a:pt x="5801" y="12242"/>
                </a:lnTo>
                <a:lnTo>
                  <a:pt x="5855" y="12230"/>
                </a:lnTo>
                <a:lnTo>
                  <a:pt x="5907" y="12215"/>
                </a:lnTo>
                <a:lnTo>
                  <a:pt x="5957" y="12196"/>
                </a:lnTo>
                <a:lnTo>
                  <a:pt x="6004" y="12173"/>
                </a:lnTo>
                <a:lnTo>
                  <a:pt x="6049" y="12149"/>
                </a:lnTo>
                <a:lnTo>
                  <a:pt x="6091" y="12122"/>
                </a:lnTo>
                <a:lnTo>
                  <a:pt x="6131" y="12092"/>
                </a:lnTo>
                <a:lnTo>
                  <a:pt x="6169" y="12059"/>
                </a:lnTo>
                <a:lnTo>
                  <a:pt x="6203" y="12024"/>
                </a:lnTo>
                <a:lnTo>
                  <a:pt x="6236" y="11988"/>
                </a:lnTo>
                <a:lnTo>
                  <a:pt x="6292" y="11913"/>
                </a:lnTo>
                <a:lnTo>
                  <a:pt x="6346" y="11843"/>
                </a:lnTo>
                <a:lnTo>
                  <a:pt x="6393" y="11776"/>
                </a:lnTo>
                <a:lnTo>
                  <a:pt x="6437" y="11714"/>
                </a:lnTo>
                <a:lnTo>
                  <a:pt x="6456" y="11684"/>
                </a:lnTo>
                <a:lnTo>
                  <a:pt x="6475" y="11654"/>
                </a:lnTo>
                <a:lnTo>
                  <a:pt x="6492" y="11626"/>
                </a:lnTo>
                <a:lnTo>
                  <a:pt x="6508" y="11599"/>
                </a:lnTo>
                <a:lnTo>
                  <a:pt x="6524" y="11572"/>
                </a:lnTo>
                <a:lnTo>
                  <a:pt x="6538" y="11546"/>
                </a:lnTo>
                <a:lnTo>
                  <a:pt x="6551" y="11521"/>
                </a:lnTo>
                <a:lnTo>
                  <a:pt x="6563" y="11497"/>
                </a:lnTo>
                <a:lnTo>
                  <a:pt x="6574" y="11473"/>
                </a:lnTo>
                <a:lnTo>
                  <a:pt x="6584" y="11450"/>
                </a:lnTo>
                <a:lnTo>
                  <a:pt x="6593" y="11428"/>
                </a:lnTo>
                <a:lnTo>
                  <a:pt x="6600" y="11407"/>
                </a:lnTo>
                <a:lnTo>
                  <a:pt x="6607" y="11386"/>
                </a:lnTo>
                <a:lnTo>
                  <a:pt x="6614" y="11365"/>
                </a:lnTo>
                <a:lnTo>
                  <a:pt x="6619" y="11346"/>
                </a:lnTo>
                <a:lnTo>
                  <a:pt x="6623" y="11327"/>
                </a:lnTo>
                <a:lnTo>
                  <a:pt x="6625" y="11309"/>
                </a:lnTo>
                <a:lnTo>
                  <a:pt x="6627" y="11292"/>
                </a:lnTo>
                <a:lnTo>
                  <a:pt x="6628" y="11274"/>
                </a:lnTo>
                <a:lnTo>
                  <a:pt x="6629" y="11258"/>
                </a:lnTo>
                <a:lnTo>
                  <a:pt x="6628" y="11242"/>
                </a:lnTo>
                <a:lnTo>
                  <a:pt x="6626" y="11227"/>
                </a:lnTo>
                <a:lnTo>
                  <a:pt x="6623" y="11212"/>
                </a:lnTo>
                <a:lnTo>
                  <a:pt x="6620" y="11198"/>
                </a:lnTo>
                <a:lnTo>
                  <a:pt x="6613" y="11170"/>
                </a:lnTo>
                <a:lnTo>
                  <a:pt x="6606" y="11142"/>
                </a:lnTo>
                <a:lnTo>
                  <a:pt x="6601" y="11115"/>
                </a:lnTo>
                <a:lnTo>
                  <a:pt x="6598" y="11089"/>
                </a:lnTo>
                <a:lnTo>
                  <a:pt x="6595" y="11062"/>
                </a:lnTo>
                <a:lnTo>
                  <a:pt x="6594" y="11038"/>
                </a:lnTo>
                <a:lnTo>
                  <a:pt x="6593" y="11015"/>
                </a:lnTo>
                <a:lnTo>
                  <a:pt x="6592" y="10993"/>
                </a:lnTo>
                <a:lnTo>
                  <a:pt x="6593" y="10954"/>
                </a:lnTo>
                <a:lnTo>
                  <a:pt x="6595" y="10925"/>
                </a:lnTo>
                <a:lnTo>
                  <a:pt x="6597" y="10906"/>
                </a:lnTo>
                <a:lnTo>
                  <a:pt x="6598" y="10899"/>
                </a:lnTo>
                <a:lnTo>
                  <a:pt x="7004" y="11176"/>
                </a:lnTo>
                <a:lnTo>
                  <a:pt x="7005" y="11190"/>
                </a:lnTo>
                <a:lnTo>
                  <a:pt x="7008" y="11226"/>
                </a:lnTo>
                <a:lnTo>
                  <a:pt x="7011" y="11286"/>
                </a:lnTo>
                <a:lnTo>
                  <a:pt x="7015" y="11363"/>
                </a:lnTo>
                <a:lnTo>
                  <a:pt x="7018" y="11457"/>
                </a:lnTo>
                <a:lnTo>
                  <a:pt x="7020" y="11567"/>
                </a:lnTo>
                <a:lnTo>
                  <a:pt x="7019" y="11626"/>
                </a:lnTo>
                <a:lnTo>
                  <a:pt x="7018" y="11689"/>
                </a:lnTo>
                <a:lnTo>
                  <a:pt x="7017" y="11753"/>
                </a:lnTo>
                <a:lnTo>
                  <a:pt x="7015" y="11819"/>
                </a:lnTo>
                <a:lnTo>
                  <a:pt x="7011" y="11888"/>
                </a:lnTo>
                <a:lnTo>
                  <a:pt x="7006" y="11957"/>
                </a:lnTo>
                <a:lnTo>
                  <a:pt x="7001" y="12029"/>
                </a:lnTo>
                <a:lnTo>
                  <a:pt x="6994" y="12101"/>
                </a:lnTo>
                <a:lnTo>
                  <a:pt x="6984" y="12173"/>
                </a:lnTo>
                <a:lnTo>
                  <a:pt x="6974" y="12246"/>
                </a:lnTo>
                <a:lnTo>
                  <a:pt x="6963" y="12319"/>
                </a:lnTo>
                <a:lnTo>
                  <a:pt x="6949" y="12392"/>
                </a:lnTo>
                <a:lnTo>
                  <a:pt x="6934" y="12463"/>
                </a:lnTo>
                <a:lnTo>
                  <a:pt x="6917" y="12535"/>
                </a:lnTo>
                <a:lnTo>
                  <a:pt x="6898" y="12605"/>
                </a:lnTo>
                <a:lnTo>
                  <a:pt x="6877" y="12674"/>
                </a:lnTo>
                <a:lnTo>
                  <a:pt x="6853" y="12740"/>
                </a:lnTo>
                <a:lnTo>
                  <a:pt x="6828" y="12805"/>
                </a:lnTo>
                <a:lnTo>
                  <a:pt x="6799" y="12866"/>
                </a:lnTo>
                <a:lnTo>
                  <a:pt x="6769" y="12926"/>
                </a:lnTo>
                <a:lnTo>
                  <a:pt x="6735" y="12985"/>
                </a:lnTo>
                <a:lnTo>
                  <a:pt x="6695" y="13042"/>
                </a:lnTo>
                <a:lnTo>
                  <a:pt x="6653" y="13100"/>
                </a:lnTo>
                <a:lnTo>
                  <a:pt x="6605" y="13157"/>
                </a:lnTo>
                <a:lnTo>
                  <a:pt x="6555" y="13215"/>
                </a:lnTo>
                <a:lnTo>
                  <a:pt x="6500" y="13271"/>
                </a:lnTo>
                <a:lnTo>
                  <a:pt x="6443" y="13325"/>
                </a:lnTo>
                <a:lnTo>
                  <a:pt x="6381" y="13379"/>
                </a:lnTo>
                <a:lnTo>
                  <a:pt x="6317" y="13431"/>
                </a:lnTo>
                <a:lnTo>
                  <a:pt x="6251" y="13481"/>
                </a:lnTo>
                <a:lnTo>
                  <a:pt x="6181" y="13529"/>
                </a:lnTo>
                <a:lnTo>
                  <a:pt x="6109" y="13575"/>
                </a:lnTo>
                <a:lnTo>
                  <a:pt x="6034" y="13618"/>
                </a:lnTo>
                <a:lnTo>
                  <a:pt x="5959" y="13659"/>
                </a:lnTo>
                <a:lnTo>
                  <a:pt x="5880" y="13697"/>
                </a:lnTo>
                <a:lnTo>
                  <a:pt x="5800" y="13731"/>
                </a:lnTo>
                <a:lnTo>
                  <a:pt x="5719" y="13762"/>
                </a:lnTo>
                <a:lnTo>
                  <a:pt x="5636" y="13791"/>
                </a:lnTo>
                <a:lnTo>
                  <a:pt x="5552" y="13814"/>
                </a:lnTo>
                <a:lnTo>
                  <a:pt x="5468" y="13834"/>
                </a:lnTo>
                <a:lnTo>
                  <a:pt x="5384" y="13849"/>
                </a:lnTo>
                <a:lnTo>
                  <a:pt x="5299" y="13860"/>
                </a:lnTo>
                <a:lnTo>
                  <a:pt x="5213" y="13867"/>
                </a:lnTo>
                <a:lnTo>
                  <a:pt x="5127" y="13869"/>
                </a:lnTo>
                <a:lnTo>
                  <a:pt x="5041" y="13864"/>
                </a:lnTo>
                <a:lnTo>
                  <a:pt x="4956" y="13855"/>
                </a:lnTo>
                <a:lnTo>
                  <a:pt x="4871" y="13840"/>
                </a:lnTo>
                <a:lnTo>
                  <a:pt x="4787" y="13819"/>
                </a:lnTo>
                <a:lnTo>
                  <a:pt x="4704" y="13793"/>
                </a:lnTo>
                <a:lnTo>
                  <a:pt x="4623" y="13759"/>
                </a:lnTo>
                <a:lnTo>
                  <a:pt x="4543" y="13719"/>
                </a:lnTo>
                <a:lnTo>
                  <a:pt x="4464" y="13673"/>
                </a:lnTo>
                <a:lnTo>
                  <a:pt x="4386" y="13621"/>
                </a:lnTo>
                <a:lnTo>
                  <a:pt x="4308" y="13566"/>
                </a:lnTo>
                <a:lnTo>
                  <a:pt x="4231" y="13508"/>
                </a:lnTo>
                <a:lnTo>
                  <a:pt x="4156" y="13447"/>
                </a:lnTo>
                <a:lnTo>
                  <a:pt x="4080" y="13383"/>
                </a:lnTo>
                <a:lnTo>
                  <a:pt x="4005" y="13316"/>
                </a:lnTo>
                <a:lnTo>
                  <a:pt x="3932" y="13247"/>
                </a:lnTo>
                <a:lnTo>
                  <a:pt x="3860" y="13175"/>
                </a:lnTo>
                <a:lnTo>
                  <a:pt x="3788" y="13101"/>
                </a:lnTo>
                <a:lnTo>
                  <a:pt x="3718" y="13024"/>
                </a:lnTo>
                <a:lnTo>
                  <a:pt x="3649" y="12945"/>
                </a:lnTo>
                <a:lnTo>
                  <a:pt x="3582" y="12864"/>
                </a:lnTo>
                <a:lnTo>
                  <a:pt x="3516" y="12782"/>
                </a:lnTo>
                <a:lnTo>
                  <a:pt x="3452" y="12698"/>
                </a:lnTo>
                <a:lnTo>
                  <a:pt x="3390" y="12611"/>
                </a:lnTo>
                <a:lnTo>
                  <a:pt x="3330" y="12523"/>
                </a:lnTo>
                <a:lnTo>
                  <a:pt x="3271" y="12434"/>
                </a:lnTo>
                <a:lnTo>
                  <a:pt x="3215" y="12343"/>
                </a:lnTo>
                <a:lnTo>
                  <a:pt x="3160" y="12252"/>
                </a:lnTo>
                <a:lnTo>
                  <a:pt x="3108" y="12159"/>
                </a:lnTo>
                <a:lnTo>
                  <a:pt x="3058" y="12065"/>
                </a:lnTo>
                <a:lnTo>
                  <a:pt x="3011" y="11970"/>
                </a:lnTo>
                <a:lnTo>
                  <a:pt x="2966" y="11875"/>
                </a:lnTo>
                <a:lnTo>
                  <a:pt x="2924" y="11780"/>
                </a:lnTo>
                <a:lnTo>
                  <a:pt x="2884" y="11684"/>
                </a:lnTo>
                <a:lnTo>
                  <a:pt x="2848" y="11587"/>
                </a:lnTo>
                <a:lnTo>
                  <a:pt x="2814" y="11490"/>
                </a:lnTo>
                <a:lnTo>
                  <a:pt x="2783" y="11393"/>
                </a:lnTo>
                <a:lnTo>
                  <a:pt x="2755" y="11296"/>
                </a:lnTo>
                <a:lnTo>
                  <a:pt x="2731" y="11199"/>
                </a:lnTo>
                <a:lnTo>
                  <a:pt x="2709" y="11102"/>
                </a:lnTo>
                <a:lnTo>
                  <a:pt x="2692" y="11006"/>
                </a:lnTo>
                <a:lnTo>
                  <a:pt x="2677" y="10910"/>
                </a:lnTo>
                <a:lnTo>
                  <a:pt x="2663" y="10815"/>
                </a:lnTo>
                <a:lnTo>
                  <a:pt x="2651" y="10721"/>
                </a:lnTo>
                <a:lnTo>
                  <a:pt x="2641" y="10627"/>
                </a:lnTo>
                <a:lnTo>
                  <a:pt x="2631" y="10535"/>
                </a:lnTo>
                <a:lnTo>
                  <a:pt x="2624" y="10443"/>
                </a:lnTo>
                <a:lnTo>
                  <a:pt x="2617" y="10353"/>
                </a:lnTo>
                <a:lnTo>
                  <a:pt x="2611" y="10263"/>
                </a:lnTo>
                <a:lnTo>
                  <a:pt x="2607" y="10176"/>
                </a:lnTo>
                <a:lnTo>
                  <a:pt x="2604" y="10091"/>
                </a:lnTo>
                <a:lnTo>
                  <a:pt x="2602" y="10006"/>
                </a:lnTo>
                <a:lnTo>
                  <a:pt x="2601" y="9924"/>
                </a:lnTo>
                <a:lnTo>
                  <a:pt x="2601" y="9843"/>
                </a:lnTo>
                <a:lnTo>
                  <a:pt x="2602" y="9764"/>
                </a:lnTo>
                <a:lnTo>
                  <a:pt x="2604" y="9687"/>
                </a:lnTo>
                <a:lnTo>
                  <a:pt x="2606" y="9614"/>
                </a:lnTo>
                <a:lnTo>
                  <a:pt x="2609" y="9542"/>
                </a:lnTo>
                <a:lnTo>
                  <a:pt x="2613" y="9472"/>
                </a:lnTo>
                <a:lnTo>
                  <a:pt x="2619" y="9406"/>
                </a:lnTo>
                <a:lnTo>
                  <a:pt x="2624" y="9342"/>
                </a:lnTo>
                <a:lnTo>
                  <a:pt x="2630" y="9280"/>
                </a:lnTo>
                <a:lnTo>
                  <a:pt x="2636" y="9223"/>
                </a:lnTo>
                <a:lnTo>
                  <a:pt x="2643" y="9167"/>
                </a:lnTo>
                <a:lnTo>
                  <a:pt x="2650" y="9116"/>
                </a:lnTo>
                <a:lnTo>
                  <a:pt x="2657" y="9067"/>
                </a:lnTo>
                <a:lnTo>
                  <a:pt x="2665" y="9022"/>
                </a:lnTo>
                <a:lnTo>
                  <a:pt x="2673" y="8980"/>
                </a:lnTo>
                <a:lnTo>
                  <a:pt x="2681" y="8942"/>
                </a:lnTo>
                <a:lnTo>
                  <a:pt x="2689" y="8909"/>
                </a:lnTo>
                <a:lnTo>
                  <a:pt x="2697" y="8878"/>
                </a:lnTo>
                <a:lnTo>
                  <a:pt x="2705" y="8852"/>
                </a:lnTo>
                <a:lnTo>
                  <a:pt x="2714" y="8830"/>
                </a:lnTo>
                <a:lnTo>
                  <a:pt x="2730" y="8790"/>
                </a:lnTo>
                <a:lnTo>
                  <a:pt x="2746" y="8752"/>
                </a:lnTo>
                <a:lnTo>
                  <a:pt x="2763" y="8715"/>
                </a:lnTo>
                <a:lnTo>
                  <a:pt x="2779" y="8679"/>
                </a:lnTo>
                <a:lnTo>
                  <a:pt x="2812" y="8615"/>
                </a:lnTo>
                <a:lnTo>
                  <a:pt x="2842" y="8557"/>
                </a:lnTo>
                <a:lnTo>
                  <a:pt x="2867" y="8511"/>
                </a:lnTo>
                <a:lnTo>
                  <a:pt x="2887" y="8475"/>
                </a:lnTo>
                <a:lnTo>
                  <a:pt x="2900" y="8453"/>
                </a:lnTo>
                <a:lnTo>
                  <a:pt x="2906" y="8446"/>
                </a:lnTo>
                <a:close/>
                <a:moveTo>
                  <a:pt x="2372" y="8211"/>
                </a:moveTo>
                <a:lnTo>
                  <a:pt x="2368" y="8217"/>
                </a:lnTo>
                <a:lnTo>
                  <a:pt x="2356" y="8233"/>
                </a:lnTo>
                <a:lnTo>
                  <a:pt x="2338" y="8260"/>
                </a:lnTo>
                <a:lnTo>
                  <a:pt x="2314" y="8298"/>
                </a:lnTo>
                <a:lnTo>
                  <a:pt x="2300" y="8322"/>
                </a:lnTo>
                <a:lnTo>
                  <a:pt x="2286" y="8348"/>
                </a:lnTo>
                <a:lnTo>
                  <a:pt x="2270" y="8376"/>
                </a:lnTo>
                <a:lnTo>
                  <a:pt x="2254" y="8408"/>
                </a:lnTo>
                <a:lnTo>
                  <a:pt x="2237" y="8442"/>
                </a:lnTo>
                <a:lnTo>
                  <a:pt x="2219" y="8478"/>
                </a:lnTo>
                <a:lnTo>
                  <a:pt x="2201" y="8519"/>
                </a:lnTo>
                <a:lnTo>
                  <a:pt x="2183" y="8560"/>
                </a:lnTo>
                <a:lnTo>
                  <a:pt x="2164" y="8606"/>
                </a:lnTo>
                <a:lnTo>
                  <a:pt x="2146" y="8653"/>
                </a:lnTo>
                <a:lnTo>
                  <a:pt x="2126" y="8703"/>
                </a:lnTo>
                <a:lnTo>
                  <a:pt x="2108" y="8756"/>
                </a:lnTo>
                <a:lnTo>
                  <a:pt x="2090" y="8812"/>
                </a:lnTo>
                <a:lnTo>
                  <a:pt x="2072" y="8869"/>
                </a:lnTo>
                <a:lnTo>
                  <a:pt x="2055" y="8931"/>
                </a:lnTo>
                <a:lnTo>
                  <a:pt x="2038" y="8993"/>
                </a:lnTo>
                <a:lnTo>
                  <a:pt x="2023" y="9060"/>
                </a:lnTo>
                <a:lnTo>
                  <a:pt x="2008" y="9129"/>
                </a:lnTo>
                <a:lnTo>
                  <a:pt x="1994" y="9201"/>
                </a:lnTo>
                <a:lnTo>
                  <a:pt x="1982" y="9274"/>
                </a:lnTo>
                <a:lnTo>
                  <a:pt x="1970" y="9352"/>
                </a:lnTo>
                <a:lnTo>
                  <a:pt x="1961" y="9431"/>
                </a:lnTo>
                <a:lnTo>
                  <a:pt x="1952" y="9513"/>
                </a:lnTo>
                <a:lnTo>
                  <a:pt x="1945" y="9598"/>
                </a:lnTo>
                <a:lnTo>
                  <a:pt x="1940" y="9684"/>
                </a:lnTo>
                <a:lnTo>
                  <a:pt x="1939" y="9772"/>
                </a:lnTo>
                <a:lnTo>
                  <a:pt x="1940" y="9862"/>
                </a:lnTo>
                <a:lnTo>
                  <a:pt x="1944" y="9952"/>
                </a:lnTo>
                <a:lnTo>
                  <a:pt x="1951" y="10042"/>
                </a:lnTo>
                <a:lnTo>
                  <a:pt x="1959" y="10133"/>
                </a:lnTo>
                <a:lnTo>
                  <a:pt x="1969" y="10224"/>
                </a:lnTo>
                <a:lnTo>
                  <a:pt x="1981" y="10315"/>
                </a:lnTo>
                <a:lnTo>
                  <a:pt x="1995" y="10405"/>
                </a:lnTo>
                <a:lnTo>
                  <a:pt x="2010" y="10495"/>
                </a:lnTo>
                <a:lnTo>
                  <a:pt x="2027" y="10582"/>
                </a:lnTo>
                <a:lnTo>
                  <a:pt x="2046" y="10669"/>
                </a:lnTo>
                <a:lnTo>
                  <a:pt x="2064" y="10754"/>
                </a:lnTo>
                <a:lnTo>
                  <a:pt x="2083" y="10838"/>
                </a:lnTo>
                <a:lnTo>
                  <a:pt x="2103" y="10919"/>
                </a:lnTo>
                <a:lnTo>
                  <a:pt x="2123" y="10998"/>
                </a:lnTo>
                <a:lnTo>
                  <a:pt x="2145" y="11074"/>
                </a:lnTo>
                <a:lnTo>
                  <a:pt x="2165" y="11147"/>
                </a:lnTo>
                <a:lnTo>
                  <a:pt x="2185" y="11217"/>
                </a:lnTo>
                <a:lnTo>
                  <a:pt x="2205" y="11284"/>
                </a:lnTo>
                <a:lnTo>
                  <a:pt x="2224" y="11346"/>
                </a:lnTo>
                <a:lnTo>
                  <a:pt x="2244" y="11405"/>
                </a:lnTo>
                <a:lnTo>
                  <a:pt x="2261" y="11459"/>
                </a:lnTo>
                <a:lnTo>
                  <a:pt x="2278" y="11509"/>
                </a:lnTo>
                <a:lnTo>
                  <a:pt x="2307" y="11594"/>
                </a:lnTo>
                <a:lnTo>
                  <a:pt x="2331" y="11656"/>
                </a:lnTo>
                <a:lnTo>
                  <a:pt x="2346" y="11697"/>
                </a:lnTo>
                <a:lnTo>
                  <a:pt x="2351" y="11710"/>
                </a:lnTo>
                <a:lnTo>
                  <a:pt x="2335" y="11704"/>
                </a:lnTo>
                <a:lnTo>
                  <a:pt x="2288" y="11686"/>
                </a:lnTo>
                <a:lnTo>
                  <a:pt x="2255" y="11672"/>
                </a:lnTo>
                <a:lnTo>
                  <a:pt x="2215" y="11656"/>
                </a:lnTo>
                <a:lnTo>
                  <a:pt x="2170" y="11637"/>
                </a:lnTo>
                <a:lnTo>
                  <a:pt x="2119" y="11615"/>
                </a:lnTo>
                <a:lnTo>
                  <a:pt x="2064" y="11591"/>
                </a:lnTo>
                <a:lnTo>
                  <a:pt x="2003" y="11562"/>
                </a:lnTo>
                <a:lnTo>
                  <a:pt x="1938" y="11532"/>
                </a:lnTo>
                <a:lnTo>
                  <a:pt x="1871" y="11499"/>
                </a:lnTo>
                <a:lnTo>
                  <a:pt x="1800" y="11462"/>
                </a:lnTo>
                <a:lnTo>
                  <a:pt x="1726" y="11423"/>
                </a:lnTo>
                <a:lnTo>
                  <a:pt x="1649" y="11382"/>
                </a:lnTo>
                <a:lnTo>
                  <a:pt x="1572" y="11336"/>
                </a:lnTo>
                <a:lnTo>
                  <a:pt x="1492" y="11290"/>
                </a:lnTo>
                <a:lnTo>
                  <a:pt x="1411" y="11239"/>
                </a:lnTo>
                <a:lnTo>
                  <a:pt x="1329" y="11187"/>
                </a:lnTo>
                <a:lnTo>
                  <a:pt x="1248" y="11131"/>
                </a:lnTo>
                <a:lnTo>
                  <a:pt x="1166" y="11072"/>
                </a:lnTo>
                <a:lnTo>
                  <a:pt x="1085" y="11012"/>
                </a:lnTo>
                <a:lnTo>
                  <a:pt x="1006" y="10948"/>
                </a:lnTo>
                <a:lnTo>
                  <a:pt x="928" y="10881"/>
                </a:lnTo>
                <a:lnTo>
                  <a:pt x="851" y="10813"/>
                </a:lnTo>
                <a:lnTo>
                  <a:pt x="777" y="10742"/>
                </a:lnTo>
                <a:lnTo>
                  <a:pt x="706" y="10667"/>
                </a:lnTo>
                <a:lnTo>
                  <a:pt x="639" y="10591"/>
                </a:lnTo>
                <a:lnTo>
                  <a:pt x="574" y="10512"/>
                </a:lnTo>
                <a:lnTo>
                  <a:pt x="514" y="10430"/>
                </a:lnTo>
                <a:lnTo>
                  <a:pt x="459" y="10346"/>
                </a:lnTo>
                <a:lnTo>
                  <a:pt x="408" y="10259"/>
                </a:lnTo>
                <a:lnTo>
                  <a:pt x="361" y="10171"/>
                </a:lnTo>
                <a:lnTo>
                  <a:pt x="316" y="10082"/>
                </a:lnTo>
                <a:lnTo>
                  <a:pt x="273" y="9994"/>
                </a:lnTo>
                <a:lnTo>
                  <a:pt x="232" y="9905"/>
                </a:lnTo>
                <a:lnTo>
                  <a:pt x="195" y="9817"/>
                </a:lnTo>
                <a:lnTo>
                  <a:pt x="160" y="9728"/>
                </a:lnTo>
                <a:lnTo>
                  <a:pt x="128" y="9641"/>
                </a:lnTo>
                <a:lnTo>
                  <a:pt x="99" y="9554"/>
                </a:lnTo>
                <a:lnTo>
                  <a:pt x="74" y="9468"/>
                </a:lnTo>
                <a:lnTo>
                  <a:pt x="52" y="9383"/>
                </a:lnTo>
                <a:lnTo>
                  <a:pt x="33" y="9300"/>
                </a:lnTo>
                <a:lnTo>
                  <a:pt x="18" y="9218"/>
                </a:lnTo>
                <a:lnTo>
                  <a:pt x="8" y="9137"/>
                </a:lnTo>
                <a:lnTo>
                  <a:pt x="2" y="9058"/>
                </a:lnTo>
                <a:lnTo>
                  <a:pt x="0" y="8981"/>
                </a:lnTo>
                <a:lnTo>
                  <a:pt x="3" y="8907"/>
                </a:lnTo>
                <a:lnTo>
                  <a:pt x="10" y="8835"/>
                </a:lnTo>
                <a:lnTo>
                  <a:pt x="22" y="8765"/>
                </a:lnTo>
                <a:lnTo>
                  <a:pt x="39" y="8698"/>
                </a:lnTo>
                <a:lnTo>
                  <a:pt x="63" y="8633"/>
                </a:lnTo>
                <a:lnTo>
                  <a:pt x="91" y="8572"/>
                </a:lnTo>
                <a:lnTo>
                  <a:pt x="124" y="8514"/>
                </a:lnTo>
                <a:lnTo>
                  <a:pt x="165" y="8459"/>
                </a:lnTo>
                <a:lnTo>
                  <a:pt x="210" y="8408"/>
                </a:lnTo>
                <a:lnTo>
                  <a:pt x="262" y="8360"/>
                </a:lnTo>
                <a:lnTo>
                  <a:pt x="320" y="8317"/>
                </a:lnTo>
                <a:lnTo>
                  <a:pt x="385" y="8277"/>
                </a:lnTo>
                <a:lnTo>
                  <a:pt x="457" y="8242"/>
                </a:lnTo>
                <a:lnTo>
                  <a:pt x="535" y="8212"/>
                </a:lnTo>
                <a:lnTo>
                  <a:pt x="621" y="8185"/>
                </a:lnTo>
                <a:lnTo>
                  <a:pt x="714" y="8163"/>
                </a:lnTo>
                <a:lnTo>
                  <a:pt x="814" y="8147"/>
                </a:lnTo>
                <a:lnTo>
                  <a:pt x="916" y="8134"/>
                </a:lnTo>
                <a:lnTo>
                  <a:pt x="1014" y="8123"/>
                </a:lnTo>
                <a:lnTo>
                  <a:pt x="1109" y="8114"/>
                </a:lnTo>
                <a:lnTo>
                  <a:pt x="1200" y="8107"/>
                </a:lnTo>
                <a:lnTo>
                  <a:pt x="1287" y="8102"/>
                </a:lnTo>
                <a:lnTo>
                  <a:pt x="1369" y="8097"/>
                </a:lnTo>
                <a:lnTo>
                  <a:pt x="1449" y="8095"/>
                </a:lnTo>
                <a:lnTo>
                  <a:pt x="1525" y="8093"/>
                </a:lnTo>
                <a:lnTo>
                  <a:pt x="1598" y="8094"/>
                </a:lnTo>
                <a:lnTo>
                  <a:pt x="1667" y="8095"/>
                </a:lnTo>
                <a:lnTo>
                  <a:pt x="1732" y="8098"/>
                </a:lnTo>
                <a:lnTo>
                  <a:pt x="1795" y="8102"/>
                </a:lnTo>
                <a:lnTo>
                  <a:pt x="1852" y="8106"/>
                </a:lnTo>
                <a:lnTo>
                  <a:pt x="1908" y="8111"/>
                </a:lnTo>
                <a:lnTo>
                  <a:pt x="1961" y="8117"/>
                </a:lnTo>
                <a:lnTo>
                  <a:pt x="2009" y="8123"/>
                </a:lnTo>
                <a:lnTo>
                  <a:pt x="2055" y="8130"/>
                </a:lnTo>
                <a:lnTo>
                  <a:pt x="2096" y="8137"/>
                </a:lnTo>
                <a:lnTo>
                  <a:pt x="2135" y="8144"/>
                </a:lnTo>
                <a:lnTo>
                  <a:pt x="2172" y="8151"/>
                </a:lnTo>
                <a:lnTo>
                  <a:pt x="2204" y="8159"/>
                </a:lnTo>
                <a:lnTo>
                  <a:pt x="2233" y="8166"/>
                </a:lnTo>
                <a:lnTo>
                  <a:pt x="2261" y="8173"/>
                </a:lnTo>
                <a:lnTo>
                  <a:pt x="2284" y="8180"/>
                </a:lnTo>
                <a:lnTo>
                  <a:pt x="2323" y="8192"/>
                </a:lnTo>
                <a:lnTo>
                  <a:pt x="2351" y="8203"/>
                </a:lnTo>
                <a:lnTo>
                  <a:pt x="2367" y="8209"/>
                </a:lnTo>
                <a:lnTo>
                  <a:pt x="2372" y="8211"/>
                </a:lnTo>
                <a:close/>
                <a:moveTo>
                  <a:pt x="11913" y="11560"/>
                </a:moveTo>
                <a:lnTo>
                  <a:pt x="13685" y="11069"/>
                </a:lnTo>
                <a:lnTo>
                  <a:pt x="13682" y="11077"/>
                </a:lnTo>
                <a:lnTo>
                  <a:pt x="13676" y="11099"/>
                </a:lnTo>
                <a:lnTo>
                  <a:pt x="13666" y="11133"/>
                </a:lnTo>
                <a:lnTo>
                  <a:pt x="13652" y="11178"/>
                </a:lnTo>
                <a:lnTo>
                  <a:pt x="13632" y="11234"/>
                </a:lnTo>
                <a:lnTo>
                  <a:pt x="13609" y="11297"/>
                </a:lnTo>
                <a:lnTo>
                  <a:pt x="13596" y="11332"/>
                </a:lnTo>
                <a:lnTo>
                  <a:pt x="13581" y="11367"/>
                </a:lnTo>
                <a:lnTo>
                  <a:pt x="13566" y="11405"/>
                </a:lnTo>
                <a:lnTo>
                  <a:pt x="13548" y="11443"/>
                </a:lnTo>
                <a:lnTo>
                  <a:pt x="13530" y="11483"/>
                </a:lnTo>
                <a:lnTo>
                  <a:pt x="13511" y="11523"/>
                </a:lnTo>
                <a:lnTo>
                  <a:pt x="13490" y="11564"/>
                </a:lnTo>
                <a:lnTo>
                  <a:pt x="13469" y="11606"/>
                </a:lnTo>
                <a:lnTo>
                  <a:pt x="13445" y="11647"/>
                </a:lnTo>
                <a:lnTo>
                  <a:pt x="13421" y="11689"/>
                </a:lnTo>
                <a:lnTo>
                  <a:pt x="13396" y="11730"/>
                </a:lnTo>
                <a:lnTo>
                  <a:pt x="13370" y="11771"/>
                </a:lnTo>
                <a:lnTo>
                  <a:pt x="13341" y="11813"/>
                </a:lnTo>
                <a:lnTo>
                  <a:pt x="13312" y="11853"/>
                </a:lnTo>
                <a:lnTo>
                  <a:pt x="13281" y="11893"/>
                </a:lnTo>
                <a:lnTo>
                  <a:pt x="13249" y="11932"/>
                </a:lnTo>
                <a:lnTo>
                  <a:pt x="13216" y="11969"/>
                </a:lnTo>
                <a:lnTo>
                  <a:pt x="13182" y="12005"/>
                </a:lnTo>
                <a:lnTo>
                  <a:pt x="13145" y="12040"/>
                </a:lnTo>
                <a:lnTo>
                  <a:pt x="13108" y="12072"/>
                </a:lnTo>
                <a:lnTo>
                  <a:pt x="13070" y="12104"/>
                </a:lnTo>
                <a:lnTo>
                  <a:pt x="13032" y="12134"/>
                </a:lnTo>
                <a:lnTo>
                  <a:pt x="12995" y="12163"/>
                </a:lnTo>
                <a:lnTo>
                  <a:pt x="12957" y="12191"/>
                </a:lnTo>
                <a:lnTo>
                  <a:pt x="12921" y="12218"/>
                </a:lnTo>
                <a:lnTo>
                  <a:pt x="12884" y="12243"/>
                </a:lnTo>
                <a:lnTo>
                  <a:pt x="12849" y="12267"/>
                </a:lnTo>
                <a:lnTo>
                  <a:pt x="12814" y="12290"/>
                </a:lnTo>
                <a:lnTo>
                  <a:pt x="12779" y="12312"/>
                </a:lnTo>
                <a:lnTo>
                  <a:pt x="12745" y="12333"/>
                </a:lnTo>
                <a:lnTo>
                  <a:pt x="12712" y="12352"/>
                </a:lnTo>
                <a:lnTo>
                  <a:pt x="12680" y="12371"/>
                </a:lnTo>
                <a:lnTo>
                  <a:pt x="12619" y="12405"/>
                </a:lnTo>
                <a:lnTo>
                  <a:pt x="12561" y="12435"/>
                </a:lnTo>
                <a:lnTo>
                  <a:pt x="12509" y="12461"/>
                </a:lnTo>
                <a:lnTo>
                  <a:pt x="12461" y="12484"/>
                </a:lnTo>
                <a:lnTo>
                  <a:pt x="12420" y="12502"/>
                </a:lnTo>
                <a:lnTo>
                  <a:pt x="12384" y="12517"/>
                </a:lnTo>
                <a:lnTo>
                  <a:pt x="12356" y="12528"/>
                </a:lnTo>
                <a:lnTo>
                  <a:pt x="12336" y="12536"/>
                </a:lnTo>
                <a:lnTo>
                  <a:pt x="12323" y="12540"/>
                </a:lnTo>
                <a:lnTo>
                  <a:pt x="12319" y="12542"/>
                </a:lnTo>
                <a:lnTo>
                  <a:pt x="11422" y="12734"/>
                </a:lnTo>
                <a:lnTo>
                  <a:pt x="11425" y="12728"/>
                </a:lnTo>
                <a:lnTo>
                  <a:pt x="11435" y="12710"/>
                </a:lnTo>
                <a:lnTo>
                  <a:pt x="11451" y="12682"/>
                </a:lnTo>
                <a:lnTo>
                  <a:pt x="11473" y="12644"/>
                </a:lnTo>
                <a:lnTo>
                  <a:pt x="11498" y="12599"/>
                </a:lnTo>
                <a:lnTo>
                  <a:pt x="11525" y="12547"/>
                </a:lnTo>
                <a:lnTo>
                  <a:pt x="11555" y="12491"/>
                </a:lnTo>
                <a:lnTo>
                  <a:pt x="11588" y="12430"/>
                </a:lnTo>
                <a:lnTo>
                  <a:pt x="11619" y="12367"/>
                </a:lnTo>
                <a:lnTo>
                  <a:pt x="11651" y="12303"/>
                </a:lnTo>
                <a:lnTo>
                  <a:pt x="11682" y="12239"/>
                </a:lnTo>
                <a:lnTo>
                  <a:pt x="11710" y="12176"/>
                </a:lnTo>
                <a:lnTo>
                  <a:pt x="11723" y="12145"/>
                </a:lnTo>
                <a:lnTo>
                  <a:pt x="11735" y="12116"/>
                </a:lnTo>
                <a:lnTo>
                  <a:pt x="11746" y="12088"/>
                </a:lnTo>
                <a:lnTo>
                  <a:pt x="11757" y="12060"/>
                </a:lnTo>
                <a:lnTo>
                  <a:pt x="11766" y="12034"/>
                </a:lnTo>
                <a:lnTo>
                  <a:pt x="11774" y="12010"/>
                </a:lnTo>
                <a:lnTo>
                  <a:pt x="11780" y="11987"/>
                </a:lnTo>
                <a:lnTo>
                  <a:pt x="11785" y="11965"/>
                </a:lnTo>
                <a:lnTo>
                  <a:pt x="11793" y="11926"/>
                </a:lnTo>
                <a:lnTo>
                  <a:pt x="11802" y="11888"/>
                </a:lnTo>
                <a:lnTo>
                  <a:pt x="11812" y="11849"/>
                </a:lnTo>
                <a:lnTo>
                  <a:pt x="11822" y="11813"/>
                </a:lnTo>
                <a:lnTo>
                  <a:pt x="11833" y="11777"/>
                </a:lnTo>
                <a:lnTo>
                  <a:pt x="11844" y="11744"/>
                </a:lnTo>
                <a:lnTo>
                  <a:pt x="11855" y="11713"/>
                </a:lnTo>
                <a:lnTo>
                  <a:pt x="11865" y="11684"/>
                </a:lnTo>
                <a:lnTo>
                  <a:pt x="11884" y="11633"/>
                </a:lnTo>
                <a:lnTo>
                  <a:pt x="11899" y="11594"/>
                </a:lnTo>
                <a:lnTo>
                  <a:pt x="11909" y="11569"/>
                </a:lnTo>
                <a:lnTo>
                  <a:pt x="11913" y="11560"/>
                </a:lnTo>
                <a:close/>
                <a:moveTo>
                  <a:pt x="7622" y="11497"/>
                </a:moveTo>
                <a:lnTo>
                  <a:pt x="7633" y="11503"/>
                </a:lnTo>
                <a:lnTo>
                  <a:pt x="7663" y="11521"/>
                </a:lnTo>
                <a:lnTo>
                  <a:pt x="7710" y="11549"/>
                </a:lnTo>
                <a:lnTo>
                  <a:pt x="7775" y="11586"/>
                </a:lnTo>
                <a:lnTo>
                  <a:pt x="7812" y="11607"/>
                </a:lnTo>
                <a:lnTo>
                  <a:pt x="7854" y="11629"/>
                </a:lnTo>
                <a:lnTo>
                  <a:pt x="7899" y="11652"/>
                </a:lnTo>
                <a:lnTo>
                  <a:pt x="7947" y="11676"/>
                </a:lnTo>
                <a:lnTo>
                  <a:pt x="7998" y="11702"/>
                </a:lnTo>
                <a:lnTo>
                  <a:pt x="8052" y="11727"/>
                </a:lnTo>
                <a:lnTo>
                  <a:pt x="8108" y="11753"/>
                </a:lnTo>
                <a:lnTo>
                  <a:pt x="8167" y="11780"/>
                </a:lnTo>
                <a:lnTo>
                  <a:pt x="8227" y="11805"/>
                </a:lnTo>
                <a:lnTo>
                  <a:pt x="8291" y="11831"/>
                </a:lnTo>
                <a:lnTo>
                  <a:pt x="8356" y="11855"/>
                </a:lnTo>
                <a:lnTo>
                  <a:pt x="8423" y="11880"/>
                </a:lnTo>
                <a:lnTo>
                  <a:pt x="8491" y="11903"/>
                </a:lnTo>
                <a:lnTo>
                  <a:pt x="8561" y="11925"/>
                </a:lnTo>
                <a:lnTo>
                  <a:pt x="8632" y="11946"/>
                </a:lnTo>
                <a:lnTo>
                  <a:pt x="8704" y="11964"/>
                </a:lnTo>
                <a:lnTo>
                  <a:pt x="8775" y="11982"/>
                </a:lnTo>
                <a:lnTo>
                  <a:pt x="8848" y="11997"/>
                </a:lnTo>
                <a:lnTo>
                  <a:pt x="8922" y="12009"/>
                </a:lnTo>
                <a:lnTo>
                  <a:pt x="8996" y="12019"/>
                </a:lnTo>
                <a:lnTo>
                  <a:pt x="9068" y="12027"/>
                </a:lnTo>
                <a:lnTo>
                  <a:pt x="9142" y="12031"/>
                </a:lnTo>
                <a:lnTo>
                  <a:pt x="9215" y="12032"/>
                </a:lnTo>
                <a:lnTo>
                  <a:pt x="9288" y="12030"/>
                </a:lnTo>
                <a:lnTo>
                  <a:pt x="9360" y="12025"/>
                </a:lnTo>
                <a:lnTo>
                  <a:pt x="9434" y="12020"/>
                </a:lnTo>
                <a:lnTo>
                  <a:pt x="9510" y="12014"/>
                </a:lnTo>
                <a:lnTo>
                  <a:pt x="9586" y="12008"/>
                </a:lnTo>
                <a:lnTo>
                  <a:pt x="9663" y="12001"/>
                </a:lnTo>
                <a:lnTo>
                  <a:pt x="9740" y="11993"/>
                </a:lnTo>
                <a:lnTo>
                  <a:pt x="9817" y="11985"/>
                </a:lnTo>
                <a:lnTo>
                  <a:pt x="9895" y="11975"/>
                </a:lnTo>
                <a:lnTo>
                  <a:pt x="10049" y="11956"/>
                </a:lnTo>
                <a:lnTo>
                  <a:pt x="10199" y="11937"/>
                </a:lnTo>
                <a:lnTo>
                  <a:pt x="10345" y="11917"/>
                </a:lnTo>
                <a:lnTo>
                  <a:pt x="10483" y="11897"/>
                </a:lnTo>
                <a:lnTo>
                  <a:pt x="10612" y="11876"/>
                </a:lnTo>
                <a:lnTo>
                  <a:pt x="10730" y="11858"/>
                </a:lnTo>
                <a:lnTo>
                  <a:pt x="10836" y="11841"/>
                </a:lnTo>
                <a:lnTo>
                  <a:pt x="10926" y="11826"/>
                </a:lnTo>
                <a:lnTo>
                  <a:pt x="11000" y="11813"/>
                </a:lnTo>
                <a:lnTo>
                  <a:pt x="11055" y="11804"/>
                </a:lnTo>
                <a:lnTo>
                  <a:pt x="11090" y="11798"/>
                </a:lnTo>
                <a:lnTo>
                  <a:pt x="11102" y="11795"/>
                </a:lnTo>
                <a:lnTo>
                  <a:pt x="11100" y="11803"/>
                </a:lnTo>
                <a:lnTo>
                  <a:pt x="11093" y="11823"/>
                </a:lnTo>
                <a:lnTo>
                  <a:pt x="11082" y="11856"/>
                </a:lnTo>
                <a:lnTo>
                  <a:pt x="11066" y="11899"/>
                </a:lnTo>
                <a:lnTo>
                  <a:pt x="11048" y="11951"/>
                </a:lnTo>
                <a:lnTo>
                  <a:pt x="11027" y="12010"/>
                </a:lnTo>
                <a:lnTo>
                  <a:pt x="11004" y="12075"/>
                </a:lnTo>
                <a:lnTo>
                  <a:pt x="10979" y="12144"/>
                </a:lnTo>
                <a:lnTo>
                  <a:pt x="10952" y="12217"/>
                </a:lnTo>
                <a:lnTo>
                  <a:pt x="10925" y="12290"/>
                </a:lnTo>
                <a:lnTo>
                  <a:pt x="10897" y="12363"/>
                </a:lnTo>
                <a:lnTo>
                  <a:pt x="10867" y="12434"/>
                </a:lnTo>
                <a:lnTo>
                  <a:pt x="10839" y="12502"/>
                </a:lnTo>
                <a:lnTo>
                  <a:pt x="10812" y="12565"/>
                </a:lnTo>
                <a:lnTo>
                  <a:pt x="10799" y="12595"/>
                </a:lnTo>
                <a:lnTo>
                  <a:pt x="10785" y="12621"/>
                </a:lnTo>
                <a:lnTo>
                  <a:pt x="10772" y="12647"/>
                </a:lnTo>
                <a:lnTo>
                  <a:pt x="10760" y="12669"/>
                </a:lnTo>
                <a:lnTo>
                  <a:pt x="10747" y="12692"/>
                </a:lnTo>
                <a:lnTo>
                  <a:pt x="10733" y="12713"/>
                </a:lnTo>
                <a:lnTo>
                  <a:pt x="10716" y="12734"/>
                </a:lnTo>
                <a:lnTo>
                  <a:pt x="10697" y="12755"/>
                </a:lnTo>
                <a:lnTo>
                  <a:pt x="10678" y="12776"/>
                </a:lnTo>
                <a:lnTo>
                  <a:pt x="10657" y="12796"/>
                </a:lnTo>
                <a:lnTo>
                  <a:pt x="10635" y="12815"/>
                </a:lnTo>
                <a:lnTo>
                  <a:pt x="10611" y="12834"/>
                </a:lnTo>
                <a:lnTo>
                  <a:pt x="10585" y="12853"/>
                </a:lnTo>
                <a:lnTo>
                  <a:pt x="10559" y="12872"/>
                </a:lnTo>
                <a:lnTo>
                  <a:pt x="10531" y="12890"/>
                </a:lnTo>
                <a:lnTo>
                  <a:pt x="10502" y="12907"/>
                </a:lnTo>
                <a:lnTo>
                  <a:pt x="10473" y="12924"/>
                </a:lnTo>
                <a:lnTo>
                  <a:pt x="10442" y="12941"/>
                </a:lnTo>
                <a:lnTo>
                  <a:pt x="10410" y="12957"/>
                </a:lnTo>
                <a:lnTo>
                  <a:pt x="10379" y="12974"/>
                </a:lnTo>
                <a:lnTo>
                  <a:pt x="10346" y="12990"/>
                </a:lnTo>
                <a:lnTo>
                  <a:pt x="10312" y="13005"/>
                </a:lnTo>
                <a:lnTo>
                  <a:pt x="10278" y="13020"/>
                </a:lnTo>
                <a:lnTo>
                  <a:pt x="10244" y="13035"/>
                </a:lnTo>
                <a:lnTo>
                  <a:pt x="10174" y="13063"/>
                </a:lnTo>
                <a:lnTo>
                  <a:pt x="10103" y="13090"/>
                </a:lnTo>
                <a:lnTo>
                  <a:pt x="10031" y="13115"/>
                </a:lnTo>
                <a:lnTo>
                  <a:pt x="9961" y="13139"/>
                </a:lnTo>
                <a:lnTo>
                  <a:pt x="9890" y="13161"/>
                </a:lnTo>
                <a:lnTo>
                  <a:pt x="9821" y="13182"/>
                </a:lnTo>
                <a:lnTo>
                  <a:pt x="9725" y="13209"/>
                </a:lnTo>
                <a:lnTo>
                  <a:pt x="9580" y="13248"/>
                </a:lnTo>
                <a:lnTo>
                  <a:pt x="9393" y="13299"/>
                </a:lnTo>
                <a:lnTo>
                  <a:pt x="9171" y="13357"/>
                </a:lnTo>
                <a:lnTo>
                  <a:pt x="8923" y="13422"/>
                </a:lnTo>
                <a:lnTo>
                  <a:pt x="8655" y="13492"/>
                </a:lnTo>
                <a:lnTo>
                  <a:pt x="8377" y="13564"/>
                </a:lnTo>
                <a:lnTo>
                  <a:pt x="8095" y="13638"/>
                </a:lnTo>
                <a:lnTo>
                  <a:pt x="7817" y="13710"/>
                </a:lnTo>
                <a:lnTo>
                  <a:pt x="7551" y="13779"/>
                </a:lnTo>
                <a:lnTo>
                  <a:pt x="7305" y="13842"/>
                </a:lnTo>
                <a:lnTo>
                  <a:pt x="7087" y="13899"/>
                </a:lnTo>
                <a:lnTo>
                  <a:pt x="6903" y="13946"/>
                </a:lnTo>
                <a:lnTo>
                  <a:pt x="6762" y="13983"/>
                </a:lnTo>
                <a:lnTo>
                  <a:pt x="6672" y="14006"/>
                </a:lnTo>
                <a:lnTo>
                  <a:pt x="6641" y="14014"/>
                </a:lnTo>
                <a:lnTo>
                  <a:pt x="6649" y="14004"/>
                </a:lnTo>
                <a:lnTo>
                  <a:pt x="6673" y="13976"/>
                </a:lnTo>
                <a:lnTo>
                  <a:pt x="6711" y="13930"/>
                </a:lnTo>
                <a:lnTo>
                  <a:pt x="6760" y="13869"/>
                </a:lnTo>
                <a:lnTo>
                  <a:pt x="6820" y="13795"/>
                </a:lnTo>
                <a:lnTo>
                  <a:pt x="6887" y="13709"/>
                </a:lnTo>
                <a:lnTo>
                  <a:pt x="6960" y="13614"/>
                </a:lnTo>
                <a:lnTo>
                  <a:pt x="7038" y="13510"/>
                </a:lnTo>
                <a:lnTo>
                  <a:pt x="7078" y="13455"/>
                </a:lnTo>
                <a:lnTo>
                  <a:pt x="7118" y="13400"/>
                </a:lnTo>
                <a:lnTo>
                  <a:pt x="7158" y="13343"/>
                </a:lnTo>
                <a:lnTo>
                  <a:pt x="7199" y="13286"/>
                </a:lnTo>
                <a:lnTo>
                  <a:pt x="7238" y="13228"/>
                </a:lnTo>
                <a:lnTo>
                  <a:pt x="7277" y="13168"/>
                </a:lnTo>
                <a:lnTo>
                  <a:pt x="7315" y="13110"/>
                </a:lnTo>
                <a:lnTo>
                  <a:pt x="7352" y="13051"/>
                </a:lnTo>
                <a:lnTo>
                  <a:pt x="7388" y="12993"/>
                </a:lnTo>
                <a:lnTo>
                  <a:pt x="7422" y="12934"/>
                </a:lnTo>
                <a:lnTo>
                  <a:pt x="7454" y="12877"/>
                </a:lnTo>
                <a:lnTo>
                  <a:pt x="7485" y="12820"/>
                </a:lnTo>
                <a:lnTo>
                  <a:pt x="7512" y="12764"/>
                </a:lnTo>
                <a:lnTo>
                  <a:pt x="7537" y="12710"/>
                </a:lnTo>
                <a:lnTo>
                  <a:pt x="7560" y="12657"/>
                </a:lnTo>
                <a:lnTo>
                  <a:pt x="7580" y="12606"/>
                </a:lnTo>
                <a:lnTo>
                  <a:pt x="7597" y="12556"/>
                </a:lnTo>
                <a:lnTo>
                  <a:pt x="7612" y="12506"/>
                </a:lnTo>
                <a:lnTo>
                  <a:pt x="7625" y="12455"/>
                </a:lnTo>
                <a:lnTo>
                  <a:pt x="7637" y="12405"/>
                </a:lnTo>
                <a:lnTo>
                  <a:pt x="7646" y="12355"/>
                </a:lnTo>
                <a:lnTo>
                  <a:pt x="7654" y="12306"/>
                </a:lnTo>
                <a:lnTo>
                  <a:pt x="7662" y="12256"/>
                </a:lnTo>
                <a:lnTo>
                  <a:pt x="7668" y="12208"/>
                </a:lnTo>
                <a:lnTo>
                  <a:pt x="7672" y="12159"/>
                </a:lnTo>
                <a:lnTo>
                  <a:pt x="7675" y="12113"/>
                </a:lnTo>
                <a:lnTo>
                  <a:pt x="7677" y="12066"/>
                </a:lnTo>
                <a:lnTo>
                  <a:pt x="7678" y="12021"/>
                </a:lnTo>
                <a:lnTo>
                  <a:pt x="7678" y="11976"/>
                </a:lnTo>
                <a:lnTo>
                  <a:pt x="7677" y="11933"/>
                </a:lnTo>
                <a:lnTo>
                  <a:pt x="7676" y="11892"/>
                </a:lnTo>
                <a:lnTo>
                  <a:pt x="7674" y="11851"/>
                </a:lnTo>
                <a:lnTo>
                  <a:pt x="7671" y="11813"/>
                </a:lnTo>
                <a:lnTo>
                  <a:pt x="7668" y="11775"/>
                </a:lnTo>
                <a:lnTo>
                  <a:pt x="7664" y="11740"/>
                </a:lnTo>
                <a:lnTo>
                  <a:pt x="7660" y="11707"/>
                </a:lnTo>
                <a:lnTo>
                  <a:pt x="7651" y="11646"/>
                </a:lnTo>
                <a:lnTo>
                  <a:pt x="7643" y="11595"/>
                </a:lnTo>
                <a:lnTo>
                  <a:pt x="7635" y="11553"/>
                </a:lnTo>
                <a:lnTo>
                  <a:pt x="7628" y="11522"/>
                </a:lnTo>
                <a:lnTo>
                  <a:pt x="7624" y="11503"/>
                </a:lnTo>
                <a:lnTo>
                  <a:pt x="7622" y="11497"/>
                </a:lnTo>
                <a:close/>
                <a:moveTo>
                  <a:pt x="14393" y="10247"/>
                </a:moveTo>
                <a:lnTo>
                  <a:pt x="14396" y="10218"/>
                </a:lnTo>
                <a:lnTo>
                  <a:pt x="14405" y="10135"/>
                </a:lnTo>
                <a:lnTo>
                  <a:pt x="14412" y="10074"/>
                </a:lnTo>
                <a:lnTo>
                  <a:pt x="14418" y="10003"/>
                </a:lnTo>
                <a:lnTo>
                  <a:pt x="14423" y="9921"/>
                </a:lnTo>
                <a:lnTo>
                  <a:pt x="14429" y="9828"/>
                </a:lnTo>
                <a:lnTo>
                  <a:pt x="14433" y="9727"/>
                </a:lnTo>
                <a:lnTo>
                  <a:pt x="14436" y="9616"/>
                </a:lnTo>
                <a:lnTo>
                  <a:pt x="14438" y="9498"/>
                </a:lnTo>
                <a:lnTo>
                  <a:pt x="14437" y="9372"/>
                </a:lnTo>
                <a:lnTo>
                  <a:pt x="14435" y="9240"/>
                </a:lnTo>
                <a:lnTo>
                  <a:pt x="14429" y="9103"/>
                </a:lnTo>
                <a:lnTo>
                  <a:pt x="14421" y="8960"/>
                </a:lnTo>
                <a:lnTo>
                  <a:pt x="14408" y="8812"/>
                </a:lnTo>
                <a:lnTo>
                  <a:pt x="14393" y="8661"/>
                </a:lnTo>
                <a:lnTo>
                  <a:pt x="14373" y="8508"/>
                </a:lnTo>
                <a:lnTo>
                  <a:pt x="14349" y="8351"/>
                </a:lnTo>
                <a:lnTo>
                  <a:pt x="14321" y="8192"/>
                </a:lnTo>
                <a:lnTo>
                  <a:pt x="14286" y="8034"/>
                </a:lnTo>
                <a:lnTo>
                  <a:pt x="14246" y="7875"/>
                </a:lnTo>
                <a:lnTo>
                  <a:pt x="14200" y="7717"/>
                </a:lnTo>
                <a:lnTo>
                  <a:pt x="14148" y="7559"/>
                </a:lnTo>
                <a:lnTo>
                  <a:pt x="14089" y="7404"/>
                </a:lnTo>
                <a:lnTo>
                  <a:pt x="14022" y="7251"/>
                </a:lnTo>
                <a:lnTo>
                  <a:pt x="13949" y="7101"/>
                </a:lnTo>
                <a:lnTo>
                  <a:pt x="13868" y="6956"/>
                </a:lnTo>
                <a:lnTo>
                  <a:pt x="13779" y="6816"/>
                </a:lnTo>
                <a:lnTo>
                  <a:pt x="13681" y="6680"/>
                </a:lnTo>
                <a:lnTo>
                  <a:pt x="13574" y="6552"/>
                </a:lnTo>
                <a:lnTo>
                  <a:pt x="13457" y="6429"/>
                </a:lnTo>
                <a:lnTo>
                  <a:pt x="13339" y="6315"/>
                </a:lnTo>
                <a:lnTo>
                  <a:pt x="13226" y="6207"/>
                </a:lnTo>
                <a:lnTo>
                  <a:pt x="13119" y="6107"/>
                </a:lnTo>
                <a:lnTo>
                  <a:pt x="13016" y="6014"/>
                </a:lnTo>
                <a:lnTo>
                  <a:pt x="12918" y="5928"/>
                </a:lnTo>
                <a:lnTo>
                  <a:pt x="12825" y="5847"/>
                </a:lnTo>
                <a:lnTo>
                  <a:pt x="12735" y="5773"/>
                </a:lnTo>
                <a:lnTo>
                  <a:pt x="12650" y="5704"/>
                </a:lnTo>
                <a:lnTo>
                  <a:pt x="12568" y="5642"/>
                </a:lnTo>
                <a:lnTo>
                  <a:pt x="12490" y="5585"/>
                </a:lnTo>
                <a:lnTo>
                  <a:pt x="12416" y="5533"/>
                </a:lnTo>
                <a:lnTo>
                  <a:pt x="12344" y="5484"/>
                </a:lnTo>
                <a:lnTo>
                  <a:pt x="12274" y="5442"/>
                </a:lnTo>
                <a:lnTo>
                  <a:pt x="12208" y="5402"/>
                </a:lnTo>
                <a:lnTo>
                  <a:pt x="12144" y="5367"/>
                </a:lnTo>
                <a:lnTo>
                  <a:pt x="12082" y="5336"/>
                </a:lnTo>
                <a:lnTo>
                  <a:pt x="12021" y="5308"/>
                </a:lnTo>
                <a:lnTo>
                  <a:pt x="11963" y="5283"/>
                </a:lnTo>
                <a:lnTo>
                  <a:pt x="11906" y="5261"/>
                </a:lnTo>
                <a:lnTo>
                  <a:pt x="11850" y="5242"/>
                </a:lnTo>
                <a:lnTo>
                  <a:pt x="11795" y="5225"/>
                </a:lnTo>
                <a:lnTo>
                  <a:pt x="11740" y="5209"/>
                </a:lnTo>
                <a:lnTo>
                  <a:pt x="11687" y="5196"/>
                </a:lnTo>
                <a:lnTo>
                  <a:pt x="11632" y="5185"/>
                </a:lnTo>
                <a:lnTo>
                  <a:pt x="11579" y="5175"/>
                </a:lnTo>
                <a:lnTo>
                  <a:pt x="11524" y="5165"/>
                </a:lnTo>
                <a:lnTo>
                  <a:pt x="11470" y="5157"/>
                </a:lnTo>
                <a:lnTo>
                  <a:pt x="11415" y="5149"/>
                </a:lnTo>
                <a:lnTo>
                  <a:pt x="11301" y="5133"/>
                </a:lnTo>
                <a:lnTo>
                  <a:pt x="11182" y="5114"/>
                </a:lnTo>
                <a:lnTo>
                  <a:pt x="11119" y="5105"/>
                </a:lnTo>
                <a:lnTo>
                  <a:pt x="11057" y="5098"/>
                </a:lnTo>
                <a:lnTo>
                  <a:pt x="10995" y="5092"/>
                </a:lnTo>
                <a:lnTo>
                  <a:pt x="10933" y="5087"/>
                </a:lnTo>
                <a:lnTo>
                  <a:pt x="10870" y="5083"/>
                </a:lnTo>
                <a:lnTo>
                  <a:pt x="10808" y="5080"/>
                </a:lnTo>
                <a:lnTo>
                  <a:pt x="10746" y="5078"/>
                </a:lnTo>
                <a:lnTo>
                  <a:pt x="10684" y="5077"/>
                </a:lnTo>
                <a:lnTo>
                  <a:pt x="10623" y="5077"/>
                </a:lnTo>
                <a:lnTo>
                  <a:pt x="10561" y="5077"/>
                </a:lnTo>
                <a:lnTo>
                  <a:pt x="10500" y="5079"/>
                </a:lnTo>
                <a:lnTo>
                  <a:pt x="10440" y="5081"/>
                </a:lnTo>
                <a:lnTo>
                  <a:pt x="10380" y="5084"/>
                </a:lnTo>
                <a:lnTo>
                  <a:pt x="10321" y="5087"/>
                </a:lnTo>
                <a:lnTo>
                  <a:pt x="10262" y="5091"/>
                </a:lnTo>
                <a:lnTo>
                  <a:pt x="10204" y="5095"/>
                </a:lnTo>
                <a:lnTo>
                  <a:pt x="10090" y="5106"/>
                </a:lnTo>
                <a:lnTo>
                  <a:pt x="9981" y="5117"/>
                </a:lnTo>
                <a:lnTo>
                  <a:pt x="9876" y="5131"/>
                </a:lnTo>
                <a:lnTo>
                  <a:pt x="9776" y="5143"/>
                </a:lnTo>
                <a:lnTo>
                  <a:pt x="9681" y="5156"/>
                </a:lnTo>
                <a:lnTo>
                  <a:pt x="9593" y="5169"/>
                </a:lnTo>
                <a:lnTo>
                  <a:pt x="9511" y="5180"/>
                </a:lnTo>
                <a:lnTo>
                  <a:pt x="9436" y="5190"/>
                </a:lnTo>
                <a:lnTo>
                  <a:pt x="9379" y="5201"/>
                </a:lnTo>
                <a:lnTo>
                  <a:pt x="9280" y="5224"/>
                </a:lnTo>
                <a:lnTo>
                  <a:pt x="9143" y="5257"/>
                </a:lnTo>
                <a:lnTo>
                  <a:pt x="8970" y="5299"/>
                </a:lnTo>
                <a:lnTo>
                  <a:pt x="8764" y="5352"/>
                </a:lnTo>
                <a:lnTo>
                  <a:pt x="8529" y="5412"/>
                </a:lnTo>
                <a:lnTo>
                  <a:pt x="8266" y="5480"/>
                </a:lnTo>
                <a:lnTo>
                  <a:pt x="7980" y="5556"/>
                </a:lnTo>
                <a:lnTo>
                  <a:pt x="7343" y="5724"/>
                </a:lnTo>
                <a:lnTo>
                  <a:pt x="6644" y="5908"/>
                </a:lnTo>
                <a:lnTo>
                  <a:pt x="5904" y="6106"/>
                </a:lnTo>
                <a:lnTo>
                  <a:pt x="5145" y="6309"/>
                </a:lnTo>
                <a:lnTo>
                  <a:pt x="4391" y="6512"/>
                </a:lnTo>
                <a:lnTo>
                  <a:pt x="3665" y="6707"/>
                </a:lnTo>
                <a:lnTo>
                  <a:pt x="2987" y="6890"/>
                </a:lnTo>
                <a:lnTo>
                  <a:pt x="2382" y="7053"/>
                </a:lnTo>
                <a:lnTo>
                  <a:pt x="1873" y="7191"/>
                </a:lnTo>
                <a:lnTo>
                  <a:pt x="1481" y="7297"/>
                </a:lnTo>
                <a:lnTo>
                  <a:pt x="1229" y="7366"/>
                </a:lnTo>
                <a:lnTo>
                  <a:pt x="1140" y="7390"/>
                </a:lnTo>
                <a:lnTo>
                  <a:pt x="1167" y="7393"/>
                </a:lnTo>
                <a:lnTo>
                  <a:pt x="1246" y="7406"/>
                </a:lnTo>
                <a:lnTo>
                  <a:pt x="1303" y="7415"/>
                </a:lnTo>
                <a:lnTo>
                  <a:pt x="1371" y="7427"/>
                </a:lnTo>
                <a:lnTo>
                  <a:pt x="1451" y="7441"/>
                </a:lnTo>
                <a:lnTo>
                  <a:pt x="1540" y="7458"/>
                </a:lnTo>
                <a:lnTo>
                  <a:pt x="1638" y="7477"/>
                </a:lnTo>
                <a:lnTo>
                  <a:pt x="1745" y="7499"/>
                </a:lnTo>
                <a:lnTo>
                  <a:pt x="1861" y="7526"/>
                </a:lnTo>
                <a:lnTo>
                  <a:pt x="1984" y="7554"/>
                </a:lnTo>
                <a:lnTo>
                  <a:pt x="2113" y="7586"/>
                </a:lnTo>
                <a:lnTo>
                  <a:pt x="2251" y="7622"/>
                </a:lnTo>
                <a:lnTo>
                  <a:pt x="2392" y="7660"/>
                </a:lnTo>
                <a:lnTo>
                  <a:pt x="2540" y="7702"/>
                </a:lnTo>
                <a:lnTo>
                  <a:pt x="2692" y="7749"/>
                </a:lnTo>
                <a:lnTo>
                  <a:pt x="2849" y="7799"/>
                </a:lnTo>
                <a:lnTo>
                  <a:pt x="3009" y="7854"/>
                </a:lnTo>
                <a:lnTo>
                  <a:pt x="3171" y="7913"/>
                </a:lnTo>
                <a:lnTo>
                  <a:pt x="3336" y="7975"/>
                </a:lnTo>
                <a:lnTo>
                  <a:pt x="3503" y="8042"/>
                </a:lnTo>
                <a:lnTo>
                  <a:pt x="3671" y="8114"/>
                </a:lnTo>
                <a:lnTo>
                  <a:pt x="3839" y="8190"/>
                </a:lnTo>
                <a:lnTo>
                  <a:pt x="4007" y="8271"/>
                </a:lnTo>
                <a:lnTo>
                  <a:pt x="4175" y="8357"/>
                </a:lnTo>
                <a:lnTo>
                  <a:pt x="4342" y="8448"/>
                </a:lnTo>
                <a:lnTo>
                  <a:pt x="4506" y="8544"/>
                </a:lnTo>
                <a:lnTo>
                  <a:pt x="4669" y="8646"/>
                </a:lnTo>
                <a:lnTo>
                  <a:pt x="4829" y="8752"/>
                </a:lnTo>
                <a:lnTo>
                  <a:pt x="4984" y="8865"/>
                </a:lnTo>
                <a:lnTo>
                  <a:pt x="5136" y="8982"/>
                </a:lnTo>
                <a:lnTo>
                  <a:pt x="5285" y="9103"/>
                </a:lnTo>
                <a:lnTo>
                  <a:pt x="5433" y="9222"/>
                </a:lnTo>
                <a:lnTo>
                  <a:pt x="5581" y="9338"/>
                </a:lnTo>
                <a:lnTo>
                  <a:pt x="5727" y="9453"/>
                </a:lnTo>
                <a:lnTo>
                  <a:pt x="5873" y="9566"/>
                </a:lnTo>
                <a:lnTo>
                  <a:pt x="6017" y="9676"/>
                </a:lnTo>
                <a:lnTo>
                  <a:pt x="6160" y="9784"/>
                </a:lnTo>
                <a:lnTo>
                  <a:pt x="6302" y="9891"/>
                </a:lnTo>
                <a:lnTo>
                  <a:pt x="6442" y="9994"/>
                </a:lnTo>
                <a:lnTo>
                  <a:pt x="6581" y="10095"/>
                </a:lnTo>
                <a:lnTo>
                  <a:pt x="6718" y="10193"/>
                </a:lnTo>
                <a:lnTo>
                  <a:pt x="6852" y="10286"/>
                </a:lnTo>
                <a:lnTo>
                  <a:pt x="6985" y="10378"/>
                </a:lnTo>
                <a:lnTo>
                  <a:pt x="7116" y="10466"/>
                </a:lnTo>
                <a:lnTo>
                  <a:pt x="7245" y="10551"/>
                </a:lnTo>
                <a:lnTo>
                  <a:pt x="7371" y="10632"/>
                </a:lnTo>
                <a:lnTo>
                  <a:pt x="7495" y="10710"/>
                </a:lnTo>
                <a:lnTo>
                  <a:pt x="7616" y="10783"/>
                </a:lnTo>
                <a:lnTo>
                  <a:pt x="7734" y="10853"/>
                </a:lnTo>
                <a:lnTo>
                  <a:pt x="7851" y="10919"/>
                </a:lnTo>
                <a:lnTo>
                  <a:pt x="7964" y="10980"/>
                </a:lnTo>
                <a:lnTo>
                  <a:pt x="8073" y="11037"/>
                </a:lnTo>
                <a:lnTo>
                  <a:pt x="8180" y="11090"/>
                </a:lnTo>
                <a:lnTo>
                  <a:pt x="8284" y="11137"/>
                </a:lnTo>
                <a:lnTo>
                  <a:pt x="8384" y="11180"/>
                </a:lnTo>
                <a:lnTo>
                  <a:pt x="8480" y="11218"/>
                </a:lnTo>
                <a:lnTo>
                  <a:pt x="8573" y="11251"/>
                </a:lnTo>
                <a:lnTo>
                  <a:pt x="8663" y="11278"/>
                </a:lnTo>
                <a:lnTo>
                  <a:pt x="8748" y="11301"/>
                </a:lnTo>
                <a:lnTo>
                  <a:pt x="8830" y="11318"/>
                </a:lnTo>
                <a:lnTo>
                  <a:pt x="8907" y="11329"/>
                </a:lnTo>
                <a:lnTo>
                  <a:pt x="8980" y="11334"/>
                </a:lnTo>
                <a:lnTo>
                  <a:pt x="9120" y="11338"/>
                </a:lnTo>
                <a:lnTo>
                  <a:pt x="9254" y="11341"/>
                </a:lnTo>
                <a:lnTo>
                  <a:pt x="9384" y="11342"/>
                </a:lnTo>
                <a:lnTo>
                  <a:pt x="9510" y="11342"/>
                </a:lnTo>
                <a:lnTo>
                  <a:pt x="9572" y="11341"/>
                </a:lnTo>
                <a:lnTo>
                  <a:pt x="9633" y="11340"/>
                </a:lnTo>
                <a:lnTo>
                  <a:pt x="9694" y="11338"/>
                </a:lnTo>
                <a:lnTo>
                  <a:pt x="9754" y="11336"/>
                </a:lnTo>
                <a:lnTo>
                  <a:pt x="9814" y="11333"/>
                </a:lnTo>
                <a:lnTo>
                  <a:pt x="9873" y="11330"/>
                </a:lnTo>
                <a:lnTo>
                  <a:pt x="9932" y="11326"/>
                </a:lnTo>
                <a:lnTo>
                  <a:pt x="9992" y="11321"/>
                </a:lnTo>
                <a:lnTo>
                  <a:pt x="10052" y="11317"/>
                </a:lnTo>
                <a:lnTo>
                  <a:pt x="10110" y="11311"/>
                </a:lnTo>
                <a:lnTo>
                  <a:pt x="10170" y="11305"/>
                </a:lnTo>
                <a:lnTo>
                  <a:pt x="10231" y="11298"/>
                </a:lnTo>
                <a:lnTo>
                  <a:pt x="10290" y="11290"/>
                </a:lnTo>
                <a:lnTo>
                  <a:pt x="10351" y="11282"/>
                </a:lnTo>
                <a:lnTo>
                  <a:pt x="10412" y="11272"/>
                </a:lnTo>
                <a:lnTo>
                  <a:pt x="10474" y="11263"/>
                </a:lnTo>
                <a:lnTo>
                  <a:pt x="10537" y="11252"/>
                </a:lnTo>
                <a:lnTo>
                  <a:pt x="10600" y="11241"/>
                </a:lnTo>
                <a:lnTo>
                  <a:pt x="10665" y="11229"/>
                </a:lnTo>
                <a:lnTo>
                  <a:pt x="10730" y="11217"/>
                </a:lnTo>
                <a:lnTo>
                  <a:pt x="10797" y="11203"/>
                </a:lnTo>
                <a:lnTo>
                  <a:pt x="10864" y="11189"/>
                </a:lnTo>
                <a:lnTo>
                  <a:pt x="10934" y="11173"/>
                </a:lnTo>
                <a:lnTo>
                  <a:pt x="11004" y="11157"/>
                </a:lnTo>
                <a:lnTo>
                  <a:pt x="11167" y="11118"/>
                </a:lnTo>
                <a:lnTo>
                  <a:pt x="11368" y="11067"/>
                </a:lnTo>
                <a:lnTo>
                  <a:pt x="11598" y="11008"/>
                </a:lnTo>
                <a:lnTo>
                  <a:pt x="11854" y="10940"/>
                </a:lnTo>
                <a:lnTo>
                  <a:pt x="12126" y="10867"/>
                </a:lnTo>
                <a:lnTo>
                  <a:pt x="12409" y="10792"/>
                </a:lnTo>
                <a:lnTo>
                  <a:pt x="12697" y="10714"/>
                </a:lnTo>
                <a:lnTo>
                  <a:pt x="12983" y="10636"/>
                </a:lnTo>
                <a:lnTo>
                  <a:pt x="13259" y="10560"/>
                </a:lnTo>
                <a:lnTo>
                  <a:pt x="13521" y="10489"/>
                </a:lnTo>
                <a:lnTo>
                  <a:pt x="13760" y="10423"/>
                </a:lnTo>
                <a:lnTo>
                  <a:pt x="13970" y="10364"/>
                </a:lnTo>
                <a:lnTo>
                  <a:pt x="14146" y="10316"/>
                </a:lnTo>
                <a:lnTo>
                  <a:pt x="14279" y="10278"/>
                </a:lnTo>
                <a:lnTo>
                  <a:pt x="14363" y="10255"/>
                </a:lnTo>
                <a:lnTo>
                  <a:pt x="14393" y="10247"/>
                </a:lnTo>
                <a:close/>
              </a:path>
            </a:pathLst>
          </a:custGeom>
          <a:solidFill>
            <a:srgbClr val="099FA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noAutofit/>
          </a:bodyPr>
          <a:lstStyle/>
          <a:p>
            <a:pPr lvl="0" algn="l" fontAlgn="base">
              <a:buClrTx/>
              <a:buSzTx/>
              <a:buFont typeface="Arial" panose="020B0604020202020204" pitchFamily="34" charset="0"/>
            </a:pPr>
            <a:endParaRPr lang="zh-CN" altLang="en-US" sz="1013">
              <a:latin typeface="Calibri" panose="020F0502020204030204" pitchFamily="34" charset="0"/>
              <a:sym typeface="+mn-ea"/>
            </a:endParaRPr>
          </a:p>
        </p:txBody>
      </p:sp>
      <p:sp>
        <p:nvSpPr>
          <p:cNvPr id="45" name="TextBox 1044"/>
          <p:cNvSpPr txBox="1"/>
          <p:nvPr/>
        </p:nvSpPr>
        <p:spPr>
          <a:xfrm>
            <a:off x="1913082" y="3934340"/>
            <a:ext cx="46166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/>
            <a:r>
              <a:rPr lang="zh-CN" altLang="en-US" sz="900" dirty="0">
                <a:sym typeface="+mn-ea"/>
              </a:rPr>
              <a:t>平安校园</a:t>
            </a:r>
          </a:p>
          <a:p>
            <a:pPr lvl="0" algn="ctr"/>
            <a:r>
              <a:rPr lang="zh-CN" altLang="en-US" sz="900" dirty="0">
                <a:sym typeface="+mn-ea"/>
              </a:rPr>
              <a:t>视频监控</a:t>
            </a:r>
          </a:p>
        </p:txBody>
      </p:sp>
      <p:grpSp>
        <p:nvGrpSpPr>
          <p:cNvPr id="46" name="组合 45"/>
          <p:cNvGrpSpPr/>
          <p:nvPr/>
        </p:nvGrpSpPr>
        <p:grpSpPr>
          <a:xfrm>
            <a:off x="3582144" y="1869520"/>
            <a:ext cx="393043" cy="328347"/>
            <a:chOff x="4271963" y="3440113"/>
            <a:chExt cx="1211262" cy="130016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71" name="Freeform 37"/>
            <p:cNvSpPr/>
            <p:nvPr/>
          </p:nvSpPr>
          <p:spPr bwMode="auto">
            <a:xfrm>
              <a:off x="4562475" y="3440113"/>
              <a:ext cx="590550" cy="436562"/>
            </a:xfrm>
            <a:custGeom>
              <a:avLst/>
              <a:gdLst/>
              <a:ahLst/>
              <a:cxnLst>
                <a:cxn ang="0">
                  <a:pos x="7345" y="5073"/>
                </a:cxn>
                <a:cxn ang="0">
                  <a:pos x="7433" y="4303"/>
                </a:cxn>
                <a:cxn ang="0">
                  <a:pos x="7399" y="2766"/>
                </a:cxn>
                <a:cxn ang="0">
                  <a:pos x="7166" y="1820"/>
                </a:cxn>
                <a:cxn ang="0">
                  <a:pos x="6681" y="1088"/>
                </a:cxn>
                <a:cxn ang="0">
                  <a:pos x="6022" y="553"/>
                </a:cxn>
                <a:cxn ang="0">
                  <a:pos x="5235" y="196"/>
                </a:cxn>
                <a:cxn ang="0">
                  <a:pos x="4397" y="17"/>
                </a:cxn>
                <a:cxn ang="0">
                  <a:pos x="3536" y="17"/>
                </a:cxn>
                <a:cxn ang="0">
                  <a:pos x="2754" y="160"/>
                </a:cxn>
                <a:cxn ang="0">
                  <a:pos x="2073" y="427"/>
                </a:cxn>
                <a:cxn ang="0">
                  <a:pos x="1572" y="822"/>
                </a:cxn>
                <a:cxn ang="0">
                  <a:pos x="1305" y="1322"/>
                </a:cxn>
                <a:cxn ang="0">
                  <a:pos x="1001" y="1535"/>
                </a:cxn>
                <a:cxn ang="0">
                  <a:pos x="485" y="1641"/>
                </a:cxn>
                <a:cxn ang="0">
                  <a:pos x="125" y="2053"/>
                </a:cxn>
                <a:cxn ang="0">
                  <a:pos x="36" y="2394"/>
                </a:cxn>
                <a:cxn ang="0">
                  <a:pos x="0" y="4303"/>
                </a:cxn>
                <a:cxn ang="0">
                  <a:pos x="71" y="5054"/>
                </a:cxn>
                <a:cxn ang="0">
                  <a:pos x="607" y="5358"/>
                </a:cxn>
                <a:cxn ang="0">
                  <a:pos x="1305" y="5286"/>
                </a:cxn>
                <a:cxn ang="0">
                  <a:pos x="1323" y="4644"/>
                </a:cxn>
                <a:cxn ang="0">
                  <a:pos x="1467" y="4089"/>
                </a:cxn>
                <a:cxn ang="0">
                  <a:pos x="1608" y="3768"/>
                </a:cxn>
                <a:cxn ang="0">
                  <a:pos x="1821" y="3609"/>
                </a:cxn>
                <a:cxn ang="0">
                  <a:pos x="2073" y="3520"/>
                </a:cxn>
                <a:cxn ang="0">
                  <a:pos x="2339" y="3535"/>
                </a:cxn>
                <a:cxn ang="0">
                  <a:pos x="2592" y="3662"/>
                </a:cxn>
                <a:cxn ang="0">
                  <a:pos x="2825" y="3913"/>
                </a:cxn>
                <a:cxn ang="0">
                  <a:pos x="3270" y="4215"/>
                </a:cxn>
                <a:cxn ang="0">
                  <a:pos x="3825" y="4410"/>
                </a:cxn>
                <a:cxn ang="0">
                  <a:pos x="4413" y="4466"/>
                </a:cxn>
                <a:cxn ang="0">
                  <a:pos x="5039" y="4410"/>
                </a:cxn>
                <a:cxn ang="0">
                  <a:pos x="5610" y="4215"/>
                </a:cxn>
                <a:cxn ang="0">
                  <a:pos x="5628" y="4089"/>
                </a:cxn>
                <a:cxn ang="0">
                  <a:pos x="5343" y="3981"/>
                </a:cxn>
                <a:cxn ang="0">
                  <a:pos x="5076" y="3713"/>
                </a:cxn>
                <a:cxn ang="0">
                  <a:pos x="4986" y="3358"/>
                </a:cxn>
                <a:cxn ang="0">
                  <a:pos x="5521" y="3429"/>
                </a:cxn>
                <a:cxn ang="0">
                  <a:pos x="5932" y="3588"/>
                </a:cxn>
                <a:cxn ang="0">
                  <a:pos x="6218" y="3858"/>
                </a:cxn>
                <a:cxn ang="0">
                  <a:pos x="6417" y="4215"/>
                </a:cxn>
                <a:cxn ang="0">
                  <a:pos x="6522" y="4839"/>
                </a:cxn>
                <a:cxn ang="0">
                  <a:pos x="6380" y="5341"/>
                </a:cxn>
              </a:cxnLst>
              <a:rect l="0" t="0" r="r" b="b"/>
              <a:pathLst>
                <a:path w="7433" h="5501">
                  <a:moveTo>
                    <a:pt x="6807" y="5393"/>
                  </a:moveTo>
                  <a:lnTo>
                    <a:pt x="7290" y="5323"/>
                  </a:lnTo>
                  <a:lnTo>
                    <a:pt x="7345" y="5073"/>
                  </a:lnTo>
                  <a:lnTo>
                    <a:pt x="7399" y="4822"/>
                  </a:lnTo>
                  <a:lnTo>
                    <a:pt x="7416" y="4572"/>
                  </a:lnTo>
                  <a:lnTo>
                    <a:pt x="7433" y="4303"/>
                  </a:lnTo>
                  <a:lnTo>
                    <a:pt x="7416" y="4017"/>
                  </a:lnTo>
                  <a:lnTo>
                    <a:pt x="7416" y="3143"/>
                  </a:lnTo>
                  <a:lnTo>
                    <a:pt x="7399" y="2766"/>
                  </a:lnTo>
                  <a:lnTo>
                    <a:pt x="7345" y="2427"/>
                  </a:lnTo>
                  <a:lnTo>
                    <a:pt x="7273" y="2108"/>
                  </a:lnTo>
                  <a:lnTo>
                    <a:pt x="7166" y="1820"/>
                  </a:lnTo>
                  <a:lnTo>
                    <a:pt x="7021" y="1553"/>
                  </a:lnTo>
                  <a:lnTo>
                    <a:pt x="6860" y="1304"/>
                  </a:lnTo>
                  <a:lnTo>
                    <a:pt x="6681" y="1088"/>
                  </a:lnTo>
                  <a:lnTo>
                    <a:pt x="6468" y="873"/>
                  </a:lnTo>
                  <a:lnTo>
                    <a:pt x="6254" y="696"/>
                  </a:lnTo>
                  <a:lnTo>
                    <a:pt x="6022" y="553"/>
                  </a:lnTo>
                  <a:lnTo>
                    <a:pt x="5772" y="409"/>
                  </a:lnTo>
                  <a:lnTo>
                    <a:pt x="5503" y="304"/>
                  </a:lnTo>
                  <a:lnTo>
                    <a:pt x="5235" y="196"/>
                  </a:lnTo>
                  <a:lnTo>
                    <a:pt x="4951" y="125"/>
                  </a:lnTo>
                  <a:lnTo>
                    <a:pt x="4664" y="71"/>
                  </a:lnTo>
                  <a:lnTo>
                    <a:pt x="4397" y="17"/>
                  </a:lnTo>
                  <a:lnTo>
                    <a:pt x="4110" y="0"/>
                  </a:lnTo>
                  <a:lnTo>
                    <a:pt x="3825" y="0"/>
                  </a:lnTo>
                  <a:lnTo>
                    <a:pt x="3536" y="17"/>
                  </a:lnTo>
                  <a:lnTo>
                    <a:pt x="3270" y="51"/>
                  </a:lnTo>
                  <a:lnTo>
                    <a:pt x="3002" y="89"/>
                  </a:lnTo>
                  <a:lnTo>
                    <a:pt x="2754" y="160"/>
                  </a:lnTo>
                  <a:lnTo>
                    <a:pt x="2502" y="232"/>
                  </a:lnTo>
                  <a:lnTo>
                    <a:pt x="2288" y="319"/>
                  </a:lnTo>
                  <a:lnTo>
                    <a:pt x="2073" y="427"/>
                  </a:lnTo>
                  <a:lnTo>
                    <a:pt x="1875" y="534"/>
                  </a:lnTo>
                  <a:lnTo>
                    <a:pt x="1716" y="678"/>
                  </a:lnTo>
                  <a:lnTo>
                    <a:pt x="1572" y="822"/>
                  </a:lnTo>
                  <a:lnTo>
                    <a:pt x="1448" y="982"/>
                  </a:lnTo>
                  <a:lnTo>
                    <a:pt x="1357" y="1142"/>
                  </a:lnTo>
                  <a:lnTo>
                    <a:pt x="1305" y="1322"/>
                  </a:lnTo>
                  <a:lnTo>
                    <a:pt x="1268" y="1516"/>
                  </a:lnTo>
                  <a:lnTo>
                    <a:pt x="1216" y="1568"/>
                  </a:lnTo>
                  <a:lnTo>
                    <a:pt x="1001" y="1535"/>
                  </a:lnTo>
                  <a:lnTo>
                    <a:pt x="823" y="1535"/>
                  </a:lnTo>
                  <a:lnTo>
                    <a:pt x="644" y="1568"/>
                  </a:lnTo>
                  <a:lnTo>
                    <a:pt x="485" y="1641"/>
                  </a:lnTo>
                  <a:lnTo>
                    <a:pt x="340" y="1750"/>
                  </a:lnTo>
                  <a:lnTo>
                    <a:pt x="214" y="1893"/>
                  </a:lnTo>
                  <a:lnTo>
                    <a:pt x="125" y="2053"/>
                  </a:lnTo>
                  <a:lnTo>
                    <a:pt x="54" y="2213"/>
                  </a:lnTo>
                  <a:lnTo>
                    <a:pt x="54" y="2302"/>
                  </a:lnTo>
                  <a:lnTo>
                    <a:pt x="36" y="2394"/>
                  </a:lnTo>
                  <a:lnTo>
                    <a:pt x="36" y="3768"/>
                  </a:lnTo>
                  <a:lnTo>
                    <a:pt x="18" y="4036"/>
                  </a:lnTo>
                  <a:lnTo>
                    <a:pt x="0" y="4303"/>
                  </a:lnTo>
                  <a:lnTo>
                    <a:pt x="0" y="4555"/>
                  </a:lnTo>
                  <a:lnTo>
                    <a:pt x="36" y="4806"/>
                  </a:lnTo>
                  <a:lnTo>
                    <a:pt x="71" y="5054"/>
                  </a:lnTo>
                  <a:lnTo>
                    <a:pt x="144" y="5303"/>
                  </a:lnTo>
                  <a:lnTo>
                    <a:pt x="359" y="5323"/>
                  </a:lnTo>
                  <a:lnTo>
                    <a:pt x="607" y="5358"/>
                  </a:lnTo>
                  <a:lnTo>
                    <a:pt x="1090" y="5447"/>
                  </a:lnTo>
                  <a:lnTo>
                    <a:pt x="1341" y="5501"/>
                  </a:lnTo>
                  <a:lnTo>
                    <a:pt x="1305" y="5286"/>
                  </a:lnTo>
                  <a:lnTo>
                    <a:pt x="1305" y="5073"/>
                  </a:lnTo>
                  <a:lnTo>
                    <a:pt x="1305" y="4859"/>
                  </a:lnTo>
                  <a:lnTo>
                    <a:pt x="1323" y="4644"/>
                  </a:lnTo>
                  <a:lnTo>
                    <a:pt x="1357" y="4447"/>
                  </a:lnTo>
                  <a:lnTo>
                    <a:pt x="1412" y="4251"/>
                  </a:lnTo>
                  <a:lnTo>
                    <a:pt x="1467" y="4089"/>
                  </a:lnTo>
                  <a:lnTo>
                    <a:pt x="1520" y="3928"/>
                  </a:lnTo>
                  <a:lnTo>
                    <a:pt x="1572" y="3858"/>
                  </a:lnTo>
                  <a:lnTo>
                    <a:pt x="1608" y="3768"/>
                  </a:lnTo>
                  <a:lnTo>
                    <a:pt x="1682" y="3713"/>
                  </a:lnTo>
                  <a:lnTo>
                    <a:pt x="1750" y="3643"/>
                  </a:lnTo>
                  <a:lnTo>
                    <a:pt x="1821" y="3609"/>
                  </a:lnTo>
                  <a:lnTo>
                    <a:pt x="1895" y="3572"/>
                  </a:lnTo>
                  <a:lnTo>
                    <a:pt x="1984" y="3535"/>
                  </a:lnTo>
                  <a:lnTo>
                    <a:pt x="2073" y="3520"/>
                  </a:lnTo>
                  <a:lnTo>
                    <a:pt x="2161" y="3520"/>
                  </a:lnTo>
                  <a:lnTo>
                    <a:pt x="2251" y="3520"/>
                  </a:lnTo>
                  <a:lnTo>
                    <a:pt x="2339" y="3535"/>
                  </a:lnTo>
                  <a:lnTo>
                    <a:pt x="2430" y="3572"/>
                  </a:lnTo>
                  <a:lnTo>
                    <a:pt x="2502" y="3609"/>
                  </a:lnTo>
                  <a:lnTo>
                    <a:pt x="2592" y="3662"/>
                  </a:lnTo>
                  <a:lnTo>
                    <a:pt x="2664" y="3713"/>
                  </a:lnTo>
                  <a:lnTo>
                    <a:pt x="2717" y="3787"/>
                  </a:lnTo>
                  <a:lnTo>
                    <a:pt x="2825" y="3913"/>
                  </a:lnTo>
                  <a:lnTo>
                    <a:pt x="2968" y="4017"/>
                  </a:lnTo>
                  <a:lnTo>
                    <a:pt x="3107" y="4126"/>
                  </a:lnTo>
                  <a:lnTo>
                    <a:pt x="3270" y="4215"/>
                  </a:lnTo>
                  <a:lnTo>
                    <a:pt x="3448" y="4287"/>
                  </a:lnTo>
                  <a:lnTo>
                    <a:pt x="3626" y="4358"/>
                  </a:lnTo>
                  <a:lnTo>
                    <a:pt x="3825" y="4410"/>
                  </a:lnTo>
                  <a:lnTo>
                    <a:pt x="4022" y="4447"/>
                  </a:lnTo>
                  <a:lnTo>
                    <a:pt x="4218" y="4466"/>
                  </a:lnTo>
                  <a:lnTo>
                    <a:pt x="4413" y="4466"/>
                  </a:lnTo>
                  <a:lnTo>
                    <a:pt x="4627" y="4466"/>
                  </a:lnTo>
                  <a:lnTo>
                    <a:pt x="4824" y="4447"/>
                  </a:lnTo>
                  <a:lnTo>
                    <a:pt x="5039" y="4410"/>
                  </a:lnTo>
                  <a:lnTo>
                    <a:pt x="5235" y="4358"/>
                  </a:lnTo>
                  <a:lnTo>
                    <a:pt x="5431" y="4287"/>
                  </a:lnTo>
                  <a:lnTo>
                    <a:pt x="5610" y="4215"/>
                  </a:lnTo>
                  <a:lnTo>
                    <a:pt x="5646" y="4178"/>
                  </a:lnTo>
                  <a:lnTo>
                    <a:pt x="5664" y="4126"/>
                  </a:lnTo>
                  <a:lnTo>
                    <a:pt x="5628" y="4089"/>
                  </a:lnTo>
                  <a:lnTo>
                    <a:pt x="5594" y="4071"/>
                  </a:lnTo>
                  <a:lnTo>
                    <a:pt x="5468" y="4036"/>
                  </a:lnTo>
                  <a:lnTo>
                    <a:pt x="5343" y="3981"/>
                  </a:lnTo>
                  <a:lnTo>
                    <a:pt x="5235" y="3894"/>
                  </a:lnTo>
                  <a:lnTo>
                    <a:pt x="5146" y="3824"/>
                  </a:lnTo>
                  <a:lnTo>
                    <a:pt x="5076" y="3713"/>
                  </a:lnTo>
                  <a:lnTo>
                    <a:pt x="5021" y="3609"/>
                  </a:lnTo>
                  <a:lnTo>
                    <a:pt x="5005" y="3483"/>
                  </a:lnTo>
                  <a:lnTo>
                    <a:pt x="4986" y="3358"/>
                  </a:lnTo>
                  <a:lnTo>
                    <a:pt x="5182" y="3375"/>
                  </a:lnTo>
                  <a:lnTo>
                    <a:pt x="5360" y="3395"/>
                  </a:lnTo>
                  <a:lnTo>
                    <a:pt x="5521" y="3429"/>
                  </a:lnTo>
                  <a:lnTo>
                    <a:pt x="5683" y="3483"/>
                  </a:lnTo>
                  <a:lnTo>
                    <a:pt x="5807" y="3535"/>
                  </a:lnTo>
                  <a:lnTo>
                    <a:pt x="5932" y="3588"/>
                  </a:lnTo>
                  <a:lnTo>
                    <a:pt x="6039" y="3679"/>
                  </a:lnTo>
                  <a:lnTo>
                    <a:pt x="6148" y="3750"/>
                  </a:lnTo>
                  <a:lnTo>
                    <a:pt x="6218" y="3858"/>
                  </a:lnTo>
                  <a:lnTo>
                    <a:pt x="6291" y="3963"/>
                  </a:lnTo>
                  <a:lnTo>
                    <a:pt x="6362" y="4071"/>
                  </a:lnTo>
                  <a:lnTo>
                    <a:pt x="6417" y="4215"/>
                  </a:lnTo>
                  <a:lnTo>
                    <a:pt x="6451" y="4358"/>
                  </a:lnTo>
                  <a:lnTo>
                    <a:pt x="6488" y="4499"/>
                  </a:lnTo>
                  <a:lnTo>
                    <a:pt x="6522" y="4839"/>
                  </a:lnTo>
                  <a:lnTo>
                    <a:pt x="6488" y="4999"/>
                  </a:lnTo>
                  <a:lnTo>
                    <a:pt x="6433" y="5178"/>
                  </a:lnTo>
                  <a:lnTo>
                    <a:pt x="6380" y="5341"/>
                  </a:lnTo>
                  <a:lnTo>
                    <a:pt x="6307" y="5501"/>
                  </a:lnTo>
                  <a:lnTo>
                    <a:pt x="6807" y="5393"/>
                  </a:lnTo>
                  <a:close/>
                </a:path>
              </a:pathLst>
            </a:custGeom>
            <a:solidFill>
              <a:srgbClr val="099FA5"/>
            </a:solidFill>
            <a:ln w="76200" cap="flat" cmpd="sng" algn="ctr">
              <a:noFill/>
              <a:prstDash val="solid"/>
              <a:headEnd type="oval"/>
              <a:tailEnd type="triangle" w="med" len="med"/>
            </a:ln>
            <a:effectLst/>
          </p:spPr>
          <p:txBody>
            <a:bodyPr vert="horz" wrap="square" lIns="68580" tIns="34290" rIns="68580" bIns="34290" numCol="1" rtlCol="0" anchor="ctr" anchorCtr="0" compatLnSpc="0">
              <a:noAutofit/>
            </a:bodyPr>
            <a:lstStyle/>
            <a:p>
              <a:pPr lvl="0" algn="ctr"/>
              <a:endParaRPr lang="zh-CN" altLang="en-US" sz="863" kern="0" dirty="0">
                <a:sym typeface="+mn-ea"/>
              </a:endParaRPr>
            </a:p>
          </p:txBody>
        </p:sp>
        <p:sp>
          <p:nvSpPr>
            <p:cNvPr id="72" name="Freeform 38"/>
            <p:cNvSpPr>
              <a:spLocks noEditPoints="1"/>
            </p:cNvSpPr>
            <p:nvPr/>
          </p:nvSpPr>
          <p:spPr bwMode="auto">
            <a:xfrm>
              <a:off x="4271963" y="3948113"/>
              <a:ext cx="1211262" cy="792162"/>
            </a:xfrm>
            <a:custGeom>
              <a:avLst/>
              <a:gdLst/>
              <a:ahLst/>
              <a:cxnLst>
                <a:cxn ang="0">
                  <a:pos x="13025" y="178"/>
                </a:cxn>
                <a:cxn ang="0">
                  <a:pos x="10684" y="71"/>
                </a:cxn>
                <a:cxn ang="0">
                  <a:pos x="8005" y="1145"/>
                </a:cxn>
                <a:cxn ang="0">
                  <a:pos x="7022" y="1182"/>
                </a:cxn>
                <a:cxn ang="0">
                  <a:pos x="5345" y="322"/>
                </a:cxn>
                <a:cxn ang="0">
                  <a:pos x="3127" y="0"/>
                </a:cxn>
                <a:cxn ang="0">
                  <a:pos x="1750" y="357"/>
                </a:cxn>
                <a:cxn ang="0">
                  <a:pos x="911" y="3002"/>
                </a:cxn>
                <a:cxn ang="0">
                  <a:pos x="143" y="3877"/>
                </a:cxn>
                <a:cxn ang="0">
                  <a:pos x="36" y="6075"/>
                </a:cxn>
                <a:cxn ang="0">
                  <a:pos x="535" y="6932"/>
                </a:cxn>
                <a:cxn ang="0">
                  <a:pos x="1483" y="7272"/>
                </a:cxn>
                <a:cxn ang="0">
                  <a:pos x="1928" y="8752"/>
                </a:cxn>
                <a:cxn ang="0">
                  <a:pos x="4396" y="8663"/>
                </a:cxn>
                <a:cxn ang="0">
                  <a:pos x="6755" y="9521"/>
                </a:cxn>
                <a:cxn ang="0">
                  <a:pos x="7897" y="9718"/>
                </a:cxn>
                <a:cxn ang="0">
                  <a:pos x="10185" y="8681"/>
                </a:cxn>
                <a:cxn ang="0">
                  <a:pos x="12686" y="8611"/>
                </a:cxn>
                <a:cxn ang="0">
                  <a:pos x="13221" y="7253"/>
                </a:cxn>
                <a:cxn ang="0">
                  <a:pos x="14473" y="6949"/>
                </a:cxn>
                <a:cxn ang="0">
                  <a:pos x="15171" y="6004"/>
                </a:cxn>
                <a:cxn ang="0">
                  <a:pos x="15171" y="4019"/>
                </a:cxn>
                <a:cxn ang="0">
                  <a:pos x="14473" y="3073"/>
                </a:cxn>
                <a:cxn ang="0">
                  <a:pos x="14616" y="5485"/>
                </a:cxn>
                <a:cxn ang="0">
                  <a:pos x="14278" y="6286"/>
                </a:cxn>
                <a:cxn ang="0">
                  <a:pos x="13474" y="6610"/>
                </a:cxn>
                <a:cxn ang="0">
                  <a:pos x="12402" y="6431"/>
                </a:cxn>
                <a:cxn ang="0">
                  <a:pos x="12383" y="5896"/>
                </a:cxn>
                <a:cxn ang="0">
                  <a:pos x="12829" y="5752"/>
                </a:cxn>
                <a:cxn ang="0">
                  <a:pos x="12779" y="5449"/>
                </a:cxn>
                <a:cxn ang="0">
                  <a:pos x="12349" y="5271"/>
                </a:cxn>
                <a:cxn ang="0">
                  <a:pos x="12419" y="4681"/>
                </a:cxn>
                <a:cxn ang="0">
                  <a:pos x="12883" y="4555"/>
                </a:cxn>
                <a:cxn ang="0">
                  <a:pos x="12634" y="4323"/>
                </a:cxn>
                <a:cxn ang="0">
                  <a:pos x="12330" y="4091"/>
                </a:cxn>
                <a:cxn ang="0">
                  <a:pos x="12527" y="3484"/>
                </a:cxn>
                <a:cxn ang="0">
                  <a:pos x="13474" y="3414"/>
                </a:cxn>
                <a:cxn ang="0">
                  <a:pos x="14278" y="3752"/>
                </a:cxn>
                <a:cxn ang="0">
                  <a:pos x="14616" y="4555"/>
                </a:cxn>
                <a:cxn ang="0">
                  <a:pos x="964" y="3770"/>
                </a:cxn>
                <a:cxn ang="0">
                  <a:pos x="2233" y="3414"/>
                </a:cxn>
                <a:cxn ang="0">
                  <a:pos x="2842" y="3610"/>
                </a:cxn>
                <a:cxn ang="0">
                  <a:pos x="2877" y="4199"/>
                </a:cxn>
                <a:cxn ang="0">
                  <a:pos x="2413" y="4343"/>
                </a:cxn>
                <a:cxn ang="0">
                  <a:pos x="2466" y="4592"/>
                </a:cxn>
                <a:cxn ang="0">
                  <a:pos x="2895" y="4770"/>
                </a:cxn>
                <a:cxn ang="0">
                  <a:pos x="2842" y="5360"/>
                </a:cxn>
                <a:cxn ang="0">
                  <a:pos x="2376" y="5503"/>
                </a:cxn>
                <a:cxn ang="0">
                  <a:pos x="2628" y="5752"/>
                </a:cxn>
                <a:cxn ang="0">
                  <a:pos x="2913" y="5986"/>
                </a:cxn>
                <a:cxn ang="0">
                  <a:pos x="2788" y="6575"/>
                </a:cxn>
                <a:cxn ang="0">
                  <a:pos x="1483" y="6627"/>
                </a:cxn>
                <a:cxn ang="0">
                  <a:pos x="661" y="5949"/>
                </a:cxn>
                <a:cxn ang="0">
                  <a:pos x="11649" y="1965"/>
                </a:cxn>
                <a:cxn ang="0">
                  <a:pos x="10882" y="3055"/>
                </a:cxn>
                <a:cxn ang="0">
                  <a:pos x="9131" y="3627"/>
                </a:cxn>
                <a:cxn ang="0">
                  <a:pos x="9131" y="2253"/>
                </a:cxn>
                <a:cxn ang="0">
                  <a:pos x="10847" y="1646"/>
                </a:cxn>
              </a:cxnLst>
              <a:rect l="0" t="0" r="r" b="b"/>
              <a:pathLst>
                <a:path w="15260" h="9986">
                  <a:moveTo>
                    <a:pt x="13474" y="2769"/>
                  </a:moveTo>
                  <a:lnTo>
                    <a:pt x="13221" y="2769"/>
                  </a:lnTo>
                  <a:lnTo>
                    <a:pt x="13221" y="449"/>
                  </a:lnTo>
                  <a:lnTo>
                    <a:pt x="13206" y="357"/>
                  </a:lnTo>
                  <a:lnTo>
                    <a:pt x="13170" y="268"/>
                  </a:lnTo>
                  <a:lnTo>
                    <a:pt x="13098" y="215"/>
                  </a:lnTo>
                  <a:lnTo>
                    <a:pt x="13025" y="178"/>
                  </a:lnTo>
                  <a:lnTo>
                    <a:pt x="12706" y="107"/>
                  </a:lnTo>
                  <a:lnTo>
                    <a:pt x="12383" y="54"/>
                  </a:lnTo>
                  <a:lnTo>
                    <a:pt x="12045" y="19"/>
                  </a:lnTo>
                  <a:lnTo>
                    <a:pt x="11704" y="0"/>
                  </a:lnTo>
                  <a:lnTo>
                    <a:pt x="11366" y="19"/>
                  </a:lnTo>
                  <a:lnTo>
                    <a:pt x="11025" y="35"/>
                  </a:lnTo>
                  <a:lnTo>
                    <a:pt x="10684" y="71"/>
                  </a:lnTo>
                  <a:lnTo>
                    <a:pt x="10344" y="145"/>
                  </a:lnTo>
                  <a:lnTo>
                    <a:pt x="9954" y="234"/>
                  </a:lnTo>
                  <a:lnTo>
                    <a:pt x="9577" y="340"/>
                  </a:lnTo>
                  <a:lnTo>
                    <a:pt x="9166" y="500"/>
                  </a:lnTo>
                  <a:lnTo>
                    <a:pt x="8756" y="698"/>
                  </a:lnTo>
                  <a:lnTo>
                    <a:pt x="8364" y="894"/>
                  </a:lnTo>
                  <a:lnTo>
                    <a:pt x="8005" y="1145"/>
                  </a:lnTo>
                  <a:lnTo>
                    <a:pt x="7808" y="1268"/>
                  </a:lnTo>
                  <a:lnTo>
                    <a:pt x="7631" y="1412"/>
                  </a:lnTo>
                  <a:lnTo>
                    <a:pt x="7559" y="1464"/>
                  </a:lnTo>
                  <a:lnTo>
                    <a:pt x="7470" y="1483"/>
                  </a:lnTo>
                  <a:lnTo>
                    <a:pt x="7399" y="1464"/>
                  </a:lnTo>
                  <a:lnTo>
                    <a:pt x="7326" y="1412"/>
                  </a:lnTo>
                  <a:lnTo>
                    <a:pt x="7022" y="1182"/>
                  </a:lnTo>
                  <a:lnTo>
                    <a:pt x="6790" y="1019"/>
                  </a:lnTo>
                  <a:lnTo>
                    <a:pt x="6576" y="875"/>
                  </a:lnTo>
                  <a:lnTo>
                    <a:pt x="6343" y="753"/>
                  </a:lnTo>
                  <a:lnTo>
                    <a:pt x="6093" y="626"/>
                  </a:lnTo>
                  <a:lnTo>
                    <a:pt x="5842" y="519"/>
                  </a:lnTo>
                  <a:lnTo>
                    <a:pt x="5594" y="411"/>
                  </a:lnTo>
                  <a:lnTo>
                    <a:pt x="5345" y="322"/>
                  </a:lnTo>
                  <a:lnTo>
                    <a:pt x="5075" y="250"/>
                  </a:lnTo>
                  <a:lnTo>
                    <a:pt x="4717" y="161"/>
                  </a:lnTo>
                  <a:lnTo>
                    <a:pt x="4378" y="89"/>
                  </a:lnTo>
                  <a:lnTo>
                    <a:pt x="4056" y="54"/>
                  </a:lnTo>
                  <a:lnTo>
                    <a:pt x="3752" y="19"/>
                  </a:lnTo>
                  <a:lnTo>
                    <a:pt x="3448" y="0"/>
                  </a:lnTo>
                  <a:lnTo>
                    <a:pt x="3127" y="0"/>
                  </a:lnTo>
                  <a:lnTo>
                    <a:pt x="2823" y="19"/>
                  </a:lnTo>
                  <a:lnTo>
                    <a:pt x="2520" y="54"/>
                  </a:lnTo>
                  <a:lnTo>
                    <a:pt x="2233" y="107"/>
                  </a:lnTo>
                  <a:lnTo>
                    <a:pt x="1928" y="178"/>
                  </a:lnTo>
                  <a:lnTo>
                    <a:pt x="1858" y="215"/>
                  </a:lnTo>
                  <a:lnTo>
                    <a:pt x="1786" y="268"/>
                  </a:lnTo>
                  <a:lnTo>
                    <a:pt x="1750" y="357"/>
                  </a:lnTo>
                  <a:lnTo>
                    <a:pt x="1735" y="449"/>
                  </a:lnTo>
                  <a:lnTo>
                    <a:pt x="1735" y="2769"/>
                  </a:lnTo>
                  <a:lnTo>
                    <a:pt x="1556" y="2788"/>
                  </a:lnTo>
                  <a:lnTo>
                    <a:pt x="1375" y="2822"/>
                  </a:lnTo>
                  <a:lnTo>
                    <a:pt x="1216" y="2858"/>
                  </a:lnTo>
                  <a:lnTo>
                    <a:pt x="1053" y="2931"/>
                  </a:lnTo>
                  <a:lnTo>
                    <a:pt x="911" y="3002"/>
                  </a:lnTo>
                  <a:lnTo>
                    <a:pt x="767" y="3091"/>
                  </a:lnTo>
                  <a:lnTo>
                    <a:pt x="627" y="3199"/>
                  </a:lnTo>
                  <a:lnTo>
                    <a:pt x="500" y="3306"/>
                  </a:lnTo>
                  <a:lnTo>
                    <a:pt x="394" y="3429"/>
                  </a:lnTo>
                  <a:lnTo>
                    <a:pt x="303" y="3573"/>
                  </a:lnTo>
                  <a:lnTo>
                    <a:pt x="214" y="3716"/>
                  </a:lnTo>
                  <a:lnTo>
                    <a:pt x="143" y="3877"/>
                  </a:lnTo>
                  <a:lnTo>
                    <a:pt x="71" y="4037"/>
                  </a:lnTo>
                  <a:lnTo>
                    <a:pt x="36" y="4199"/>
                  </a:lnTo>
                  <a:lnTo>
                    <a:pt x="18" y="4377"/>
                  </a:lnTo>
                  <a:lnTo>
                    <a:pt x="0" y="4555"/>
                  </a:lnTo>
                  <a:lnTo>
                    <a:pt x="0" y="5789"/>
                  </a:lnTo>
                  <a:lnTo>
                    <a:pt x="18" y="5931"/>
                  </a:lnTo>
                  <a:lnTo>
                    <a:pt x="36" y="6075"/>
                  </a:lnTo>
                  <a:lnTo>
                    <a:pt x="71" y="6216"/>
                  </a:lnTo>
                  <a:lnTo>
                    <a:pt x="125" y="6360"/>
                  </a:lnTo>
                  <a:lnTo>
                    <a:pt x="179" y="6484"/>
                  </a:lnTo>
                  <a:lnTo>
                    <a:pt x="251" y="6610"/>
                  </a:lnTo>
                  <a:lnTo>
                    <a:pt x="340" y="6717"/>
                  </a:lnTo>
                  <a:lnTo>
                    <a:pt x="448" y="6824"/>
                  </a:lnTo>
                  <a:lnTo>
                    <a:pt x="535" y="6932"/>
                  </a:lnTo>
                  <a:lnTo>
                    <a:pt x="661" y="7020"/>
                  </a:lnTo>
                  <a:lnTo>
                    <a:pt x="787" y="7093"/>
                  </a:lnTo>
                  <a:lnTo>
                    <a:pt x="911" y="7146"/>
                  </a:lnTo>
                  <a:lnTo>
                    <a:pt x="1053" y="7201"/>
                  </a:lnTo>
                  <a:lnTo>
                    <a:pt x="1197" y="7235"/>
                  </a:lnTo>
                  <a:lnTo>
                    <a:pt x="1341" y="7253"/>
                  </a:lnTo>
                  <a:lnTo>
                    <a:pt x="1483" y="7272"/>
                  </a:lnTo>
                  <a:lnTo>
                    <a:pt x="1735" y="7272"/>
                  </a:lnTo>
                  <a:lnTo>
                    <a:pt x="1735" y="7484"/>
                  </a:lnTo>
                  <a:lnTo>
                    <a:pt x="1735" y="8611"/>
                  </a:lnTo>
                  <a:lnTo>
                    <a:pt x="1750" y="8681"/>
                  </a:lnTo>
                  <a:lnTo>
                    <a:pt x="1786" y="8736"/>
                  </a:lnTo>
                  <a:lnTo>
                    <a:pt x="1858" y="8752"/>
                  </a:lnTo>
                  <a:lnTo>
                    <a:pt x="1928" y="8752"/>
                  </a:lnTo>
                  <a:lnTo>
                    <a:pt x="2268" y="8681"/>
                  </a:lnTo>
                  <a:lnTo>
                    <a:pt x="2608" y="8629"/>
                  </a:lnTo>
                  <a:lnTo>
                    <a:pt x="2966" y="8592"/>
                  </a:lnTo>
                  <a:lnTo>
                    <a:pt x="3325" y="8576"/>
                  </a:lnTo>
                  <a:lnTo>
                    <a:pt x="3681" y="8576"/>
                  </a:lnTo>
                  <a:lnTo>
                    <a:pt x="4037" y="8611"/>
                  </a:lnTo>
                  <a:lnTo>
                    <a:pt x="4396" y="8663"/>
                  </a:lnTo>
                  <a:lnTo>
                    <a:pt x="4753" y="8736"/>
                  </a:lnTo>
                  <a:lnTo>
                    <a:pt x="5111" y="8807"/>
                  </a:lnTo>
                  <a:lnTo>
                    <a:pt x="5468" y="8914"/>
                  </a:lnTo>
                  <a:lnTo>
                    <a:pt x="5809" y="9040"/>
                  </a:lnTo>
                  <a:lnTo>
                    <a:pt x="6128" y="9181"/>
                  </a:lnTo>
                  <a:lnTo>
                    <a:pt x="6451" y="9344"/>
                  </a:lnTo>
                  <a:lnTo>
                    <a:pt x="6755" y="9521"/>
                  </a:lnTo>
                  <a:lnTo>
                    <a:pt x="7041" y="9718"/>
                  </a:lnTo>
                  <a:lnTo>
                    <a:pt x="7326" y="9933"/>
                  </a:lnTo>
                  <a:lnTo>
                    <a:pt x="7399" y="9986"/>
                  </a:lnTo>
                  <a:lnTo>
                    <a:pt x="7470" y="9986"/>
                  </a:lnTo>
                  <a:lnTo>
                    <a:pt x="7559" y="9986"/>
                  </a:lnTo>
                  <a:lnTo>
                    <a:pt x="7631" y="9933"/>
                  </a:lnTo>
                  <a:lnTo>
                    <a:pt x="7897" y="9718"/>
                  </a:lnTo>
                  <a:lnTo>
                    <a:pt x="8201" y="9521"/>
                  </a:lnTo>
                  <a:lnTo>
                    <a:pt x="8505" y="9344"/>
                  </a:lnTo>
                  <a:lnTo>
                    <a:pt x="8809" y="9166"/>
                  </a:lnTo>
                  <a:lnTo>
                    <a:pt x="9148" y="9022"/>
                  </a:lnTo>
                  <a:lnTo>
                    <a:pt x="9487" y="8896"/>
                  </a:lnTo>
                  <a:lnTo>
                    <a:pt x="9827" y="8788"/>
                  </a:lnTo>
                  <a:lnTo>
                    <a:pt x="10185" y="8681"/>
                  </a:lnTo>
                  <a:lnTo>
                    <a:pt x="10544" y="8611"/>
                  </a:lnTo>
                  <a:lnTo>
                    <a:pt x="10899" y="8558"/>
                  </a:lnTo>
                  <a:lnTo>
                    <a:pt x="11256" y="8539"/>
                  </a:lnTo>
                  <a:lnTo>
                    <a:pt x="11615" y="8521"/>
                  </a:lnTo>
                  <a:lnTo>
                    <a:pt x="11973" y="8539"/>
                  </a:lnTo>
                  <a:lnTo>
                    <a:pt x="12330" y="8558"/>
                  </a:lnTo>
                  <a:lnTo>
                    <a:pt x="12686" y="8611"/>
                  </a:lnTo>
                  <a:lnTo>
                    <a:pt x="13025" y="8681"/>
                  </a:lnTo>
                  <a:lnTo>
                    <a:pt x="13098" y="8681"/>
                  </a:lnTo>
                  <a:lnTo>
                    <a:pt x="13170" y="8663"/>
                  </a:lnTo>
                  <a:lnTo>
                    <a:pt x="13206" y="8611"/>
                  </a:lnTo>
                  <a:lnTo>
                    <a:pt x="13221" y="8539"/>
                  </a:lnTo>
                  <a:lnTo>
                    <a:pt x="13221" y="7412"/>
                  </a:lnTo>
                  <a:lnTo>
                    <a:pt x="13221" y="7253"/>
                  </a:lnTo>
                  <a:lnTo>
                    <a:pt x="13474" y="7253"/>
                  </a:lnTo>
                  <a:lnTo>
                    <a:pt x="13651" y="7253"/>
                  </a:lnTo>
                  <a:lnTo>
                    <a:pt x="13832" y="7217"/>
                  </a:lnTo>
                  <a:lnTo>
                    <a:pt x="14011" y="7183"/>
                  </a:lnTo>
                  <a:lnTo>
                    <a:pt x="14170" y="7128"/>
                  </a:lnTo>
                  <a:lnTo>
                    <a:pt x="14312" y="7039"/>
                  </a:lnTo>
                  <a:lnTo>
                    <a:pt x="14473" y="6949"/>
                  </a:lnTo>
                  <a:lnTo>
                    <a:pt x="14600" y="6859"/>
                  </a:lnTo>
                  <a:lnTo>
                    <a:pt x="14722" y="6735"/>
                  </a:lnTo>
                  <a:lnTo>
                    <a:pt x="14849" y="6610"/>
                  </a:lnTo>
                  <a:lnTo>
                    <a:pt x="14956" y="6467"/>
                  </a:lnTo>
                  <a:lnTo>
                    <a:pt x="15045" y="6324"/>
                  </a:lnTo>
                  <a:lnTo>
                    <a:pt x="15119" y="6164"/>
                  </a:lnTo>
                  <a:lnTo>
                    <a:pt x="15171" y="6004"/>
                  </a:lnTo>
                  <a:lnTo>
                    <a:pt x="15225" y="5842"/>
                  </a:lnTo>
                  <a:lnTo>
                    <a:pt x="15242" y="5663"/>
                  </a:lnTo>
                  <a:lnTo>
                    <a:pt x="15260" y="5485"/>
                  </a:lnTo>
                  <a:lnTo>
                    <a:pt x="15260" y="4555"/>
                  </a:lnTo>
                  <a:lnTo>
                    <a:pt x="15242" y="4377"/>
                  </a:lnTo>
                  <a:lnTo>
                    <a:pt x="15225" y="4199"/>
                  </a:lnTo>
                  <a:lnTo>
                    <a:pt x="15171" y="4019"/>
                  </a:lnTo>
                  <a:lnTo>
                    <a:pt x="15119" y="3859"/>
                  </a:lnTo>
                  <a:lnTo>
                    <a:pt x="15045" y="3698"/>
                  </a:lnTo>
                  <a:lnTo>
                    <a:pt x="14956" y="3555"/>
                  </a:lnTo>
                  <a:lnTo>
                    <a:pt x="14849" y="3414"/>
                  </a:lnTo>
                  <a:lnTo>
                    <a:pt x="14722" y="3288"/>
                  </a:lnTo>
                  <a:lnTo>
                    <a:pt x="14600" y="3180"/>
                  </a:lnTo>
                  <a:lnTo>
                    <a:pt x="14473" y="3073"/>
                  </a:lnTo>
                  <a:lnTo>
                    <a:pt x="14312" y="2985"/>
                  </a:lnTo>
                  <a:lnTo>
                    <a:pt x="14170" y="2913"/>
                  </a:lnTo>
                  <a:lnTo>
                    <a:pt x="14011" y="2858"/>
                  </a:lnTo>
                  <a:lnTo>
                    <a:pt x="13832" y="2805"/>
                  </a:lnTo>
                  <a:lnTo>
                    <a:pt x="13651" y="2788"/>
                  </a:lnTo>
                  <a:lnTo>
                    <a:pt x="13474" y="2769"/>
                  </a:lnTo>
                  <a:close/>
                  <a:moveTo>
                    <a:pt x="14616" y="5485"/>
                  </a:moveTo>
                  <a:lnTo>
                    <a:pt x="14600" y="5592"/>
                  </a:lnTo>
                  <a:lnTo>
                    <a:pt x="14581" y="5700"/>
                  </a:lnTo>
                  <a:lnTo>
                    <a:pt x="14563" y="5823"/>
                  </a:lnTo>
                  <a:lnTo>
                    <a:pt x="14527" y="5916"/>
                  </a:lnTo>
                  <a:lnTo>
                    <a:pt x="14473" y="6022"/>
                  </a:lnTo>
                  <a:lnTo>
                    <a:pt x="14419" y="6111"/>
                  </a:lnTo>
                  <a:lnTo>
                    <a:pt x="14278" y="6286"/>
                  </a:lnTo>
                  <a:lnTo>
                    <a:pt x="14115" y="6413"/>
                  </a:lnTo>
                  <a:lnTo>
                    <a:pt x="14011" y="6484"/>
                  </a:lnTo>
                  <a:lnTo>
                    <a:pt x="13920" y="6520"/>
                  </a:lnTo>
                  <a:lnTo>
                    <a:pt x="13814" y="6556"/>
                  </a:lnTo>
                  <a:lnTo>
                    <a:pt x="13706" y="6593"/>
                  </a:lnTo>
                  <a:lnTo>
                    <a:pt x="13580" y="6610"/>
                  </a:lnTo>
                  <a:lnTo>
                    <a:pt x="13474" y="6610"/>
                  </a:lnTo>
                  <a:lnTo>
                    <a:pt x="13221" y="6610"/>
                  </a:lnTo>
                  <a:lnTo>
                    <a:pt x="12757" y="6610"/>
                  </a:lnTo>
                  <a:lnTo>
                    <a:pt x="12669" y="6610"/>
                  </a:lnTo>
                  <a:lnTo>
                    <a:pt x="12597" y="6575"/>
                  </a:lnTo>
                  <a:lnTo>
                    <a:pt x="12527" y="6539"/>
                  </a:lnTo>
                  <a:lnTo>
                    <a:pt x="12454" y="6484"/>
                  </a:lnTo>
                  <a:lnTo>
                    <a:pt x="12402" y="6431"/>
                  </a:lnTo>
                  <a:lnTo>
                    <a:pt x="12365" y="6360"/>
                  </a:lnTo>
                  <a:lnTo>
                    <a:pt x="12349" y="6271"/>
                  </a:lnTo>
                  <a:lnTo>
                    <a:pt x="12330" y="6180"/>
                  </a:lnTo>
                  <a:lnTo>
                    <a:pt x="12330" y="6056"/>
                  </a:lnTo>
                  <a:lnTo>
                    <a:pt x="12330" y="5986"/>
                  </a:lnTo>
                  <a:lnTo>
                    <a:pt x="12349" y="5931"/>
                  </a:lnTo>
                  <a:lnTo>
                    <a:pt x="12383" y="5896"/>
                  </a:lnTo>
                  <a:lnTo>
                    <a:pt x="12419" y="5842"/>
                  </a:lnTo>
                  <a:lnTo>
                    <a:pt x="12454" y="5807"/>
                  </a:lnTo>
                  <a:lnTo>
                    <a:pt x="12508" y="5771"/>
                  </a:lnTo>
                  <a:lnTo>
                    <a:pt x="12564" y="5771"/>
                  </a:lnTo>
                  <a:lnTo>
                    <a:pt x="12634" y="5752"/>
                  </a:lnTo>
                  <a:lnTo>
                    <a:pt x="12779" y="5752"/>
                  </a:lnTo>
                  <a:lnTo>
                    <a:pt x="12829" y="5752"/>
                  </a:lnTo>
                  <a:lnTo>
                    <a:pt x="12883" y="5718"/>
                  </a:lnTo>
                  <a:lnTo>
                    <a:pt x="12917" y="5663"/>
                  </a:lnTo>
                  <a:lnTo>
                    <a:pt x="12917" y="5608"/>
                  </a:lnTo>
                  <a:lnTo>
                    <a:pt x="12917" y="5538"/>
                  </a:lnTo>
                  <a:lnTo>
                    <a:pt x="12883" y="5503"/>
                  </a:lnTo>
                  <a:lnTo>
                    <a:pt x="12829" y="5467"/>
                  </a:lnTo>
                  <a:lnTo>
                    <a:pt x="12779" y="5449"/>
                  </a:lnTo>
                  <a:lnTo>
                    <a:pt x="12634" y="5449"/>
                  </a:lnTo>
                  <a:lnTo>
                    <a:pt x="12564" y="5449"/>
                  </a:lnTo>
                  <a:lnTo>
                    <a:pt x="12508" y="5430"/>
                  </a:lnTo>
                  <a:lnTo>
                    <a:pt x="12454" y="5397"/>
                  </a:lnTo>
                  <a:lnTo>
                    <a:pt x="12419" y="5360"/>
                  </a:lnTo>
                  <a:lnTo>
                    <a:pt x="12383" y="5323"/>
                  </a:lnTo>
                  <a:lnTo>
                    <a:pt x="12349" y="5271"/>
                  </a:lnTo>
                  <a:lnTo>
                    <a:pt x="12330" y="5215"/>
                  </a:lnTo>
                  <a:lnTo>
                    <a:pt x="12330" y="5163"/>
                  </a:lnTo>
                  <a:lnTo>
                    <a:pt x="12330" y="4896"/>
                  </a:lnTo>
                  <a:lnTo>
                    <a:pt x="12330" y="4824"/>
                  </a:lnTo>
                  <a:lnTo>
                    <a:pt x="12349" y="4770"/>
                  </a:lnTo>
                  <a:lnTo>
                    <a:pt x="12383" y="4718"/>
                  </a:lnTo>
                  <a:lnTo>
                    <a:pt x="12419" y="4681"/>
                  </a:lnTo>
                  <a:lnTo>
                    <a:pt x="12454" y="4647"/>
                  </a:lnTo>
                  <a:lnTo>
                    <a:pt x="12508" y="4610"/>
                  </a:lnTo>
                  <a:lnTo>
                    <a:pt x="12564" y="4592"/>
                  </a:lnTo>
                  <a:lnTo>
                    <a:pt x="12634" y="4592"/>
                  </a:lnTo>
                  <a:lnTo>
                    <a:pt x="12794" y="4592"/>
                  </a:lnTo>
                  <a:lnTo>
                    <a:pt x="12846" y="4574"/>
                  </a:lnTo>
                  <a:lnTo>
                    <a:pt x="12883" y="4555"/>
                  </a:lnTo>
                  <a:lnTo>
                    <a:pt x="12917" y="4521"/>
                  </a:lnTo>
                  <a:lnTo>
                    <a:pt x="12917" y="4466"/>
                  </a:lnTo>
                  <a:lnTo>
                    <a:pt x="12917" y="4414"/>
                  </a:lnTo>
                  <a:lnTo>
                    <a:pt x="12883" y="4358"/>
                  </a:lnTo>
                  <a:lnTo>
                    <a:pt x="12846" y="4343"/>
                  </a:lnTo>
                  <a:lnTo>
                    <a:pt x="12794" y="4323"/>
                  </a:lnTo>
                  <a:lnTo>
                    <a:pt x="12634" y="4323"/>
                  </a:lnTo>
                  <a:lnTo>
                    <a:pt x="12564" y="4323"/>
                  </a:lnTo>
                  <a:lnTo>
                    <a:pt x="12508" y="4306"/>
                  </a:lnTo>
                  <a:lnTo>
                    <a:pt x="12454" y="4270"/>
                  </a:lnTo>
                  <a:lnTo>
                    <a:pt x="12419" y="4234"/>
                  </a:lnTo>
                  <a:lnTo>
                    <a:pt x="12383" y="4199"/>
                  </a:lnTo>
                  <a:lnTo>
                    <a:pt x="12349" y="4144"/>
                  </a:lnTo>
                  <a:lnTo>
                    <a:pt x="12330" y="4091"/>
                  </a:lnTo>
                  <a:lnTo>
                    <a:pt x="12330" y="4037"/>
                  </a:lnTo>
                  <a:lnTo>
                    <a:pt x="12330" y="3877"/>
                  </a:lnTo>
                  <a:lnTo>
                    <a:pt x="12349" y="3770"/>
                  </a:lnTo>
                  <a:lnTo>
                    <a:pt x="12365" y="3698"/>
                  </a:lnTo>
                  <a:lnTo>
                    <a:pt x="12402" y="3610"/>
                  </a:lnTo>
                  <a:lnTo>
                    <a:pt x="12472" y="3555"/>
                  </a:lnTo>
                  <a:lnTo>
                    <a:pt x="12527" y="3484"/>
                  </a:lnTo>
                  <a:lnTo>
                    <a:pt x="12617" y="3449"/>
                  </a:lnTo>
                  <a:lnTo>
                    <a:pt x="12706" y="3429"/>
                  </a:lnTo>
                  <a:lnTo>
                    <a:pt x="12794" y="3414"/>
                  </a:lnTo>
                  <a:lnTo>
                    <a:pt x="12917" y="3414"/>
                  </a:lnTo>
                  <a:lnTo>
                    <a:pt x="13025" y="3414"/>
                  </a:lnTo>
                  <a:lnTo>
                    <a:pt x="13221" y="3414"/>
                  </a:lnTo>
                  <a:lnTo>
                    <a:pt x="13474" y="3414"/>
                  </a:lnTo>
                  <a:lnTo>
                    <a:pt x="13580" y="3414"/>
                  </a:lnTo>
                  <a:lnTo>
                    <a:pt x="13706" y="3429"/>
                  </a:lnTo>
                  <a:lnTo>
                    <a:pt x="13814" y="3466"/>
                  </a:lnTo>
                  <a:lnTo>
                    <a:pt x="13920" y="3503"/>
                  </a:lnTo>
                  <a:lnTo>
                    <a:pt x="14011" y="3555"/>
                  </a:lnTo>
                  <a:lnTo>
                    <a:pt x="14115" y="3610"/>
                  </a:lnTo>
                  <a:lnTo>
                    <a:pt x="14278" y="3752"/>
                  </a:lnTo>
                  <a:lnTo>
                    <a:pt x="14419" y="3914"/>
                  </a:lnTo>
                  <a:lnTo>
                    <a:pt x="14473" y="4002"/>
                  </a:lnTo>
                  <a:lnTo>
                    <a:pt x="14527" y="4108"/>
                  </a:lnTo>
                  <a:lnTo>
                    <a:pt x="14563" y="4217"/>
                  </a:lnTo>
                  <a:lnTo>
                    <a:pt x="14581" y="4323"/>
                  </a:lnTo>
                  <a:lnTo>
                    <a:pt x="14600" y="4431"/>
                  </a:lnTo>
                  <a:lnTo>
                    <a:pt x="14616" y="4555"/>
                  </a:lnTo>
                  <a:lnTo>
                    <a:pt x="14616" y="5485"/>
                  </a:lnTo>
                  <a:close/>
                  <a:moveTo>
                    <a:pt x="642" y="4555"/>
                  </a:moveTo>
                  <a:lnTo>
                    <a:pt x="642" y="4448"/>
                  </a:lnTo>
                  <a:lnTo>
                    <a:pt x="661" y="4323"/>
                  </a:lnTo>
                  <a:lnTo>
                    <a:pt x="733" y="4128"/>
                  </a:lnTo>
                  <a:lnTo>
                    <a:pt x="822" y="3929"/>
                  </a:lnTo>
                  <a:lnTo>
                    <a:pt x="964" y="3770"/>
                  </a:lnTo>
                  <a:lnTo>
                    <a:pt x="1127" y="3627"/>
                  </a:lnTo>
                  <a:lnTo>
                    <a:pt x="1305" y="3520"/>
                  </a:lnTo>
                  <a:lnTo>
                    <a:pt x="1520" y="3449"/>
                  </a:lnTo>
                  <a:lnTo>
                    <a:pt x="1626" y="3429"/>
                  </a:lnTo>
                  <a:lnTo>
                    <a:pt x="1735" y="3414"/>
                  </a:lnTo>
                  <a:lnTo>
                    <a:pt x="1786" y="3414"/>
                  </a:lnTo>
                  <a:lnTo>
                    <a:pt x="2233" y="3414"/>
                  </a:lnTo>
                  <a:lnTo>
                    <a:pt x="2324" y="3414"/>
                  </a:lnTo>
                  <a:lnTo>
                    <a:pt x="2466" y="3414"/>
                  </a:lnTo>
                  <a:lnTo>
                    <a:pt x="2555" y="3429"/>
                  </a:lnTo>
                  <a:lnTo>
                    <a:pt x="2646" y="3449"/>
                  </a:lnTo>
                  <a:lnTo>
                    <a:pt x="2717" y="3484"/>
                  </a:lnTo>
                  <a:lnTo>
                    <a:pt x="2788" y="3555"/>
                  </a:lnTo>
                  <a:lnTo>
                    <a:pt x="2842" y="3610"/>
                  </a:lnTo>
                  <a:lnTo>
                    <a:pt x="2895" y="3698"/>
                  </a:lnTo>
                  <a:lnTo>
                    <a:pt x="2913" y="3770"/>
                  </a:lnTo>
                  <a:lnTo>
                    <a:pt x="2932" y="3877"/>
                  </a:lnTo>
                  <a:lnTo>
                    <a:pt x="2932" y="4037"/>
                  </a:lnTo>
                  <a:lnTo>
                    <a:pt x="2913" y="4091"/>
                  </a:lnTo>
                  <a:lnTo>
                    <a:pt x="2895" y="4144"/>
                  </a:lnTo>
                  <a:lnTo>
                    <a:pt x="2877" y="4199"/>
                  </a:lnTo>
                  <a:lnTo>
                    <a:pt x="2842" y="4234"/>
                  </a:lnTo>
                  <a:lnTo>
                    <a:pt x="2788" y="4270"/>
                  </a:lnTo>
                  <a:lnTo>
                    <a:pt x="2752" y="4306"/>
                  </a:lnTo>
                  <a:lnTo>
                    <a:pt x="2680" y="4323"/>
                  </a:lnTo>
                  <a:lnTo>
                    <a:pt x="2628" y="4323"/>
                  </a:lnTo>
                  <a:lnTo>
                    <a:pt x="2466" y="4323"/>
                  </a:lnTo>
                  <a:lnTo>
                    <a:pt x="2413" y="4343"/>
                  </a:lnTo>
                  <a:lnTo>
                    <a:pt x="2376" y="4358"/>
                  </a:lnTo>
                  <a:lnTo>
                    <a:pt x="2342" y="4414"/>
                  </a:lnTo>
                  <a:lnTo>
                    <a:pt x="2324" y="4466"/>
                  </a:lnTo>
                  <a:lnTo>
                    <a:pt x="2342" y="4521"/>
                  </a:lnTo>
                  <a:lnTo>
                    <a:pt x="2376" y="4555"/>
                  </a:lnTo>
                  <a:lnTo>
                    <a:pt x="2413" y="4574"/>
                  </a:lnTo>
                  <a:lnTo>
                    <a:pt x="2466" y="4592"/>
                  </a:lnTo>
                  <a:lnTo>
                    <a:pt x="2628" y="4592"/>
                  </a:lnTo>
                  <a:lnTo>
                    <a:pt x="2680" y="4592"/>
                  </a:lnTo>
                  <a:lnTo>
                    <a:pt x="2752" y="4610"/>
                  </a:lnTo>
                  <a:lnTo>
                    <a:pt x="2788" y="4647"/>
                  </a:lnTo>
                  <a:lnTo>
                    <a:pt x="2842" y="4681"/>
                  </a:lnTo>
                  <a:lnTo>
                    <a:pt x="2877" y="4718"/>
                  </a:lnTo>
                  <a:lnTo>
                    <a:pt x="2895" y="4770"/>
                  </a:lnTo>
                  <a:lnTo>
                    <a:pt x="2913" y="4824"/>
                  </a:lnTo>
                  <a:lnTo>
                    <a:pt x="2932" y="4896"/>
                  </a:lnTo>
                  <a:lnTo>
                    <a:pt x="2932" y="5163"/>
                  </a:lnTo>
                  <a:lnTo>
                    <a:pt x="2913" y="5215"/>
                  </a:lnTo>
                  <a:lnTo>
                    <a:pt x="2895" y="5271"/>
                  </a:lnTo>
                  <a:lnTo>
                    <a:pt x="2877" y="5323"/>
                  </a:lnTo>
                  <a:lnTo>
                    <a:pt x="2842" y="5360"/>
                  </a:lnTo>
                  <a:lnTo>
                    <a:pt x="2788" y="5397"/>
                  </a:lnTo>
                  <a:lnTo>
                    <a:pt x="2752" y="5430"/>
                  </a:lnTo>
                  <a:lnTo>
                    <a:pt x="2680" y="5449"/>
                  </a:lnTo>
                  <a:lnTo>
                    <a:pt x="2628" y="5449"/>
                  </a:lnTo>
                  <a:lnTo>
                    <a:pt x="2483" y="5449"/>
                  </a:lnTo>
                  <a:lnTo>
                    <a:pt x="2431" y="5467"/>
                  </a:lnTo>
                  <a:lnTo>
                    <a:pt x="2376" y="5503"/>
                  </a:lnTo>
                  <a:lnTo>
                    <a:pt x="2342" y="5538"/>
                  </a:lnTo>
                  <a:lnTo>
                    <a:pt x="2324" y="5608"/>
                  </a:lnTo>
                  <a:lnTo>
                    <a:pt x="2342" y="5663"/>
                  </a:lnTo>
                  <a:lnTo>
                    <a:pt x="2376" y="5718"/>
                  </a:lnTo>
                  <a:lnTo>
                    <a:pt x="2431" y="5752"/>
                  </a:lnTo>
                  <a:lnTo>
                    <a:pt x="2483" y="5752"/>
                  </a:lnTo>
                  <a:lnTo>
                    <a:pt x="2628" y="5752"/>
                  </a:lnTo>
                  <a:lnTo>
                    <a:pt x="2680" y="5771"/>
                  </a:lnTo>
                  <a:lnTo>
                    <a:pt x="2752" y="5771"/>
                  </a:lnTo>
                  <a:lnTo>
                    <a:pt x="2788" y="5807"/>
                  </a:lnTo>
                  <a:lnTo>
                    <a:pt x="2842" y="5842"/>
                  </a:lnTo>
                  <a:lnTo>
                    <a:pt x="2877" y="5896"/>
                  </a:lnTo>
                  <a:lnTo>
                    <a:pt x="2895" y="5931"/>
                  </a:lnTo>
                  <a:lnTo>
                    <a:pt x="2913" y="5986"/>
                  </a:lnTo>
                  <a:lnTo>
                    <a:pt x="2932" y="6056"/>
                  </a:lnTo>
                  <a:lnTo>
                    <a:pt x="2932" y="6324"/>
                  </a:lnTo>
                  <a:lnTo>
                    <a:pt x="2913" y="6379"/>
                  </a:lnTo>
                  <a:lnTo>
                    <a:pt x="2895" y="6431"/>
                  </a:lnTo>
                  <a:lnTo>
                    <a:pt x="2877" y="6484"/>
                  </a:lnTo>
                  <a:lnTo>
                    <a:pt x="2842" y="6539"/>
                  </a:lnTo>
                  <a:lnTo>
                    <a:pt x="2788" y="6575"/>
                  </a:lnTo>
                  <a:lnTo>
                    <a:pt x="2752" y="6593"/>
                  </a:lnTo>
                  <a:lnTo>
                    <a:pt x="2680" y="6610"/>
                  </a:lnTo>
                  <a:lnTo>
                    <a:pt x="2628" y="6610"/>
                  </a:lnTo>
                  <a:lnTo>
                    <a:pt x="2342" y="6610"/>
                  </a:lnTo>
                  <a:lnTo>
                    <a:pt x="2324" y="6627"/>
                  </a:lnTo>
                  <a:lnTo>
                    <a:pt x="1735" y="6627"/>
                  </a:lnTo>
                  <a:lnTo>
                    <a:pt x="1483" y="6627"/>
                  </a:lnTo>
                  <a:lnTo>
                    <a:pt x="1322" y="6610"/>
                  </a:lnTo>
                  <a:lnTo>
                    <a:pt x="1161" y="6556"/>
                  </a:lnTo>
                  <a:lnTo>
                    <a:pt x="1018" y="6484"/>
                  </a:lnTo>
                  <a:lnTo>
                    <a:pt x="893" y="6379"/>
                  </a:lnTo>
                  <a:lnTo>
                    <a:pt x="787" y="6252"/>
                  </a:lnTo>
                  <a:lnTo>
                    <a:pt x="715" y="6111"/>
                  </a:lnTo>
                  <a:lnTo>
                    <a:pt x="661" y="5949"/>
                  </a:lnTo>
                  <a:lnTo>
                    <a:pt x="642" y="5789"/>
                  </a:lnTo>
                  <a:lnTo>
                    <a:pt x="642" y="4555"/>
                  </a:lnTo>
                  <a:close/>
                  <a:moveTo>
                    <a:pt x="11437" y="1697"/>
                  </a:moveTo>
                  <a:lnTo>
                    <a:pt x="11526" y="1735"/>
                  </a:lnTo>
                  <a:lnTo>
                    <a:pt x="11579" y="1787"/>
                  </a:lnTo>
                  <a:lnTo>
                    <a:pt x="11632" y="1876"/>
                  </a:lnTo>
                  <a:lnTo>
                    <a:pt x="11649" y="1965"/>
                  </a:lnTo>
                  <a:lnTo>
                    <a:pt x="11649" y="2948"/>
                  </a:lnTo>
                  <a:lnTo>
                    <a:pt x="11632" y="3020"/>
                  </a:lnTo>
                  <a:lnTo>
                    <a:pt x="11579" y="3091"/>
                  </a:lnTo>
                  <a:lnTo>
                    <a:pt x="11508" y="3109"/>
                  </a:lnTo>
                  <a:lnTo>
                    <a:pt x="11437" y="3109"/>
                  </a:lnTo>
                  <a:lnTo>
                    <a:pt x="11168" y="3073"/>
                  </a:lnTo>
                  <a:lnTo>
                    <a:pt x="10882" y="3055"/>
                  </a:lnTo>
                  <a:lnTo>
                    <a:pt x="10578" y="3073"/>
                  </a:lnTo>
                  <a:lnTo>
                    <a:pt x="10294" y="3126"/>
                  </a:lnTo>
                  <a:lnTo>
                    <a:pt x="9988" y="3199"/>
                  </a:lnTo>
                  <a:lnTo>
                    <a:pt x="9702" y="3306"/>
                  </a:lnTo>
                  <a:lnTo>
                    <a:pt x="9435" y="3449"/>
                  </a:lnTo>
                  <a:lnTo>
                    <a:pt x="9184" y="3610"/>
                  </a:lnTo>
                  <a:lnTo>
                    <a:pt x="9131" y="3627"/>
                  </a:lnTo>
                  <a:lnTo>
                    <a:pt x="9079" y="3627"/>
                  </a:lnTo>
                  <a:lnTo>
                    <a:pt x="9043" y="3591"/>
                  </a:lnTo>
                  <a:lnTo>
                    <a:pt x="9023" y="3538"/>
                  </a:lnTo>
                  <a:lnTo>
                    <a:pt x="9023" y="2536"/>
                  </a:lnTo>
                  <a:lnTo>
                    <a:pt x="9043" y="2431"/>
                  </a:lnTo>
                  <a:lnTo>
                    <a:pt x="9079" y="2324"/>
                  </a:lnTo>
                  <a:lnTo>
                    <a:pt x="9131" y="2253"/>
                  </a:lnTo>
                  <a:lnTo>
                    <a:pt x="9184" y="2180"/>
                  </a:lnTo>
                  <a:lnTo>
                    <a:pt x="9435" y="2020"/>
                  </a:lnTo>
                  <a:lnTo>
                    <a:pt x="9702" y="1894"/>
                  </a:lnTo>
                  <a:lnTo>
                    <a:pt x="9970" y="1787"/>
                  </a:lnTo>
                  <a:lnTo>
                    <a:pt x="10257" y="1697"/>
                  </a:lnTo>
                  <a:lnTo>
                    <a:pt x="10559" y="1661"/>
                  </a:lnTo>
                  <a:lnTo>
                    <a:pt x="10847" y="1646"/>
                  </a:lnTo>
                  <a:lnTo>
                    <a:pt x="11151" y="1646"/>
                  </a:lnTo>
                  <a:lnTo>
                    <a:pt x="11437" y="1697"/>
                  </a:lnTo>
                  <a:close/>
                </a:path>
              </a:pathLst>
            </a:custGeom>
            <a:solidFill>
              <a:srgbClr val="099FA5"/>
            </a:solidFill>
            <a:ln w="76200" cap="flat" cmpd="sng" algn="ctr">
              <a:noFill/>
              <a:prstDash val="solid"/>
              <a:headEnd type="oval"/>
              <a:tailEnd type="triangle" w="med" len="med"/>
            </a:ln>
            <a:effectLst/>
          </p:spPr>
          <p:txBody>
            <a:bodyPr vert="horz" wrap="square" lIns="68580" tIns="34290" rIns="68580" bIns="34290" numCol="1" rtlCol="0" anchor="ctr" anchorCtr="0" compatLnSpc="0">
              <a:noAutofit/>
            </a:bodyPr>
            <a:lstStyle/>
            <a:p>
              <a:pPr lvl="0" algn="ctr"/>
              <a:endParaRPr lang="zh-CN" altLang="en-US" sz="863" kern="0" dirty="0">
                <a:sym typeface="+mn-ea"/>
              </a:endParaRPr>
            </a:p>
          </p:txBody>
        </p:sp>
      </p:grpSp>
      <p:sp>
        <p:nvSpPr>
          <p:cNvPr id="47" name="TextBox 1044"/>
          <p:cNvSpPr txBox="1"/>
          <p:nvPr/>
        </p:nvSpPr>
        <p:spPr>
          <a:xfrm>
            <a:off x="3634006" y="2218631"/>
            <a:ext cx="30777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/>
            <a:r>
              <a:rPr lang="zh-CN" altLang="en-US" sz="1200" dirty="0">
                <a:sym typeface="+mn-ea"/>
              </a:rPr>
              <a:t>慧学</a:t>
            </a:r>
          </a:p>
        </p:txBody>
      </p:sp>
      <p:grpSp>
        <p:nvGrpSpPr>
          <p:cNvPr id="48" name="组合 209"/>
          <p:cNvGrpSpPr/>
          <p:nvPr/>
        </p:nvGrpSpPr>
        <p:grpSpPr>
          <a:xfrm>
            <a:off x="5879170" y="1883363"/>
            <a:ext cx="289943" cy="321857"/>
            <a:chOff x="-1042988" y="2844800"/>
            <a:chExt cx="774700" cy="973138"/>
          </a:xfrm>
          <a:solidFill>
            <a:srgbClr val="558ED5"/>
          </a:solidFill>
        </p:grpSpPr>
        <p:sp>
          <p:nvSpPr>
            <p:cNvPr id="68" name="Freeform 177"/>
            <p:cNvSpPr>
              <a:spLocks noEditPoints="1"/>
            </p:cNvSpPr>
            <p:nvPr/>
          </p:nvSpPr>
          <p:spPr bwMode="auto">
            <a:xfrm>
              <a:off x="-1042988" y="2844800"/>
              <a:ext cx="774700" cy="973138"/>
            </a:xfrm>
            <a:custGeom>
              <a:avLst/>
              <a:gdLst/>
              <a:ahLst/>
              <a:cxnLst>
                <a:cxn ang="0">
                  <a:pos x="13122" y="2103"/>
                </a:cxn>
                <a:cxn ang="0">
                  <a:pos x="10962" y="54"/>
                </a:cxn>
                <a:cxn ang="0">
                  <a:pos x="10908" y="0"/>
                </a:cxn>
                <a:cxn ang="0">
                  <a:pos x="10800" y="0"/>
                </a:cxn>
                <a:cxn ang="0">
                  <a:pos x="1080" y="0"/>
                </a:cxn>
                <a:cxn ang="0">
                  <a:pos x="864" y="0"/>
                </a:cxn>
                <a:cxn ang="0">
                  <a:pos x="648" y="54"/>
                </a:cxn>
                <a:cxn ang="0">
                  <a:pos x="486" y="161"/>
                </a:cxn>
                <a:cxn ang="0">
                  <a:pos x="324" y="270"/>
                </a:cxn>
                <a:cxn ang="0">
                  <a:pos x="216" y="431"/>
                </a:cxn>
                <a:cxn ang="0">
                  <a:pos x="108" y="647"/>
                </a:cxn>
                <a:cxn ang="0">
                  <a:pos x="54" y="863"/>
                </a:cxn>
                <a:cxn ang="0">
                  <a:pos x="0" y="1078"/>
                </a:cxn>
                <a:cxn ang="0">
                  <a:pos x="0" y="15473"/>
                </a:cxn>
                <a:cxn ang="0">
                  <a:pos x="54" y="15688"/>
                </a:cxn>
                <a:cxn ang="0">
                  <a:pos x="108" y="15850"/>
                </a:cxn>
                <a:cxn ang="0">
                  <a:pos x="216" y="16066"/>
                </a:cxn>
                <a:cxn ang="0">
                  <a:pos x="324" y="16227"/>
                </a:cxn>
                <a:cxn ang="0">
                  <a:pos x="486" y="16336"/>
                </a:cxn>
                <a:cxn ang="0">
                  <a:pos x="648" y="16443"/>
                </a:cxn>
                <a:cxn ang="0">
                  <a:pos x="864" y="16497"/>
                </a:cxn>
                <a:cxn ang="0">
                  <a:pos x="1080" y="16551"/>
                </a:cxn>
                <a:cxn ang="0">
                  <a:pos x="12096" y="16551"/>
                </a:cxn>
                <a:cxn ang="0">
                  <a:pos x="12312" y="16497"/>
                </a:cxn>
                <a:cxn ang="0">
                  <a:pos x="12528" y="16443"/>
                </a:cxn>
                <a:cxn ang="0">
                  <a:pos x="12690" y="16336"/>
                </a:cxn>
                <a:cxn ang="0">
                  <a:pos x="12852" y="16227"/>
                </a:cxn>
                <a:cxn ang="0">
                  <a:pos x="13014" y="16066"/>
                </a:cxn>
                <a:cxn ang="0">
                  <a:pos x="13068" y="15850"/>
                </a:cxn>
                <a:cxn ang="0">
                  <a:pos x="13176" y="15688"/>
                </a:cxn>
                <a:cxn ang="0">
                  <a:pos x="13176" y="15473"/>
                </a:cxn>
                <a:cxn ang="0">
                  <a:pos x="13176" y="2264"/>
                </a:cxn>
                <a:cxn ang="0">
                  <a:pos x="13176" y="2157"/>
                </a:cxn>
                <a:cxn ang="0">
                  <a:pos x="13122" y="2103"/>
                </a:cxn>
                <a:cxn ang="0">
                  <a:pos x="11016" y="1186"/>
                </a:cxn>
                <a:cxn ang="0">
                  <a:pos x="11610" y="1725"/>
                </a:cxn>
                <a:cxn ang="0">
                  <a:pos x="10908" y="1725"/>
                </a:cxn>
                <a:cxn ang="0">
                  <a:pos x="11016" y="1186"/>
                </a:cxn>
                <a:cxn ang="0">
                  <a:pos x="12636" y="15473"/>
                </a:cxn>
                <a:cxn ang="0">
                  <a:pos x="12582" y="15688"/>
                </a:cxn>
                <a:cxn ang="0">
                  <a:pos x="12474" y="15850"/>
                </a:cxn>
                <a:cxn ang="0">
                  <a:pos x="12312" y="15958"/>
                </a:cxn>
                <a:cxn ang="0">
                  <a:pos x="12096" y="16012"/>
                </a:cxn>
                <a:cxn ang="0">
                  <a:pos x="1080" y="16012"/>
                </a:cxn>
                <a:cxn ang="0">
                  <a:pos x="864" y="15958"/>
                </a:cxn>
                <a:cxn ang="0">
                  <a:pos x="702" y="15850"/>
                </a:cxn>
                <a:cxn ang="0">
                  <a:pos x="594" y="15688"/>
                </a:cxn>
                <a:cxn ang="0">
                  <a:pos x="540" y="15473"/>
                </a:cxn>
                <a:cxn ang="0">
                  <a:pos x="540" y="1078"/>
                </a:cxn>
                <a:cxn ang="0">
                  <a:pos x="594" y="863"/>
                </a:cxn>
                <a:cxn ang="0">
                  <a:pos x="702" y="701"/>
                </a:cxn>
                <a:cxn ang="0">
                  <a:pos x="864" y="539"/>
                </a:cxn>
                <a:cxn ang="0">
                  <a:pos x="1080" y="539"/>
                </a:cxn>
                <a:cxn ang="0">
                  <a:pos x="10638" y="539"/>
                </a:cxn>
                <a:cxn ang="0">
                  <a:pos x="10584" y="593"/>
                </a:cxn>
                <a:cxn ang="0">
                  <a:pos x="10314" y="1887"/>
                </a:cxn>
                <a:cxn ang="0">
                  <a:pos x="10206" y="2211"/>
                </a:cxn>
                <a:cxn ang="0">
                  <a:pos x="10530" y="2211"/>
                </a:cxn>
                <a:cxn ang="0">
                  <a:pos x="12312" y="2318"/>
                </a:cxn>
                <a:cxn ang="0">
                  <a:pos x="12582" y="2372"/>
                </a:cxn>
                <a:cxn ang="0">
                  <a:pos x="12636" y="2372"/>
                </a:cxn>
                <a:cxn ang="0">
                  <a:pos x="12636" y="15473"/>
                </a:cxn>
              </a:cxnLst>
              <a:rect l="0" t="0" r="r" b="b"/>
              <a:pathLst>
                <a:path w="13176" h="16551">
                  <a:moveTo>
                    <a:pt x="13122" y="2103"/>
                  </a:moveTo>
                  <a:lnTo>
                    <a:pt x="10962" y="54"/>
                  </a:lnTo>
                  <a:lnTo>
                    <a:pt x="10908" y="0"/>
                  </a:lnTo>
                  <a:lnTo>
                    <a:pt x="10800" y="0"/>
                  </a:lnTo>
                  <a:lnTo>
                    <a:pt x="1080" y="0"/>
                  </a:lnTo>
                  <a:lnTo>
                    <a:pt x="864" y="0"/>
                  </a:lnTo>
                  <a:lnTo>
                    <a:pt x="648" y="54"/>
                  </a:lnTo>
                  <a:lnTo>
                    <a:pt x="486" y="161"/>
                  </a:lnTo>
                  <a:lnTo>
                    <a:pt x="324" y="270"/>
                  </a:lnTo>
                  <a:lnTo>
                    <a:pt x="216" y="431"/>
                  </a:lnTo>
                  <a:lnTo>
                    <a:pt x="108" y="647"/>
                  </a:lnTo>
                  <a:lnTo>
                    <a:pt x="54" y="863"/>
                  </a:lnTo>
                  <a:lnTo>
                    <a:pt x="0" y="1078"/>
                  </a:lnTo>
                  <a:lnTo>
                    <a:pt x="0" y="15473"/>
                  </a:lnTo>
                  <a:lnTo>
                    <a:pt x="54" y="15688"/>
                  </a:lnTo>
                  <a:lnTo>
                    <a:pt x="108" y="15850"/>
                  </a:lnTo>
                  <a:lnTo>
                    <a:pt x="216" y="16066"/>
                  </a:lnTo>
                  <a:lnTo>
                    <a:pt x="324" y="16227"/>
                  </a:lnTo>
                  <a:lnTo>
                    <a:pt x="486" y="16336"/>
                  </a:lnTo>
                  <a:lnTo>
                    <a:pt x="648" y="16443"/>
                  </a:lnTo>
                  <a:lnTo>
                    <a:pt x="864" y="16497"/>
                  </a:lnTo>
                  <a:lnTo>
                    <a:pt x="1080" y="16551"/>
                  </a:lnTo>
                  <a:lnTo>
                    <a:pt x="12096" y="16551"/>
                  </a:lnTo>
                  <a:lnTo>
                    <a:pt x="12312" y="16497"/>
                  </a:lnTo>
                  <a:lnTo>
                    <a:pt x="12528" y="16443"/>
                  </a:lnTo>
                  <a:lnTo>
                    <a:pt x="12690" y="16336"/>
                  </a:lnTo>
                  <a:lnTo>
                    <a:pt x="12852" y="16227"/>
                  </a:lnTo>
                  <a:lnTo>
                    <a:pt x="13014" y="16066"/>
                  </a:lnTo>
                  <a:lnTo>
                    <a:pt x="13068" y="15850"/>
                  </a:lnTo>
                  <a:lnTo>
                    <a:pt x="13176" y="15688"/>
                  </a:lnTo>
                  <a:lnTo>
                    <a:pt x="13176" y="15473"/>
                  </a:lnTo>
                  <a:lnTo>
                    <a:pt x="13176" y="2264"/>
                  </a:lnTo>
                  <a:lnTo>
                    <a:pt x="13176" y="2157"/>
                  </a:lnTo>
                  <a:lnTo>
                    <a:pt x="13122" y="2103"/>
                  </a:lnTo>
                  <a:close/>
                  <a:moveTo>
                    <a:pt x="11016" y="1186"/>
                  </a:moveTo>
                  <a:lnTo>
                    <a:pt x="11610" y="1725"/>
                  </a:lnTo>
                  <a:lnTo>
                    <a:pt x="10908" y="1725"/>
                  </a:lnTo>
                  <a:lnTo>
                    <a:pt x="11016" y="1186"/>
                  </a:lnTo>
                  <a:close/>
                  <a:moveTo>
                    <a:pt x="12636" y="15473"/>
                  </a:moveTo>
                  <a:lnTo>
                    <a:pt x="12582" y="15688"/>
                  </a:lnTo>
                  <a:lnTo>
                    <a:pt x="12474" y="15850"/>
                  </a:lnTo>
                  <a:lnTo>
                    <a:pt x="12312" y="15958"/>
                  </a:lnTo>
                  <a:lnTo>
                    <a:pt x="12096" y="16012"/>
                  </a:lnTo>
                  <a:lnTo>
                    <a:pt x="1080" y="16012"/>
                  </a:lnTo>
                  <a:lnTo>
                    <a:pt x="864" y="15958"/>
                  </a:lnTo>
                  <a:lnTo>
                    <a:pt x="702" y="15850"/>
                  </a:lnTo>
                  <a:lnTo>
                    <a:pt x="594" y="15688"/>
                  </a:lnTo>
                  <a:lnTo>
                    <a:pt x="540" y="15473"/>
                  </a:lnTo>
                  <a:lnTo>
                    <a:pt x="540" y="1078"/>
                  </a:lnTo>
                  <a:lnTo>
                    <a:pt x="594" y="863"/>
                  </a:lnTo>
                  <a:lnTo>
                    <a:pt x="702" y="701"/>
                  </a:lnTo>
                  <a:lnTo>
                    <a:pt x="864" y="539"/>
                  </a:lnTo>
                  <a:lnTo>
                    <a:pt x="1080" y="539"/>
                  </a:lnTo>
                  <a:lnTo>
                    <a:pt x="10638" y="539"/>
                  </a:lnTo>
                  <a:lnTo>
                    <a:pt x="10584" y="593"/>
                  </a:lnTo>
                  <a:lnTo>
                    <a:pt x="10314" y="1887"/>
                  </a:lnTo>
                  <a:lnTo>
                    <a:pt x="10206" y="2211"/>
                  </a:lnTo>
                  <a:lnTo>
                    <a:pt x="10530" y="2211"/>
                  </a:lnTo>
                  <a:lnTo>
                    <a:pt x="12312" y="2318"/>
                  </a:lnTo>
                  <a:lnTo>
                    <a:pt x="12582" y="2372"/>
                  </a:lnTo>
                  <a:lnTo>
                    <a:pt x="12636" y="2372"/>
                  </a:lnTo>
                  <a:lnTo>
                    <a:pt x="12636" y="15473"/>
                  </a:lnTo>
                  <a:close/>
                </a:path>
              </a:pathLst>
            </a:custGeom>
            <a:solidFill>
              <a:srgbClr val="099FA5"/>
            </a:solidFill>
            <a:ln w="76200" cap="flat" cmpd="sng" algn="ctr">
              <a:noFill/>
              <a:prstDash val="solid"/>
              <a:headEnd type="oval"/>
              <a:tailEnd type="triangle" w="med" len="med"/>
            </a:ln>
            <a:effectLst/>
          </p:spPr>
          <p:txBody>
            <a:bodyPr vert="horz" wrap="square" lIns="68580" tIns="34290" rIns="68580" bIns="34290" numCol="1" rtlCol="0" anchor="ctr" anchorCtr="0" compatLnSpc="0">
              <a:noAutofit/>
            </a:bodyPr>
            <a:lstStyle/>
            <a:p>
              <a:pPr lvl="0" algn="ctr"/>
              <a:endParaRPr lang="zh-CN" altLang="en-US" sz="863" kern="0" dirty="0">
                <a:sym typeface="+mn-ea"/>
              </a:endParaRPr>
            </a:p>
          </p:txBody>
        </p:sp>
        <p:sp>
          <p:nvSpPr>
            <p:cNvPr id="69" name="Rectangle 178"/>
            <p:cNvSpPr>
              <a:spLocks noChangeArrowheads="1"/>
            </p:cNvSpPr>
            <p:nvPr/>
          </p:nvSpPr>
          <p:spPr bwMode="auto">
            <a:xfrm>
              <a:off x="-944563" y="2940050"/>
              <a:ext cx="260350" cy="358775"/>
            </a:xfrm>
            <a:prstGeom prst="rect">
              <a:avLst/>
            </a:prstGeom>
            <a:solidFill>
              <a:srgbClr val="099FA5"/>
            </a:solidFill>
            <a:ln w="76200" cap="flat" cmpd="sng" algn="ctr">
              <a:noFill/>
              <a:prstDash val="solid"/>
              <a:headEnd type="oval"/>
              <a:tailEnd type="triangle" w="med" len="med"/>
            </a:ln>
            <a:effectLst/>
          </p:spPr>
          <p:txBody>
            <a:bodyPr vert="horz" wrap="square" lIns="68580" tIns="34290" rIns="68580" bIns="34290" numCol="1" rtlCol="0" anchor="ctr" anchorCtr="0" compatLnSpc="0">
              <a:noAutofit/>
            </a:bodyPr>
            <a:lstStyle/>
            <a:p>
              <a:pPr lvl="0" algn="ctr"/>
              <a:endParaRPr lang="zh-CN" altLang="en-US" sz="863" kern="0" dirty="0">
                <a:sym typeface="+mn-ea"/>
              </a:endParaRPr>
            </a:p>
          </p:txBody>
        </p:sp>
        <p:sp>
          <p:nvSpPr>
            <p:cNvPr id="70" name="Freeform 179"/>
            <p:cNvSpPr>
              <a:spLocks noEditPoints="1"/>
            </p:cNvSpPr>
            <p:nvPr/>
          </p:nvSpPr>
          <p:spPr bwMode="auto">
            <a:xfrm>
              <a:off x="-954088" y="3051175"/>
              <a:ext cx="581025" cy="674688"/>
            </a:xfrm>
            <a:custGeom>
              <a:avLst/>
              <a:gdLst/>
              <a:ahLst/>
              <a:cxnLst>
                <a:cxn ang="0">
                  <a:pos x="0" y="7817"/>
                </a:cxn>
                <a:cxn ang="0">
                  <a:pos x="9882" y="7817"/>
                </a:cxn>
                <a:cxn ang="0">
                  <a:pos x="9882" y="7332"/>
                </a:cxn>
                <a:cxn ang="0">
                  <a:pos x="0" y="7332"/>
                </a:cxn>
                <a:cxn ang="0">
                  <a:pos x="0" y="7817"/>
                </a:cxn>
                <a:cxn ang="0">
                  <a:pos x="0" y="6577"/>
                </a:cxn>
                <a:cxn ang="0">
                  <a:pos x="9882" y="6577"/>
                </a:cxn>
                <a:cxn ang="0">
                  <a:pos x="9882" y="6091"/>
                </a:cxn>
                <a:cxn ang="0">
                  <a:pos x="0" y="6091"/>
                </a:cxn>
                <a:cxn ang="0">
                  <a:pos x="0" y="6577"/>
                </a:cxn>
                <a:cxn ang="0">
                  <a:pos x="0" y="5390"/>
                </a:cxn>
                <a:cxn ang="0">
                  <a:pos x="9882" y="5390"/>
                </a:cxn>
                <a:cxn ang="0">
                  <a:pos x="9882" y="4905"/>
                </a:cxn>
                <a:cxn ang="0">
                  <a:pos x="0" y="4905"/>
                </a:cxn>
                <a:cxn ang="0">
                  <a:pos x="0" y="5390"/>
                </a:cxn>
                <a:cxn ang="0">
                  <a:pos x="5616" y="2911"/>
                </a:cxn>
                <a:cxn ang="0">
                  <a:pos x="9882" y="2911"/>
                </a:cxn>
                <a:cxn ang="0">
                  <a:pos x="9882" y="2425"/>
                </a:cxn>
                <a:cxn ang="0">
                  <a:pos x="5616" y="2425"/>
                </a:cxn>
                <a:cxn ang="0">
                  <a:pos x="5616" y="2911"/>
                </a:cxn>
                <a:cxn ang="0">
                  <a:pos x="5616" y="485"/>
                </a:cxn>
                <a:cxn ang="0">
                  <a:pos x="9882" y="485"/>
                </a:cxn>
                <a:cxn ang="0">
                  <a:pos x="9882" y="0"/>
                </a:cxn>
                <a:cxn ang="0">
                  <a:pos x="5616" y="0"/>
                </a:cxn>
                <a:cxn ang="0">
                  <a:pos x="5616" y="485"/>
                </a:cxn>
                <a:cxn ang="0">
                  <a:pos x="5616" y="1724"/>
                </a:cxn>
                <a:cxn ang="0">
                  <a:pos x="9882" y="1724"/>
                </a:cxn>
                <a:cxn ang="0">
                  <a:pos x="9882" y="1239"/>
                </a:cxn>
                <a:cxn ang="0">
                  <a:pos x="5616" y="1239"/>
                </a:cxn>
                <a:cxn ang="0">
                  <a:pos x="5616" y="1724"/>
                </a:cxn>
                <a:cxn ang="0">
                  <a:pos x="5616" y="4151"/>
                </a:cxn>
                <a:cxn ang="0">
                  <a:pos x="9882" y="4151"/>
                </a:cxn>
                <a:cxn ang="0">
                  <a:pos x="9882" y="3666"/>
                </a:cxn>
                <a:cxn ang="0">
                  <a:pos x="5616" y="3666"/>
                </a:cxn>
                <a:cxn ang="0">
                  <a:pos x="5616" y="4151"/>
                </a:cxn>
                <a:cxn ang="0">
                  <a:pos x="0" y="11483"/>
                </a:cxn>
                <a:cxn ang="0">
                  <a:pos x="9882" y="11483"/>
                </a:cxn>
                <a:cxn ang="0">
                  <a:pos x="9882" y="10998"/>
                </a:cxn>
                <a:cxn ang="0">
                  <a:pos x="0" y="10998"/>
                </a:cxn>
                <a:cxn ang="0">
                  <a:pos x="0" y="11483"/>
                </a:cxn>
                <a:cxn ang="0">
                  <a:pos x="0" y="10243"/>
                </a:cxn>
                <a:cxn ang="0">
                  <a:pos x="9882" y="10243"/>
                </a:cxn>
                <a:cxn ang="0">
                  <a:pos x="9882" y="9758"/>
                </a:cxn>
                <a:cxn ang="0">
                  <a:pos x="0" y="9758"/>
                </a:cxn>
                <a:cxn ang="0">
                  <a:pos x="0" y="10243"/>
                </a:cxn>
                <a:cxn ang="0">
                  <a:pos x="0" y="9056"/>
                </a:cxn>
                <a:cxn ang="0">
                  <a:pos x="9882" y="9056"/>
                </a:cxn>
                <a:cxn ang="0">
                  <a:pos x="9882" y="8517"/>
                </a:cxn>
                <a:cxn ang="0">
                  <a:pos x="0" y="8517"/>
                </a:cxn>
                <a:cxn ang="0">
                  <a:pos x="0" y="9056"/>
                </a:cxn>
              </a:cxnLst>
              <a:rect l="0" t="0" r="r" b="b"/>
              <a:pathLst>
                <a:path w="9882" h="11483">
                  <a:moveTo>
                    <a:pt x="0" y="7817"/>
                  </a:moveTo>
                  <a:lnTo>
                    <a:pt x="9882" y="7817"/>
                  </a:lnTo>
                  <a:lnTo>
                    <a:pt x="9882" y="7332"/>
                  </a:lnTo>
                  <a:lnTo>
                    <a:pt x="0" y="7332"/>
                  </a:lnTo>
                  <a:lnTo>
                    <a:pt x="0" y="7817"/>
                  </a:lnTo>
                  <a:close/>
                  <a:moveTo>
                    <a:pt x="0" y="6577"/>
                  </a:moveTo>
                  <a:lnTo>
                    <a:pt x="9882" y="6577"/>
                  </a:lnTo>
                  <a:lnTo>
                    <a:pt x="9882" y="6091"/>
                  </a:lnTo>
                  <a:lnTo>
                    <a:pt x="0" y="6091"/>
                  </a:lnTo>
                  <a:lnTo>
                    <a:pt x="0" y="6577"/>
                  </a:lnTo>
                  <a:close/>
                  <a:moveTo>
                    <a:pt x="0" y="5390"/>
                  </a:moveTo>
                  <a:lnTo>
                    <a:pt x="9882" y="5390"/>
                  </a:lnTo>
                  <a:lnTo>
                    <a:pt x="9882" y="4905"/>
                  </a:lnTo>
                  <a:lnTo>
                    <a:pt x="0" y="4905"/>
                  </a:lnTo>
                  <a:lnTo>
                    <a:pt x="0" y="5390"/>
                  </a:lnTo>
                  <a:close/>
                  <a:moveTo>
                    <a:pt x="5616" y="2911"/>
                  </a:moveTo>
                  <a:lnTo>
                    <a:pt x="9882" y="2911"/>
                  </a:lnTo>
                  <a:lnTo>
                    <a:pt x="9882" y="2425"/>
                  </a:lnTo>
                  <a:lnTo>
                    <a:pt x="5616" y="2425"/>
                  </a:lnTo>
                  <a:lnTo>
                    <a:pt x="5616" y="2911"/>
                  </a:lnTo>
                  <a:close/>
                  <a:moveTo>
                    <a:pt x="5616" y="485"/>
                  </a:moveTo>
                  <a:lnTo>
                    <a:pt x="9882" y="485"/>
                  </a:lnTo>
                  <a:lnTo>
                    <a:pt x="9882" y="0"/>
                  </a:lnTo>
                  <a:lnTo>
                    <a:pt x="5616" y="0"/>
                  </a:lnTo>
                  <a:lnTo>
                    <a:pt x="5616" y="485"/>
                  </a:lnTo>
                  <a:close/>
                  <a:moveTo>
                    <a:pt x="5616" y="1724"/>
                  </a:moveTo>
                  <a:lnTo>
                    <a:pt x="9882" y="1724"/>
                  </a:lnTo>
                  <a:lnTo>
                    <a:pt x="9882" y="1239"/>
                  </a:lnTo>
                  <a:lnTo>
                    <a:pt x="5616" y="1239"/>
                  </a:lnTo>
                  <a:lnTo>
                    <a:pt x="5616" y="1724"/>
                  </a:lnTo>
                  <a:close/>
                  <a:moveTo>
                    <a:pt x="5616" y="4151"/>
                  </a:moveTo>
                  <a:lnTo>
                    <a:pt x="9882" y="4151"/>
                  </a:lnTo>
                  <a:lnTo>
                    <a:pt x="9882" y="3666"/>
                  </a:lnTo>
                  <a:lnTo>
                    <a:pt x="5616" y="3666"/>
                  </a:lnTo>
                  <a:lnTo>
                    <a:pt x="5616" y="4151"/>
                  </a:lnTo>
                  <a:close/>
                  <a:moveTo>
                    <a:pt x="0" y="11483"/>
                  </a:moveTo>
                  <a:lnTo>
                    <a:pt x="9882" y="11483"/>
                  </a:lnTo>
                  <a:lnTo>
                    <a:pt x="9882" y="10998"/>
                  </a:lnTo>
                  <a:lnTo>
                    <a:pt x="0" y="10998"/>
                  </a:lnTo>
                  <a:lnTo>
                    <a:pt x="0" y="11483"/>
                  </a:lnTo>
                  <a:close/>
                  <a:moveTo>
                    <a:pt x="0" y="10243"/>
                  </a:moveTo>
                  <a:lnTo>
                    <a:pt x="9882" y="10243"/>
                  </a:lnTo>
                  <a:lnTo>
                    <a:pt x="9882" y="9758"/>
                  </a:lnTo>
                  <a:lnTo>
                    <a:pt x="0" y="9758"/>
                  </a:lnTo>
                  <a:lnTo>
                    <a:pt x="0" y="10243"/>
                  </a:lnTo>
                  <a:close/>
                  <a:moveTo>
                    <a:pt x="0" y="9056"/>
                  </a:moveTo>
                  <a:lnTo>
                    <a:pt x="9882" y="9056"/>
                  </a:lnTo>
                  <a:lnTo>
                    <a:pt x="9882" y="8517"/>
                  </a:lnTo>
                  <a:lnTo>
                    <a:pt x="0" y="8517"/>
                  </a:lnTo>
                  <a:lnTo>
                    <a:pt x="0" y="9056"/>
                  </a:lnTo>
                  <a:close/>
                </a:path>
              </a:pathLst>
            </a:custGeom>
            <a:solidFill>
              <a:srgbClr val="099FA5"/>
            </a:solidFill>
            <a:ln w="76200" cap="flat" cmpd="sng" algn="ctr">
              <a:noFill/>
              <a:prstDash val="solid"/>
              <a:headEnd type="oval"/>
              <a:tailEnd type="triangle" w="med" len="med"/>
            </a:ln>
            <a:effectLst/>
          </p:spPr>
          <p:txBody>
            <a:bodyPr vert="horz" wrap="square" lIns="68580" tIns="34290" rIns="68580" bIns="34290" numCol="1" rtlCol="0" anchor="ctr" anchorCtr="0" compatLnSpc="0">
              <a:noAutofit/>
            </a:bodyPr>
            <a:lstStyle/>
            <a:p>
              <a:pPr lvl="0" algn="ctr"/>
              <a:endParaRPr lang="zh-CN" altLang="en-US" sz="863" kern="0" dirty="0">
                <a:sym typeface="+mn-ea"/>
              </a:endParaRPr>
            </a:p>
          </p:txBody>
        </p:sp>
      </p:grpSp>
      <p:sp>
        <p:nvSpPr>
          <p:cNvPr id="49" name="TextBox 1044"/>
          <p:cNvSpPr txBox="1"/>
          <p:nvPr/>
        </p:nvSpPr>
        <p:spPr>
          <a:xfrm>
            <a:off x="5778226" y="2219929"/>
            <a:ext cx="461666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/>
            <a:r>
              <a:rPr lang="zh-CN" altLang="en-US" sz="1200" dirty="0">
                <a:sym typeface="+mn-ea"/>
              </a:rPr>
              <a:t>新高考</a:t>
            </a:r>
          </a:p>
        </p:txBody>
      </p:sp>
      <p:sp>
        <p:nvSpPr>
          <p:cNvPr id="50" name="矩形 49"/>
          <p:cNvSpPr/>
          <p:nvPr/>
        </p:nvSpPr>
        <p:spPr>
          <a:xfrm>
            <a:off x="453561" y="3987551"/>
            <a:ext cx="1152115" cy="397563"/>
          </a:xfrm>
          <a:prstGeom prst="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spcCol="0" rtlCol="0" fromWordArt="0" anchor="t" anchorCtr="0" forceAA="0" compatLnSpc="1">
            <a:noAutofit/>
          </a:bodyPr>
          <a:lstStyle/>
          <a:p>
            <a:pPr lvl="0" algn="ctr" fontAlgn="base">
              <a:buClrTx/>
              <a:buSzTx/>
              <a:buFont typeface="Arial" panose="020B0604020202020204" pitchFamily="34" charset="0"/>
            </a:pPr>
            <a:r>
              <a:rPr lang="zh-CN" altLang="en-US" sz="1200">
                <a:solidFill>
                  <a:schemeClr val="bg1"/>
                </a:solidFill>
                <a:cs typeface="微软雅黑" panose="020B0503020204020204" pitchFamily="34" charset="-122"/>
                <a:sym typeface="+mn-ea"/>
              </a:rPr>
              <a:t>智慧校园IT</a:t>
            </a:r>
          </a:p>
          <a:p>
            <a:pPr lvl="0" algn="ctr" fontAlgn="base">
              <a:buClrTx/>
              <a:buSzTx/>
              <a:buFont typeface="Arial" panose="020B0604020202020204" pitchFamily="34" charset="0"/>
            </a:pPr>
            <a:r>
              <a:rPr lang="zh-CN" altLang="en-US" sz="1200">
                <a:solidFill>
                  <a:schemeClr val="bg1"/>
                </a:solidFill>
                <a:cs typeface="微软雅黑" panose="020B0503020204020204" pitchFamily="34" charset="-122"/>
                <a:sym typeface="+mn-ea"/>
              </a:rPr>
              <a:t>一站式服务</a:t>
            </a:r>
          </a:p>
        </p:txBody>
      </p:sp>
      <p:sp>
        <p:nvSpPr>
          <p:cNvPr id="51" name="AutoShape 18"/>
          <p:cNvSpPr>
            <a:spLocks noChangeArrowheads="1"/>
          </p:cNvSpPr>
          <p:nvPr/>
        </p:nvSpPr>
        <p:spPr bwMode="auto">
          <a:xfrm>
            <a:off x="1705174" y="995659"/>
            <a:ext cx="994538" cy="639822"/>
          </a:xfrm>
          <a:prstGeom prst="roundRect">
            <a:avLst>
              <a:gd name="adj" fmla="val 10425"/>
            </a:avLst>
          </a:prstGeom>
          <a:noFill/>
          <a:ln>
            <a:solidFill>
              <a:srgbClr val="09B8BE"/>
            </a:solidFill>
            <a:headEnd type="oval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4">
                        <a:tint val="50000"/>
                        <a:satMod val="300000"/>
                      </a:schemeClr>
                    </a:gs>
                    <a:gs pos="35000">
                      <a:schemeClr val="accent4">
                        <a:tint val="37000"/>
                        <a:satMod val="300000"/>
                      </a:schemeClr>
                    </a:gs>
                    <a:gs pos="100000">
                      <a:schemeClr val="accent4">
                        <a:tint val="15000"/>
                        <a:satMod val="350000"/>
                      </a:schemeClr>
                    </a:gs>
                  </a:gsLst>
                  <a:lin ang="16200000" scaled="1"/>
                </a:gradFill>
              </a14:hiddenFill>
            </a:ext>
          </a:ex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defTabSz="684831">
              <a:spcBef>
                <a:spcPct val="20000"/>
              </a:spcBef>
            </a:pPr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实现校园环境数字化</a:t>
            </a:r>
          </a:p>
        </p:txBody>
      </p:sp>
      <p:sp>
        <p:nvSpPr>
          <p:cNvPr id="52" name="AutoShape 18"/>
          <p:cNvSpPr>
            <a:spLocks noChangeArrowheads="1"/>
          </p:cNvSpPr>
          <p:nvPr/>
        </p:nvSpPr>
        <p:spPr bwMode="auto">
          <a:xfrm>
            <a:off x="2805063" y="997822"/>
            <a:ext cx="994538" cy="639822"/>
          </a:xfrm>
          <a:prstGeom prst="roundRect">
            <a:avLst>
              <a:gd name="adj" fmla="val 10425"/>
            </a:avLst>
          </a:prstGeom>
          <a:noFill/>
          <a:ln>
            <a:solidFill>
              <a:srgbClr val="09B8BE"/>
            </a:solidFill>
            <a:headEnd type="oval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4">
                        <a:tint val="50000"/>
                        <a:satMod val="300000"/>
                      </a:schemeClr>
                    </a:gs>
                    <a:gs pos="35000">
                      <a:schemeClr val="accent4">
                        <a:tint val="37000"/>
                        <a:satMod val="300000"/>
                      </a:schemeClr>
                    </a:gs>
                    <a:gs pos="100000">
                      <a:schemeClr val="accent4">
                        <a:tint val="15000"/>
                        <a:satMod val="350000"/>
                      </a:schemeClr>
                    </a:gs>
                  </a:gsLst>
                  <a:lin ang="16200000" scaled="1"/>
                </a:gradFill>
              </a14:hiddenFill>
            </a:ext>
          </a:ex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defTabSz="684831">
              <a:spcBef>
                <a:spcPct val="20000"/>
              </a:spcBef>
            </a:pPr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实现校园信息系统互联互通</a:t>
            </a:r>
          </a:p>
        </p:txBody>
      </p:sp>
      <p:sp>
        <p:nvSpPr>
          <p:cNvPr id="53" name="AutoShape 18"/>
          <p:cNvSpPr>
            <a:spLocks noChangeArrowheads="1"/>
          </p:cNvSpPr>
          <p:nvPr/>
        </p:nvSpPr>
        <p:spPr bwMode="auto">
          <a:xfrm>
            <a:off x="3909004" y="997822"/>
            <a:ext cx="994538" cy="639822"/>
          </a:xfrm>
          <a:prstGeom prst="roundRect">
            <a:avLst>
              <a:gd name="adj" fmla="val 10425"/>
            </a:avLst>
          </a:prstGeom>
          <a:noFill/>
          <a:ln>
            <a:solidFill>
              <a:srgbClr val="09B8BE"/>
            </a:solidFill>
            <a:headEnd type="oval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4">
                        <a:tint val="50000"/>
                        <a:satMod val="300000"/>
                      </a:schemeClr>
                    </a:gs>
                    <a:gs pos="35000">
                      <a:schemeClr val="accent4">
                        <a:tint val="37000"/>
                        <a:satMod val="300000"/>
                      </a:schemeClr>
                    </a:gs>
                    <a:gs pos="100000">
                      <a:schemeClr val="accent4">
                        <a:tint val="15000"/>
                        <a:satMod val="350000"/>
                      </a:schemeClr>
                    </a:gs>
                  </a:gsLst>
                  <a:lin ang="16200000" scaled="1"/>
                </a:gradFill>
              </a14:hiddenFill>
            </a:ext>
          </a:ex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defTabSz="684831">
              <a:spcBef>
                <a:spcPct val="20000"/>
              </a:spcBef>
            </a:pPr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实现师生信息素养提升</a:t>
            </a:r>
          </a:p>
        </p:txBody>
      </p:sp>
      <p:sp>
        <p:nvSpPr>
          <p:cNvPr id="54" name="AutoShape 18"/>
          <p:cNvSpPr>
            <a:spLocks noChangeArrowheads="1"/>
          </p:cNvSpPr>
          <p:nvPr/>
        </p:nvSpPr>
        <p:spPr bwMode="auto">
          <a:xfrm>
            <a:off x="5012945" y="997822"/>
            <a:ext cx="994538" cy="639822"/>
          </a:xfrm>
          <a:prstGeom prst="roundRect">
            <a:avLst>
              <a:gd name="adj" fmla="val 10425"/>
            </a:avLst>
          </a:prstGeom>
          <a:noFill/>
          <a:ln>
            <a:solidFill>
              <a:srgbClr val="09B8BE"/>
            </a:solidFill>
            <a:headEnd type="oval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4">
                        <a:tint val="50000"/>
                        <a:satMod val="300000"/>
                      </a:schemeClr>
                    </a:gs>
                    <a:gs pos="35000">
                      <a:schemeClr val="accent4">
                        <a:tint val="37000"/>
                        <a:satMod val="300000"/>
                      </a:schemeClr>
                    </a:gs>
                    <a:gs pos="100000">
                      <a:schemeClr val="accent4">
                        <a:tint val="15000"/>
                        <a:satMod val="350000"/>
                      </a:schemeClr>
                    </a:gs>
                  </a:gsLst>
                  <a:lin ang="16200000" scaled="1"/>
                </a:gradFill>
              </a14:hiddenFill>
            </a:ext>
          </a:ex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defTabSz="684831">
              <a:spcBef>
                <a:spcPct val="20000"/>
              </a:spcBef>
            </a:pPr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实现学习方式和教学模式创新</a:t>
            </a:r>
          </a:p>
        </p:txBody>
      </p:sp>
      <p:sp>
        <p:nvSpPr>
          <p:cNvPr id="55" name="AutoShape 18"/>
          <p:cNvSpPr>
            <a:spLocks noChangeArrowheads="1"/>
          </p:cNvSpPr>
          <p:nvPr/>
        </p:nvSpPr>
        <p:spPr bwMode="auto">
          <a:xfrm>
            <a:off x="6112834" y="999552"/>
            <a:ext cx="994538" cy="639822"/>
          </a:xfrm>
          <a:prstGeom prst="roundRect">
            <a:avLst>
              <a:gd name="adj" fmla="val 10425"/>
            </a:avLst>
          </a:prstGeom>
          <a:noFill/>
          <a:ln>
            <a:solidFill>
              <a:srgbClr val="09B8BE"/>
            </a:solidFill>
            <a:headEnd type="oval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4">
                        <a:tint val="50000"/>
                        <a:satMod val="300000"/>
                      </a:schemeClr>
                    </a:gs>
                    <a:gs pos="35000">
                      <a:schemeClr val="accent4">
                        <a:tint val="37000"/>
                        <a:satMod val="300000"/>
                      </a:schemeClr>
                    </a:gs>
                    <a:gs pos="100000">
                      <a:schemeClr val="accent4">
                        <a:tint val="15000"/>
                        <a:satMod val="350000"/>
                      </a:schemeClr>
                    </a:gs>
                  </a:gsLst>
                  <a:lin ang="16200000" scaled="1"/>
                </a:gradFill>
              </a14:hiddenFill>
            </a:ext>
          </a:ex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defTabSz="684831">
              <a:spcBef>
                <a:spcPct val="20000"/>
              </a:spcBef>
            </a:pPr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保障在校师生人财物安全</a:t>
            </a:r>
          </a:p>
        </p:txBody>
      </p:sp>
      <p:sp>
        <p:nvSpPr>
          <p:cNvPr id="56" name="AutoShape 18"/>
          <p:cNvSpPr>
            <a:spLocks noChangeArrowheads="1"/>
          </p:cNvSpPr>
          <p:nvPr/>
        </p:nvSpPr>
        <p:spPr bwMode="auto">
          <a:xfrm>
            <a:off x="7216775" y="999552"/>
            <a:ext cx="994538" cy="639822"/>
          </a:xfrm>
          <a:prstGeom prst="roundRect">
            <a:avLst>
              <a:gd name="adj" fmla="val 10425"/>
            </a:avLst>
          </a:prstGeom>
          <a:noFill/>
          <a:ln>
            <a:solidFill>
              <a:srgbClr val="09B8BE"/>
            </a:solidFill>
            <a:headEnd type="oval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4">
                        <a:tint val="50000"/>
                        <a:satMod val="300000"/>
                      </a:schemeClr>
                    </a:gs>
                    <a:gs pos="35000">
                      <a:schemeClr val="accent4">
                        <a:tint val="37000"/>
                        <a:satMod val="300000"/>
                      </a:schemeClr>
                    </a:gs>
                    <a:gs pos="100000">
                      <a:schemeClr val="accent4">
                        <a:tint val="15000"/>
                        <a:satMod val="350000"/>
                      </a:schemeClr>
                    </a:gs>
                  </a:gsLst>
                  <a:lin ang="16200000" scaled="1"/>
                </a:gradFill>
              </a14:hiddenFill>
            </a:ext>
          </a:ex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defTabSz="684831">
              <a:spcBef>
                <a:spcPct val="20000"/>
              </a:spcBef>
            </a:pPr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适应新中高考新课改需要</a:t>
            </a:r>
          </a:p>
        </p:txBody>
      </p:sp>
      <p:sp>
        <p:nvSpPr>
          <p:cNvPr id="57" name="Freeform 178"/>
          <p:cNvSpPr>
            <a:spLocks noEditPoints="1"/>
          </p:cNvSpPr>
          <p:nvPr/>
        </p:nvSpPr>
        <p:spPr bwMode="auto">
          <a:xfrm>
            <a:off x="2097316" y="1906291"/>
            <a:ext cx="299847" cy="279030"/>
          </a:xfrm>
          <a:custGeom>
            <a:avLst/>
            <a:gdLst/>
            <a:ahLst/>
            <a:cxnLst>
              <a:cxn ang="0">
                <a:pos x="15502" y="92"/>
              </a:cxn>
              <a:cxn ang="0">
                <a:pos x="16238" y="874"/>
              </a:cxn>
              <a:cxn ang="0">
                <a:pos x="16330" y="10258"/>
              </a:cxn>
              <a:cxn ang="0">
                <a:pos x="15732" y="11132"/>
              </a:cxn>
              <a:cxn ang="0">
                <a:pos x="1426" y="11362"/>
              </a:cxn>
              <a:cxn ang="0">
                <a:pos x="413" y="10948"/>
              </a:cxn>
              <a:cxn ang="0">
                <a:pos x="0" y="9936"/>
              </a:cxn>
              <a:cxn ang="0">
                <a:pos x="276" y="644"/>
              </a:cxn>
              <a:cxn ang="0">
                <a:pos x="1150" y="46"/>
              </a:cxn>
              <a:cxn ang="0">
                <a:pos x="11592" y="7406"/>
              </a:cxn>
              <a:cxn ang="0">
                <a:pos x="12788" y="6256"/>
              </a:cxn>
              <a:cxn ang="0">
                <a:pos x="6486" y="5290"/>
              </a:cxn>
              <a:cxn ang="0">
                <a:pos x="5520" y="4692"/>
              </a:cxn>
              <a:cxn ang="0">
                <a:pos x="5520" y="3726"/>
              </a:cxn>
              <a:cxn ang="0">
                <a:pos x="5520" y="3726"/>
              </a:cxn>
              <a:cxn ang="0">
                <a:pos x="5934" y="3128"/>
              </a:cxn>
              <a:cxn ang="0">
                <a:pos x="6532" y="3220"/>
              </a:cxn>
              <a:cxn ang="0">
                <a:pos x="6440" y="2668"/>
              </a:cxn>
              <a:cxn ang="0">
                <a:pos x="6072" y="3082"/>
              </a:cxn>
              <a:cxn ang="0">
                <a:pos x="6670" y="3220"/>
              </a:cxn>
              <a:cxn ang="0">
                <a:pos x="7866" y="2806"/>
              </a:cxn>
              <a:cxn ang="0">
                <a:pos x="7314" y="2806"/>
              </a:cxn>
              <a:cxn ang="0">
                <a:pos x="7590" y="3082"/>
              </a:cxn>
              <a:cxn ang="0">
                <a:pos x="7866" y="2806"/>
              </a:cxn>
              <a:cxn ang="0">
                <a:pos x="8372" y="1978"/>
              </a:cxn>
              <a:cxn ang="0">
                <a:pos x="2024" y="6348"/>
              </a:cxn>
              <a:cxn ang="0">
                <a:pos x="3588" y="7268"/>
              </a:cxn>
              <a:cxn ang="0">
                <a:pos x="10212" y="7544"/>
              </a:cxn>
              <a:cxn ang="0">
                <a:pos x="9936" y="2851"/>
              </a:cxn>
              <a:cxn ang="0">
                <a:pos x="9660" y="6992"/>
              </a:cxn>
              <a:cxn ang="0">
                <a:pos x="8601" y="6624"/>
              </a:cxn>
              <a:cxn ang="0">
                <a:pos x="2530" y="2484"/>
              </a:cxn>
              <a:cxn ang="0">
                <a:pos x="2990" y="4922"/>
              </a:cxn>
              <a:cxn ang="0">
                <a:pos x="4507" y="4646"/>
              </a:cxn>
              <a:cxn ang="0">
                <a:pos x="4140" y="4646"/>
              </a:cxn>
              <a:cxn ang="0">
                <a:pos x="3910" y="5014"/>
              </a:cxn>
              <a:cxn ang="0">
                <a:pos x="4507" y="3128"/>
              </a:cxn>
              <a:cxn ang="0">
                <a:pos x="3588" y="3082"/>
              </a:cxn>
              <a:cxn ang="0">
                <a:pos x="3679" y="4324"/>
              </a:cxn>
              <a:cxn ang="0">
                <a:pos x="4324" y="4462"/>
              </a:cxn>
              <a:cxn ang="0">
                <a:pos x="4646" y="3864"/>
              </a:cxn>
              <a:cxn ang="0">
                <a:pos x="4830" y="5244"/>
              </a:cxn>
              <a:cxn ang="0">
                <a:pos x="5382" y="14260"/>
              </a:cxn>
              <a:cxn ang="0">
                <a:pos x="10028" y="14168"/>
              </a:cxn>
              <a:cxn ang="0">
                <a:pos x="4048" y="15502"/>
              </a:cxn>
              <a:cxn ang="0">
                <a:pos x="15042" y="8832"/>
              </a:cxn>
              <a:cxn ang="0">
                <a:pos x="13432" y="9568"/>
              </a:cxn>
              <a:cxn ang="0">
                <a:pos x="13110" y="10304"/>
              </a:cxn>
              <a:cxn ang="0">
                <a:pos x="13892" y="10626"/>
              </a:cxn>
              <a:cxn ang="0">
                <a:pos x="14168" y="9844"/>
              </a:cxn>
            </a:cxnLst>
            <a:rect l="0" t="0" r="r" b="b"/>
            <a:pathLst>
              <a:path w="16376" h="15502">
                <a:moveTo>
                  <a:pt x="1426" y="0"/>
                </a:moveTo>
                <a:lnTo>
                  <a:pt x="14950" y="0"/>
                </a:lnTo>
                <a:lnTo>
                  <a:pt x="15226" y="46"/>
                </a:lnTo>
                <a:lnTo>
                  <a:pt x="15502" y="92"/>
                </a:lnTo>
                <a:lnTo>
                  <a:pt x="15732" y="230"/>
                </a:lnTo>
                <a:lnTo>
                  <a:pt x="15916" y="413"/>
                </a:lnTo>
                <a:lnTo>
                  <a:pt x="16100" y="644"/>
                </a:lnTo>
                <a:lnTo>
                  <a:pt x="16238" y="874"/>
                </a:lnTo>
                <a:lnTo>
                  <a:pt x="16330" y="1150"/>
                </a:lnTo>
                <a:lnTo>
                  <a:pt x="16376" y="1426"/>
                </a:lnTo>
                <a:lnTo>
                  <a:pt x="16376" y="9936"/>
                </a:lnTo>
                <a:lnTo>
                  <a:pt x="16330" y="10258"/>
                </a:lnTo>
                <a:lnTo>
                  <a:pt x="16238" y="10488"/>
                </a:lnTo>
                <a:lnTo>
                  <a:pt x="16100" y="10764"/>
                </a:lnTo>
                <a:lnTo>
                  <a:pt x="15916" y="10948"/>
                </a:lnTo>
                <a:lnTo>
                  <a:pt x="15732" y="11132"/>
                </a:lnTo>
                <a:lnTo>
                  <a:pt x="15502" y="11270"/>
                </a:lnTo>
                <a:lnTo>
                  <a:pt x="15226" y="11316"/>
                </a:lnTo>
                <a:lnTo>
                  <a:pt x="14950" y="11362"/>
                </a:lnTo>
                <a:lnTo>
                  <a:pt x="1426" y="11362"/>
                </a:lnTo>
                <a:lnTo>
                  <a:pt x="1150" y="11316"/>
                </a:lnTo>
                <a:lnTo>
                  <a:pt x="874" y="11270"/>
                </a:lnTo>
                <a:lnTo>
                  <a:pt x="644" y="11132"/>
                </a:lnTo>
                <a:lnTo>
                  <a:pt x="413" y="10948"/>
                </a:lnTo>
                <a:lnTo>
                  <a:pt x="276" y="10764"/>
                </a:lnTo>
                <a:lnTo>
                  <a:pt x="138" y="10488"/>
                </a:lnTo>
                <a:lnTo>
                  <a:pt x="46" y="10258"/>
                </a:lnTo>
                <a:lnTo>
                  <a:pt x="0" y="9936"/>
                </a:lnTo>
                <a:lnTo>
                  <a:pt x="0" y="1426"/>
                </a:lnTo>
                <a:lnTo>
                  <a:pt x="46" y="1150"/>
                </a:lnTo>
                <a:lnTo>
                  <a:pt x="138" y="874"/>
                </a:lnTo>
                <a:lnTo>
                  <a:pt x="276" y="644"/>
                </a:lnTo>
                <a:lnTo>
                  <a:pt x="413" y="413"/>
                </a:lnTo>
                <a:lnTo>
                  <a:pt x="644" y="230"/>
                </a:lnTo>
                <a:lnTo>
                  <a:pt x="874" y="92"/>
                </a:lnTo>
                <a:lnTo>
                  <a:pt x="1150" y="46"/>
                </a:lnTo>
                <a:lnTo>
                  <a:pt x="1426" y="0"/>
                </a:lnTo>
                <a:close/>
                <a:moveTo>
                  <a:pt x="10304" y="5520"/>
                </a:moveTo>
                <a:lnTo>
                  <a:pt x="11086" y="7912"/>
                </a:lnTo>
                <a:lnTo>
                  <a:pt x="11592" y="7406"/>
                </a:lnTo>
                <a:lnTo>
                  <a:pt x="12604" y="8372"/>
                </a:lnTo>
                <a:lnTo>
                  <a:pt x="13248" y="7728"/>
                </a:lnTo>
                <a:lnTo>
                  <a:pt x="12282" y="6762"/>
                </a:lnTo>
                <a:lnTo>
                  <a:pt x="12788" y="6256"/>
                </a:lnTo>
                <a:lnTo>
                  <a:pt x="10304" y="5520"/>
                </a:lnTo>
                <a:close/>
                <a:moveTo>
                  <a:pt x="5520" y="4922"/>
                </a:moveTo>
                <a:lnTo>
                  <a:pt x="5520" y="5290"/>
                </a:lnTo>
                <a:lnTo>
                  <a:pt x="6486" y="5290"/>
                </a:lnTo>
                <a:lnTo>
                  <a:pt x="6486" y="4922"/>
                </a:lnTo>
                <a:lnTo>
                  <a:pt x="5520" y="4922"/>
                </a:lnTo>
                <a:close/>
                <a:moveTo>
                  <a:pt x="5520" y="4324"/>
                </a:moveTo>
                <a:lnTo>
                  <a:pt x="5520" y="4692"/>
                </a:lnTo>
                <a:lnTo>
                  <a:pt x="7452" y="4692"/>
                </a:lnTo>
                <a:lnTo>
                  <a:pt x="7452" y="4324"/>
                </a:lnTo>
                <a:lnTo>
                  <a:pt x="5520" y="4324"/>
                </a:lnTo>
                <a:close/>
                <a:moveTo>
                  <a:pt x="5520" y="3726"/>
                </a:moveTo>
                <a:lnTo>
                  <a:pt x="5520" y="4094"/>
                </a:lnTo>
                <a:lnTo>
                  <a:pt x="7452" y="4094"/>
                </a:lnTo>
                <a:lnTo>
                  <a:pt x="7452" y="3726"/>
                </a:lnTo>
                <a:lnTo>
                  <a:pt x="5520" y="3726"/>
                </a:lnTo>
                <a:close/>
                <a:moveTo>
                  <a:pt x="5980" y="2668"/>
                </a:moveTo>
                <a:lnTo>
                  <a:pt x="5934" y="2668"/>
                </a:lnTo>
                <a:lnTo>
                  <a:pt x="5934" y="2714"/>
                </a:lnTo>
                <a:lnTo>
                  <a:pt x="5934" y="3128"/>
                </a:lnTo>
                <a:lnTo>
                  <a:pt x="5934" y="3220"/>
                </a:lnTo>
                <a:lnTo>
                  <a:pt x="5980" y="3220"/>
                </a:lnTo>
                <a:lnTo>
                  <a:pt x="6440" y="3220"/>
                </a:lnTo>
                <a:lnTo>
                  <a:pt x="6532" y="3220"/>
                </a:lnTo>
                <a:lnTo>
                  <a:pt x="6532" y="3128"/>
                </a:lnTo>
                <a:lnTo>
                  <a:pt x="6532" y="2714"/>
                </a:lnTo>
                <a:lnTo>
                  <a:pt x="6532" y="2668"/>
                </a:lnTo>
                <a:lnTo>
                  <a:pt x="6440" y="2668"/>
                </a:lnTo>
                <a:lnTo>
                  <a:pt x="5980" y="2668"/>
                </a:lnTo>
                <a:close/>
                <a:moveTo>
                  <a:pt x="6348" y="2806"/>
                </a:moveTo>
                <a:lnTo>
                  <a:pt x="6072" y="2806"/>
                </a:lnTo>
                <a:lnTo>
                  <a:pt x="6072" y="3082"/>
                </a:lnTo>
                <a:lnTo>
                  <a:pt x="6348" y="3082"/>
                </a:lnTo>
                <a:lnTo>
                  <a:pt x="6348" y="2806"/>
                </a:lnTo>
                <a:close/>
                <a:moveTo>
                  <a:pt x="6670" y="3036"/>
                </a:moveTo>
                <a:lnTo>
                  <a:pt x="6670" y="3220"/>
                </a:lnTo>
                <a:lnTo>
                  <a:pt x="7176" y="3220"/>
                </a:lnTo>
                <a:lnTo>
                  <a:pt x="7176" y="3036"/>
                </a:lnTo>
                <a:lnTo>
                  <a:pt x="6670" y="3036"/>
                </a:lnTo>
                <a:close/>
                <a:moveTo>
                  <a:pt x="7866" y="2806"/>
                </a:moveTo>
                <a:lnTo>
                  <a:pt x="7682" y="2668"/>
                </a:lnTo>
                <a:lnTo>
                  <a:pt x="7590" y="2760"/>
                </a:lnTo>
                <a:lnTo>
                  <a:pt x="7452" y="2668"/>
                </a:lnTo>
                <a:lnTo>
                  <a:pt x="7314" y="2806"/>
                </a:lnTo>
                <a:lnTo>
                  <a:pt x="7452" y="2898"/>
                </a:lnTo>
                <a:lnTo>
                  <a:pt x="7314" y="3082"/>
                </a:lnTo>
                <a:lnTo>
                  <a:pt x="7452" y="3220"/>
                </a:lnTo>
                <a:lnTo>
                  <a:pt x="7590" y="3082"/>
                </a:lnTo>
                <a:lnTo>
                  <a:pt x="7728" y="3220"/>
                </a:lnTo>
                <a:lnTo>
                  <a:pt x="7866" y="3082"/>
                </a:lnTo>
                <a:lnTo>
                  <a:pt x="7728" y="2898"/>
                </a:lnTo>
                <a:lnTo>
                  <a:pt x="7866" y="2806"/>
                </a:lnTo>
                <a:close/>
                <a:moveTo>
                  <a:pt x="8601" y="2851"/>
                </a:moveTo>
                <a:lnTo>
                  <a:pt x="8601" y="2208"/>
                </a:lnTo>
                <a:lnTo>
                  <a:pt x="8601" y="1978"/>
                </a:lnTo>
                <a:lnTo>
                  <a:pt x="8372" y="1978"/>
                </a:lnTo>
                <a:lnTo>
                  <a:pt x="2300" y="1978"/>
                </a:lnTo>
                <a:lnTo>
                  <a:pt x="2024" y="1978"/>
                </a:lnTo>
                <a:lnTo>
                  <a:pt x="2024" y="2208"/>
                </a:lnTo>
                <a:lnTo>
                  <a:pt x="2024" y="6348"/>
                </a:lnTo>
                <a:lnTo>
                  <a:pt x="2024" y="6624"/>
                </a:lnTo>
                <a:lnTo>
                  <a:pt x="2300" y="6624"/>
                </a:lnTo>
                <a:lnTo>
                  <a:pt x="3588" y="6624"/>
                </a:lnTo>
                <a:lnTo>
                  <a:pt x="3588" y="7268"/>
                </a:lnTo>
                <a:lnTo>
                  <a:pt x="3588" y="7544"/>
                </a:lnTo>
                <a:lnTo>
                  <a:pt x="3864" y="7544"/>
                </a:lnTo>
                <a:lnTo>
                  <a:pt x="9936" y="7544"/>
                </a:lnTo>
                <a:lnTo>
                  <a:pt x="10212" y="7544"/>
                </a:lnTo>
                <a:lnTo>
                  <a:pt x="10212" y="7268"/>
                </a:lnTo>
                <a:lnTo>
                  <a:pt x="10212" y="3128"/>
                </a:lnTo>
                <a:lnTo>
                  <a:pt x="10212" y="2851"/>
                </a:lnTo>
                <a:lnTo>
                  <a:pt x="9936" y="2851"/>
                </a:lnTo>
                <a:lnTo>
                  <a:pt x="8601" y="2851"/>
                </a:lnTo>
                <a:close/>
                <a:moveTo>
                  <a:pt x="4140" y="6624"/>
                </a:moveTo>
                <a:lnTo>
                  <a:pt x="4140" y="6992"/>
                </a:lnTo>
                <a:lnTo>
                  <a:pt x="9660" y="6992"/>
                </a:lnTo>
                <a:lnTo>
                  <a:pt x="9660" y="3404"/>
                </a:lnTo>
                <a:lnTo>
                  <a:pt x="8601" y="3404"/>
                </a:lnTo>
                <a:lnTo>
                  <a:pt x="8601" y="6348"/>
                </a:lnTo>
                <a:lnTo>
                  <a:pt x="8601" y="6624"/>
                </a:lnTo>
                <a:lnTo>
                  <a:pt x="8372" y="6624"/>
                </a:lnTo>
                <a:lnTo>
                  <a:pt x="4140" y="6624"/>
                </a:lnTo>
                <a:close/>
                <a:moveTo>
                  <a:pt x="8096" y="2484"/>
                </a:moveTo>
                <a:lnTo>
                  <a:pt x="2530" y="2484"/>
                </a:lnTo>
                <a:lnTo>
                  <a:pt x="2530" y="6119"/>
                </a:lnTo>
                <a:lnTo>
                  <a:pt x="8096" y="6119"/>
                </a:lnTo>
                <a:lnTo>
                  <a:pt x="8096" y="2484"/>
                </a:lnTo>
                <a:close/>
                <a:moveTo>
                  <a:pt x="2990" y="4922"/>
                </a:moveTo>
                <a:lnTo>
                  <a:pt x="2990" y="5520"/>
                </a:lnTo>
                <a:lnTo>
                  <a:pt x="5060" y="5520"/>
                </a:lnTo>
                <a:lnTo>
                  <a:pt x="5060" y="4922"/>
                </a:lnTo>
                <a:lnTo>
                  <a:pt x="4507" y="4646"/>
                </a:lnTo>
                <a:lnTo>
                  <a:pt x="4232" y="5014"/>
                </a:lnTo>
                <a:lnTo>
                  <a:pt x="4140" y="4784"/>
                </a:lnTo>
                <a:lnTo>
                  <a:pt x="4186" y="4692"/>
                </a:lnTo>
                <a:lnTo>
                  <a:pt x="4140" y="4646"/>
                </a:lnTo>
                <a:lnTo>
                  <a:pt x="4002" y="4646"/>
                </a:lnTo>
                <a:lnTo>
                  <a:pt x="3910" y="4692"/>
                </a:lnTo>
                <a:lnTo>
                  <a:pt x="4002" y="4784"/>
                </a:lnTo>
                <a:lnTo>
                  <a:pt x="3910" y="5014"/>
                </a:lnTo>
                <a:lnTo>
                  <a:pt x="3588" y="4646"/>
                </a:lnTo>
                <a:lnTo>
                  <a:pt x="2990" y="4922"/>
                </a:lnTo>
                <a:close/>
                <a:moveTo>
                  <a:pt x="4784" y="3220"/>
                </a:moveTo>
                <a:lnTo>
                  <a:pt x="4507" y="3128"/>
                </a:lnTo>
                <a:lnTo>
                  <a:pt x="4186" y="2990"/>
                </a:lnTo>
                <a:lnTo>
                  <a:pt x="4002" y="2990"/>
                </a:lnTo>
                <a:lnTo>
                  <a:pt x="3818" y="2990"/>
                </a:lnTo>
                <a:lnTo>
                  <a:pt x="3588" y="3082"/>
                </a:lnTo>
                <a:lnTo>
                  <a:pt x="3404" y="3220"/>
                </a:lnTo>
                <a:lnTo>
                  <a:pt x="3496" y="3864"/>
                </a:lnTo>
                <a:lnTo>
                  <a:pt x="3588" y="4186"/>
                </a:lnTo>
                <a:lnTo>
                  <a:pt x="3679" y="4324"/>
                </a:lnTo>
                <a:lnTo>
                  <a:pt x="3772" y="4462"/>
                </a:lnTo>
                <a:lnTo>
                  <a:pt x="3818" y="4462"/>
                </a:lnTo>
                <a:lnTo>
                  <a:pt x="4048" y="4508"/>
                </a:lnTo>
                <a:lnTo>
                  <a:pt x="4324" y="4462"/>
                </a:lnTo>
                <a:lnTo>
                  <a:pt x="4370" y="4462"/>
                </a:lnTo>
                <a:lnTo>
                  <a:pt x="4462" y="4324"/>
                </a:lnTo>
                <a:lnTo>
                  <a:pt x="4507" y="4186"/>
                </a:lnTo>
                <a:lnTo>
                  <a:pt x="4646" y="3864"/>
                </a:lnTo>
                <a:lnTo>
                  <a:pt x="4784" y="3220"/>
                </a:lnTo>
                <a:close/>
                <a:moveTo>
                  <a:pt x="4416" y="5152"/>
                </a:moveTo>
                <a:lnTo>
                  <a:pt x="4416" y="5244"/>
                </a:lnTo>
                <a:lnTo>
                  <a:pt x="4830" y="5244"/>
                </a:lnTo>
                <a:lnTo>
                  <a:pt x="4830" y="5152"/>
                </a:lnTo>
                <a:lnTo>
                  <a:pt x="4416" y="5152"/>
                </a:lnTo>
                <a:close/>
                <a:moveTo>
                  <a:pt x="4048" y="14490"/>
                </a:moveTo>
                <a:lnTo>
                  <a:pt x="5382" y="14260"/>
                </a:lnTo>
                <a:lnTo>
                  <a:pt x="6762" y="14122"/>
                </a:lnTo>
                <a:lnTo>
                  <a:pt x="6762" y="12190"/>
                </a:lnTo>
                <a:lnTo>
                  <a:pt x="10028" y="12190"/>
                </a:lnTo>
                <a:lnTo>
                  <a:pt x="10028" y="14168"/>
                </a:lnTo>
                <a:lnTo>
                  <a:pt x="11316" y="14306"/>
                </a:lnTo>
                <a:lnTo>
                  <a:pt x="12604" y="14490"/>
                </a:lnTo>
                <a:lnTo>
                  <a:pt x="12604" y="15502"/>
                </a:lnTo>
                <a:lnTo>
                  <a:pt x="4048" y="15502"/>
                </a:lnTo>
                <a:lnTo>
                  <a:pt x="4048" y="14490"/>
                </a:lnTo>
                <a:close/>
                <a:moveTo>
                  <a:pt x="1242" y="1334"/>
                </a:moveTo>
                <a:lnTo>
                  <a:pt x="1242" y="8832"/>
                </a:lnTo>
                <a:lnTo>
                  <a:pt x="15042" y="8832"/>
                </a:lnTo>
                <a:lnTo>
                  <a:pt x="15042" y="1334"/>
                </a:lnTo>
                <a:lnTo>
                  <a:pt x="1242" y="1334"/>
                </a:lnTo>
                <a:close/>
                <a:moveTo>
                  <a:pt x="13662" y="9522"/>
                </a:moveTo>
                <a:lnTo>
                  <a:pt x="13432" y="9568"/>
                </a:lnTo>
                <a:lnTo>
                  <a:pt x="13248" y="9660"/>
                </a:lnTo>
                <a:lnTo>
                  <a:pt x="13110" y="9844"/>
                </a:lnTo>
                <a:lnTo>
                  <a:pt x="13064" y="10074"/>
                </a:lnTo>
                <a:lnTo>
                  <a:pt x="13110" y="10304"/>
                </a:lnTo>
                <a:lnTo>
                  <a:pt x="13248" y="10488"/>
                </a:lnTo>
                <a:lnTo>
                  <a:pt x="13432" y="10626"/>
                </a:lnTo>
                <a:lnTo>
                  <a:pt x="13662" y="10672"/>
                </a:lnTo>
                <a:lnTo>
                  <a:pt x="13892" y="10626"/>
                </a:lnTo>
                <a:lnTo>
                  <a:pt x="14076" y="10488"/>
                </a:lnTo>
                <a:lnTo>
                  <a:pt x="14168" y="10304"/>
                </a:lnTo>
                <a:lnTo>
                  <a:pt x="14214" y="10074"/>
                </a:lnTo>
                <a:lnTo>
                  <a:pt x="14168" y="9844"/>
                </a:lnTo>
                <a:lnTo>
                  <a:pt x="14076" y="9660"/>
                </a:lnTo>
                <a:lnTo>
                  <a:pt x="13892" y="9568"/>
                </a:lnTo>
                <a:lnTo>
                  <a:pt x="13662" y="9522"/>
                </a:lnTo>
                <a:close/>
              </a:path>
            </a:pathLst>
          </a:custGeom>
          <a:solidFill>
            <a:srgbClr val="099FA5"/>
          </a:solidFill>
          <a:ln w="76200" cap="flat" cmpd="sng" algn="ctr">
            <a:noFill/>
            <a:prstDash val="solid"/>
            <a:headEnd type="oval"/>
            <a:tailEnd type="triangle" w="med" len="med"/>
          </a:ln>
          <a:effectLst/>
        </p:spPr>
        <p:txBody>
          <a:bodyPr vert="horz" wrap="square" lIns="68580" tIns="34290" rIns="68580" bIns="34290" numCol="1" rtlCol="0" anchor="ctr" anchorCtr="0" compatLnSpc="0">
            <a:noAutofit/>
          </a:bodyPr>
          <a:lstStyle/>
          <a:p>
            <a:pPr lvl="0" algn="ctr"/>
            <a:endParaRPr lang="zh-CN" altLang="en-US" sz="863" kern="0" dirty="0">
              <a:sym typeface="+mn-ea"/>
            </a:endParaRPr>
          </a:p>
        </p:txBody>
      </p:sp>
      <p:sp>
        <p:nvSpPr>
          <p:cNvPr id="58" name="TextBox 1044"/>
          <p:cNvSpPr txBox="1"/>
          <p:nvPr/>
        </p:nvSpPr>
        <p:spPr>
          <a:xfrm>
            <a:off x="2099204" y="2216035"/>
            <a:ext cx="30777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/>
            <a:r>
              <a:rPr lang="zh-CN" altLang="en-US" sz="1200" dirty="0"/>
              <a:t>会管</a:t>
            </a:r>
          </a:p>
        </p:txBody>
      </p:sp>
      <p:sp>
        <p:nvSpPr>
          <p:cNvPr id="59" name="矩形 58"/>
          <p:cNvSpPr/>
          <p:nvPr/>
        </p:nvSpPr>
        <p:spPr>
          <a:xfrm>
            <a:off x="453561" y="1118951"/>
            <a:ext cx="1152115" cy="397563"/>
          </a:xfrm>
          <a:prstGeom prst="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spcCol="0" rtlCol="0" fromWordArt="0" anchor="t" anchorCtr="0" forceAA="0" compatLnSpc="1">
            <a:noAutofit/>
          </a:bodyPr>
          <a:lstStyle/>
          <a:p>
            <a:pPr lvl="0" algn="ctr" fontAlgn="base">
              <a:buClrTx/>
              <a:buSzTx/>
              <a:buFont typeface="Arial" panose="020B0604020202020204" pitchFamily="34" charset="0"/>
            </a:pPr>
            <a:r>
              <a:rPr lang="zh-CN" altLang="en-US" sz="1200" dirty="0">
                <a:solidFill>
                  <a:schemeClr val="bg1"/>
                </a:solidFill>
                <a:cs typeface="微软雅黑" panose="020B0503020204020204" pitchFamily="34" charset="-122"/>
                <a:sym typeface="+mn-ea"/>
              </a:rPr>
              <a:t>示范校智慧校园建设目标</a:t>
            </a:r>
          </a:p>
        </p:txBody>
      </p:sp>
      <p:sp>
        <p:nvSpPr>
          <p:cNvPr id="60" name="TextBox 1044"/>
          <p:cNvSpPr txBox="1"/>
          <p:nvPr/>
        </p:nvSpPr>
        <p:spPr>
          <a:xfrm>
            <a:off x="3028728" y="3925256"/>
            <a:ext cx="46166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/>
            <a:r>
              <a:rPr lang="zh-CN" altLang="en-US" sz="900" dirty="0">
                <a:sym typeface="+mn-ea"/>
              </a:rPr>
              <a:t>远程教学</a:t>
            </a:r>
          </a:p>
          <a:p>
            <a:pPr lvl="0" algn="ctr"/>
            <a:r>
              <a:rPr lang="zh-CN" altLang="en-US" sz="900" dirty="0">
                <a:sym typeface="+mn-ea"/>
              </a:rPr>
              <a:t>课联网</a:t>
            </a:r>
          </a:p>
        </p:txBody>
      </p:sp>
      <p:sp>
        <p:nvSpPr>
          <p:cNvPr id="61" name="TextBox 57"/>
          <p:cNvSpPr txBox="1"/>
          <p:nvPr/>
        </p:nvSpPr>
        <p:spPr>
          <a:xfrm>
            <a:off x="3555116" y="3942560"/>
            <a:ext cx="34624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/>
            <a:r>
              <a:rPr lang="zh-CN" altLang="en-US" sz="900" dirty="0">
                <a:sym typeface="+mn-ea"/>
              </a:rPr>
              <a:t>桌面云</a:t>
            </a:r>
          </a:p>
          <a:p>
            <a:pPr lvl="0" algn="ctr"/>
            <a:r>
              <a:rPr lang="zh-CN" altLang="en-US" sz="900" dirty="0">
                <a:sym typeface="+mn-ea"/>
              </a:rPr>
              <a:t>云课堂</a:t>
            </a:r>
          </a:p>
        </p:txBody>
      </p:sp>
      <p:sp>
        <p:nvSpPr>
          <p:cNvPr id="62" name="TextBox 75"/>
          <p:cNvSpPr txBox="1"/>
          <p:nvPr/>
        </p:nvSpPr>
        <p:spPr>
          <a:xfrm>
            <a:off x="4273588" y="3925688"/>
            <a:ext cx="46166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zh-CN" altLang="en-US" sz="900" dirty="0"/>
              <a:t>全场景</a:t>
            </a:r>
            <a:endParaRPr lang="en-US" altLang="zh-CN" sz="900" dirty="0"/>
          </a:p>
          <a:p>
            <a:pPr algn="ctr"/>
            <a:r>
              <a:rPr lang="zh-CN" altLang="en-US" sz="900" dirty="0"/>
              <a:t>无线校园</a:t>
            </a:r>
          </a:p>
        </p:txBody>
      </p:sp>
      <p:sp>
        <p:nvSpPr>
          <p:cNvPr id="63" name="TextBox 77"/>
          <p:cNvSpPr txBox="1"/>
          <p:nvPr/>
        </p:nvSpPr>
        <p:spPr>
          <a:xfrm>
            <a:off x="4925058" y="3925688"/>
            <a:ext cx="46166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/>
            <a:r>
              <a:rPr lang="zh-CN" altLang="en-US" sz="900" dirty="0">
                <a:sym typeface="+mn-ea"/>
              </a:rPr>
              <a:t>校园</a:t>
            </a:r>
          </a:p>
          <a:p>
            <a:pPr lvl="0" algn="ctr"/>
            <a:r>
              <a:rPr lang="zh-CN" altLang="en-US" sz="900" dirty="0">
                <a:sym typeface="+mn-ea"/>
              </a:rPr>
              <a:t>网络安全</a:t>
            </a:r>
          </a:p>
        </p:txBody>
      </p:sp>
      <p:sp>
        <p:nvSpPr>
          <p:cNvPr id="64" name="TextBox 57"/>
          <p:cNvSpPr txBox="1"/>
          <p:nvPr/>
        </p:nvSpPr>
        <p:spPr>
          <a:xfrm>
            <a:off x="5568873" y="3925688"/>
            <a:ext cx="46166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/>
            <a:r>
              <a:rPr lang="zh-CN" altLang="en-US" sz="900" dirty="0">
                <a:sym typeface="+mn-ea"/>
              </a:rPr>
              <a:t>万物相连</a:t>
            </a:r>
          </a:p>
          <a:p>
            <a:pPr lvl="0" algn="ctr"/>
            <a:r>
              <a:rPr lang="zh-CN" altLang="en-US" sz="900" dirty="0">
                <a:sym typeface="+mn-ea"/>
              </a:rPr>
              <a:t>物联校园</a:t>
            </a:r>
          </a:p>
        </p:txBody>
      </p:sp>
      <p:sp>
        <p:nvSpPr>
          <p:cNvPr id="65" name="TextBox 78"/>
          <p:cNvSpPr txBox="1"/>
          <p:nvPr/>
        </p:nvSpPr>
        <p:spPr>
          <a:xfrm>
            <a:off x="6303779" y="3925256"/>
            <a:ext cx="57708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zh-CN" altLang="en-US" sz="900" dirty="0"/>
              <a:t>教育</a:t>
            </a:r>
            <a:endParaRPr lang="en-US" altLang="zh-CN" sz="900" dirty="0"/>
          </a:p>
          <a:p>
            <a:pPr algn="ctr"/>
            <a:r>
              <a:rPr lang="zh-CN" altLang="en-US" sz="900" dirty="0"/>
              <a:t>云服务平台</a:t>
            </a:r>
          </a:p>
        </p:txBody>
      </p:sp>
      <p:sp>
        <p:nvSpPr>
          <p:cNvPr id="66" name="TextBox 80"/>
          <p:cNvSpPr txBox="1"/>
          <p:nvPr/>
        </p:nvSpPr>
        <p:spPr>
          <a:xfrm>
            <a:off x="7015883" y="3925688"/>
            <a:ext cx="46166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/>
            <a:r>
              <a:rPr lang="zh-CN" altLang="en-US" sz="900" dirty="0">
                <a:sym typeface="+mn-ea"/>
              </a:rPr>
              <a:t>教育</a:t>
            </a:r>
          </a:p>
          <a:p>
            <a:pPr lvl="0" algn="ctr"/>
            <a:r>
              <a:rPr lang="zh-CN" altLang="en-US" sz="900" dirty="0">
                <a:sym typeface="+mn-ea"/>
              </a:rPr>
              <a:t>模块机房</a:t>
            </a:r>
          </a:p>
        </p:txBody>
      </p:sp>
      <p:sp>
        <p:nvSpPr>
          <p:cNvPr id="67" name="TextBox 80"/>
          <p:cNvSpPr txBox="1"/>
          <p:nvPr/>
        </p:nvSpPr>
        <p:spPr>
          <a:xfrm>
            <a:off x="7673285" y="3955105"/>
            <a:ext cx="34624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/>
            <a:r>
              <a:rPr lang="zh-CN" altLang="en-US" sz="900" dirty="0">
                <a:sym typeface="+mn-ea"/>
              </a:rPr>
              <a:t>教育</a:t>
            </a:r>
          </a:p>
          <a:p>
            <a:pPr lvl="0" algn="ctr"/>
            <a:r>
              <a:rPr lang="zh-CN" altLang="en-US" sz="900" dirty="0">
                <a:sym typeface="+mn-ea"/>
              </a:rPr>
              <a:t>大数据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44032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9" name="标题 1"/>
          <p:cNvSpPr txBox="1"/>
          <p:nvPr/>
        </p:nvSpPr>
        <p:spPr bwMode="auto">
          <a:xfrm>
            <a:off x="137" y="0"/>
            <a:ext cx="7886463" cy="486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8" tIns="34289" rIns="68578" bIns="34289" anchor="ctr"/>
          <a:lstStyle>
            <a:lvl1pPr marL="35750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zh-CN" altLang="en-US" sz="2077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方案内容：智慧教育云平台应用架构</a:t>
            </a:r>
            <a:endParaRPr lang="zh-CN" altLang="en-US" sz="2077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91818" y="528111"/>
            <a:ext cx="835220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defTabSz="685783"/>
            <a:r>
              <a:rPr lang="zh-CN" altLang="en-US" sz="1500" dirty="0">
                <a:solidFill>
                  <a:srgbClr val="00B0F0"/>
                </a:solidFill>
              </a:rPr>
              <a:t>提高教育质量、促进教育公平、创新教育模式、推动持续发展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223736" y="916512"/>
            <a:ext cx="6697900" cy="3746023"/>
            <a:chOff x="615" y="1823"/>
            <a:chExt cx="17046" cy="8085"/>
          </a:xfrm>
        </p:grpSpPr>
        <p:sp>
          <p:nvSpPr>
            <p:cNvPr id="5" name="左大括号 4"/>
            <p:cNvSpPr/>
            <p:nvPr/>
          </p:nvSpPr>
          <p:spPr>
            <a:xfrm>
              <a:off x="2532" y="1870"/>
              <a:ext cx="804" cy="1903"/>
            </a:xfrm>
            <a:prstGeom prst="leftBrac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685783"/>
              <a:endParaRPr lang="zh-CN" altLang="en-US" sz="18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616" y="2605"/>
              <a:ext cx="1926" cy="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83"/>
              <a:r>
                <a:rPr lang="zh-CN" altLang="en-US" sz="900" b="1" dirty="0">
                  <a:solidFill>
                    <a:srgbClr val="00B0F0"/>
                  </a:solidFill>
                </a:rPr>
                <a:t>一个空间</a:t>
              </a:r>
              <a:endParaRPr lang="en-US" altLang="zh-CN" sz="1800" b="1" dirty="0">
                <a:solidFill>
                  <a:srgbClr val="00B0F0"/>
                </a:solidFill>
              </a:endParaRPr>
            </a:p>
            <a:p>
              <a:pPr algn="ctr" defTabSz="685783"/>
              <a:r>
                <a:rPr lang="zh-CN" altLang="en-US" sz="900" b="1" dirty="0">
                  <a:solidFill>
                    <a:srgbClr val="00B0F0"/>
                  </a:solidFill>
                </a:rPr>
                <a:t>两个门户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615" y="4737"/>
              <a:ext cx="1928" cy="4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83"/>
              <a:r>
                <a:rPr lang="zh-CN" altLang="en-US" sz="900" b="1" dirty="0">
                  <a:solidFill>
                    <a:srgbClr val="00B0F0"/>
                  </a:solidFill>
                </a:rPr>
                <a:t>三个平台</a:t>
              </a:r>
            </a:p>
          </p:txBody>
        </p:sp>
        <p:sp>
          <p:nvSpPr>
            <p:cNvPr id="8" name="左大括号 7"/>
            <p:cNvSpPr/>
            <p:nvPr/>
          </p:nvSpPr>
          <p:spPr>
            <a:xfrm>
              <a:off x="2596" y="3960"/>
              <a:ext cx="685" cy="2552"/>
            </a:xfrm>
            <a:prstGeom prst="leftBrace">
              <a:avLst>
                <a:gd name="adj1" fmla="val 11006"/>
                <a:gd name="adj2" fmla="val 47987"/>
              </a:avLst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685783"/>
              <a:endParaRPr lang="zh-CN" altLang="en-US" sz="18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左大括号 8"/>
            <p:cNvSpPr/>
            <p:nvPr/>
          </p:nvSpPr>
          <p:spPr>
            <a:xfrm>
              <a:off x="2606" y="6512"/>
              <a:ext cx="683" cy="3294"/>
            </a:xfrm>
            <a:prstGeom prst="leftBrace">
              <a:avLst>
                <a:gd name="adj1" fmla="val 8333"/>
                <a:gd name="adj2" fmla="val 49348"/>
              </a:avLst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685783"/>
              <a:endParaRPr lang="zh-CN" altLang="en-US" sz="18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616" y="7859"/>
              <a:ext cx="1926" cy="4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83"/>
              <a:r>
                <a:rPr lang="zh-CN" altLang="en-US" sz="900" b="1" dirty="0">
                  <a:solidFill>
                    <a:srgbClr val="00B0F0"/>
                  </a:solidFill>
                </a:rPr>
                <a:t>四个服务</a:t>
              </a:r>
            </a:p>
          </p:txBody>
        </p:sp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26" y="1823"/>
              <a:ext cx="14335" cy="80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2" name="图片 11" descr="下载 (33)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24913" y="1762107"/>
            <a:ext cx="607500" cy="607500"/>
          </a:xfrm>
          <a:prstGeom prst="rect">
            <a:avLst/>
          </a:prstGeom>
        </p:spPr>
      </p:pic>
      <p:pic>
        <p:nvPicPr>
          <p:cNvPr id="13" name="图片 12" descr="下载 (51)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25431" y="1084890"/>
            <a:ext cx="607208" cy="607208"/>
          </a:xfrm>
          <a:prstGeom prst="rect">
            <a:avLst/>
          </a:prstGeom>
        </p:spPr>
      </p:pic>
      <p:sp>
        <p:nvSpPr>
          <p:cNvPr id="14" name="TextBox 1"/>
          <p:cNvSpPr txBox="1"/>
          <p:nvPr/>
        </p:nvSpPr>
        <p:spPr>
          <a:xfrm>
            <a:off x="7600909" y="1237738"/>
            <a:ext cx="157781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83"/>
            <a:r>
              <a:rPr lang="zh-CN" altLang="en-US" sz="1050" b="1" dirty="0">
                <a:solidFill>
                  <a:srgbClr val="00B0F0"/>
                </a:solidFill>
              </a:rPr>
              <a:t>教育主管部门</a:t>
            </a:r>
          </a:p>
          <a:p>
            <a:pPr defTabSz="685783"/>
            <a:r>
              <a:rPr lang="zh-CN" altLang="en-US" sz="1050" b="1" dirty="0"/>
              <a:t>     提供智慧管理服务</a:t>
            </a:r>
          </a:p>
        </p:txBody>
      </p:sp>
      <p:sp>
        <p:nvSpPr>
          <p:cNvPr id="15" name="TextBox 8"/>
          <p:cNvSpPr txBox="1"/>
          <p:nvPr/>
        </p:nvSpPr>
        <p:spPr>
          <a:xfrm>
            <a:off x="7608788" y="1907803"/>
            <a:ext cx="169735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83"/>
            <a:r>
              <a:rPr lang="zh-CN" altLang="en-US" sz="1050" b="1" dirty="0">
                <a:solidFill>
                  <a:srgbClr val="00B0F0"/>
                </a:solidFill>
              </a:rPr>
              <a:t>教师</a:t>
            </a:r>
          </a:p>
          <a:p>
            <a:pPr defTabSz="685783"/>
            <a:r>
              <a:rPr lang="zh-CN" altLang="en-US" sz="1050" b="1" dirty="0"/>
              <a:t>     提供智慧教学服务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844" y="2474738"/>
            <a:ext cx="604292" cy="60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1"/>
          <p:cNvSpPr txBox="1"/>
          <p:nvPr/>
        </p:nvSpPr>
        <p:spPr>
          <a:xfrm>
            <a:off x="7608788" y="2577868"/>
            <a:ext cx="151828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83"/>
            <a:r>
              <a:rPr lang="zh-CN" altLang="en-US" sz="1050" b="1" dirty="0">
                <a:solidFill>
                  <a:srgbClr val="00B0F0"/>
                </a:solidFill>
              </a:rPr>
              <a:t>学生</a:t>
            </a:r>
          </a:p>
          <a:p>
            <a:pPr defTabSz="685783"/>
            <a:r>
              <a:rPr lang="zh-CN" altLang="en-US" sz="1050" b="1" dirty="0"/>
              <a:t>     提供智慧学习服务</a:t>
            </a:r>
          </a:p>
        </p:txBody>
      </p:sp>
      <p:pic>
        <p:nvPicPr>
          <p:cNvPr id="18" name="图片 17" descr="下载 (34)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925199" y="3214771"/>
            <a:ext cx="607500" cy="607500"/>
          </a:xfrm>
          <a:prstGeom prst="rect">
            <a:avLst/>
          </a:prstGeom>
        </p:spPr>
      </p:pic>
      <p:sp>
        <p:nvSpPr>
          <p:cNvPr id="19" name="TextBox 9"/>
          <p:cNvSpPr txBox="1"/>
          <p:nvPr/>
        </p:nvSpPr>
        <p:spPr>
          <a:xfrm>
            <a:off x="7675443" y="3390595"/>
            <a:ext cx="142874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83"/>
            <a:r>
              <a:rPr lang="zh-CN" altLang="en-US" sz="1050" b="1" dirty="0">
                <a:solidFill>
                  <a:srgbClr val="00B0F0"/>
                </a:solidFill>
              </a:rPr>
              <a:t>家长</a:t>
            </a:r>
          </a:p>
          <a:p>
            <a:pPr defTabSz="685783"/>
            <a:r>
              <a:rPr lang="zh-CN" altLang="en-US" sz="1050" b="1" dirty="0"/>
              <a:t>    提供智慧沟通服务</a:t>
            </a: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635" y="3920248"/>
            <a:ext cx="607500" cy="607500"/>
          </a:xfrm>
          <a:prstGeom prst="rect">
            <a:avLst/>
          </a:prstGeom>
        </p:spPr>
      </p:pic>
      <p:sp>
        <p:nvSpPr>
          <p:cNvPr id="21" name="TextBox 13"/>
          <p:cNvSpPr txBox="1"/>
          <p:nvPr/>
        </p:nvSpPr>
        <p:spPr>
          <a:xfrm>
            <a:off x="7665440" y="4075854"/>
            <a:ext cx="144875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83"/>
            <a:r>
              <a:rPr lang="zh-CN" altLang="en-US" sz="1050" b="1" dirty="0">
                <a:solidFill>
                  <a:srgbClr val="00B0F0"/>
                </a:solidFill>
              </a:rPr>
              <a:t>社会公众</a:t>
            </a:r>
          </a:p>
          <a:p>
            <a:pPr defTabSz="685783"/>
            <a:r>
              <a:rPr lang="zh-CN" altLang="en-US" sz="1050" b="1" dirty="0"/>
              <a:t>     提供智慧资源服务</a:t>
            </a:r>
          </a:p>
        </p:txBody>
      </p:sp>
      <p:sp>
        <p:nvSpPr>
          <p:cNvPr id="22" name="TextBox 24"/>
          <p:cNvSpPr txBox="1"/>
          <p:nvPr/>
        </p:nvSpPr>
        <p:spPr>
          <a:xfrm>
            <a:off x="7681180" y="860398"/>
            <a:ext cx="1141664" cy="232628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defTabSz="685783">
              <a:lnSpc>
                <a:spcPct val="90000"/>
              </a:lnSpc>
            </a:pPr>
            <a:r>
              <a:rPr lang="zh-CN" altLang="en-US" sz="1013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惠民服务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9843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 descr="移动4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7" r="11147"/>
          <a:stretch>
            <a:fillRect/>
          </a:stretch>
        </p:blipFill>
        <p:spPr bwMode="auto">
          <a:xfrm>
            <a:off x="1583533" y="1772843"/>
            <a:ext cx="1482329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直接连接符 11"/>
          <p:cNvCxnSpPr>
            <a:cxnSpLocks/>
          </p:cNvCxnSpPr>
          <p:nvPr/>
        </p:nvCxnSpPr>
        <p:spPr>
          <a:xfrm>
            <a:off x="3330182" y="853440"/>
            <a:ext cx="0" cy="3904160"/>
          </a:xfrm>
          <a:prstGeom prst="line">
            <a:avLst/>
          </a:prstGeom>
          <a:ln w="57150">
            <a:solidFill>
              <a:srgbClr val="89B9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>
            <a:cxnSpLocks/>
          </p:cNvCxnSpPr>
          <p:nvPr/>
        </p:nvCxnSpPr>
        <p:spPr>
          <a:xfrm>
            <a:off x="3398044" y="853440"/>
            <a:ext cx="0" cy="3904160"/>
          </a:xfrm>
          <a:prstGeom prst="line">
            <a:avLst/>
          </a:prstGeom>
          <a:ln>
            <a:solidFill>
              <a:srgbClr val="89B9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453" name="Text Box 36"/>
          <p:cNvSpPr txBox="1">
            <a:spLocks noChangeArrowheads="1"/>
          </p:cNvSpPr>
          <p:nvPr/>
        </p:nvSpPr>
        <p:spPr bwMode="gray">
          <a:xfrm>
            <a:off x="4232676" y="2287097"/>
            <a:ext cx="3613139" cy="369332"/>
          </a:xfrm>
          <a:prstGeom prst="rect">
            <a:avLst/>
          </a:prstGeom>
          <a:noFill/>
          <a:ln w="9525">
            <a:noFill/>
            <a:miter lim="800000"/>
          </a:ln>
          <a:extLst/>
        </p:spPr>
        <p:txBody>
          <a:bodyPr>
            <a:spAutoFit/>
          </a:bodyPr>
          <a:lstStyle>
            <a:defPPr>
              <a:defRPr lang="en-US"/>
            </a:defPPr>
            <a:lvl1pPr>
              <a:defRPr sz="1800" b="1">
                <a:solidFill>
                  <a:srgbClr val="7F7F7F"/>
                </a:solidFill>
              </a:defRPr>
            </a:lvl1pPr>
          </a:lstStyle>
          <a:p>
            <a:r>
              <a:rPr lang="zh-CN" altLang="en-US" dirty="0"/>
              <a:t>教育行业概述</a:t>
            </a:r>
          </a:p>
        </p:txBody>
      </p:sp>
      <p:sp>
        <p:nvSpPr>
          <p:cNvPr id="15" name="矩形 14"/>
          <p:cNvSpPr/>
          <p:nvPr/>
        </p:nvSpPr>
        <p:spPr>
          <a:xfrm>
            <a:off x="3594503" y="2229948"/>
            <a:ext cx="484585" cy="43576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 dirty="0">
                <a:solidFill>
                  <a:srgbClr val="FFFFFF"/>
                </a:solidFill>
                <a:ea typeface="华文细黑" pitchFamily="2" charset="-122"/>
              </a:rPr>
              <a:t>3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16" name="矩形 63"/>
          <p:cNvSpPr/>
          <p:nvPr/>
        </p:nvSpPr>
        <p:spPr>
          <a:xfrm>
            <a:off x="3594503" y="3509837"/>
            <a:ext cx="484585" cy="43576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>
                <a:solidFill>
                  <a:srgbClr val="FFFFFF"/>
                </a:solidFill>
                <a:ea typeface="华文细黑" pitchFamily="2" charset="-122"/>
              </a:rPr>
              <a:t>5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105480" name="Text Box 36"/>
          <p:cNvSpPr txBox="1">
            <a:spLocks noChangeArrowheads="1"/>
          </p:cNvSpPr>
          <p:nvPr/>
        </p:nvSpPr>
        <p:spPr bwMode="gray">
          <a:xfrm>
            <a:off x="4263636" y="3566984"/>
            <a:ext cx="3240881" cy="369332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>
              <a:defRPr sz="1800" b="1">
                <a:solidFill>
                  <a:srgbClr val="7F7F7F"/>
                </a:solidFill>
              </a:defRPr>
            </a:lvl1pPr>
            <a:lvl2pPr marL="742950" indent="-28575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dirty="0">
                <a:sym typeface="+mn-ea"/>
              </a:rPr>
              <a:t>个性化行业解决方案</a:t>
            </a:r>
            <a:endParaRPr lang="zh-CN" altLang="en-US" dirty="0"/>
          </a:p>
        </p:txBody>
      </p:sp>
      <p:sp>
        <p:nvSpPr>
          <p:cNvPr id="105481" name="Text Box 36"/>
          <p:cNvSpPr txBox="1">
            <a:spLocks noChangeArrowheads="1"/>
          </p:cNvSpPr>
          <p:nvPr/>
        </p:nvSpPr>
        <p:spPr bwMode="gray">
          <a:xfrm>
            <a:off x="4237438" y="2937551"/>
            <a:ext cx="3476625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en-US"/>
            </a:defPPr>
            <a:lvl1pPr>
              <a:defRPr sz="1800" b="1">
                <a:solidFill>
                  <a:srgbClr val="7F7F7F"/>
                </a:solidFill>
              </a:defRPr>
            </a:lvl1pPr>
          </a:lstStyle>
          <a:p>
            <a:r>
              <a:rPr lang="zh-CN" altLang="en-US" dirty="0">
                <a:sym typeface="+mn-ea"/>
              </a:rPr>
              <a:t>标准产品解决方案</a:t>
            </a:r>
            <a:endParaRPr lang="zh-CN" altLang="en-US" dirty="0"/>
          </a:p>
        </p:txBody>
      </p:sp>
      <p:sp>
        <p:nvSpPr>
          <p:cNvPr id="23" name="矩形 63"/>
          <p:cNvSpPr/>
          <p:nvPr/>
        </p:nvSpPr>
        <p:spPr>
          <a:xfrm>
            <a:off x="3594503" y="2891118"/>
            <a:ext cx="484585" cy="43576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 dirty="0">
                <a:solidFill>
                  <a:srgbClr val="FFFFFF"/>
                </a:solidFill>
                <a:ea typeface="华文细黑" pitchFamily="2" charset="-122"/>
              </a:rPr>
              <a:t>4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14" name="Text Box 36"/>
          <p:cNvSpPr txBox="1">
            <a:spLocks noChangeArrowheads="1"/>
          </p:cNvSpPr>
          <p:nvPr/>
        </p:nvSpPr>
        <p:spPr bwMode="gray">
          <a:xfrm>
            <a:off x="4239142" y="1619191"/>
            <a:ext cx="3476625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en-US"/>
            </a:defPPr>
            <a:lvl1pPr>
              <a:defRPr sz="1800" b="1">
                <a:solidFill>
                  <a:srgbClr val="7F7F7F"/>
                </a:solidFill>
              </a:defRPr>
            </a:lvl1pPr>
          </a:lstStyle>
          <a:p>
            <a:r>
              <a:rPr lang="zh-CN" altLang="en-US" dirty="0"/>
              <a:t>典型案例介绍</a:t>
            </a:r>
          </a:p>
        </p:txBody>
      </p:sp>
      <p:sp>
        <p:nvSpPr>
          <p:cNvPr id="17" name="矩形 63"/>
          <p:cNvSpPr/>
          <p:nvPr/>
        </p:nvSpPr>
        <p:spPr>
          <a:xfrm>
            <a:off x="3596207" y="1572759"/>
            <a:ext cx="484585" cy="43576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 dirty="0">
                <a:solidFill>
                  <a:srgbClr val="FFFFFF"/>
                </a:solidFill>
                <a:ea typeface="华文细黑" pitchFamily="2" charset="-122"/>
              </a:rPr>
              <a:t>2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22" name="Text Box 36"/>
          <p:cNvSpPr txBox="1">
            <a:spLocks noChangeArrowheads="1"/>
          </p:cNvSpPr>
          <p:nvPr/>
        </p:nvSpPr>
        <p:spPr bwMode="gray">
          <a:xfrm>
            <a:off x="4239142" y="967253"/>
            <a:ext cx="3476625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en-US"/>
            </a:defPPr>
            <a:lvl1pPr>
              <a:defRPr sz="1800" b="1">
                <a:solidFill>
                  <a:srgbClr val="7F7F7F"/>
                </a:solidFill>
              </a:defRPr>
            </a:lvl1pPr>
          </a:lstStyle>
          <a:p>
            <a:r>
              <a:rPr lang="zh-CN" altLang="en-US" dirty="0"/>
              <a:t>湖南</a:t>
            </a:r>
            <a:r>
              <a:rPr lang="zh-CN" altLang="en-US"/>
              <a:t>移动简介及</a:t>
            </a:r>
            <a:r>
              <a:rPr lang="en-US" altLang="zh-CN"/>
              <a:t>5G</a:t>
            </a:r>
            <a:r>
              <a:rPr lang="zh-CN" altLang="en-US" smtClean="0"/>
              <a:t>介绍</a:t>
            </a:r>
            <a:endParaRPr lang="zh-CN" altLang="en-US"/>
          </a:p>
        </p:txBody>
      </p:sp>
      <p:sp>
        <p:nvSpPr>
          <p:cNvPr id="24" name="矩形 63"/>
          <p:cNvSpPr/>
          <p:nvPr/>
        </p:nvSpPr>
        <p:spPr>
          <a:xfrm>
            <a:off x="3596207" y="920820"/>
            <a:ext cx="484585" cy="43576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 dirty="0">
                <a:solidFill>
                  <a:srgbClr val="FFFFFF"/>
                </a:solidFill>
                <a:ea typeface="华文细黑" pitchFamily="2" charset="-122"/>
              </a:rPr>
              <a:t>1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25" name="矩形 63">
            <a:extLst>
              <a:ext uri="{FF2B5EF4-FFF2-40B4-BE49-F238E27FC236}">
                <a16:creationId xmlns:a16="http://schemas.microsoft.com/office/drawing/2014/main" xmlns="" id="{FB590640-5BCA-48FE-B2E7-C870378CE51A}"/>
              </a:ext>
            </a:extLst>
          </p:cNvPr>
          <p:cNvSpPr/>
          <p:nvPr/>
        </p:nvSpPr>
        <p:spPr>
          <a:xfrm>
            <a:off x="3594503" y="4155990"/>
            <a:ext cx="484585" cy="435769"/>
          </a:xfrm>
          <a:prstGeom prst="rect">
            <a:avLst/>
          </a:prstGeom>
          <a:solidFill>
            <a:srgbClr val="92D05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400" dirty="0">
                <a:solidFill>
                  <a:srgbClr val="FFFFFF"/>
                </a:solidFill>
                <a:ea typeface="华文细黑" pitchFamily="2" charset="-122"/>
              </a:rPr>
              <a:t>6</a:t>
            </a:r>
            <a:endParaRPr lang="zh-CN" altLang="en-US" sz="2400" dirty="0">
              <a:solidFill>
                <a:srgbClr val="FFFFFF"/>
              </a:solidFill>
              <a:ea typeface="华文细黑" pitchFamily="2" charset="-122"/>
            </a:endParaRPr>
          </a:p>
        </p:txBody>
      </p:sp>
      <p:sp>
        <p:nvSpPr>
          <p:cNvPr id="26" name="Text Box 36">
            <a:extLst>
              <a:ext uri="{FF2B5EF4-FFF2-40B4-BE49-F238E27FC236}">
                <a16:creationId xmlns:a16="http://schemas.microsoft.com/office/drawing/2014/main" xmlns="" id="{EEB6834F-9466-49AC-983B-ABD801D1BA96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263636" y="4213137"/>
            <a:ext cx="3240881" cy="369332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>
              <a:defRPr sz="1800" b="1">
                <a:solidFill>
                  <a:srgbClr val="FF0000"/>
                </a:solidFill>
              </a:defRPr>
            </a:lvl1pPr>
            <a:lvl2pPr marL="742950" indent="-28575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dirty="0"/>
              <a:t>商务模式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BE54577D-7C13-4911-BED4-D7330CB5E703}"/>
              </a:ext>
            </a:extLst>
          </p:cNvPr>
          <p:cNvSpPr/>
          <p:nvPr/>
        </p:nvSpPr>
        <p:spPr>
          <a:xfrm>
            <a:off x="175923" y="72457"/>
            <a:ext cx="1278916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zh-CN" altLang="en-US" sz="2400" b="1" dirty="0">
                <a:solidFill>
                  <a:schemeClr val="bg1"/>
                </a:solidFill>
              </a:rPr>
              <a:t>目 录</a:t>
            </a:r>
          </a:p>
        </p:txBody>
      </p:sp>
    </p:spTree>
    <p:extLst>
      <p:ext uri="{BB962C8B-B14F-4D97-AF65-F5344CB8AC3E}">
        <p14:creationId xmlns:p14="http://schemas.microsoft.com/office/powerpoint/2010/main" val="9190443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9" name="标题 1"/>
          <p:cNvSpPr txBox="1"/>
          <p:nvPr/>
        </p:nvSpPr>
        <p:spPr bwMode="auto">
          <a:xfrm>
            <a:off x="137" y="0"/>
            <a:ext cx="7886463" cy="486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8" tIns="34289" rIns="68578" bIns="34289" anchor="ctr"/>
          <a:lstStyle>
            <a:lvl1pPr marL="35750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zh-CN" altLang="en-US" sz="2077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拓展方式智慧教育云平台</a:t>
            </a:r>
            <a:r>
              <a:rPr lang="en-US" altLang="zh-CN" sz="2077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2077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商务模式</a:t>
            </a:r>
            <a:endParaRPr lang="zh-CN" altLang="en-US" sz="2077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0" y="875508"/>
            <a:ext cx="8944897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lnSpc>
                <a:spcPct val="150000"/>
              </a:lnSpc>
              <a:buFontTx/>
              <a:buChar char="-"/>
            </a:pPr>
            <a:r>
              <a:rPr lang="zh-CN" altLang="en-US" sz="16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商务模式</a:t>
            </a:r>
            <a:endParaRPr lang="en-US" altLang="zh-CN" sz="1600" b="1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14313" indent="-214313">
              <a:lnSpc>
                <a:spcPct val="150000"/>
              </a:lnSpc>
            </a:pPr>
            <a:r>
              <a:rPr lang="en-US" altLang="zh-CN" sz="16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、客户投资建设：由客户全额投资建设和运营，</a:t>
            </a:r>
            <a:r>
              <a:rPr lang="en-US" altLang="zh-CN" sz="16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CT</a:t>
            </a:r>
            <a:r>
              <a:rPr lang="zh-CN" altLang="en-US" sz="16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部分由运营商全部承建、</a:t>
            </a:r>
            <a:r>
              <a:rPr lang="en-US" altLang="zh-CN" sz="16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IT</a:t>
            </a:r>
            <a:r>
              <a:rPr lang="zh-CN" altLang="en-US" sz="16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部分由运营商全部或部分承建、涉及集成部分可选择由中国移动承接。</a:t>
            </a:r>
          </a:p>
          <a:p>
            <a:pPr marL="214313" indent="-214313">
              <a:lnSpc>
                <a:spcPct val="150000"/>
              </a:lnSpc>
            </a:pPr>
            <a:r>
              <a:rPr lang="en-US" altLang="zh-CN" sz="16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、客户购买服务（主推）：由客户确定项目建设范围，由运营商整体投资承建，客户通过购买服务的方式按月或按年支付服务租赁费用。 </a:t>
            </a:r>
          </a:p>
          <a:p>
            <a:pPr marL="214313" indent="-214313">
              <a:lnSpc>
                <a:spcPct val="150000"/>
              </a:lnSpc>
            </a:pPr>
            <a:r>
              <a:rPr lang="en-US" altLang="zh-CN" sz="16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6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、合作运营：教育主管部门给与政策支持，由运营商全额投资建设，并获取运营经营权</a:t>
            </a:r>
            <a:endParaRPr lang="en-US" altLang="zh-CN" sz="1600" kern="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14313" indent="-214313">
              <a:lnSpc>
                <a:spcPct val="150000"/>
              </a:lnSpc>
              <a:buFontTx/>
              <a:buChar char="-"/>
            </a:pPr>
            <a:r>
              <a:rPr lang="zh-CN" altLang="en-US" sz="16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谈判中注意事项</a:t>
            </a:r>
            <a:endParaRPr lang="en-US" altLang="zh-CN" sz="1600" b="1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14313" indent="-214313">
              <a:lnSpc>
                <a:spcPct val="150000"/>
              </a:lnSpc>
            </a:pPr>
            <a:r>
              <a:rPr lang="en-US" altLang="zh-CN" sz="16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、建议主推客户购买服务方式，确保项目效益</a:t>
            </a:r>
            <a:endParaRPr lang="en-US" altLang="zh-CN" sz="1600" kern="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14313" indent="-214313">
              <a:lnSpc>
                <a:spcPct val="150000"/>
              </a:lnSpc>
            </a:pPr>
            <a:r>
              <a:rPr lang="en-US" altLang="zh-CN" sz="16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、智慧教育项目中专线、云基础平台、个人端入口必须由我公司自主把控，确保客户粘性</a:t>
            </a:r>
            <a:endParaRPr lang="en-US" altLang="zh-CN" sz="1600" kern="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14313" indent="-214313"/>
            <a:endParaRPr lang="en-US" altLang="zh-CN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1447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ChangeArrowheads="1"/>
          </p:cNvSpPr>
          <p:nvPr/>
        </p:nvSpPr>
        <p:spPr bwMode="auto">
          <a:xfrm>
            <a:off x="268654" y="11489"/>
            <a:ext cx="4340225" cy="450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移动优势：丰富的基础资源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Picture 4" descr="c:\users\wangyongtao\appdata\roaming\360se6\User Data\temp\3cef24f0na717e10b2525&amp;6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60512" y="4494533"/>
            <a:ext cx="378613" cy="3505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12700" stA="38000" endPos="28000" dist="5000" dir="5400000" sy="-100000" algn="bl" rotWithShape="0"/>
          </a:effectLst>
        </p:spPr>
      </p:pic>
      <p:grpSp>
        <p:nvGrpSpPr>
          <p:cNvPr id="5" name="组合 101"/>
          <p:cNvGrpSpPr/>
          <p:nvPr/>
        </p:nvGrpSpPr>
        <p:grpSpPr>
          <a:xfrm>
            <a:off x="2894422" y="3738253"/>
            <a:ext cx="942435" cy="437528"/>
            <a:chOff x="7491664" y="777240"/>
            <a:chExt cx="1073216" cy="720000"/>
          </a:xfrm>
        </p:grpSpPr>
        <p:sp>
          <p:nvSpPr>
            <p:cNvPr id="6" name="圆角矩形 5"/>
            <p:cNvSpPr/>
            <p:nvPr/>
          </p:nvSpPr>
          <p:spPr>
            <a:xfrm>
              <a:off x="7516132" y="777240"/>
              <a:ext cx="1003028" cy="720000"/>
            </a:xfrm>
            <a:prstGeom prst="roundRect">
              <a:avLst/>
            </a:prstGeom>
            <a:gradFill flip="none" rotWithShape="1">
              <a:gsLst>
                <a:gs pos="0">
                  <a:srgbClr val="C40000"/>
                </a:gs>
                <a:gs pos="100000">
                  <a:srgbClr val="FF3333"/>
                </a:gs>
              </a:gsLst>
              <a:lin ang="162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lIns="91439" tIns="45719" rIns="91439" bIns="45719" rtlCol="0" anchor="ctr"/>
            <a:lstStyle/>
            <a:p>
              <a:pPr algn="ctr">
                <a:defRPr/>
              </a:pPr>
              <a:endParaRPr lang="zh-CN" altLang="en-US" sz="375" b="1" kern="0" dirty="0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7491664" y="872499"/>
              <a:ext cx="1073216" cy="617587"/>
            </a:xfrm>
            <a:prstGeom prst="rect">
              <a:avLst/>
            </a:prstGeom>
            <a:noFill/>
          </p:spPr>
          <p:txBody>
            <a:bodyPr wrap="square" lIns="91439" tIns="45719" rIns="91439" bIns="45719">
              <a:spAutoFit/>
            </a:bodyPr>
            <a:lstStyle/>
            <a:p>
              <a:pPr algn="ctr">
                <a:defRPr/>
              </a:pPr>
              <a:r>
                <a:rPr lang="en-US" altLang="zh-CN" sz="1051" b="1" kern="0" dirty="0">
                  <a:ea typeface="微软雅黑" pitchFamily="34" charset="-122"/>
                  <a:sym typeface="Arial" panose="020B0604020202020204" pitchFamily="34" charset="0"/>
                </a:rPr>
                <a:t>99.99%</a:t>
              </a:r>
            </a:p>
            <a:p>
              <a:pPr algn="ctr">
                <a:defRPr/>
              </a:pPr>
              <a:r>
                <a:rPr lang="zh-CN" altLang="en-US" sz="788" b="1" kern="0" dirty="0">
                  <a:ea typeface="微软雅黑" pitchFamily="34" charset="-122"/>
                  <a:sym typeface="Arial" panose="020B0604020202020204" pitchFamily="34" charset="0"/>
                </a:rPr>
                <a:t>可用性保障</a:t>
              </a:r>
            </a:p>
          </p:txBody>
        </p:sp>
      </p:grpSp>
      <p:pic>
        <p:nvPicPr>
          <p:cNvPr id="8" name="Picture 5" descr="C:\Users\wangyongtao\Pictures\图片1 - 副本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25822" y="3218326"/>
            <a:ext cx="601755" cy="4486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4" descr="c:\users\hello\appdata\roaming\360se6\User Data\temp\20140429141058-13845223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40530" y="4464852"/>
            <a:ext cx="603569" cy="432201"/>
          </a:xfrm>
          <a:prstGeom prst="rect">
            <a:avLst/>
          </a:prstGeom>
          <a:noFill/>
        </p:spPr>
      </p:pic>
      <p:pic>
        <p:nvPicPr>
          <p:cNvPr id="10" name="图片 9" descr="livzxDF7uZGLY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51674" y="3718973"/>
            <a:ext cx="488735" cy="477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TextBox 158"/>
          <p:cNvSpPr txBox="1"/>
          <p:nvPr/>
        </p:nvSpPr>
        <p:spPr>
          <a:xfrm>
            <a:off x="1722031" y="4238115"/>
            <a:ext cx="9349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900" b="1" dirty="0">
                <a:ea typeface="微软雅黑" panose="020B0503020204020204" pitchFamily="34" charset="-122"/>
                <a:sym typeface="Arial" panose="020B0604020202020204" pitchFamily="34" charset="0"/>
              </a:rPr>
              <a:t>国际一流标准</a:t>
            </a:r>
          </a:p>
        </p:txBody>
      </p:sp>
      <p:sp>
        <p:nvSpPr>
          <p:cNvPr id="12" name="TextBox 159"/>
          <p:cNvSpPr txBox="1"/>
          <p:nvPr/>
        </p:nvSpPr>
        <p:spPr>
          <a:xfrm>
            <a:off x="98626" y="3686757"/>
            <a:ext cx="11017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900" b="1" dirty="0">
                <a:ea typeface="微软雅黑" panose="020B0503020204020204" pitchFamily="34" charset="-122"/>
                <a:sym typeface="Arial" panose="020B0604020202020204" pitchFamily="34" charset="0"/>
              </a:rPr>
              <a:t>安全及服务认证</a:t>
            </a:r>
          </a:p>
        </p:txBody>
      </p:sp>
      <p:sp>
        <p:nvSpPr>
          <p:cNvPr id="13" name="TextBox 160"/>
          <p:cNvSpPr txBox="1"/>
          <p:nvPr/>
        </p:nvSpPr>
        <p:spPr>
          <a:xfrm>
            <a:off x="1722031" y="4857446"/>
            <a:ext cx="9349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900" b="1" dirty="0">
                <a:ea typeface="微软雅黑" panose="020B0503020204020204" pitchFamily="34" charset="-122"/>
                <a:sym typeface="Arial" panose="020B0604020202020204" pitchFamily="34" charset="0"/>
              </a:rPr>
              <a:t>国家一流标准</a:t>
            </a:r>
          </a:p>
        </p:txBody>
      </p:sp>
      <p:sp>
        <p:nvSpPr>
          <p:cNvPr id="15" name="TextBox 161"/>
          <p:cNvSpPr txBox="1"/>
          <p:nvPr/>
        </p:nvSpPr>
        <p:spPr>
          <a:xfrm>
            <a:off x="2800525" y="4876583"/>
            <a:ext cx="11017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900" b="1" dirty="0">
                <a:ea typeface="微软雅黑" panose="020B0503020204020204" pitchFamily="34" charset="-122"/>
                <a:sym typeface="Arial" panose="020B0604020202020204" pitchFamily="34" charset="0"/>
              </a:rPr>
              <a:t>专业服务团队</a:t>
            </a:r>
          </a:p>
        </p:txBody>
      </p:sp>
      <p:sp>
        <p:nvSpPr>
          <p:cNvPr id="16" name="TextBox 162"/>
          <p:cNvSpPr txBox="1"/>
          <p:nvPr/>
        </p:nvSpPr>
        <p:spPr>
          <a:xfrm>
            <a:off x="2789794" y="4223261"/>
            <a:ext cx="11017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900" b="1" dirty="0">
                <a:ea typeface="微软雅黑" panose="020B0503020204020204" pitchFamily="34" charset="-122"/>
                <a:sym typeface="Arial" panose="020B0604020202020204" pitchFamily="34" charset="0"/>
              </a:rPr>
              <a:t>高可靠性保障</a:t>
            </a:r>
          </a:p>
        </p:txBody>
      </p:sp>
      <p:grpSp>
        <p:nvGrpSpPr>
          <p:cNvPr id="17" name="组合 20"/>
          <p:cNvGrpSpPr/>
          <p:nvPr/>
        </p:nvGrpSpPr>
        <p:grpSpPr>
          <a:xfrm>
            <a:off x="6753299" y="3160843"/>
            <a:ext cx="1857228" cy="396699"/>
            <a:chOff x="6317509" y="2171125"/>
            <a:chExt cx="2476304" cy="742652"/>
          </a:xfrm>
        </p:grpSpPr>
        <p:sp>
          <p:nvSpPr>
            <p:cNvPr id="18" name="圆角矩形 21"/>
            <p:cNvSpPr/>
            <p:nvPr/>
          </p:nvSpPr>
          <p:spPr>
            <a:xfrm>
              <a:off x="6317509" y="2171125"/>
              <a:ext cx="2476304" cy="615036"/>
            </a:xfrm>
            <a:prstGeom prst="roundRect">
              <a:avLst>
                <a:gd name="adj" fmla="val 50000"/>
              </a:avLst>
            </a:prstGeom>
            <a:solidFill>
              <a:srgbClr val="DCC12A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200" kern="0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9" name="椭圆 22"/>
            <p:cNvSpPr/>
            <p:nvPr/>
          </p:nvSpPr>
          <p:spPr>
            <a:xfrm>
              <a:off x="6501909" y="2245622"/>
              <a:ext cx="492024" cy="466040"/>
            </a:xfrm>
            <a:prstGeom prst="ellipse">
              <a:avLst/>
            </a:prstGeom>
            <a:solidFill>
              <a:srgbClr val="EAE7D4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200" kern="0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" name="TextBox 54"/>
            <p:cNvSpPr txBox="1">
              <a:spLocks noChangeArrowheads="1"/>
            </p:cNvSpPr>
            <p:nvPr/>
          </p:nvSpPr>
          <p:spPr bwMode="auto">
            <a:xfrm>
              <a:off x="6611612" y="2222358"/>
              <a:ext cx="246307" cy="691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 algn="ctr" eaLnBrk="1" hangingPunct="1">
                <a:defRPr/>
              </a:pPr>
              <a:endParaRPr lang="zh-CN" altLang="en-US" b="1" kern="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" name="TextBox 75"/>
            <p:cNvSpPr txBox="1"/>
            <p:nvPr/>
          </p:nvSpPr>
          <p:spPr>
            <a:xfrm>
              <a:off x="7099044" y="2291591"/>
              <a:ext cx="1117545" cy="5185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zh-CN" altLang="en-US" sz="1200" b="1" kern="0" dirty="0">
                  <a:ea typeface="微软雅黑" panose="020B0503020204020204" pitchFamily="34" charset="-122"/>
                  <a:sym typeface="Arial" panose="020B0604020202020204" pitchFamily="34" charset="0"/>
                </a:rPr>
                <a:t>增值服务</a:t>
              </a:r>
            </a:p>
          </p:txBody>
        </p:sp>
      </p:grpSp>
      <p:sp>
        <p:nvSpPr>
          <p:cNvPr id="22" name="TextBox 15"/>
          <p:cNvSpPr txBox="1">
            <a:spLocks noChangeArrowheads="1"/>
          </p:cNvSpPr>
          <p:nvPr/>
        </p:nvSpPr>
        <p:spPr bwMode="auto">
          <a:xfrm>
            <a:off x="7170925" y="3561665"/>
            <a:ext cx="180049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zh-CN" altLang="en-US" sz="900" b="1" kern="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流量清洗、漏洞扫描、入侵检测</a:t>
            </a:r>
          </a:p>
        </p:txBody>
      </p:sp>
      <p:sp>
        <p:nvSpPr>
          <p:cNvPr id="23" name="TextBox 15"/>
          <p:cNvSpPr txBox="1">
            <a:spLocks noChangeArrowheads="1"/>
          </p:cNvSpPr>
          <p:nvPr/>
        </p:nvSpPr>
        <p:spPr bwMode="auto">
          <a:xfrm>
            <a:off x="7169104" y="3708971"/>
            <a:ext cx="180690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zh-CN" altLang="en-US" sz="900" b="1" kern="0" dirty="0">
                <a:latin typeface="Arial" panose="020B0604020202020204" pitchFamily="34" charset="0"/>
                <a:ea typeface="微软雅黑" pitchFamily="34" charset="-122"/>
                <a:sym typeface="Arial" panose="020B0604020202020204" pitchFamily="34" charset="0"/>
              </a:rPr>
              <a:t>防火墙、</a:t>
            </a:r>
            <a:r>
              <a:rPr lang="en-US" altLang="zh-CN" sz="900" b="1" kern="0" dirty="0">
                <a:latin typeface="Arial" panose="020B0604020202020204" pitchFamily="34" charset="0"/>
                <a:ea typeface="微软雅黑" pitchFamily="34" charset="-122"/>
                <a:sym typeface="Arial" panose="020B0604020202020204" pitchFamily="34" charset="0"/>
              </a:rPr>
              <a:t>VPN</a:t>
            </a:r>
            <a:r>
              <a:rPr lang="zh-CN" altLang="en-US" sz="900" b="1" kern="0" dirty="0">
                <a:latin typeface="Arial" panose="020B0604020202020204" pitchFamily="34" charset="0"/>
                <a:ea typeface="微软雅黑" pitchFamily="34" charset="-122"/>
                <a:sym typeface="Arial" panose="020B0604020202020204" pitchFamily="34" charset="0"/>
              </a:rPr>
              <a:t>、病毒防护、</a:t>
            </a:r>
            <a:r>
              <a:rPr lang="en-US" altLang="zh-CN" sz="900" b="1" kern="0" dirty="0">
                <a:latin typeface="Arial" panose="020B0604020202020204" pitchFamily="34" charset="0"/>
                <a:ea typeface="微软雅黑" pitchFamily="34" charset="-122"/>
                <a:sym typeface="Arial" panose="020B0604020202020204" pitchFamily="34" charset="0"/>
              </a:rPr>
              <a:t>……</a:t>
            </a:r>
            <a:endParaRPr lang="zh-CN" altLang="en-US" sz="900" b="1" kern="0" dirty="0">
              <a:latin typeface="Arial" panose="020B0604020202020204" pitchFamily="34" charset="0"/>
              <a:ea typeface="微软雅黑" pitchFamily="34" charset="-122"/>
              <a:sym typeface="Arial" panose="020B0604020202020204" pitchFamily="34" charset="0"/>
            </a:endParaRPr>
          </a:p>
        </p:txBody>
      </p:sp>
      <p:sp>
        <p:nvSpPr>
          <p:cNvPr id="24" name="TextBox 15"/>
          <p:cNvSpPr txBox="1">
            <a:spLocks noChangeArrowheads="1"/>
          </p:cNvSpPr>
          <p:nvPr/>
        </p:nvSpPr>
        <p:spPr bwMode="auto">
          <a:xfrm>
            <a:off x="7182125" y="3998237"/>
            <a:ext cx="180049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zh-CN" altLang="en-US" sz="900" b="1" kern="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深度代维、系统监测、流量监测</a:t>
            </a:r>
          </a:p>
        </p:txBody>
      </p:sp>
      <p:sp>
        <p:nvSpPr>
          <p:cNvPr id="25" name="TextBox 174"/>
          <p:cNvSpPr txBox="1"/>
          <p:nvPr/>
        </p:nvSpPr>
        <p:spPr>
          <a:xfrm>
            <a:off x="6507040" y="3616006"/>
            <a:ext cx="8321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900" b="1" kern="0" dirty="0">
                <a:solidFill>
                  <a:srgbClr val="FFC00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网络安全</a:t>
            </a:r>
          </a:p>
        </p:txBody>
      </p:sp>
      <p:sp>
        <p:nvSpPr>
          <p:cNvPr id="26" name="TextBox 175"/>
          <p:cNvSpPr txBox="1"/>
          <p:nvPr/>
        </p:nvSpPr>
        <p:spPr>
          <a:xfrm>
            <a:off x="6507040" y="4009426"/>
            <a:ext cx="8321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900" b="1" kern="0" dirty="0">
                <a:solidFill>
                  <a:srgbClr val="FFC00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运行维护</a:t>
            </a:r>
          </a:p>
        </p:txBody>
      </p:sp>
      <p:sp>
        <p:nvSpPr>
          <p:cNvPr id="27" name="TextBox 176"/>
          <p:cNvSpPr txBox="1"/>
          <p:nvPr/>
        </p:nvSpPr>
        <p:spPr>
          <a:xfrm>
            <a:off x="6507040" y="4345733"/>
            <a:ext cx="8321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900" b="1" kern="0" dirty="0">
                <a:solidFill>
                  <a:srgbClr val="FFC00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应用辅助</a:t>
            </a:r>
          </a:p>
        </p:txBody>
      </p:sp>
      <p:sp>
        <p:nvSpPr>
          <p:cNvPr id="28" name="TextBox 15"/>
          <p:cNvSpPr txBox="1">
            <a:spLocks noChangeArrowheads="1"/>
          </p:cNvSpPr>
          <p:nvPr/>
        </p:nvSpPr>
        <p:spPr bwMode="auto">
          <a:xfrm>
            <a:off x="7179990" y="4343123"/>
            <a:ext cx="170431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en-US" altLang="zh-CN" sz="900" b="1" kern="0" dirty="0">
                <a:latin typeface="Arial" panose="020B0604020202020204" pitchFamily="34" charset="0"/>
                <a:ea typeface="微软雅黑" pitchFamily="34" charset="-122"/>
                <a:sym typeface="Arial" panose="020B0604020202020204" pitchFamily="34" charset="0"/>
              </a:rPr>
              <a:t>CDN</a:t>
            </a:r>
            <a:r>
              <a:rPr lang="zh-CN" altLang="en-US" sz="900" b="1" kern="0" dirty="0">
                <a:latin typeface="Arial" panose="020B0604020202020204" pitchFamily="34" charset="0"/>
                <a:ea typeface="微软雅黑" pitchFamily="34" charset="-122"/>
                <a:sym typeface="Arial" panose="020B0604020202020204" pitchFamily="34" charset="0"/>
              </a:rPr>
              <a:t>、负载均衡、高性能存储</a:t>
            </a:r>
          </a:p>
        </p:txBody>
      </p:sp>
      <p:sp>
        <p:nvSpPr>
          <p:cNvPr id="29" name="TextBox 15"/>
          <p:cNvSpPr txBox="1">
            <a:spLocks noChangeArrowheads="1"/>
          </p:cNvSpPr>
          <p:nvPr/>
        </p:nvSpPr>
        <p:spPr bwMode="auto">
          <a:xfrm>
            <a:off x="7153474" y="4648951"/>
            <a:ext cx="180049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zh-CN" altLang="en-US" sz="900" b="1" kern="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办公配套、服务咨询、星级保障</a:t>
            </a:r>
          </a:p>
        </p:txBody>
      </p:sp>
      <p:sp>
        <p:nvSpPr>
          <p:cNvPr id="30" name="TextBox 184"/>
          <p:cNvSpPr txBox="1"/>
          <p:nvPr/>
        </p:nvSpPr>
        <p:spPr>
          <a:xfrm>
            <a:off x="6507041" y="4647806"/>
            <a:ext cx="8321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900" b="1" kern="0" dirty="0">
                <a:solidFill>
                  <a:srgbClr val="FFC00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综合配套</a:t>
            </a:r>
          </a:p>
        </p:txBody>
      </p:sp>
      <p:sp>
        <p:nvSpPr>
          <p:cNvPr id="31" name="TextBox 185"/>
          <p:cNvSpPr txBox="1"/>
          <p:nvPr/>
        </p:nvSpPr>
        <p:spPr>
          <a:xfrm>
            <a:off x="-102850" y="4390212"/>
            <a:ext cx="150472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900" b="1" dirty="0">
                <a:ea typeface="微软雅黑" panose="020B0503020204020204" pitchFamily="34" charset="-122"/>
                <a:sym typeface="Arial" panose="020B0604020202020204" pitchFamily="34" charset="0"/>
              </a:rPr>
              <a:t>标准化运维管理服务</a:t>
            </a:r>
          </a:p>
        </p:txBody>
      </p:sp>
      <p:pic>
        <p:nvPicPr>
          <p:cNvPr id="32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701" y="3973757"/>
            <a:ext cx="679365" cy="3472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3" name="文本框 178"/>
          <p:cNvSpPr txBox="1">
            <a:spLocks noChangeArrowheads="1"/>
          </p:cNvSpPr>
          <p:nvPr/>
        </p:nvSpPr>
        <p:spPr bwMode="auto">
          <a:xfrm>
            <a:off x="129706" y="544520"/>
            <a:ext cx="2812491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altLang="zh-CN" b="1" kern="0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7</a:t>
            </a:r>
            <a:r>
              <a:rPr lang="zh-CN" altLang="en-US" sz="1051" b="1" kern="0" dirty="0"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zh-CN" altLang="en-US" sz="900" b="1" kern="0" dirty="0">
                <a:latin typeface="微软雅黑" pitchFamily="34" charset="-122"/>
                <a:ea typeface="微软雅黑" pitchFamily="34" charset="-122"/>
              </a:rPr>
              <a:t>集团级数据中心</a:t>
            </a:r>
            <a:r>
              <a:rPr lang="en-US" altLang="zh-CN" sz="900" b="1" kern="0" dirty="0">
                <a:latin typeface="微软雅黑" pitchFamily="34" charset="-122"/>
                <a:ea typeface="微软雅黑" pitchFamily="34" charset="-122"/>
              </a:rPr>
              <a:t>+</a:t>
            </a:r>
            <a:r>
              <a:rPr lang="zh-CN" altLang="en-US" sz="900" b="1" kern="0" dirty="0">
                <a:latin typeface="微软雅黑" pitchFamily="34" charset="-122"/>
                <a:ea typeface="微软雅黑" pitchFamily="34" charset="-122"/>
              </a:rPr>
              <a:t>海外节点</a:t>
            </a:r>
            <a:endParaRPr lang="en-US" altLang="zh-CN" sz="900" b="1" kern="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4" name="文本框 178"/>
          <p:cNvSpPr txBox="1">
            <a:spLocks noChangeArrowheads="1"/>
          </p:cNvSpPr>
          <p:nvPr/>
        </p:nvSpPr>
        <p:spPr bwMode="auto">
          <a:xfrm>
            <a:off x="123525" y="921416"/>
            <a:ext cx="2812491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altLang="zh-CN" b="1" kern="0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31</a:t>
            </a:r>
            <a:r>
              <a:rPr lang="zh-CN" altLang="en-US" sz="1051" b="1" kern="0" dirty="0"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zh-CN" altLang="en-US" sz="900" b="1" kern="0" dirty="0">
                <a:latin typeface="微软雅黑" pitchFamily="34" charset="-122"/>
                <a:ea typeface="微软雅黑" pitchFamily="34" charset="-122"/>
              </a:rPr>
              <a:t>省级数据中心</a:t>
            </a:r>
            <a:endParaRPr lang="en-US" altLang="zh-CN" sz="900" b="1" kern="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5" name="文本框 178"/>
          <p:cNvSpPr txBox="1">
            <a:spLocks noChangeArrowheads="1"/>
          </p:cNvSpPr>
          <p:nvPr/>
        </p:nvSpPr>
        <p:spPr bwMode="auto">
          <a:xfrm>
            <a:off x="1820125" y="921416"/>
            <a:ext cx="2813644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altLang="zh-CN" b="1" kern="0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20T</a:t>
            </a:r>
            <a:r>
              <a:rPr lang="zh-CN" altLang="en-US" sz="1051" b="1" kern="0" dirty="0"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en-US" altLang="zh-CN" sz="900" b="1" kern="0" dirty="0">
                <a:latin typeface="微软雅黑" pitchFamily="34" charset="-122"/>
                <a:ea typeface="微软雅黑" pitchFamily="34" charset="-122"/>
              </a:rPr>
              <a:t>IDC</a:t>
            </a:r>
            <a:r>
              <a:rPr lang="zh-CN" altLang="en-US" sz="900" b="1" kern="0" dirty="0">
                <a:latin typeface="微软雅黑" pitchFamily="34" charset="-122"/>
                <a:ea typeface="微软雅黑" pitchFamily="34" charset="-122"/>
              </a:rPr>
              <a:t>网络总接入带宽</a:t>
            </a:r>
            <a:endParaRPr lang="en-US" altLang="zh-CN" sz="900" b="1" kern="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6" name="图片 147"/>
          <p:cNvPicPr>
            <a:picLocks noChangeAspect="1"/>
          </p:cNvPicPr>
          <p:nvPr/>
        </p:nvPicPr>
        <p:blipFill>
          <a:blip r:embed="rId7" cstate="email">
            <a:grayscl/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8856" y="2622089"/>
            <a:ext cx="206512" cy="10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图片 147"/>
          <p:cNvPicPr>
            <a:picLocks noChangeAspect="1"/>
          </p:cNvPicPr>
          <p:nvPr/>
        </p:nvPicPr>
        <p:blipFill>
          <a:blip r:embed="rId7" cstate="email">
            <a:grayscl/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8927" y="3406608"/>
            <a:ext cx="206512" cy="10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8" name="表格 37"/>
          <p:cNvGraphicFramePr>
            <a:graphicFrameLocks noGrp="1"/>
          </p:cNvGraphicFramePr>
          <p:nvPr>
            <p:extLst/>
          </p:nvPr>
        </p:nvGraphicFramePr>
        <p:xfrm>
          <a:off x="4621090" y="1884967"/>
          <a:ext cx="3857897" cy="11963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63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404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5987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3127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5306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分布区域</a:t>
                      </a:r>
                      <a:endParaRPr lang="zh-CN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1" marB="34291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机房名称</a:t>
                      </a:r>
                      <a:endParaRPr lang="zh-CN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1" marB="34291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装机面积（平方米）</a:t>
                      </a:r>
                      <a:endParaRPr lang="zh-CN" altLang="en-US" sz="900" b="1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1" marB="34291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总机架（个）</a:t>
                      </a:r>
                      <a:endParaRPr lang="zh-CN" altLang="en-US" sz="900" b="1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1" marB="34291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082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星沙</a:t>
                      </a:r>
                      <a:endParaRPr lang="zh-CN" altLang="en-US" sz="900" b="1" i="0" u="none" strike="noStrike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1" marB="34291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星沙二机楼</a:t>
                      </a:r>
                      <a:r>
                        <a:rPr lang="en-US" altLang="zh-CN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zh-CN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楼</a:t>
                      </a:r>
                      <a:r>
                        <a:rPr lang="en-US" altLang="zh-CN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IDC</a:t>
                      </a:r>
                      <a:r>
                        <a:rPr lang="zh-CN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机房</a:t>
                      </a:r>
                      <a:endParaRPr lang="zh-CN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1" marB="34291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1260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1" marB="34291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420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1" marB="34291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082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东片区</a:t>
                      </a:r>
                      <a:endParaRPr lang="zh-CN" altLang="en-US" sz="900" b="1" i="0" u="none" strike="noStrike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1" marB="34291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东片区</a:t>
                      </a:r>
                      <a:r>
                        <a:rPr lang="en-US" altLang="zh-CN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r>
                        <a:rPr lang="zh-CN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楼</a:t>
                      </a:r>
                      <a:r>
                        <a:rPr lang="en-US" altLang="zh-CN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r>
                        <a:rPr lang="zh-CN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楼</a:t>
                      </a:r>
                      <a:endParaRPr lang="zh-CN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1" marB="34291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2560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1" marB="34291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770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1" marB="34291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082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西片区</a:t>
                      </a:r>
                      <a:endParaRPr lang="zh-CN" altLang="en-US" sz="900" b="1" i="0" u="none" strike="noStrike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1" marB="34291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西片区机房</a:t>
                      </a:r>
                      <a:endParaRPr lang="zh-CN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1" marB="34291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8000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1" marB="34291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2000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1" marB="34291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082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云谷</a:t>
                      </a:r>
                      <a:endParaRPr lang="zh-CN" altLang="en-US" sz="900" b="1" i="0" u="none" strike="noStrike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1" marB="34291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云谷机房</a:t>
                      </a:r>
                      <a:endParaRPr lang="zh-CN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1" marB="34291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10000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1" marB="34291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</a:rPr>
                        <a:t>2500</a:t>
                      </a:r>
                      <a:endParaRPr lang="en-US" altLang="zh-CN" sz="9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34291" marB="34291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pSp>
        <p:nvGrpSpPr>
          <p:cNvPr id="39" name="组合 25"/>
          <p:cNvGrpSpPr/>
          <p:nvPr/>
        </p:nvGrpSpPr>
        <p:grpSpPr>
          <a:xfrm>
            <a:off x="4534374" y="3165999"/>
            <a:ext cx="1857228" cy="376026"/>
            <a:chOff x="529640" y="2107690"/>
            <a:chExt cx="2476304" cy="684088"/>
          </a:xfrm>
        </p:grpSpPr>
        <p:sp>
          <p:nvSpPr>
            <p:cNvPr id="40" name="圆角矩形 39"/>
            <p:cNvSpPr/>
            <p:nvPr/>
          </p:nvSpPr>
          <p:spPr>
            <a:xfrm>
              <a:off x="529640" y="2107690"/>
              <a:ext cx="2476304" cy="615940"/>
            </a:xfrm>
            <a:prstGeom prst="roundRect">
              <a:avLst>
                <a:gd name="adj" fmla="val 50000"/>
              </a:avLst>
            </a:prstGeom>
            <a:solidFill>
              <a:srgbClr val="4FA331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200" kern="0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1" name="椭圆 40"/>
            <p:cNvSpPr/>
            <p:nvPr/>
          </p:nvSpPr>
          <p:spPr>
            <a:xfrm>
              <a:off x="714177" y="2182639"/>
              <a:ext cx="492948" cy="466040"/>
            </a:xfrm>
            <a:prstGeom prst="ellipse">
              <a:avLst/>
            </a:prstGeom>
            <a:solidFill>
              <a:srgbClr val="EAE7D4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200" kern="0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2" name="TextBox 54"/>
            <p:cNvSpPr txBox="1">
              <a:spLocks noChangeArrowheads="1"/>
            </p:cNvSpPr>
            <p:nvPr/>
          </p:nvSpPr>
          <p:spPr bwMode="auto">
            <a:xfrm>
              <a:off x="830920" y="2119868"/>
              <a:ext cx="246307" cy="671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 algn="ctr" eaLnBrk="1" hangingPunct="1">
                <a:defRPr/>
              </a:pPr>
              <a:endParaRPr lang="zh-CN" altLang="en-US" b="1" kern="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3" name="TextBox 80"/>
            <p:cNvSpPr txBox="1"/>
            <p:nvPr/>
          </p:nvSpPr>
          <p:spPr>
            <a:xfrm>
              <a:off x="1273804" y="2228094"/>
              <a:ext cx="1117545" cy="50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zh-CN" altLang="en-US" sz="1200" b="1" kern="0" dirty="0">
                  <a:ea typeface="微软雅黑" panose="020B0503020204020204" pitchFamily="34" charset="-122"/>
                  <a:sym typeface="Arial" panose="020B0604020202020204" pitchFamily="34" charset="0"/>
                </a:rPr>
                <a:t>主机托管</a:t>
              </a:r>
            </a:p>
          </p:txBody>
        </p:sp>
      </p:grpSp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63882" y="3565840"/>
            <a:ext cx="1709369" cy="7351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5" name="TextBox 15"/>
          <p:cNvSpPr txBox="1">
            <a:spLocks noChangeArrowheads="1"/>
          </p:cNvSpPr>
          <p:nvPr/>
        </p:nvSpPr>
        <p:spPr bwMode="auto">
          <a:xfrm>
            <a:off x="4693608" y="4438411"/>
            <a:ext cx="131318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zh-CN" altLang="en-US" sz="800" b="1" kern="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多重电力和制冷系统保障</a:t>
            </a:r>
          </a:p>
        </p:txBody>
      </p:sp>
      <p:sp>
        <p:nvSpPr>
          <p:cNvPr id="46" name="TextBox 15"/>
          <p:cNvSpPr txBox="1">
            <a:spLocks noChangeArrowheads="1"/>
          </p:cNvSpPr>
          <p:nvPr/>
        </p:nvSpPr>
        <p:spPr bwMode="auto">
          <a:xfrm>
            <a:off x="4693614" y="4623575"/>
            <a:ext cx="1005403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zh-CN" altLang="en-US" sz="800" b="1" kern="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一流品牌设施选型</a:t>
            </a:r>
          </a:p>
        </p:txBody>
      </p:sp>
      <p:sp>
        <p:nvSpPr>
          <p:cNvPr id="47" name="TextBox 15"/>
          <p:cNvSpPr txBox="1">
            <a:spLocks noChangeArrowheads="1"/>
          </p:cNvSpPr>
          <p:nvPr/>
        </p:nvSpPr>
        <p:spPr bwMode="auto">
          <a:xfrm>
            <a:off x="4693616" y="4792402"/>
            <a:ext cx="902811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zh-CN" altLang="en-US" sz="800" b="1" kern="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高等级安全防护</a:t>
            </a:r>
          </a:p>
        </p:txBody>
      </p:sp>
      <p:sp>
        <p:nvSpPr>
          <p:cNvPr id="48" name="TextBox 15"/>
          <p:cNvSpPr txBox="1">
            <a:spLocks noChangeArrowheads="1"/>
          </p:cNvSpPr>
          <p:nvPr/>
        </p:nvSpPr>
        <p:spPr bwMode="auto">
          <a:xfrm>
            <a:off x="4693608" y="4285919"/>
            <a:ext cx="110799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zh-CN" altLang="en-US" sz="800" b="1" kern="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高度扩展性和定制化</a:t>
            </a:r>
          </a:p>
        </p:txBody>
      </p:sp>
      <p:sp>
        <p:nvSpPr>
          <p:cNvPr id="49" name="文本框 178"/>
          <p:cNvSpPr txBox="1">
            <a:spLocks noChangeArrowheads="1"/>
          </p:cNvSpPr>
          <p:nvPr/>
        </p:nvSpPr>
        <p:spPr bwMode="auto">
          <a:xfrm>
            <a:off x="1807666" y="552114"/>
            <a:ext cx="2813644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altLang="zh-CN" b="1" kern="0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b="1" kern="0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万</a:t>
            </a:r>
            <a:r>
              <a:rPr lang="zh-CN" altLang="en-US" sz="1051" b="1" kern="0" dirty="0"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zh-CN" altLang="en-US" sz="900" b="1" kern="0" dirty="0">
                <a:latin typeface="微软雅黑" pitchFamily="34" charset="-122"/>
                <a:ea typeface="微软雅黑" pitchFamily="34" charset="-122"/>
              </a:rPr>
              <a:t>已投产机柜数</a:t>
            </a:r>
            <a:endParaRPr lang="en-US" altLang="zh-CN" sz="900" b="1" kern="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4447957" y="725676"/>
            <a:ext cx="4311843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23843" algn="just">
              <a:lnSpc>
                <a:spcPct val="150000"/>
              </a:lnSpc>
            </a:pPr>
            <a:r>
              <a:rPr lang="zh-CN" altLang="en-US" sz="900" b="1" dirty="0">
                <a:latin typeface="微软雅黑" pitchFamily="34" charset="-122"/>
                <a:ea typeface="微软雅黑" pitchFamily="34" charset="-122"/>
              </a:rPr>
              <a:t>湖南移动是全国</a:t>
            </a:r>
            <a:r>
              <a:rPr lang="en-US" altLang="zh-CN" sz="900" b="1" dirty="0">
                <a:latin typeface="微软雅黑" pitchFamily="34" charset="-122"/>
                <a:ea typeface="微软雅黑" pitchFamily="34" charset="-122"/>
              </a:rPr>
              <a:t>7</a:t>
            </a:r>
            <a:r>
              <a:rPr lang="zh-CN" altLang="zh-CN" sz="900" b="1" dirty="0">
                <a:latin typeface="微软雅黑" pitchFamily="34" charset="-122"/>
                <a:ea typeface="微软雅黑" pitchFamily="34" charset="-122"/>
              </a:rPr>
              <a:t>大云</a:t>
            </a:r>
            <a:r>
              <a:rPr lang="zh-CN" altLang="en-US" sz="900" b="1" dirty="0">
                <a:latin typeface="微软雅黑" pitchFamily="34" charset="-122"/>
                <a:ea typeface="微软雅黑" pitchFamily="34" charset="-122"/>
              </a:rPr>
              <a:t>网核心</a:t>
            </a:r>
            <a:r>
              <a:rPr lang="zh-CN" altLang="zh-CN" sz="900" b="1" dirty="0">
                <a:latin typeface="微软雅黑" pitchFamily="34" charset="-122"/>
                <a:ea typeface="微软雅黑" pitchFamily="34" charset="-122"/>
              </a:rPr>
              <a:t>节点</a:t>
            </a:r>
            <a:r>
              <a:rPr lang="zh-CN" altLang="en-US" sz="900" b="1" dirty="0">
                <a:latin typeface="微软雅黑" pitchFamily="34" charset="-122"/>
                <a:ea typeface="微软雅黑" pitchFamily="34" charset="-122"/>
              </a:rPr>
              <a:t>之一</a:t>
            </a:r>
            <a:r>
              <a:rPr lang="zh-CN" altLang="zh-CN" sz="900" b="1" dirty="0"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zh-CN" altLang="en-US" sz="900" dirty="0">
                <a:latin typeface="微软雅黑" pitchFamily="34" charset="-122"/>
                <a:ea typeface="微软雅黑" pitchFamily="34" charset="-122"/>
              </a:rPr>
              <a:t>已投产</a:t>
            </a:r>
            <a:r>
              <a:rPr lang="zh-CN" altLang="en-US" sz="900" b="1" dirty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湖南长沙东片区、湖南长沙星沙、湖南长沙西片区、湖南长沙云谷机房</a:t>
            </a:r>
            <a:r>
              <a:rPr lang="zh-CN" altLang="en-US" sz="900" dirty="0">
                <a:latin typeface="微软雅黑" pitchFamily="34" charset="-122"/>
                <a:ea typeface="微软雅黑" pitchFamily="34" charset="-122"/>
              </a:rPr>
              <a:t>，净用地面积约</a:t>
            </a:r>
            <a:r>
              <a:rPr lang="en-US" altLang="zh-CN" sz="9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6000</a:t>
            </a:r>
            <a:r>
              <a:rPr lang="zh-CN" altLang="en-US" sz="9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亩</a:t>
            </a:r>
            <a:r>
              <a:rPr lang="zh-CN" altLang="en-US" sz="900" dirty="0">
                <a:latin typeface="微软雅黑" pitchFamily="34" charset="-122"/>
                <a:ea typeface="微软雅黑" pitchFamily="34" charset="-122"/>
              </a:rPr>
              <a:t>，机房面积约</a:t>
            </a:r>
            <a:r>
              <a:rPr lang="en-US" altLang="zh-CN" sz="9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30</a:t>
            </a:r>
            <a:r>
              <a:rPr lang="zh-CN" altLang="en-US" sz="9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万平方米</a:t>
            </a:r>
            <a:r>
              <a:rPr lang="zh-CN" altLang="en-US" sz="900" dirty="0">
                <a:latin typeface="微软雅黑" pitchFamily="34" charset="-122"/>
                <a:ea typeface="微软雅黑" pitchFamily="34" charset="-122"/>
              </a:rPr>
              <a:t>，拥有</a:t>
            </a:r>
            <a:r>
              <a:rPr lang="zh-CN" altLang="en-US" sz="900" b="1" dirty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百万级云主机</a:t>
            </a:r>
            <a:r>
              <a:rPr lang="zh-CN" altLang="en-US" sz="900" dirty="0">
                <a:latin typeface="微软雅黑" pitchFamily="34" charset="-122"/>
                <a:ea typeface="微软雅黑" pitchFamily="34" charset="-122"/>
              </a:rPr>
              <a:t>及海量云存储，超过</a:t>
            </a:r>
            <a:r>
              <a:rPr lang="en-US" altLang="zh-CN" sz="9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5000</a:t>
            </a:r>
            <a:r>
              <a:rPr lang="zh-CN" altLang="en-US" sz="9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机架</a:t>
            </a:r>
            <a:r>
              <a:rPr lang="zh-CN" altLang="en-US" sz="900" dirty="0">
                <a:latin typeface="微软雅黑" pitchFamily="34" charset="-122"/>
                <a:ea typeface="微软雅黑" pitchFamily="34" charset="-122"/>
              </a:rPr>
              <a:t>和</a:t>
            </a:r>
            <a:r>
              <a:rPr lang="en-US" altLang="zh-CN" sz="9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8000G</a:t>
            </a:r>
            <a:r>
              <a:rPr lang="zh-CN" altLang="en-US" sz="900" b="1" dirty="0">
                <a:latin typeface="微软雅黑" pitchFamily="34" charset="-122"/>
                <a:ea typeface="微软雅黑" pitchFamily="34" charset="-122"/>
              </a:rPr>
              <a:t>出口带宽</a:t>
            </a:r>
            <a:r>
              <a:rPr lang="zh-CN" altLang="en-US" sz="900" dirty="0">
                <a:latin typeface="微软雅黑" pitchFamily="34" charset="-122"/>
                <a:ea typeface="微软雅黑" pitchFamily="34" charset="-122"/>
              </a:rPr>
              <a:t>，目前</a:t>
            </a:r>
            <a:r>
              <a:rPr lang="zh-CN" altLang="en-US" sz="900" b="1" dirty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腾讯、阿里巴巴、百度、搜狐、爱奇艺、金山、湖南省政府政务云、财富证券、全国医疗云</a:t>
            </a:r>
            <a:r>
              <a:rPr lang="zh-CN" altLang="en-US" sz="900" dirty="0">
                <a:latin typeface="微软雅黑" pitchFamily="34" charset="-122"/>
                <a:ea typeface="微软雅黑" pitchFamily="34" charset="-122"/>
              </a:rPr>
              <a:t>等大型客户都已入驻湖南移动</a:t>
            </a:r>
            <a:r>
              <a:rPr lang="en-US" altLang="zh-CN" sz="900" dirty="0">
                <a:latin typeface="微软雅黑" pitchFamily="34" charset="-122"/>
                <a:ea typeface="微软雅黑" pitchFamily="34" charset="-122"/>
              </a:rPr>
              <a:t>IDC</a:t>
            </a:r>
            <a:r>
              <a:rPr lang="zh-CN" altLang="en-US" sz="900" dirty="0">
                <a:latin typeface="微软雅黑" pitchFamily="34" charset="-122"/>
                <a:ea typeface="微软雅黑" pitchFamily="34" charset="-122"/>
              </a:rPr>
              <a:t>机房。</a:t>
            </a:r>
          </a:p>
        </p:txBody>
      </p:sp>
      <p:grpSp>
        <p:nvGrpSpPr>
          <p:cNvPr id="51" name="组合 187"/>
          <p:cNvGrpSpPr/>
          <p:nvPr/>
        </p:nvGrpSpPr>
        <p:grpSpPr>
          <a:xfrm>
            <a:off x="237397" y="1334727"/>
            <a:ext cx="3732601" cy="2474636"/>
            <a:chOff x="1436871" y="1001892"/>
            <a:chExt cx="6484664" cy="4925637"/>
          </a:xfrm>
        </p:grpSpPr>
        <p:grpSp>
          <p:nvGrpSpPr>
            <p:cNvPr id="52" name="组合 181"/>
            <p:cNvGrpSpPr/>
            <p:nvPr/>
          </p:nvGrpSpPr>
          <p:grpSpPr>
            <a:xfrm>
              <a:off x="1436871" y="1001892"/>
              <a:ext cx="6484664" cy="4925637"/>
              <a:chOff x="1229210" y="1521862"/>
              <a:chExt cx="6484664" cy="4925637"/>
            </a:xfrm>
            <a:solidFill>
              <a:srgbClr val="92D050"/>
            </a:solidFill>
          </p:grpSpPr>
          <p:grpSp>
            <p:nvGrpSpPr>
              <p:cNvPr id="153" name="组合 35"/>
              <p:cNvGrpSpPr/>
              <p:nvPr/>
            </p:nvGrpSpPr>
            <p:grpSpPr>
              <a:xfrm>
                <a:off x="4484835" y="4783456"/>
                <a:ext cx="2059354" cy="1664043"/>
                <a:chOff x="2383626" y="5338021"/>
                <a:chExt cx="1456734" cy="1254897"/>
              </a:xfrm>
              <a:grpFill/>
            </p:grpSpPr>
            <p:sp>
              <p:nvSpPr>
                <p:cNvPr id="187" name="Freeform 44"/>
                <p:cNvSpPr>
                  <a:spLocks/>
                </p:cNvSpPr>
                <p:nvPr/>
              </p:nvSpPr>
              <p:spPr bwMode="auto">
                <a:xfrm rot="252837">
                  <a:off x="2710827" y="6389828"/>
                  <a:ext cx="244461" cy="203090"/>
                </a:xfrm>
                <a:custGeom>
                  <a:avLst/>
                  <a:gdLst/>
                  <a:ahLst/>
                  <a:cxnLst>
                    <a:cxn ang="0">
                      <a:pos x="50" y="125"/>
                    </a:cxn>
                    <a:cxn ang="0">
                      <a:pos x="4" y="103"/>
                    </a:cxn>
                    <a:cxn ang="0">
                      <a:pos x="6" y="49"/>
                    </a:cxn>
                    <a:cxn ang="0">
                      <a:pos x="26" y="41"/>
                    </a:cxn>
                    <a:cxn ang="0">
                      <a:pos x="27" y="20"/>
                    </a:cxn>
                    <a:cxn ang="0">
                      <a:pos x="52" y="19"/>
                    </a:cxn>
                    <a:cxn ang="0">
                      <a:pos x="80" y="3"/>
                    </a:cxn>
                    <a:cxn ang="0">
                      <a:pos x="133" y="0"/>
                    </a:cxn>
                    <a:cxn ang="0">
                      <a:pos x="151" y="18"/>
                    </a:cxn>
                    <a:cxn ang="0">
                      <a:pos x="151" y="29"/>
                    </a:cxn>
                    <a:cxn ang="0">
                      <a:pos x="146" y="38"/>
                    </a:cxn>
                    <a:cxn ang="0">
                      <a:pos x="123" y="75"/>
                    </a:cxn>
                    <a:cxn ang="0">
                      <a:pos x="114" y="93"/>
                    </a:cxn>
                    <a:cxn ang="0">
                      <a:pos x="66" y="122"/>
                    </a:cxn>
                    <a:cxn ang="0">
                      <a:pos x="50" y="125"/>
                    </a:cxn>
                  </a:cxnLst>
                  <a:rect l="0" t="0" r="r" b="b"/>
                  <a:pathLst>
                    <a:path w="151" h="125">
                      <a:moveTo>
                        <a:pt x="50" y="125"/>
                      </a:moveTo>
                      <a:cubicBezTo>
                        <a:pt x="30" y="116"/>
                        <a:pt x="13" y="115"/>
                        <a:pt x="4" y="103"/>
                      </a:cubicBezTo>
                      <a:cubicBezTo>
                        <a:pt x="0" y="87"/>
                        <a:pt x="0" y="61"/>
                        <a:pt x="6" y="49"/>
                      </a:cubicBezTo>
                      <a:cubicBezTo>
                        <a:pt x="10" y="47"/>
                        <a:pt x="20" y="45"/>
                        <a:pt x="26" y="41"/>
                      </a:cubicBezTo>
                      <a:cubicBezTo>
                        <a:pt x="26" y="34"/>
                        <a:pt x="27" y="27"/>
                        <a:pt x="27" y="20"/>
                      </a:cubicBezTo>
                      <a:cubicBezTo>
                        <a:pt x="34" y="13"/>
                        <a:pt x="40" y="21"/>
                        <a:pt x="52" y="19"/>
                      </a:cubicBezTo>
                      <a:cubicBezTo>
                        <a:pt x="62" y="13"/>
                        <a:pt x="71" y="8"/>
                        <a:pt x="80" y="3"/>
                      </a:cubicBezTo>
                      <a:cubicBezTo>
                        <a:pt x="98" y="2"/>
                        <a:pt x="115" y="1"/>
                        <a:pt x="133" y="0"/>
                      </a:cubicBezTo>
                      <a:cubicBezTo>
                        <a:pt x="136" y="2"/>
                        <a:pt x="146" y="8"/>
                        <a:pt x="151" y="18"/>
                      </a:cubicBezTo>
                      <a:cubicBezTo>
                        <a:pt x="151" y="21"/>
                        <a:pt x="151" y="25"/>
                        <a:pt x="151" y="29"/>
                      </a:cubicBezTo>
                      <a:cubicBezTo>
                        <a:pt x="149" y="32"/>
                        <a:pt x="147" y="35"/>
                        <a:pt x="146" y="38"/>
                      </a:cubicBezTo>
                      <a:cubicBezTo>
                        <a:pt x="138" y="50"/>
                        <a:pt x="129" y="61"/>
                        <a:pt x="123" y="75"/>
                      </a:cubicBezTo>
                      <a:cubicBezTo>
                        <a:pt x="122" y="80"/>
                        <a:pt x="120" y="87"/>
                        <a:pt x="114" y="93"/>
                      </a:cubicBezTo>
                      <a:cubicBezTo>
                        <a:pt x="97" y="101"/>
                        <a:pt x="80" y="114"/>
                        <a:pt x="66" y="122"/>
                      </a:cubicBezTo>
                      <a:cubicBezTo>
                        <a:pt x="61" y="123"/>
                        <a:pt x="56" y="124"/>
                        <a:pt x="50" y="125"/>
                      </a:cubicBezTo>
                      <a:close/>
                    </a:path>
                  </a:pathLst>
                </a:cu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1051" kern="0" noProof="1">
                    <a:latin typeface="Helvetica"/>
                  </a:endParaRPr>
                </a:p>
              </p:txBody>
            </p:sp>
            <p:sp>
              <p:nvSpPr>
                <p:cNvPr id="188" name="Freeform 47"/>
                <p:cNvSpPr>
                  <a:spLocks/>
                </p:cNvSpPr>
                <p:nvPr/>
              </p:nvSpPr>
              <p:spPr bwMode="auto">
                <a:xfrm rot="252837">
                  <a:off x="2838698" y="5847001"/>
                  <a:ext cx="712070" cy="545335"/>
                </a:xfrm>
                <a:custGeom>
                  <a:avLst/>
                  <a:gdLst/>
                  <a:ahLst/>
                  <a:cxnLst>
                    <a:cxn ang="0">
                      <a:pos x="30" y="337"/>
                    </a:cxn>
                    <a:cxn ang="0">
                      <a:pos x="15" y="313"/>
                    </a:cxn>
                    <a:cxn ang="0">
                      <a:pos x="0" y="291"/>
                    </a:cxn>
                    <a:cxn ang="0">
                      <a:pos x="10" y="268"/>
                    </a:cxn>
                    <a:cxn ang="0">
                      <a:pos x="37" y="222"/>
                    </a:cxn>
                    <a:cxn ang="0">
                      <a:pos x="70" y="191"/>
                    </a:cxn>
                    <a:cxn ang="0">
                      <a:pos x="103" y="154"/>
                    </a:cxn>
                    <a:cxn ang="0">
                      <a:pos x="119" y="129"/>
                    </a:cxn>
                    <a:cxn ang="0">
                      <a:pos x="139" y="92"/>
                    </a:cxn>
                    <a:cxn ang="0">
                      <a:pos x="137" y="60"/>
                    </a:cxn>
                    <a:cxn ang="0">
                      <a:pos x="147" y="34"/>
                    </a:cxn>
                    <a:cxn ang="0">
                      <a:pos x="156" y="20"/>
                    </a:cxn>
                    <a:cxn ang="0">
                      <a:pos x="167" y="20"/>
                    </a:cxn>
                    <a:cxn ang="0">
                      <a:pos x="186" y="38"/>
                    </a:cxn>
                    <a:cxn ang="0">
                      <a:pos x="197" y="38"/>
                    </a:cxn>
                    <a:cxn ang="0">
                      <a:pos x="201" y="18"/>
                    </a:cxn>
                    <a:cxn ang="0">
                      <a:pos x="190" y="6"/>
                    </a:cxn>
                    <a:cxn ang="0">
                      <a:pos x="193" y="4"/>
                    </a:cxn>
                    <a:cxn ang="0">
                      <a:pos x="248" y="4"/>
                    </a:cxn>
                    <a:cxn ang="0">
                      <a:pos x="284" y="0"/>
                    </a:cxn>
                    <a:cxn ang="0">
                      <a:pos x="290" y="0"/>
                    </a:cxn>
                    <a:cxn ang="0">
                      <a:pos x="290" y="11"/>
                    </a:cxn>
                    <a:cxn ang="0">
                      <a:pos x="267" y="38"/>
                    </a:cxn>
                    <a:cxn ang="0">
                      <a:pos x="294" y="55"/>
                    </a:cxn>
                    <a:cxn ang="0">
                      <a:pos x="325" y="40"/>
                    </a:cxn>
                    <a:cxn ang="0">
                      <a:pos x="336" y="40"/>
                    </a:cxn>
                    <a:cxn ang="0">
                      <a:pos x="343" y="47"/>
                    </a:cxn>
                    <a:cxn ang="0">
                      <a:pos x="398" y="31"/>
                    </a:cxn>
                    <a:cxn ang="0">
                      <a:pos x="414" y="51"/>
                    </a:cxn>
                    <a:cxn ang="0">
                      <a:pos x="439" y="85"/>
                    </a:cxn>
                    <a:cxn ang="0">
                      <a:pos x="439" y="94"/>
                    </a:cxn>
                    <a:cxn ang="0">
                      <a:pos x="421" y="98"/>
                    </a:cxn>
                    <a:cxn ang="0">
                      <a:pos x="408" y="126"/>
                    </a:cxn>
                    <a:cxn ang="0">
                      <a:pos x="408" y="129"/>
                    </a:cxn>
                    <a:cxn ang="0">
                      <a:pos x="355" y="158"/>
                    </a:cxn>
                    <a:cxn ang="0">
                      <a:pos x="347" y="167"/>
                    </a:cxn>
                    <a:cxn ang="0">
                      <a:pos x="337" y="162"/>
                    </a:cxn>
                    <a:cxn ang="0">
                      <a:pos x="326" y="162"/>
                    </a:cxn>
                    <a:cxn ang="0">
                      <a:pos x="320" y="171"/>
                    </a:cxn>
                    <a:cxn ang="0">
                      <a:pos x="312" y="171"/>
                    </a:cxn>
                    <a:cxn ang="0">
                      <a:pos x="295" y="165"/>
                    </a:cxn>
                    <a:cxn ang="0">
                      <a:pos x="295" y="178"/>
                    </a:cxn>
                    <a:cxn ang="0">
                      <a:pos x="277" y="194"/>
                    </a:cxn>
                    <a:cxn ang="0">
                      <a:pos x="262" y="183"/>
                    </a:cxn>
                    <a:cxn ang="0">
                      <a:pos x="259" y="182"/>
                    </a:cxn>
                    <a:cxn ang="0">
                      <a:pos x="244" y="169"/>
                    </a:cxn>
                    <a:cxn ang="0">
                      <a:pos x="235" y="169"/>
                    </a:cxn>
                    <a:cxn ang="0">
                      <a:pos x="229" y="185"/>
                    </a:cxn>
                    <a:cxn ang="0">
                      <a:pos x="217" y="202"/>
                    </a:cxn>
                    <a:cxn ang="0">
                      <a:pos x="196" y="221"/>
                    </a:cxn>
                    <a:cxn ang="0">
                      <a:pos x="183" y="224"/>
                    </a:cxn>
                    <a:cxn ang="0">
                      <a:pos x="171" y="234"/>
                    </a:cxn>
                    <a:cxn ang="0">
                      <a:pos x="146" y="239"/>
                    </a:cxn>
                    <a:cxn ang="0">
                      <a:pos x="143" y="246"/>
                    </a:cxn>
                    <a:cxn ang="0">
                      <a:pos x="136" y="246"/>
                    </a:cxn>
                    <a:cxn ang="0">
                      <a:pos x="111" y="247"/>
                    </a:cxn>
                    <a:cxn ang="0">
                      <a:pos x="78" y="259"/>
                    </a:cxn>
                    <a:cxn ang="0">
                      <a:pos x="44" y="272"/>
                    </a:cxn>
                    <a:cxn ang="0">
                      <a:pos x="43" y="286"/>
                    </a:cxn>
                    <a:cxn ang="0">
                      <a:pos x="29" y="304"/>
                    </a:cxn>
                    <a:cxn ang="0">
                      <a:pos x="48" y="330"/>
                    </a:cxn>
                    <a:cxn ang="0">
                      <a:pos x="30" y="337"/>
                    </a:cxn>
                  </a:cxnLst>
                  <a:rect l="0" t="0" r="r" b="b"/>
                  <a:pathLst>
                    <a:path w="439" h="337">
                      <a:moveTo>
                        <a:pt x="30" y="337"/>
                      </a:moveTo>
                      <a:cubicBezTo>
                        <a:pt x="17" y="329"/>
                        <a:pt x="18" y="321"/>
                        <a:pt x="15" y="313"/>
                      </a:cubicBezTo>
                      <a:cubicBezTo>
                        <a:pt x="10" y="306"/>
                        <a:pt x="5" y="298"/>
                        <a:pt x="0" y="291"/>
                      </a:cubicBezTo>
                      <a:cubicBezTo>
                        <a:pt x="0" y="273"/>
                        <a:pt x="0" y="276"/>
                        <a:pt x="10" y="268"/>
                      </a:cubicBezTo>
                      <a:cubicBezTo>
                        <a:pt x="13" y="241"/>
                        <a:pt x="15" y="238"/>
                        <a:pt x="37" y="222"/>
                      </a:cubicBezTo>
                      <a:cubicBezTo>
                        <a:pt x="47" y="209"/>
                        <a:pt x="56" y="201"/>
                        <a:pt x="70" y="191"/>
                      </a:cubicBezTo>
                      <a:cubicBezTo>
                        <a:pt x="81" y="177"/>
                        <a:pt x="90" y="166"/>
                        <a:pt x="103" y="154"/>
                      </a:cubicBezTo>
                      <a:cubicBezTo>
                        <a:pt x="114" y="148"/>
                        <a:pt x="116" y="139"/>
                        <a:pt x="119" y="129"/>
                      </a:cubicBezTo>
                      <a:cubicBezTo>
                        <a:pt x="119" y="102"/>
                        <a:pt x="126" y="108"/>
                        <a:pt x="139" y="92"/>
                      </a:cubicBezTo>
                      <a:cubicBezTo>
                        <a:pt x="138" y="81"/>
                        <a:pt x="137" y="70"/>
                        <a:pt x="137" y="60"/>
                      </a:cubicBezTo>
                      <a:cubicBezTo>
                        <a:pt x="146" y="51"/>
                        <a:pt x="146" y="43"/>
                        <a:pt x="147" y="34"/>
                      </a:cubicBezTo>
                      <a:cubicBezTo>
                        <a:pt x="150" y="29"/>
                        <a:pt x="153" y="24"/>
                        <a:pt x="156" y="20"/>
                      </a:cubicBezTo>
                      <a:cubicBezTo>
                        <a:pt x="159" y="20"/>
                        <a:pt x="163" y="20"/>
                        <a:pt x="167" y="20"/>
                      </a:cubicBezTo>
                      <a:cubicBezTo>
                        <a:pt x="173" y="26"/>
                        <a:pt x="179" y="32"/>
                        <a:pt x="186" y="38"/>
                      </a:cubicBezTo>
                      <a:cubicBezTo>
                        <a:pt x="189" y="38"/>
                        <a:pt x="193" y="38"/>
                        <a:pt x="197" y="38"/>
                      </a:cubicBezTo>
                      <a:cubicBezTo>
                        <a:pt x="202" y="33"/>
                        <a:pt x="201" y="20"/>
                        <a:pt x="201" y="18"/>
                      </a:cubicBezTo>
                      <a:cubicBezTo>
                        <a:pt x="198" y="14"/>
                        <a:pt x="194" y="10"/>
                        <a:pt x="190" y="6"/>
                      </a:cubicBezTo>
                      <a:cubicBezTo>
                        <a:pt x="191" y="5"/>
                        <a:pt x="192" y="4"/>
                        <a:pt x="193" y="4"/>
                      </a:cubicBezTo>
                      <a:cubicBezTo>
                        <a:pt x="211" y="4"/>
                        <a:pt x="229" y="4"/>
                        <a:pt x="248" y="4"/>
                      </a:cubicBezTo>
                      <a:cubicBezTo>
                        <a:pt x="254" y="7"/>
                        <a:pt x="274" y="7"/>
                        <a:pt x="284" y="0"/>
                      </a:cubicBezTo>
                      <a:cubicBezTo>
                        <a:pt x="285" y="0"/>
                        <a:pt x="288" y="0"/>
                        <a:pt x="290" y="0"/>
                      </a:cubicBezTo>
                      <a:cubicBezTo>
                        <a:pt x="290" y="3"/>
                        <a:pt x="290" y="7"/>
                        <a:pt x="290" y="11"/>
                      </a:cubicBezTo>
                      <a:cubicBezTo>
                        <a:pt x="282" y="20"/>
                        <a:pt x="275" y="29"/>
                        <a:pt x="267" y="38"/>
                      </a:cubicBezTo>
                      <a:cubicBezTo>
                        <a:pt x="268" y="52"/>
                        <a:pt x="271" y="55"/>
                        <a:pt x="294" y="55"/>
                      </a:cubicBezTo>
                      <a:cubicBezTo>
                        <a:pt x="304" y="50"/>
                        <a:pt x="315" y="45"/>
                        <a:pt x="325" y="40"/>
                      </a:cubicBezTo>
                      <a:cubicBezTo>
                        <a:pt x="329" y="40"/>
                        <a:pt x="333" y="40"/>
                        <a:pt x="336" y="40"/>
                      </a:cubicBezTo>
                      <a:cubicBezTo>
                        <a:pt x="338" y="42"/>
                        <a:pt x="340" y="45"/>
                        <a:pt x="343" y="47"/>
                      </a:cubicBezTo>
                      <a:cubicBezTo>
                        <a:pt x="362" y="47"/>
                        <a:pt x="371" y="22"/>
                        <a:pt x="398" y="31"/>
                      </a:cubicBezTo>
                      <a:cubicBezTo>
                        <a:pt x="403" y="37"/>
                        <a:pt x="409" y="44"/>
                        <a:pt x="414" y="51"/>
                      </a:cubicBezTo>
                      <a:cubicBezTo>
                        <a:pt x="423" y="62"/>
                        <a:pt x="431" y="73"/>
                        <a:pt x="439" y="85"/>
                      </a:cubicBezTo>
                      <a:cubicBezTo>
                        <a:pt x="439" y="88"/>
                        <a:pt x="439" y="90"/>
                        <a:pt x="439" y="94"/>
                      </a:cubicBezTo>
                      <a:cubicBezTo>
                        <a:pt x="429" y="94"/>
                        <a:pt x="428" y="95"/>
                        <a:pt x="421" y="98"/>
                      </a:cubicBezTo>
                      <a:cubicBezTo>
                        <a:pt x="415" y="107"/>
                        <a:pt x="397" y="110"/>
                        <a:pt x="408" y="126"/>
                      </a:cubicBezTo>
                      <a:cubicBezTo>
                        <a:pt x="408" y="126"/>
                        <a:pt x="408" y="128"/>
                        <a:pt x="408" y="129"/>
                      </a:cubicBezTo>
                      <a:cubicBezTo>
                        <a:pt x="390" y="136"/>
                        <a:pt x="371" y="151"/>
                        <a:pt x="355" y="158"/>
                      </a:cubicBezTo>
                      <a:cubicBezTo>
                        <a:pt x="353" y="161"/>
                        <a:pt x="350" y="164"/>
                        <a:pt x="347" y="167"/>
                      </a:cubicBezTo>
                      <a:cubicBezTo>
                        <a:pt x="341" y="167"/>
                        <a:pt x="338" y="165"/>
                        <a:pt x="337" y="162"/>
                      </a:cubicBezTo>
                      <a:cubicBezTo>
                        <a:pt x="333" y="162"/>
                        <a:pt x="330" y="162"/>
                        <a:pt x="326" y="162"/>
                      </a:cubicBezTo>
                      <a:cubicBezTo>
                        <a:pt x="324" y="165"/>
                        <a:pt x="321" y="168"/>
                        <a:pt x="320" y="171"/>
                      </a:cubicBezTo>
                      <a:cubicBezTo>
                        <a:pt x="317" y="171"/>
                        <a:pt x="314" y="171"/>
                        <a:pt x="312" y="171"/>
                      </a:cubicBezTo>
                      <a:cubicBezTo>
                        <a:pt x="305" y="160"/>
                        <a:pt x="300" y="164"/>
                        <a:pt x="295" y="165"/>
                      </a:cubicBezTo>
                      <a:cubicBezTo>
                        <a:pt x="295" y="169"/>
                        <a:pt x="295" y="174"/>
                        <a:pt x="295" y="178"/>
                      </a:cubicBezTo>
                      <a:cubicBezTo>
                        <a:pt x="286" y="187"/>
                        <a:pt x="281" y="178"/>
                        <a:pt x="277" y="194"/>
                      </a:cubicBezTo>
                      <a:cubicBezTo>
                        <a:pt x="264" y="194"/>
                        <a:pt x="266" y="189"/>
                        <a:pt x="262" y="183"/>
                      </a:cubicBezTo>
                      <a:cubicBezTo>
                        <a:pt x="261" y="182"/>
                        <a:pt x="259" y="182"/>
                        <a:pt x="259" y="182"/>
                      </a:cubicBezTo>
                      <a:cubicBezTo>
                        <a:pt x="254" y="178"/>
                        <a:pt x="249" y="173"/>
                        <a:pt x="244" y="169"/>
                      </a:cubicBezTo>
                      <a:cubicBezTo>
                        <a:pt x="241" y="169"/>
                        <a:pt x="238" y="169"/>
                        <a:pt x="235" y="169"/>
                      </a:cubicBezTo>
                      <a:cubicBezTo>
                        <a:pt x="231" y="175"/>
                        <a:pt x="231" y="177"/>
                        <a:pt x="229" y="185"/>
                      </a:cubicBezTo>
                      <a:cubicBezTo>
                        <a:pt x="225" y="191"/>
                        <a:pt x="221" y="197"/>
                        <a:pt x="217" y="202"/>
                      </a:cubicBezTo>
                      <a:cubicBezTo>
                        <a:pt x="204" y="209"/>
                        <a:pt x="203" y="209"/>
                        <a:pt x="196" y="221"/>
                      </a:cubicBezTo>
                      <a:cubicBezTo>
                        <a:pt x="192" y="221"/>
                        <a:pt x="188" y="222"/>
                        <a:pt x="183" y="224"/>
                      </a:cubicBezTo>
                      <a:cubicBezTo>
                        <a:pt x="179" y="227"/>
                        <a:pt x="175" y="231"/>
                        <a:pt x="171" y="234"/>
                      </a:cubicBezTo>
                      <a:cubicBezTo>
                        <a:pt x="156" y="234"/>
                        <a:pt x="153" y="235"/>
                        <a:pt x="146" y="239"/>
                      </a:cubicBezTo>
                      <a:cubicBezTo>
                        <a:pt x="145" y="241"/>
                        <a:pt x="144" y="244"/>
                        <a:pt x="143" y="246"/>
                      </a:cubicBezTo>
                      <a:cubicBezTo>
                        <a:pt x="140" y="246"/>
                        <a:pt x="138" y="246"/>
                        <a:pt x="136" y="246"/>
                      </a:cubicBezTo>
                      <a:cubicBezTo>
                        <a:pt x="122" y="239"/>
                        <a:pt x="121" y="242"/>
                        <a:pt x="111" y="247"/>
                      </a:cubicBezTo>
                      <a:cubicBezTo>
                        <a:pt x="100" y="251"/>
                        <a:pt x="89" y="255"/>
                        <a:pt x="78" y="259"/>
                      </a:cubicBezTo>
                      <a:cubicBezTo>
                        <a:pt x="61" y="260"/>
                        <a:pt x="54" y="261"/>
                        <a:pt x="44" y="272"/>
                      </a:cubicBezTo>
                      <a:cubicBezTo>
                        <a:pt x="43" y="276"/>
                        <a:pt x="43" y="281"/>
                        <a:pt x="43" y="286"/>
                      </a:cubicBezTo>
                      <a:cubicBezTo>
                        <a:pt x="30" y="290"/>
                        <a:pt x="29" y="290"/>
                        <a:pt x="29" y="304"/>
                      </a:cubicBezTo>
                      <a:cubicBezTo>
                        <a:pt x="33" y="307"/>
                        <a:pt x="48" y="317"/>
                        <a:pt x="48" y="330"/>
                      </a:cubicBezTo>
                      <a:cubicBezTo>
                        <a:pt x="42" y="336"/>
                        <a:pt x="34" y="337"/>
                        <a:pt x="30" y="337"/>
                      </a:cubicBezTo>
                      <a:close/>
                    </a:path>
                  </a:pathLst>
                </a:cu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1051" kern="0" noProof="1">
                    <a:latin typeface="Helvetica"/>
                  </a:endParaRPr>
                </a:p>
              </p:txBody>
            </p:sp>
            <p:sp>
              <p:nvSpPr>
                <p:cNvPr id="189" name="Freeform 49"/>
                <p:cNvSpPr>
                  <a:spLocks/>
                </p:cNvSpPr>
                <p:nvPr/>
              </p:nvSpPr>
              <p:spPr bwMode="auto">
                <a:xfrm rot="252837">
                  <a:off x="2383626" y="5739187"/>
                  <a:ext cx="679475" cy="507725"/>
                </a:xfrm>
                <a:custGeom>
                  <a:avLst/>
                  <a:gdLst/>
                  <a:ahLst/>
                  <a:cxnLst>
                    <a:cxn ang="0">
                      <a:pos x="252" y="303"/>
                    </a:cxn>
                    <a:cxn ang="0">
                      <a:pos x="240" y="297"/>
                    </a:cxn>
                    <a:cxn ang="0">
                      <a:pos x="218" y="300"/>
                    </a:cxn>
                    <a:cxn ang="0">
                      <a:pos x="157" y="298"/>
                    </a:cxn>
                    <a:cxn ang="0">
                      <a:pos x="122" y="279"/>
                    </a:cxn>
                    <a:cxn ang="0">
                      <a:pos x="114" y="269"/>
                    </a:cxn>
                    <a:cxn ang="0">
                      <a:pos x="119" y="227"/>
                    </a:cxn>
                    <a:cxn ang="0">
                      <a:pos x="105" y="216"/>
                    </a:cxn>
                    <a:cxn ang="0">
                      <a:pos x="46" y="207"/>
                    </a:cxn>
                    <a:cxn ang="0">
                      <a:pos x="58" y="191"/>
                    </a:cxn>
                    <a:cxn ang="0">
                      <a:pos x="79" y="147"/>
                    </a:cxn>
                    <a:cxn ang="0">
                      <a:pos x="10" y="125"/>
                    </a:cxn>
                    <a:cxn ang="0">
                      <a:pos x="34" y="86"/>
                    </a:cxn>
                    <a:cxn ang="0">
                      <a:pos x="66" y="106"/>
                    </a:cxn>
                    <a:cxn ang="0">
                      <a:pos x="134" y="67"/>
                    </a:cxn>
                    <a:cxn ang="0">
                      <a:pos x="148" y="54"/>
                    </a:cxn>
                    <a:cxn ang="0">
                      <a:pos x="181" y="75"/>
                    </a:cxn>
                    <a:cxn ang="0">
                      <a:pos x="215" y="68"/>
                    </a:cxn>
                    <a:cxn ang="0">
                      <a:pos x="252" y="41"/>
                    </a:cxn>
                    <a:cxn ang="0">
                      <a:pos x="309" y="21"/>
                    </a:cxn>
                    <a:cxn ang="0">
                      <a:pos x="366" y="21"/>
                    </a:cxn>
                    <a:cxn ang="0">
                      <a:pos x="358" y="62"/>
                    </a:cxn>
                    <a:cxn ang="0">
                      <a:pos x="376" y="80"/>
                    </a:cxn>
                    <a:cxn ang="0">
                      <a:pos x="387" y="104"/>
                    </a:cxn>
                    <a:cxn ang="0">
                      <a:pos x="419" y="134"/>
                    </a:cxn>
                    <a:cxn ang="0">
                      <a:pos x="402" y="149"/>
                    </a:cxn>
                    <a:cxn ang="0">
                      <a:pos x="392" y="190"/>
                    </a:cxn>
                    <a:cxn ang="0">
                      <a:pos x="346" y="236"/>
                    </a:cxn>
                    <a:cxn ang="0">
                      <a:pos x="320" y="260"/>
                    </a:cxn>
                    <a:cxn ang="0">
                      <a:pos x="317" y="263"/>
                    </a:cxn>
                    <a:cxn ang="0">
                      <a:pos x="299" y="280"/>
                    </a:cxn>
                    <a:cxn ang="0">
                      <a:pos x="261" y="313"/>
                    </a:cxn>
                  </a:cxnLst>
                  <a:rect l="0" t="0" r="r" b="b"/>
                  <a:pathLst>
                    <a:path w="419" h="313">
                      <a:moveTo>
                        <a:pt x="252" y="313"/>
                      </a:moveTo>
                      <a:cubicBezTo>
                        <a:pt x="252" y="310"/>
                        <a:pt x="252" y="306"/>
                        <a:pt x="252" y="303"/>
                      </a:cubicBezTo>
                      <a:cubicBezTo>
                        <a:pt x="249" y="303"/>
                        <a:pt x="248" y="300"/>
                        <a:pt x="247" y="298"/>
                      </a:cubicBezTo>
                      <a:cubicBezTo>
                        <a:pt x="244" y="298"/>
                        <a:pt x="242" y="297"/>
                        <a:pt x="240" y="297"/>
                      </a:cubicBezTo>
                      <a:cubicBezTo>
                        <a:pt x="236" y="283"/>
                        <a:pt x="229" y="283"/>
                        <a:pt x="222" y="286"/>
                      </a:cubicBezTo>
                      <a:cubicBezTo>
                        <a:pt x="221" y="291"/>
                        <a:pt x="220" y="296"/>
                        <a:pt x="218" y="300"/>
                      </a:cubicBezTo>
                      <a:cubicBezTo>
                        <a:pt x="205" y="301"/>
                        <a:pt x="192" y="302"/>
                        <a:pt x="180" y="303"/>
                      </a:cubicBezTo>
                      <a:cubicBezTo>
                        <a:pt x="172" y="302"/>
                        <a:pt x="164" y="300"/>
                        <a:pt x="157" y="298"/>
                      </a:cubicBezTo>
                      <a:cubicBezTo>
                        <a:pt x="150" y="297"/>
                        <a:pt x="144" y="296"/>
                        <a:pt x="137" y="296"/>
                      </a:cubicBezTo>
                      <a:cubicBezTo>
                        <a:pt x="132" y="290"/>
                        <a:pt x="127" y="285"/>
                        <a:pt x="122" y="279"/>
                      </a:cubicBezTo>
                      <a:cubicBezTo>
                        <a:pt x="120" y="276"/>
                        <a:pt x="118" y="272"/>
                        <a:pt x="116" y="269"/>
                      </a:cubicBezTo>
                      <a:cubicBezTo>
                        <a:pt x="115" y="269"/>
                        <a:pt x="115" y="269"/>
                        <a:pt x="114" y="269"/>
                      </a:cubicBezTo>
                      <a:cubicBezTo>
                        <a:pt x="109" y="254"/>
                        <a:pt x="113" y="250"/>
                        <a:pt x="119" y="242"/>
                      </a:cubicBezTo>
                      <a:cubicBezTo>
                        <a:pt x="119" y="237"/>
                        <a:pt x="119" y="232"/>
                        <a:pt x="119" y="227"/>
                      </a:cubicBezTo>
                      <a:cubicBezTo>
                        <a:pt x="114" y="224"/>
                        <a:pt x="109" y="222"/>
                        <a:pt x="105" y="219"/>
                      </a:cubicBezTo>
                      <a:cubicBezTo>
                        <a:pt x="105" y="217"/>
                        <a:pt x="105" y="216"/>
                        <a:pt x="105" y="216"/>
                      </a:cubicBezTo>
                      <a:cubicBezTo>
                        <a:pt x="86" y="216"/>
                        <a:pt x="70" y="214"/>
                        <a:pt x="58" y="212"/>
                      </a:cubicBezTo>
                      <a:cubicBezTo>
                        <a:pt x="54" y="210"/>
                        <a:pt x="50" y="209"/>
                        <a:pt x="46" y="207"/>
                      </a:cubicBezTo>
                      <a:cubicBezTo>
                        <a:pt x="44" y="202"/>
                        <a:pt x="42" y="197"/>
                        <a:pt x="40" y="193"/>
                      </a:cubicBezTo>
                      <a:cubicBezTo>
                        <a:pt x="46" y="192"/>
                        <a:pt x="52" y="191"/>
                        <a:pt x="58" y="191"/>
                      </a:cubicBezTo>
                      <a:cubicBezTo>
                        <a:pt x="63" y="190"/>
                        <a:pt x="72" y="183"/>
                        <a:pt x="78" y="177"/>
                      </a:cubicBezTo>
                      <a:cubicBezTo>
                        <a:pt x="86" y="164"/>
                        <a:pt x="85" y="156"/>
                        <a:pt x="79" y="147"/>
                      </a:cubicBezTo>
                      <a:cubicBezTo>
                        <a:pt x="73" y="147"/>
                        <a:pt x="68" y="146"/>
                        <a:pt x="63" y="146"/>
                      </a:cubicBezTo>
                      <a:cubicBezTo>
                        <a:pt x="45" y="133"/>
                        <a:pt x="24" y="131"/>
                        <a:pt x="10" y="125"/>
                      </a:cubicBezTo>
                      <a:cubicBezTo>
                        <a:pt x="3" y="117"/>
                        <a:pt x="0" y="111"/>
                        <a:pt x="0" y="107"/>
                      </a:cubicBezTo>
                      <a:cubicBezTo>
                        <a:pt x="12" y="91"/>
                        <a:pt x="10" y="86"/>
                        <a:pt x="34" y="86"/>
                      </a:cubicBezTo>
                      <a:cubicBezTo>
                        <a:pt x="39" y="88"/>
                        <a:pt x="45" y="90"/>
                        <a:pt x="50" y="92"/>
                      </a:cubicBezTo>
                      <a:cubicBezTo>
                        <a:pt x="56" y="97"/>
                        <a:pt x="61" y="101"/>
                        <a:pt x="66" y="106"/>
                      </a:cubicBezTo>
                      <a:cubicBezTo>
                        <a:pt x="75" y="108"/>
                        <a:pt x="83" y="109"/>
                        <a:pt x="96" y="106"/>
                      </a:cubicBezTo>
                      <a:cubicBezTo>
                        <a:pt x="109" y="97"/>
                        <a:pt x="121" y="78"/>
                        <a:pt x="134" y="67"/>
                      </a:cubicBezTo>
                      <a:cubicBezTo>
                        <a:pt x="134" y="63"/>
                        <a:pt x="134" y="59"/>
                        <a:pt x="134" y="55"/>
                      </a:cubicBezTo>
                      <a:cubicBezTo>
                        <a:pt x="138" y="54"/>
                        <a:pt x="143" y="54"/>
                        <a:pt x="148" y="54"/>
                      </a:cubicBezTo>
                      <a:cubicBezTo>
                        <a:pt x="149" y="56"/>
                        <a:pt x="151" y="58"/>
                        <a:pt x="153" y="61"/>
                      </a:cubicBezTo>
                      <a:cubicBezTo>
                        <a:pt x="160" y="64"/>
                        <a:pt x="168" y="71"/>
                        <a:pt x="181" y="75"/>
                      </a:cubicBezTo>
                      <a:cubicBezTo>
                        <a:pt x="185" y="75"/>
                        <a:pt x="188" y="75"/>
                        <a:pt x="192" y="75"/>
                      </a:cubicBezTo>
                      <a:cubicBezTo>
                        <a:pt x="200" y="72"/>
                        <a:pt x="207" y="70"/>
                        <a:pt x="215" y="68"/>
                      </a:cubicBezTo>
                      <a:cubicBezTo>
                        <a:pt x="225" y="58"/>
                        <a:pt x="233" y="52"/>
                        <a:pt x="245" y="47"/>
                      </a:cubicBezTo>
                      <a:cubicBezTo>
                        <a:pt x="247" y="45"/>
                        <a:pt x="248" y="42"/>
                        <a:pt x="252" y="41"/>
                      </a:cubicBezTo>
                      <a:cubicBezTo>
                        <a:pt x="261" y="26"/>
                        <a:pt x="271" y="23"/>
                        <a:pt x="288" y="21"/>
                      </a:cubicBezTo>
                      <a:cubicBezTo>
                        <a:pt x="294" y="21"/>
                        <a:pt x="301" y="21"/>
                        <a:pt x="309" y="21"/>
                      </a:cubicBezTo>
                      <a:cubicBezTo>
                        <a:pt x="326" y="9"/>
                        <a:pt x="330" y="0"/>
                        <a:pt x="355" y="0"/>
                      </a:cubicBezTo>
                      <a:cubicBezTo>
                        <a:pt x="358" y="6"/>
                        <a:pt x="362" y="13"/>
                        <a:pt x="366" y="21"/>
                      </a:cubicBezTo>
                      <a:cubicBezTo>
                        <a:pt x="370" y="24"/>
                        <a:pt x="373" y="26"/>
                        <a:pt x="377" y="30"/>
                      </a:cubicBezTo>
                      <a:cubicBezTo>
                        <a:pt x="371" y="41"/>
                        <a:pt x="363" y="50"/>
                        <a:pt x="358" y="62"/>
                      </a:cubicBezTo>
                      <a:cubicBezTo>
                        <a:pt x="357" y="68"/>
                        <a:pt x="357" y="73"/>
                        <a:pt x="357" y="78"/>
                      </a:cubicBezTo>
                      <a:cubicBezTo>
                        <a:pt x="359" y="80"/>
                        <a:pt x="369" y="80"/>
                        <a:pt x="376" y="80"/>
                      </a:cubicBezTo>
                      <a:cubicBezTo>
                        <a:pt x="378" y="85"/>
                        <a:pt x="380" y="91"/>
                        <a:pt x="382" y="97"/>
                      </a:cubicBezTo>
                      <a:cubicBezTo>
                        <a:pt x="383" y="99"/>
                        <a:pt x="385" y="101"/>
                        <a:pt x="387" y="104"/>
                      </a:cubicBezTo>
                      <a:cubicBezTo>
                        <a:pt x="395" y="102"/>
                        <a:pt x="403" y="101"/>
                        <a:pt x="411" y="101"/>
                      </a:cubicBezTo>
                      <a:cubicBezTo>
                        <a:pt x="416" y="108"/>
                        <a:pt x="419" y="119"/>
                        <a:pt x="419" y="134"/>
                      </a:cubicBezTo>
                      <a:cubicBezTo>
                        <a:pt x="416" y="137"/>
                        <a:pt x="413" y="141"/>
                        <a:pt x="406" y="145"/>
                      </a:cubicBezTo>
                      <a:cubicBezTo>
                        <a:pt x="406" y="147"/>
                        <a:pt x="403" y="148"/>
                        <a:pt x="402" y="149"/>
                      </a:cubicBezTo>
                      <a:cubicBezTo>
                        <a:pt x="401" y="157"/>
                        <a:pt x="400" y="166"/>
                        <a:pt x="399" y="175"/>
                      </a:cubicBezTo>
                      <a:cubicBezTo>
                        <a:pt x="396" y="180"/>
                        <a:pt x="394" y="184"/>
                        <a:pt x="392" y="190"/>
                      </a:cubicBezTo>
                      <a:cubicBezTo>
                        <a:pt x="388" y="193"/>
                        <a:pt x="382" y="195"/>
                        <a:pt x="382" y="200"/>
                      </a:cubicBezTo>
                      <a:cubicBezTo>
                        <a:pt x="367" y="203"/>
                        <a:pt x="359" y="229"/>
                        <a:pt x="346" y="236"/>
                      </a:cubicBezTo>
                      <a:cubicBezTo>
                        <a:pt x="346" y="238"/>
                        <a:pt x="337" y="243"/>
                        <a:pt x="336" y="243"/>
                      </a:cubicBezTo>
                      <a:cubicBezTo>
                        <a:pt x="330" y="249"/>
                        <a:pt x="325" y="254"/>
                        <a:pt x="320" y="260"/>
                      </a:cubicBezTo>
                      <a:cubicBezTo>
                        <a:pt x="320" y="260"/>
                        <a:pt x="320" y="262"/>
                        <a:pt x="320" y="263"/>
                      </a:cubicBezTo>
                      <a:cubicBezTo>
                        <a:pt x="319" y="263"/>
                        <a:pt x="317" y="263"/>
                        <a:pt x="317" y="263"/>
                      </a:cubicBezTo>
                      <a:cubicBezTo>
                        <a:pt x="317" y="263"/>
                        <a:pt x="317" y="265"/>
                        <a:pt x="317" y="266"/>
                      </a:cubicBezTo>
                      <a:cubicBezTo>
                        <a:pt x="309" y="266"/>
                        <a:pt x="302" y="276"/>
                        <a:pt x="299" y="280"/>
                      </a:cubicBezTo>
                      <a:cubicBezTo>
                        <a:pt x="296" y="287"/>
                        <a:pt x="293" y="293"/>
                        <a:pt x="290" y="300"/>
                      </a:cubicBezTo>
                      <a:cubicBezTo>
                        <a:pt x="276" y="303"/>
                        <a:pt x="271" y="306"/>
                        <a:pt x="261" y="313"/>
                      </a:cubicBezTo>
                      <a:cubicBezTo>
                        <a:pt x="258" y="313"/>
                        <a:pt x="255" y="313"/>
                        <a:pt x="252" y="313"/>
                      </a:cubicBezTo>
                      <a:close/>
                    </a:path>
                  </a:pathLst>
                </a:cu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1051" kern="0" noProof="1">
                    <a:latin typeface="Helvetica"/>
                  </a:endParaRPr>
                </a:p>
              </p:txBody>
            </p:sp>
            <p:sp>
              <p:nvSpPr>
                <p:cNvPr id="190" name="Freeform 52"/>
                <p:cNvSpPr>
                  <a:spLocks/>
                </p:cNvSpPr>
                <p:nvPr/>
              </p:nvSpPr>
              <p:spPr bwMode="auto">
                <a:xfrm rot="252837">
                  <a:off x="3463013" y="5532335"/>
                  <a:ext cx="377347" cy="493936"/>
                </a:xfrm>
                <a:custGeom>
                  <a:avLst/>
                  <a:gdLst/>
                  <a:ahLst/>
                  <a:cxnLst>
                    <a:cxn ang="0">
                      <a:pos x="78" y="304"/>
                    </a:cxn>
                    <a:cxn ang="0">
                      <a:pos x="67" y="284"/>
                    </a:cxn>
                    <a:cxn ang="0">
                      <a:pos x="66" y="281"/>
                    </a:cxn>
                    <a:cxn ang="0">
                      <a:pos x="35" y="240"/>
                    </a:cxn>
                    <a:cxn ang="0">
                      <a:pos x="3" y="237"/>
                    </a:cxn>
                    <a:cxn ang="0">
                      <a:pos x="5" y="204"/>
                    </a:cxn>
                    <a:cxn ang="0">
                      <a:pos x="6" y="174"/>
                    </a:cxn>
                    <a:cxn ang="0">
                      <a:pos x="24" y="153"/>
                    </a:cxn>
                    <a:cxn ang="0">
                      <a:pos x="27" y="139"/>
                    </a:cxn>
                    <a:cxn ang="0">
                      <a:pos x="28" y="109"/>
                    </a:cxn>
                    <a:cxn ang="0">
                      <a:pos x="43" y="99"/>
                    </a:cxn>
                    <a:cxn ang="0">
                      <a:pos x="55" y="87"/>
                    </a:cxn>
                    <a:cxn ang="0">
                      <a:pos x="59" y="76"/>
                    </a:cxn>
                    <a:cxn ang="0">
                      <a:pos x="59" y="66"/>
                    </a:cxn>
                    <a:cxn ang="0">
                      <a:pos x="69" y="36"/>
                    </a:cxn>
                    <a:cxn ang="0">
                      <a:pos x="98" y="29"/>
                    </a:cxn>
                    <a:cxn ang="0">
                      <a:pos x="117" y="3"/>
                    </a:cxn>
                    <a:cxn ang="0">
                      <a:pos x="132" y="6"/>
                    </a:cxn>
                    <a:cxn ang="0">
                      <a:pos x="159" y="55"/>
                    </a:cxn>
                    <a:cxn ang="0">
                      <a:pos x="190" y="58"/>
                    </a:cxn>
                    <a:cxn ang="0">
                      <a:pos x="228" y="49"/>
                    </a:cxn>
                    <a:cxn ang="0">
                      <a:pos x="234" y="52"/>
                    </a:cxn>
                    <a:cxn ang="0">
                      <a:pos x="217" y="71"/>
                    </a:cxn>
                    <a:cxn ang="0">
                      <a:pos x="217" y="89"/>
                    </a:cxn>
                    <a:cxn ang="0">
                      <a:pos x="185" y="102"/>
                    </a:cxn>
                    <a:cxn ang="0">
                      <a:pos x="197" y="113"/>
                    </a:cxn>
                    <a:cxn ang="0">
                      <a:pos x="206" y="119"/>
                    </a:cxn>
                    <a:cxn ang="0">
                      <a:pos x="198" y="126"/>
                    </a:cxn>
                    <a:cxn ang="0">
                      <a:pos x="196" y="168"/>
                    </a:cxn>
                    <a:cxn ang="0">
                      <a:pos x="202" y="172"/>
                    </a:cxn>
                    <a:cxn ang="0">
                      <a:pos x="202" y="174"/>
                    </a:cxn>
                    <a:cxn ang="0">
                      <a:pos x="198" y="173"/>
                    </a:cxn>
                    <a:cxn ang="0">
                      <a:pos x="183" y="174"/>
                    </a:cxn>
                    <a:cxn ang="0">
                      <a:pos x="181" y="190"/>
                    </a:cxn>
                    <a:cxn ang="0">
                      <a:pos x="164" y="217"/>
                    </a:cxn>
                    <a:cxn ang="0">
                      <a:pos x="152" y="230"/>
                    </a:cxn>
                    <a:cxn ang="0">
                      <a:pos x="132" y="231"/>
                    </a:cxn>
                    <a:cxn ang="0">
                      <a:pos x="137" y="248"/>
                    </a:cxn>
                    <a:cxn ang="0">
                      <a:pos x="96" y="282"/>
                    </a:cxn>
                    <a:cxn ang="0">
                      <a:pos x="95" y="290"/>
                    </a:cxn>
                    <a:cxn ang="0">
                      <a:pos x="78" y="304"/>
                    </a:cxn>
                  </a:cxnLst>
                  <a:rect l="0" t="0" r="r" b="b"/>
                  <a:pathLst>
                    <a:path w="234" h="304">
                      <a:moveTo>
                        <a:pt x="78" y="304"/>
                      </a:moveTo>
                      <a:cubicBezTo>
                        <a:pt x="78" y="293"/>
                        <a:pt x="71" y="286"/>
                        <a:pt x="67" y="284"/>
                      </a:cubicBezTo>
                      <a:cubicBezTo>
                        <a:pt x="66" y="283"/>
                        <a:pt x="66" y="282"/>
                        <a:pt x="66" y="281"/>
                      </a:cubicBezTo>
                      <a:cubicBezTo>
                        <a:pt x="56" y="267"/>
                        <a:pt x="45" y="254"/>
                        <a:pt x="35" y="240"/>
                      </a:cubicBezTo>
                      <a:cubicBezTo>
                        <a:pt x="20" y="236"/>
                        <a:pt x="11" y="239"/>
                        <a:pt x="3" y="237"/>
                      </a:cubicBezTo>
                      <a:cubicBezTo>
                        <a:pt x="0" y="221"/>
                        <a:pt x="3" y="215"/>
                        <a:pt x="5" y="204"/>
                      </a:cubicBezTo>
                      <a:cubicBezTo>
                        <a:pt x="11" y="192"/>
                        <a:pt x="6" y="183"/>
                        <a:pt x="6" y="174"/>
                      </a:cubicBezTo>
                      <a:cubicBezTo>
                        <a:pt x="12" y="167"/>
                        <a:pt x="18" y="160"/>
                        <a:pt x="24" y="153"/>
                      </a:cubicBezTo>
                      <a:cubicBezTo>
                        <a:pt x="25" y="148"/>
                        <a:pt x="26" y="144"/>
                        <a:pt x="27" y="139"/>
                      </a:cubicBezTo>
                      <a:cubicBezTo>
                        <a:pt x="27" y="129"/>
                        <a:pt x="23" y="114"/>
                        <a:pt x="28" y="109"/>
                      </a:cubicBezTo>
                      <a:cubicBezTo>
                        <a:pt x="33" y="105"/>
                        <a:pt x="38" y="102"/>
                        <a:pt x="43" y="99"/>
                      </a:cubicBezTo>
                      <a:cubicBezTo>
                        <a:pt x="47" y="95"/>
                        <a:pt x="51" y="91"/>
                        <a:pt x="55" y="87"/>
                      </a:cubicBezTo>
                      <a:cubicBezTo>
                        <a:pt x="56" y="83"/>
                        <a:pt x="58" y="80"/>
                        <a:pt x="59" y="76"/>
                      </a:cubicBezTo>
                      <a:cubicBezTo>
                        <a:pt x="59" y="73"/>
                        <a:pt x="59" y="69"/>
                        <a:pt x="59" y="66"/>
                      </a:cubicBezTo>
                      <a:cubicBezTo>
                        <a:pt x="49" y="48"/>
                        <a:pt x="54" y="45"/>
                        <a:pt x="69" y="36"/>
                      </a:cubicBezTo>
                      <a:cubicBezTo>
                        <a:pt x="79" y="33"/>
                        <a:pt x="87" y="34"/>
                        <a:pt x="98" y="29"/>
                      </a:cubicBezTo>
                      <a:cubicBezTo>
                        <a:pt x="106" y="24"/>
                        <a:pt x="113" y="11"/>
                        <a:pt x="117" y="3"/>
                      </a:cubicBezTo>
                      <a:cubicBezTo>
                        <a:pt x="122" y="1"/>
                        <a:pt x="125" y="0"/>
                        <a:pt x="132" y="6"/>
                      </a:cubicBezTo>
                      <a:cubicBezTo>
                        <a:pt x="138" y="19"/>
                        <a:pt x="137" y="43"/>
                        <a:pt x="159" y="55"/>
                      </a:cubicBezTo>
                      <a:cubicBezTo>
                        <a:pt x="169" y="56"/>
                        <a:pt x="180" y="56"/>
                        <a:pt x="190" y="58"/>
                      </a:cubicBezTo>
                      <a:cubicBezTo>
                        <a:pt x="198" y="49"/>
                        <a:pt x="215" y="50"/>
                        <a:pt x="228" y="49"/>
                      </a:cubicBezTo>
                      <a:cubicBezTo>
                        <a:pt x="230" y="50"/>
                        <a:pt x="232" y="51"/>
                        <a:pt x="234" y="52"/>
                      </a:cubicBezTo>
                      <a:cubicBezTo>
                        <a:pt x="228" y="59"/>
                        <a:pt x="223" y="62"/>
                        <a:pt x="217" y="71"/>
                      </a:cubicBezTo>
                      <a:cubicBezTo>
                        <a:pt x="217" y="77"/>
                        <a:pt x="217" y="83"/>
                        <a:pt x="217" y="89"/>
                      </a:cubicBezTo>
                      <a:cubicBezTo>
                        <a:pt x="202" y="89"/>
                        <a:pt x="182" y="84"/>
                        <a:pt x="185" y="102"/>
                      </a:cubicBezTo>
                      <a:cubicBezTo>
                        <a:pt x="190" y="105"/>
                        <a:pt x="193" y="107"/>
                        <a:pt x="197" y="113"/>
                      </a:cubicBezTo>
                      <a:cubicBezTo>
                        <a:pt x="200" y="115"/>
                        <a:pt x="203" y="116"/>
                        <a:pt x="206" y="119"/>
                      </a:cubicBezTo>
                      <a:cubicBezTo>
                        <a:pt x="203" y="121"/>
                        <a:pt x="201" y="124"/>
                        <a:pt x="198" y="126"/>
                      </a:cubicBezTo>
                      <a:cubicBezTo>
                        <a:pt x="198" y="139"/>
                        <a:pt x="188" y="155"/>
                        <a:pt x="196" y="168"/>
                      </a:cubicBezTo>
                      <a:cubicBezTo>
                        <a:pt x="198" y="169"/>
                        <a:pt x="200" y="171"/>
                        <a:pt x="202" y="172"/>
                      </a:cubicBezTo>
                      <a:cubicBezTo>
                        <a:pt x="202" y="173"/>
                        <a:pt x="202" y="174"/>
                        <a:pt x="202" y="174"/>
                      </a:cubicBezTo>
                      <a:cubicBezTo>
                        <a:pt x="201" y="174"/>
                        <a:pt x="200" y="173"/>
                        <a:pt x="198" y="173"/>
                      </a:cubicBezTo>
                      <a:cubicBezTo>
                        <a:pt x="193" y="173"/>
                        <a:pt x="188" y="173"/>
                        <a:pt x="183" y="174"/>
                      </a:cubicBezTo>
                      <a:cubicBezTo>
                        <a:pt x="178" y="178"/>
                        <a:pt x="183" y="180"/>
                        <a:pt x="181" y="190"/>
                      </a:cubicBezTo>
                      <a:cubicBezTo>
                        <a:pt x="165" y="201"/>
                        <a:pt x="168" y="197"/>
                        <a:pt x="164" y="217"/>
                      </a:cubicBezTo>
                      <a:cubicBezTo>
                        <a:pt x="160" y="221"/>
                        <a:pt x="155" y="226"/>
                        <a:pt x="152" y="230"/>
                      </a:cubicBezTo>
                      <a:cubicBezTo>
                        <a:pt x="145" y="230"/>
                        <a:pt x="139" y="231"/>
                        <a:pt x="132" y="231"/>
                      </a:cubicBezTo>
                      <a:cubicBezTo>
                        <a:pt x="128" y="236"/>
                        <a:pt x="127" y="241"/>
                        <a:pt x="137" y="248"/>
                      </a:cubicBezTo>
                      <a:cubicBezTo>
                        <a:pt x="117" y="253"/>
                        <a:pt x="108" y="268"/>
                        <a:pt x="96" y="282"/>
                      </a:cubicBezTo>
                      <a:cubicBezTo>
                        <a:pt x="96" y="284"/>
                        <a:pt x="95" y="287"/>
                        <a:pt x="95" y="290"/>
                      </a:cubicBezTo>
                      <a:cubicBezTo>
                        <a:pt x="89" y="297"/>
                        <a:pt x="84" y="300"/>
                        <a:pt x="78" y="304"/>
                      </a:cubicBezTo>
                      <a:close/>
                    </a:path>
                  </a:pathLst>
                </a:cu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1051" kern="0" noProof="1">
                    <a:latin typeface="Helvetica"/>
                  </a:endParaRPr>
                </a:p>
              </p:txBody>
            </p:sp>
            <p:sp>
              <p:nvSpPr>
                <p:cNvPr id="191" name="Freeform 55"/>
                <p:cNvSpPr>
                  <a:spLocks/>
                </p:cNvSpPr>
                <p:nvPr/>
              </p:nvSpPr>
              <p:spPr bwMode="auto">
                <a:xfrm rot="252837">
                  <a:off x="3226075" y="5338021"/>
                  <a:ext cx="429999" cy="606764"/>
                </a:xfrm>
                <a:custGeom>
                  <a:avLst/>
                  <a:gdLst/>
                  <a:ahLst/>
                  <a:cxnLst>
                    <a:cxn ang="0">
                      <a:pos x="70" y="374"/>
                    </a:cxn>
                    <a:cxn ang="0">
                      <a:pos x="57" y="369"/>
                    </a:cxn>
                    <a:cxn ang="0">
                      <a:pos x="56" y="365"/>
                    </a:cxn>
                    <a:cxn ang="0">
                      <a:pos x="79" y="337"/>
                    </a:cxn>
                    <a:cxn ang="0">
                      <a:pos x="75" y="318"/>
                    </a:cxn>
                    <a:cxn ang="0">
                      <a:pos x="53" y="324"/>
                    </a:cxn>
                    <a:cxn ang="0">
                      <a:pos x="37" y="324"/>
                    </a:cxn>
                    <a:cxn ang="0">
                      <a:pos x="31" y="302"/>
                    </a:cxn>
                    <a:cxn ang="0">
                      <a:pos x="32" y="257"/>
                    </a:cxn>
                    <a:cxn ang="0">
                      <a:pos x="27" y="251"/>
                    </a:cxn>
                    <a:cxn ang="0">
                      <a:pos x="13" y="201"/>
                    </a:cxn>
                    <a:cxn ang="0">
                      <a:pos x="10" y="159"/>
                    </a:cxn>
                    <a:cxn ang="0">
                      <a:pos x="28" y="136"/>
                    </a:cxn>
                    <a:cxn ang="0">
                      <a:pos x="28" y="106"/>
                    </a:cxn>
                    <a:cxn ang="0">
                      <a:pos x="21" y="88"/>
                    </a:cxn>
                    <a:cxn ang="0">
                      <a:pos x="16" y="83"/>
                    </a:cxn>
                    <a:cxn ang="0">
                      <a:pos x="29" y="71"/>
                    </a:cxn>
                    <a:cxn ang="0">
                      <a:pos x="49" y="65"/>
                    </a:cxn>
                    <a:cxn ang="0">
                      <a:pos x="53" y="64"/>
                    </a:cxn>
                    <a:cxn ang="0">
                      <a:pos x="94" y="34"/>
                    </a:cxn>
                    <a:cxn ang="0">
                      <a:pos x="144" y="13"/>
                    </a:cxn>
                    <a:cxn ang="0">
                      <a:pos x="163" y="0"/>
                    </a:cxn>
                    <a:cxn ang="0">
                      <a:pos x="164" y="27"/>
                    </a:cxn>
                    <a:cxn ang="0">
                      <a:pos x="180" y="32"/>
                    </a:cxn>
                    <a:cxn ang="0">
                      <a:pos x="191" y="9"/>
                    </a:cxn>
                    <a:cxn ang="0">
                      <a:pos x="212" y="31"/>
                    </a:cxn>
                    <a:cxn ang="0">
                      <a:pos x="242" y="24"/>
                    </a:cxn>
                    <a:cxn ang="0">
                      <a:pos x="252" y="24"/>
                    </a:cxn>
                    <a:cxn ang="0">
                      <a:pos x="236" y="55"/>
                    </a:cxn>
                    <a:cxn ang="0">
                      <a:pos x="265" y="94"/>
                    </a:cxn>
                    <a:cxn ang="0">
                      <a:pos x="264" y="108"/>
                    </a:cxn>
                    <a:cxn ang="0">
                      <a:pos x="256" y="123"/>
                    </a:cxn>
                    <a:cxn ang="0">
                      <a:pos x="215" y="141"/>
                    </a:cxn>
                    <a:cxn ang="0">
                      <a:pos x="199" y="171"/>
                    </a:cxn>
                    <a:cxn ang="0">
                      <a:pos x="200" y="194"/>
                    </a:cxn>
                    <a:cxn ang="0">
                      <a:pos x="188" y="206"/>
                    </a:cxn>
                    <a:cxn ang="0">
                      <a:pos x="172" y="247"/>
                    </a:cxn>
                    <a:cxn ang="0">
                      <a:pos x="168" y="263"/>
                    </a:cxn>
                    <a:cxn ang="0">
                      <a:pos x="151" y="294"/>
                    </a:cxn>
                    <a:cxn ang="0">
                      <a:pos x="153" y="307"/>
                    </a:cxn>
                    <a:cxn ang="0">
                      <a:pos x="146" y="346"/>
                    </a:cxn>
                    <a:cxn ang="0">
                      <a:pos x="150" y="354"/>
                    </a:cxn>
                    <a:cxn ang="0">
                      <a:pos x="130" y="365"/>
                    </a:cxn>
                    <a:cxn ang="0">
                      <a:pos x="87" y="368"/>
                    </a:cxn>
                    <a:cxn ang="0">
                      <a:pos x="70" y="374"/>
                    </a:cxn>
                  </a:cxnLst>
                  <a:rect l="0" t="0" r="r" b="b"/>
                  <a:pathLst>
                    <a:path w="265" h="374">
                      <a:moveTo>
                        <a:pt x="70" y="374"/>
                      </a:moveTo>
                      <a:cubicBezTo>
                        <a:pt x="66" y="370"/>
                        <a:pt x="61" y="370"/>
                        <a:pt x="57" y="369"/>
                      </a:cubicBezTo>
                      <a:cubicBezTo>
                        <a:pt x="56" y="367"/>
                        <a:pt x="56" y="366"/>
                        <a:pt x="56" y="365"/>
                      </a:cubicBezTo>
                      <a:cubicBezTo>
                        <a:pt x="64" y="356"/>
                        <a:pt x="71" y="346"/>
                        <a:pt x="79" y="337"/>
                      </a:cubicBezTo>
                      <a:cubicBezTo>
                        <a:pt x="79" y="325"/>
                        <a:pt x="78" y="323"/>
                        <a:pt x="75" y="318"/>
                      </a:cubicBezTo>
                      <a:cubicBezTo>
                        <a:pt x="64" y="318"/>
                        <a:pt x="60" y="320"/>
                        <a:pt x="53" y="324"/>
                      </a:cubicBezTo>
                      <a:cubicBezTo>
                        <a:pt x="48" y="324"/>
                        <a:pt x="42" y="324"/>
                        <a:pt x="37" y="324"/>
                      </a:cubicBezTo>
                      <a:cubicBezTo>
                        <a:pt x="35" y="317"/>
                        <a:pt x="32" y="309"/>
                        <a:pt x="31" y="302"/>
                      </a:cubicBezTo>
                      <a:cubicBezTo>
                        <a:pt x="31" y="284"/>
                        <a:pt x="36" y="270"/>
                        <a:pt x="32" y="257"/>
                      </a:cubicBezTo>
                      <a:cubicBezTo>
                        <a:pt x="31" y="255"/>
                        <a:pt x="29" y="253"/>
                        <a:pt x="27" y="251"/>
                      </a:cubicBezTo>
                      <a:cubicBezTo>
                        <a:pt x="27" y="232"/>
                        <a:pt x="15" y="214"/>
                        <a:pt x="13" y="201"/>
                      </a:cubicBezTo>
                      <a:cubicBezTo>
                        <a:pt x="4" y="182"/>
                        <a:pt x="0" y="173"/>
                        <a:pt x="10" y="159"/>
                      </a:cubicBezTo>
                      <a:cubicBezTo>
                        <a:pt x="16" y="158"/>
                        <a:pt x="25" y="141"/>
                        <a:pt x="28" y="136"/>
                      </a:cubicBezTo>
                      <a:cubicBezTo>
                        <a:pt x="28" y="126"/>
                        <a:pt x="28" y="116"/>
                        <a:pt x="28" y="106"/>
                      </a:cubicBezTo>
                      <a:cubicBezTo>
                        <a:pt x="25" y="100"/>
                        <a:pt x="23" y="94"/>
                        <a:pt x="21" y="88"/>
                      </a:cubicBezTo>
                      <a:cubicBezTo>
                        <a:pt x="19" y="86"/>
                        <a:pt x="17" y="84"/>
                        <a:pt x="16" y="83"/>
                      </a:cubicBezTo>
                      <a:cubicBezTo>
                        <a:pt x="20" y="79"/>
                        <a:pt x="25" y="74"/>
                        <a:pt x="29" y="71"/>
                      </a:cubicBezTo>
                      <a:cubicBezTo>
                        <a:pt x="30" y="71"/>
                        <a:pt x="47" y="69"/>
                        <a:pt x="49" y="65"/>
                      </a:cubicBezTo>
                      <a:cubicBezTo>
                        <a:pt x="50" y="64"/>
                        <a:pt x="51" y="64"/>
                        <a:pt x="53" y="64"/>
                      </a:cubicBezTo>
                      <a:cubicBezTo>
                        <a:pt x="62" y="51"/>
                        <a:pt x="81" y="44"/>
                        <a:pt x="94" y="34"/>
                      </a:cubicBezTo>
                      <a:cubicBezTo>
                        <a:pt x="101" y="19"/>
                        <a:pt x="128" y="24"/>
                        <a:pt x="144" y="13"/>
                      </a:cubicBezTo>
                      <a:cubicBezTo>
                        <a:pt x="149" y="0"/>
                        <a:pt x="149" y="0"/>
                        <a:pt x="163" y="0"/>
                      </a:cubicBezTo>
                      <a:cubicBezTo>
                        <a:pt x="163" y="9"/>
                        <a:pt x="164" y="18"/>
                        <a:pt x="164" y="27"/>
                      </a:cubicBezTo>
                      <a:cubicBezTo>
                        <a:pt x="167" y="32"/>
                        <a:pt x="173" y="31"/>
                        <a:pt x="180" y="32"/>
                      </a:cubicBezTo>
                      <a:cubicBezTo>
                        <a:pt x="189" y="24"/>
                        <a:pt x="186" y="14"/>
                        <a:pt x="191" y="9"/>
                      </a:cubicBezTo>
                      <a:cubicBezTo>
                        <a:pt x="193" y="13"/>
                        <a:pt x="198" y="28"/>
                        <a:pt x="212" y="31"/>
                      </a:cubicBezTo>
                      <a:cubicBezTo>
                        <a:pt x="222" y="31"/>
                        <a:pt x="230" y="30"/>
                        <a:pt x="242" y="24"/>
                      </a:cubicBezTo>
                      <a:cubicBezTo>
                        <a:pt x="245" y="24"/>
                        <a:pt x="248" y="24"/>
                        <a:pt x="252" y="24"/>
                      </a:cubicBezTo>
                      <a:cubicBezTo>
                        <a:pt x="246" y="35"/>
                        <a:pt x="233" y="41"/>
                        <a:pt x="236" y="55"/>
                      </a:cubicBezTo>
                      <a:cubicBezTo>
                        <a:pt x="246" y="66"/>
                        <a:pt x="255" y="77"/>
                        <a:pt x="265" y="94"/>
                      </a:cubicBezTo>
                      <a:cubicBezTo>
                        <a:pt x="264" y="99"/>
                        <a:pt x="264" y="103"/>
                        <a:pt x="264" y="108"/>
                      </a:cubicBezTo>
                      <a:cubicBezTo>
                        <a:pt x="260" y="112"/>
                        <a:pt x="259" y="116"/>
                        <a:pt x="256" y="123"/>
                      </a:cubicBezTo>
                      <a:cubicBezTo>
                        <a:pt x="242" y="141"/>
                        <a:pt x="229" y="134"/>
                        <a:pt x="215" y="141"/>
                      </a:cubicBezTo>
                      <a:cubicBezTo>
                        <a:pt x="200" y="153"/>
                        <a:pt x="197" y="150"/>
                        <a:pt x="199" y="171"/>
                      </a:cubicBezTo>
                      <a:cubicBezTo>
                        <a:pt x="205" y="177"/>
                        <a:pt x="204" y="185"/>
                        <a:pt x="200" y="194"/>
                      </a:cubicBezTo>
                      <a:cubicBezTo>
                        <a:pt x="196" y="198"/>
                        <a:pt x="192" y="202"/>
                        <a:pt x="188" y="206"/>
                      </a:cubicBezTo>
                      <a:cubicBezTo>
                        <a:pt x="167" y="221"/>
                        <a:pt x="169" y="217"/>
                        <a:pt x="172" y="247"/>
                      </a:cubicBezTo>
                      <a:cubicBezTo>
                        <a:pt x="170" y="252"/>
                        <a:pt x="169" y="258"/>
                        <a:pt x="168" y="263"/>
                      </a:cubicBezTo>
                      <a:cubicBezTo>
                        <a:pt x="155" y="274"/>
                        <a:pt x="151" y="275"/>
                        <a:pt x="151" y="294"/>
                      </a:cubicBezTo>
                      <a:cubicBezTo>
                        <a:pt x="152" y="298"/>
                        <a:pt x="153" y="302"/>
                        <a:pt x="153" y="307"/>
                      </a:cubicBezTo>
                      <a:cubicBezTo>
                        <a:pt x="149" y="315"/>
                        <a:pt x="144" y="332"/>
                        <a:pt x="146" y="346"/>
                      </a:cubicBezTo>
                      <a:cubicBezTo>
                        <a:pt x="147" y="348"/>
                        <a:pt x="149" y="351"/>
                        <a:pt x="150" y="354"/>
                      </a:cubicBezTo>
                      <a:cubicBezTo>
                        <a:pt x="143" y="357"/>
                        <a:pt x="136" y="361"/>
                        <a:pt x="130" y="365"/>
                      </a:cubicBezTo>
                      <a:cubicBezTo>
                        <a:pt x="116" y="351"/>
                        <a:pt x="102" y="361"/>
                        <a:pt x="87" y="368"/>
                      </a:cubicBezTo>
                      <a:cubicBezTo>
                        <a:pt x="81" y="370"/>
                        <a:pt x="75" y="371"/>
                        <a:pt x="70" y="374"/>
                      </a:cubicBezTo>
                      <a:close/>
                    </a:path>
                  </a:pathLst>
                </a:cu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1051" kern="0" noProof="1">
                    <a:latin typeface="Helvetica"/>
                  </a:endParaRPr>
                </a:p>
              </p:txBody>
            </p:sp>
          </p:grpSp>
          <p:grpSp>
            <p:nvGrpSpPr>
              <p:cNvPr id="154" name="组合 23574"/>
              <p:cNvGrpSpPr/>
              <p:nvPr/>
            </p:nvGrpSpPr>
            <p:grpSpPr>
              <a:xfrm>
                <a:off x="1229210" y="1521862"/>
                <a:ext cx="6484664" cy="4591601"/>
                <a:chOff x="1229210" y="1521862"/>
                <a:chExt cx="6484664" cy="4591601"/>
              </a:xfrm>
              <a:grpFill/>
            </p:grpSpPr>
            <p:grpSp>
              <p:nvGrpSpPr>
                <p:cNvPr id="155" name="组合 36"/>
                <p:cNvGrpSpPr/>
                <p:nvPr/>
              </p:nvGrpSpPr>
              <p:grpSpPr>
                <a:xfrm>
                  <a:off x="1355041" y="3541655"/>
                  <a:ext cx="3891863" cy="2433728"/>
                  <a:chOff x="169691" y="4401548"/>
                  <a:chExt cx="2753002" cy="1835336"/>
                </a:xfrm>
                <a:grpFill/>
              </p:grpSpPr>
              <p:sp>
                <p:nvSpPr>
                  <p:cNvPr id="182" name="Freeform 48"/>
                  <p:cNvSpPr>
                    <a:spLocks/>
                  </p:cNvSpPr>
                  <p:nvPr/>
                </p:nvSpPr>
                <p:spPr bwMode="auto">
                  <a:xfrm rot="252837">
                    <a:off x="1722955" y="5380645"/>
                    <a:ext cx="798571" cy="856239"/>
                  </a:xfrm>
                  <a:custGeom>
                    <a:avLst/>
                    <a:gdLst/>
                    <a:ahLst/>
                    <a:cxnLst>
                      <a:cxn ang="0">
                        <a:pos x="199" y="509"/>
                      </a:cxn>
                      <a:cxn ang="0">
                        <a:pos x="191" y="474"/>
                      </a:cxn>
                      <a:cxn ang="0">
                        <a:pos x="145" y="488"/>
                      </a:cxn>
                      <a:cxn ang="0">
                        <a:pos x="96" y="453"/>
                      </a:cxn>
                      <a:cxn ang="0">
                        <a:pos x="90" y="389"/>
                      </a:cxn>
                      <a:cxn ang="0">
                        <a:pos x="63" y="351"/>
                      </a:cxn>
                      <a:cxn ang="0">
                        <a:pos x="32" y="318"/>
                      </a:cxn>
                      <a:cxn ang="0">
                        <a:pos x="0" y="329"/>
                      </a:cxn>
                      <a:cxn ang="0">
                        <a:pos x="8" y="261"/>
                      </a:cxn>
                      <a:cxn ang="0">
                        <a:pos x="60" y="214"/>
                      </a:cxn>
                      <a:cxn ang="0">
                        <a:pos x="67" y="179"/>
                      </a:cxn>
                      <a:cxn ang="0">
                        <a:pos x="70" y="106"/>
                      </a:cxn>
                      <a:cxn ang="0">
                        <a:pos x="47" y="67"/>
                      </a:cxn>
                      <a:cxn ang="0">
                        <a:pos x="66" y="13"/>
                      </a:cxn>
                      <a:cxn ang="0">
                        <a:pos x="102" y="56"/>
                      </a:cxn>
                      <a:cxn ang="0">
                        <a:pos x="122" y="30"/>
                      </a:cxn>
                      <a:cxn ang="0">
                        <a:pos x="141" y="54"/>
                      </a:cxn>
                      <a:cxn ang="0">
                        <a:pos x="185" y="89"/>
                      </a:cxn>
                      <a:cxn ang="0">
                        <a:pos x="226" y="153"/>
                      </a:cxn>
                      <a:cxn ang="0">
                        <a:pos x="218" y="187"/>
                      </a:cxn>
                      <a:cxn ang="0">
                        <a:pos x="264" y="219"/>
                      </a:cxn>
                      <a:cxn ang="0">
                        <a:pos x="321" y="199"/>
                      </a:cxn>
                      <a:cxn ang="0">
                        <a:pos x="312" y="152"/>
                      </a:cxn>
                      <a:cxn ang="0">
                        <a:pos x="347" y="105"/>
                      </a:cxn>
                      <a:cxn ang="0">
                        <a:pos x="336" y="70"/>
                      </a:cxn>
                      <a:cxn ang="0">
                        <a:pos x="344" y="64"/>
                      </a:cxn>
                      <a:cxn ang="0">
                        <a:pos x="389" y="75"/>
                      </a:cxn>
                      <a:cxn ang="0">
                        <a:pos x="424" y="90"/>
                      </a:cxn>
                      <a:cxn ang="0">
                        <a:pos x="446" y="83"/>
                      </a:cxn>
                      <a:cxn ang="0">
                        <a:pos x="422" y="123"/>
                      </a:cxn>
                      <a:cxn ang="0">
                        <a:pos x="359" y="128"/>
                      </a:cxn>
                      <a:cxn ang="0">
                        <a:pos x="356" y="162"/>
                      </a:cxn>
                      <a:cxn ang="0">
                        <a:pos x="402" y="191"/>
                      </a:cxn>
                      <a:cxn ang="0">
                        <a:pos x="411" y="255"/>
                      </a:cxn>
                      <a:cxn ang="0">
                        <a:pos x="409" y="307"/>
                      </a:cxn>
                      <a:cxn ang="0">
                        <a:pos x="463" y="336"/>
                      </a:cxn>
                      <a:cxn ang="0">
                        <a:pos x="491" y="346"/>
                      </a:cxn>
                      <a:cxn ang="0">
                        <a:pos x="488" y="367"/>
                      </a:cxn>
                      <a:cxn ang="0">
                        <a:pos x="417" y="398"/>
                      </a:cxn>
                      <a:cxn ang="0">
                        <a:pos x="382" y="417"/>
                      </a:cxn>
                      <a:cxn ang="0">
                        <a:pos x="321" y="431"/>
                      </a:cxn>
                      <a:cxn ang="0">
                        <a:pos x="265" y="435"/>
                      </a:cxn>
                      <a:cxn ang="0">
                        <a:pos x="232" y="430"/>
                      </a:cxn>
                      <a:cxn ang="0">
                        <a:pos x="229" y="488"/>
                      </a:cxn>
                      <a:cxn ang="0">
                        <a:pos x="227" y="528"/>
                      </a:cxn>
                    </a:cxnLst>
                    <a:rect l="0" t="0" r="r" b="b"/>
                    <a:pathLst>
                      <a:path w="494" h="528">
                        <a:moveTo>
                          <a:pt x="227" y="528"/>
                        </a:moveTo>
                        <a:cubicBezTo>
                          <a:pt x="217" y="519"/>
                          <a:pt x="208" y="513"/>
                          <a:pt x="199" y="509"/>
                        </a:cubicBezTo>
                        <a:cubicBezTo>
                          <a:pt x="201" y="495"/>
                          <a:pt x="202" y="488"/>
                          <a:pt x="197" y="479"/>
                        </a:cubicBezTo>
                        <a:cubicBezTo>
                          <a:pt x="195" y="477"/>
                          <a:pt x="193" y="475"/>
                          <a:pt x="191" y="474"/>
                        </a:cubicBezTo>
                        <a:cubicBezTo>
                          <a:pt x="177" y="474"/>
                          <a:pt x="168" y="481"/>
                          <a:pt x="161" y="492"/>
                        </a:cubicBezTo>
                        <a:cubicBezTo>
                          <a:pt x="156" y="491"/>
                          <a:pt x="151" y="489"/>
                          <a:pt x="145" y="488"/>
                        </a:cubicBezTo>
                        <a:cubicBezTo>
                          <a:pt x="139" y="478"/>
                          <a:pt x="136" y="473"/>
                          <a:pt x="131" y="470"/>
                        </a:cubicBezTo>
                        <a:cubicBezTo>
                          <a:pt x="115" y="449"/>
                          <a:pt x="118" y="454"/>
                          <a:pt x="96" y="453"/>
                        </a:cubicBezTo>
                        <a:cubicBezTo>
                          <a:pt x="86" y="443"/>
                          <a:pt x="89" y="428"/>
                          <a:pt x="89" y="420"/>
                        </a:cubicBezTo>
                        <a:cubicBezTo>
                          <a:pt x="93" y="408"/>
                          <a:pt x="96" y="396"/>
                          <a:pt x="90" y="389"/>
                        </a:cubicBezTo>
                        <a:cubicBezTo>
                          <a:pt x="66" y="381"/>
                          <a:pt x="69" y="384"/>
                          <a:pt x="69" y="370"/>
                        </a:cubicBezTo>
                        <a:cubicBezTo>
                          <a:pt x="66" y="363"/>
                          <a:pt x="65" y="357"/>
                          <a:pt x="63" y="351"/>
                        </a:cubicBezTo>
                        <a:cubicBezTo>
                          <a:pt x="60" y="347"/>
                          <a:pt x="59" y="344"/>
                          <a:pt x="57" y="341"/>
                        </a:cubicBezTo>
                        <a:cubicBezTo>
                          <a:pt x="52" y="320"/>
                          <a:pt x="48" y="318"/>
                          <a:pt x="32" y="318"/>
                        </a:cubicBezTo>
                        <a:cubicBezTo>
                          <a:pt x="22" y="323"/>
                          <a:pt x="10" y="331"/>
                          <a:pt x="2" y="331"/>
                        </a:cubicBezTo>
                        <a:cubicBezTo>
                          <a:pt x="2" y="330"/>
                          <a:pt x="1" y="330"/>
                          <a:pt x="0" y="329"/>
                        </a:cubicBezTo>
                        <a:cubicBezTo>
                          <a:pt x="0" y="313"/>
                          <a:pt x="0" y="296"/>
                          <a:pt x="0" y="280"/>
                        </a:cubicBezTo>
                        <a:cubicBezTo>
                          <a:pt x="2" y="274"/>
                          <a:pt x="5" y="267"/>
                          <a:pt x="8" y="261"/>
                        </a:cubicBezTo>
                        <a:cubicBezTo>
                          <a:pt x="21" y="244"/>
                          <a:pt x="28" y="239"/>
                          <a:pt x="47" y="226"/>
                        </a:cubicBezTo>
                        <a:cubicBezTo>
                          <a:pt x="51" y="222"/>
                          <a:pt x="55" y="218"/>
                          <a:pt x="60" y="214"/>
                        </a:cubicBezTo>
                        <a:cubicBezTo>
                          <a:pt x="60" y="205"/>
                          <a:pt x="61" y="197"/>
                          <a:pt x="62" y="189"/>
                        </a:cubicBezTo>
                        <a:cubicBezTo>
                          <a:pt x="63" y="186"/>
                          <a:pt x="65" y="182"/>
                          <a:pt x="67" y="179"/>
                        </a:cubicBezTo>
                        <a:cubicBezTo>
                          <a:pt x="67" y="164"/>
                          <a:pt x="66" y="145"/>
                          <a:pt x="73" y="138"/>
                        </a:cubicBezTo>
                        <a:cubicBezTo>
                          <a:pt x="75" y="125"/>
                          <a:pt x="75" y="113"/>
                          <a:pt x="70" y="106"/>
                        </a:cubicBezTo>
                        <a:cubicBezTo>
                          <a:pt x="62" y="99"/>
                          <a:pt x="55" y="92"/>
                          <a:pt x="47" y="85"/>
                        </a:cubicBezTo>
                        <a:cubicBezTo>
                          <a:pt x="47" y="79"/>
                          <a:pt x="47" y="73"/>
                          <a:pt x="47" y="67"/>
                        </a:cubicBezTo>
                        <a:cubicBezTo>
                          <a:pt x="54" y="67"/>
                          <a:pt x="61" y="66"/>
                          <a:pt x="70" y="62"/>
                        </a:cubicBezTo>
                        <a:cubicBezTo>
                          <a:pt x="76" y="43"/>
                          <a:pt x="66" y="26"/>
                          <a:pt x="66" y="13"/>
                        </a:cubicBezTo>
                        <a:cubicBezTo>
                          <a:pt x="72" y="8"/>
                          <a:pt x="76" y="0"/>
                          <a:pt x="86" y="10"/>
                        </a:cubicBezTo>
                        <a:cubicBezTo>
                          <a:pt x="92" y="23"/>
                          <a:pt x="99" y="36"/>
                          <a:pt x="102" y="56"/>
                        </a:cubicBezTo>
                        <a:cubicBezTo>
                          <a:pt x="108" y="62"/>
                          <a:pt x="106" y="60"/>
                          <a:pt x="116" y="62"/>
                        </a:cubicBezTo>
                        <a:cubicBezTo>
                          <a:pt x="123" y="52"/>
                          <a:pt x="122" y="37"/>
                          <a:pt x="122" y="30"/>
                        </a:cubicBezTo>
                        <a:cubicBezTo>
                          <a:pt x="124" y="28"/>
                          <a:pt x="126" y="26"/>
                          <a:pt x="129" y="24"/>
                        </a:cubicBezTo>
                        <a:cubicBezTo>
                          <a:pt x="134" y="31"/>
                          <a:pt x="137" y="41"/>
                          <a:pt x="141" y="54"/>
                        </a:cubicBezTo>
                        <a:cubicBezTo>
                          <a:pt x="146" y="62"/>
                          <a:pt x="152" y="73"/>
                          <a:pt x="164" y="85"/>
                        </a:cubicBezTo>
                        <a:cubicBezTo>
                          <a:pt x="171" y="86"/>
                          <a:pt x="178" y="87"/>
                          <a:pt x="185" y="89"/>
                        </a:cubicBezTo>
                        <a:cubicBezTo>
                          <a:pt x="192" y="101"/>
                          <a:pt x="198" y="114"/>
                          <a:pt x="205" y="127"/>
                        </a:cubicBezTo>
                        <a:cubicBezTo>
                          <a:pt x="212" y="136"/>
                          <a:pt x="219" y="145"/>
                          <a:pt x="226" y="153"/>
                        </a:cubicBezTo>
                        <a:cubicBezTo>
                          <a:pt x="226" y="156"/>
                          <a:pt x="226" y="159"/>
                          <a:pt x="227" y="163"/>
                        </a:cubicBezTo>
                        <a:cubicBezTo>
                          <a:pt x="219" y="173"/>
                          <a:pt x="218" y="170"/>
                          <a:pt x="218" y="187"/>
                        </a:cubicBezTo>
                        <a:cubicBezTo>
                          <a:pt x="226" y="196"/>
                          <a:pt x="229" y="204"/>
                          <a:pt x="247" y="209"/>
                        </a:cubicBezTo>
                        <a:cubicBezTo>
                          <a:pt x="250" y="211"/>
                          <a:pt x="253" y="215"/>
                          <a:pt x="264" y="219"/>
                        </a:cubicBezTo>
                        <a:cubicBezTo>
                          <a:pt x="269" y="218"/>
                          <a:pt x="274" y="218"/>
                          <a:pt x="280" y="217"/>
                        </a:cubicBezTo>
                        <a:cubicBezTo>
                          <a:pt x="293" y="211"/>
                          <a:pt x="307" y="205"/>
                          <a:pt x="321" y="199"/>
                        </a:cubicBezTo>
                        <a:cubicBezTo>
                          <a:pt x="329" y="187"/>
                          <a:pt x="328" y="179"/>
                          <a:pt x="328" y="169"/>
                        </a:cubicBezTo>
                        <a:cubicBezTo>
                          <a:pt x="323" y="158"/>
                          <a:pt x="317" y="156"/>
                          <a:pt x="312" y="152"/>
                        </a:cubicBezTo>
                        <a:cubicBezTo>
                          <a:pt x="312" y="139"/>
                          <a:pt x="310" y="138"/>
                          <a:pt x="316" y="130"/>
                        </a:cubicBezTo>
                        <a:cubicBezTo>
                          <a:pt x="327" y="125"/>
                          <a:pt x="339" y="118"/>
                          <a:pt x="347" y="105"/>
                        </a:cubicBezTo>
                        <a:cubicBezTo>
                          <a:pt x="347" y="100"/>
                          <a:pt x="347" y="95"/>
                          <a:pt x="347" y="90"/>
                        </a:cubicBezTo>
                        <a:cubicBezTo>
                          <a:pt x="343" y="78"/>
                          <a:pt x="340" y="75"/>
                          <a:pt x="336" y="70"/>
                        </a:cubicBezTo>
                        <a:cubicBezTo>
                          <a:pt x="335" y="69"/>
                          <a:pt x="335" y="67"/>
                          <a:pt x="335" y="66"/>
                        </a:cubicBezTo>
                        <a:cubicBezTo>
                          <a:pt x="338" y="66"/>
                          <a:pt x="341" y="65"/>
                          <a:pt x="344" y="64"/>
                        </a:cubicBezTo>
                        <a:cubicBezTo>
                          <a:pt x="361" y="47"/>
                          <a:pt x="343" y="39"/>
                          <a:pt x="377" y="42"/>
                        </a:cubicBezTo>
                        <a:cubicBezTo>
                          <a:pt x="380" y="53"/>
                          <a:pt x="385" y="64"/>
                          <a:pt x="389" y="75"/>
                        </a:cubicBezTo>
                        <a:cubicBezTo>
                          <a:pt x="393" y="80"/>
                          <a:pt x="395" y="84"/>
                          <a:pt x="404" y="90"/>
                        </a:cubicBezTo>
                        <a:cubicBezTo>
                          <a:pt x="410" y="90"/>
                          <a:pt x="417" y="90"/>
                          <a:pt x="424" y="90"/>
                        </a:cubicBezTo>
                        <a:cubicBezTo>
                          <a:pt x="430" y="86"/>
                          <a:pt x="436" y="82"/>
                          <a:pt x="443" y="77"/>
                        </a:cubicBezTo>
                        <a:cubicBezTo>
                          <a:pt x="443" y="79"/>
                          <a:pt x="445" y="81"/>
                          <a:pt x="446" y="83"/>
                        </a:cubicBezTo>
                        <a:cubicBezTo>
                          <a:pt x="446" y="91"/>
                          <a:pt x="446" y="110"/>
                          <a:pt x="437" y="120"/>
                        </a:cubicBezTo>
                        <a:cubicBezTo>
                          <a:pt x="430" y="122"/>
                          <a:pt x="428" y="123"/>
                          <a:pt x="422" y="123"/>
                        </a:cubicBezTo>
                        <a:cubicBezTo>
                          <a:pt x="415" y="119"/>
                          <a:pt x="409" y="116"/>
                          <a:pt x="403" y="113"/>
                        </a:cubicBezTo>
                        <a:cubicBezTo>
                          <a:pt x="381" y="113"/>
                          <a:pt x="375" y="115"/>
                          <a:pt x="359" y="128"/>
                        </a:cubicBezTo>
                        <a:cubicBezTo>
                          <a:pt x="357" y="131"/>
                          <a:pt x="355" y="135"/>
                          <a:pt x="353" y="138"/>
                        </a:cubicBezTo>
                        <a:cubicBezTo>
                          <a:pt x="353" y="145"/>
                          <a:pt x="350" y="151"/>
                          <a:pt x="356" y="162"/>
                        </a:cubicBezTo>
                        <a:cubicBezTo>
                          <a:pt x="356" y="169"/>
                          <a:pt x="364" y="186"/>
                          <a:pt x="378" y="176"/>
                        </a:cubicBezTo>
                        <a:cubicBezTo>
                          <a:pt x="392" y="174"/>
                          <a:pt x="402" y="168"/>
                          <a:pt x="402" y="191"/>
                        </a:cubicBezTo>
                        <a:cubicBezTo>
                          <a:pt x="399" y="200"/>
                          <a:pt x="396" y="209"/>
                          <a:pt x="394" y="218"/>
                        </a:cubicBezTo>
                        <a:cubicBezTo>
                          <a:pt x="379" y="237"/>
                          <a:pt x="386" y="246"/>
                          <a:pt x="411" y="255"/>
                        </a:cubicBezTo>
                        <a:cubicBezTo>
                          <a:pt x="410" y="260"/>
                          <a:pt x="410" y="265"/>
                          <a:pt x="410" y="271"/>
                        </a:cubicBezTo>
                        <a:cubicBezTo>
                          <a:pt x="409" y="278"/>
                          <a:pt x="401" y="295"/>
                          <a:pt x="409" y="307"/>
                        </a:cubicBezTo>
                        <a:cubicBezTo>
                          <a:pt x="414" y="313"/>
                          <a:pt x="420" y="320"/>
                          <a:pt x="426" y="326"/>
                        </a:cubicBezTo>
                        <a:cubicBezTo>
                          <a:pt x="438" y="329"/>
                          <a:pt x="451" y="333"/>
                          <a:pt x="463" y="336"/>
                        </a:cubicBezTo>
                        <a:cubicBezTo>
                          <a:pt x="468" y="338"/>
                          <a:pt x="469" y="341"/>
                          <a:pt x="476" y="344"/>
                        </a:cubicBezTo>
                        <a:cubicBezTo>
                          <a:pt x="481" y="344"/>
                          <a:pt x="486" y="345"/>
                          <a:pt x="491" y="346"/>
                        </a:cubicBezTo>
                        <a:cubicBezTo>
                          <a:pt x="492" y="349"/>
                          <a:pt x="493" y="353"/>
                          <a:pt x="494" y="357"/>
                        </a:cubicBezTo>
                        <a:cubicBezTo>
                          <a:pt x="492" y="360"/>
                          <a:pt x="490" y="364"/>
                          <a:pt x="488" y="367"/>
                        </a:cubicBezTo>
                        <a:cubicBezTo>
                          <a:pt x="480" y="373"/>
                          <a:pt x="472" y="377"/>
                          <a:pt x="466" y="379"/>
                        </a:cubicBezTo>
                        <a:cubicBezTo>
                          <a:pt x="445" y="379"/>
                          <a:pt x="432" y="387"/>
                          <a:pt x="417" y="398"/>
                        </a:cubicBezTo>
                        <a:cubicBezTo>
                          <a:pt x="414" y="403"/>
                          <a:pt x="410" y="412"/>
                          <a:pt x="403" y="417"/>
                        </a:cubicBezTo>
                        <a:cubicBezTo>
                          <a:pt x="396" y="417"/>
                          <a:pt x="389" y="417"/>
                          <a:pt x="382" y="417"/>
                        </a:cubicBezTo>
                        <a:cubicBezTo>
                          <a:pt x="376" y="423"/>
                          <a:pt x="367" y="437"/>
                          <a:pt x="356" y="435"/>
                        </a:cubicBezTo>
                        <a:cubicBezTo>
                          <a:pt x="344" y="413"/>
                          <a:pt x="332" y="423"/>
                          <a:pt x="321" y="431"/>
                        </a:cubicBezTo>
                        <a:cubicBezTo>
                          <a:pt x="305" y="436"/>
                          <a:pt x="301" y="425"/>
                          <a:pt x="294" y="421"/>
                        </a:cubicBezTo>
                        <a:cubicBezTo>
                          <a:pt x="276" y="415"/>
                          <a:pt x="272" y="423"/>
                          <a:pt x="265" y="435"/>
                        </a:cubicBezTo>
                        <a:cubicBezTo>
                          <a:pt x="257" y="443"/>
                          <a:pt x="244" y="433"/>
                          <a:pt x="240" y="430"/>
                        </a:cubicBezTo>
                        <a:cubicBezTo>
                          <a:pt x="237" y="430"/>
                          <a:pt x="234" y="430"/>
                          <a:pt x="232" y="430"/>
                        </a:cubicBezTo>
                        <a:cubicBezTo>
                          <a:pt x="221" y="440"/>
                          <a:pt x="222" y="437"/>
                          <a:pt x="221" y="455"/>
                        </a:cubicBezTo>
                        <a:cubicBezTo>
                          <a:pt x="227" y="465"/>
                          <a:pt x="234" y="471"/>
                          <a:pt x="229" y="488"/>
                        </a:cubicBezTo>
                        <a:cubicBezTo>
                          <a:pt x="229" y="497"/>
                          <a:pt x="233" y="507"/>
                          <a:pt x="235" y="522"/>
                        </a:cubicBezTo>
                        <a:cubicBezTo>
                          <a:pt x="231" y="526"/>
                          <a:pt x="230" y="528"/>
                          <a:pt x="227" y="528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1051" kern="0" noProof="1">
                      <a:latin typeface="Helvetica"/>
                    </a:endParaRPr>
                  </a:p>
                </p:txBody>
              </p:sp>
              <p:sp>
                <p:nvSpPr>
                  <p:cNvPr id="183" name="Freeform 53"/>
                  <p:cNvSpPr>
                    <a:spLocks/>
                  </p:cNvSpPr>
                  <p:nvPr/>
                </p:nvSpPr>
                <p:spPr bwMode="auto">
                  <a:xfrm rot="252837">
                    <a:off x="2317183" y="5410732"/>
                    <a:ext cx="547843" cy="482653"/>
                  </a:xfrm>
                  <a:custGeom>
                    <a:avLst/>
                    <a:gdLst/>
                    <a:ahLst/>
                    <a:cxnLst>
                      <a:cxn ang="0">
                        <a:pos x="134" y="298"/>
                      </a:cxn>
                      <a:cxn ang="0">
                        <a:pos x="108" y="281"/>
                      </a:cxn>
                      <a:cxn ang="0">
                        <a:pos x="96" y="277"/>
                      </a:cxn>
                      <a:cxn ang="0">
                        <a:pos x="62" y="285"/>
                      </a:cxn>
                      <a:cxn ang="0">
                        <a:pos x="53" y="297"/>
                      </a:cxn>
                      <a:cxn ang="0">
                        <a:pos x="57" y="277"/>
                      </a:cxn>
                      <a:cxn ang="0">
                        <a:pos x="59" y="254"/>
                      </a:cxn>
                      <a:cxn ang="0">
                        <a:pos x="34" y="242"/>
                      </a:cxn>
                      <a:cxn ang="0">
                        <a:pos x="38" y="230"/>
                      </a:cxn>
                      <a:cxn ang="0">
                        <a:pos x="47" y="199"/>
                      </a:cxn>
                      <a:cxn ang="0">
                        <a:pos x="47" y="179"/>
                      </a:cxn>
                      <a:cxn ang="0">
                        <a:pos x="39" y="171"/>
                      </a:cxn>
                      <a:cxn ang="0">
                        <a:pos x="11" y="176"/>
                      </a:cxn>
                      <a:cxn ang="0">
                        <a:pos x="3" y="162"/>
                      </a:cxn>
                      <a:cxn ang="0">
                        <a:pos x="0" y="156"/>
                      </a:cxn>
                      <a:cxn ang="0">
                        <a:pos x="33" y="122"/>
                      </a:cxn>
                      <a:cxn ang="0">
                        <a:pos x="41" y="122"/>
                      </a:cxn>
                      <a:cxn ang="0">
                        <a:pos x="80" y="129"/>
                      </a:cxn>
                      <a:cxn ang="0">
                        <a:pos x="88" y="120"/>
                      </a:cxn>
                      <a:cxn ang="0">
                        <a:pos x="91" y="109"/>
                      </a:cxn>
                      <a:cxn ang="0">
                        <a:pos x="97" y="109"/>
                      </a:cxn>
                      <a:cxn ang="0">
                        <a:pos x="140" y="114"/>
                      </a:cxn>
                      <a:cxn ang="0">
                        <a:pos x="149" y="81"/>
                      </a:cxn>
                      <a:cxn ang="0">
                        <a:pos x="110" y="60"/>
                      </a:cxn>
                      <a:cxn ang="0">
                        <a:pos x="120" y="44"/>
                      </a:cxn>
                      <a:cxn ang="0">
                        <a:pos x="133" y="52"/>
                      </a:cxn>
                      <a:cxn ang="0">
                        <a:pos x="156" y="57"/>
                      </a:cxn>
                      <a:cxn ang="0">
                        <a:pos x="216" y="17"/>
                      </a:cxn>
                      <a:cxn ang="0">
                        <a:pos x="241" y="0"/>
                      </a:cxn>
                      <a:cxn ang="0">
                        <a:pos x="262" y="37"/>
                      </a:cxn>
                      <a:cxn ang="0">
                        <a:pos x="295" y="73"/>
                      </a:cxn>
                      <a:cxn ang="0">
                        <a:pos x="313" y="79"/>
                      </a:cxn>
                      <a:cxn ang="0">
                        <a:pos x="313" y="114"/>
                      </a:cxn>
                      <a:cxn ang="0">
                        <a:pos x="283" y="147"/>
                      </a:cxn>
                      <a:cxn ang="0">
                        <a:pos x="298" y="144"/>
                      </a:cxn>
                      <a:cxn ang="0">
                        <a:pos x="321" y="143"/>
                      </a:cxn>
                      <a:cxn ang="0">
                        <a:pos x="318" y="183"/>
                      </a:cxn>
                      <a:cxn ang="0">
                        <a:pos x="332" y="199"/>
                      </a:cxn>
                      <a:cxn ang="0">
                        <a:pos x="339" y="211"/>
                      </a:cxn>
                      <a:cxn ang="0">
                        <a:pos x="310" y="223"/>
                      </a:cxn>
                      <a:cxn ang="0">
                        <a:pos x="269" y="257"/>
                      </a:cxn>
                      <a:cxn ang="0">
                        <a:pos x="235" y="264"/>
                      </a:cxn>
                      <a:cxn ang="0">
                        <a:pos x="219" y="255"/>
                      </a:cxn>
                      <a:cxn ang="0">
                        <a:pos x="192" y="244"/>
                      </a:cxn>
                      <a:cxn ang="0">
                        <a:pos x="185" y="248"/>
                      </a:cxn>
                      <a:cxn ang="0">
                        <a:pos x="184" y="260"/>
                      </a:cxn>
                      <a:cxn ang="0">
                        <a:pos x="156" y="293"/>
                      </a:cxn>
                      <a:cxn ang="0">
                        <a:pos x="134" y="298"/>
                      </a:cxn>
                    </a:cxnLst>
                    <a:rect l="0" t="0" r="r" b="b"/>
                    <a:pathLst>
                      <a:path w="339" h="298">
                        <a:moveTo>
                          <a:pt x="134" y="298"/>
                        </a:moveTo>
                        <a:cubicBezTo>
                          <a:pt x="118" y="293"/>
                          <a:pt x="115" y="285"/>
                          <a:pt x="108" y="281"/>
                        </a:cubicBezTo>
                        <a:cubicBezTo>
                          <a:pt x="104" y="279"/>
                          <a:pt x="100" y="278"/>
                          <a:pt x="96" y="277"/>
                        </a:cubicBezTo>
                        <a:cubicBezTo>
                          <a:pt x="78" y="277"/>
                          <a:pt x="74" y="275"/>
                          <a:pt x="62" y="285"/>
                        </a:cubicBezTo>
                        <a:cubicBezTo>
                          <a:pt x="59" y="288"/>
                          <a:pt x="56" y="293"/>
                          <a:pt x="53" y="297"/>
                        </a:cubicBezTo>
                        <a:cubicBezTo>
                          <a:pt x="53" y="288"/>
                          <a:pt x="56" y="281"/>
                          <a:pt x="57" y="277"/>
                        </a:cubicBezTo>
                        <a:cubicBezTo>
                          <a:pt x="57" y="269"/>
                          <a:pt x="58" y="261"/>
                          <a:pt x="59" y="254"/>
                        </a:cubicBezTo>
                        <a:cubicBezTo>
                          <a:pt x="50" y="250"/>
                          <a:pt x="42" y="246"/>
                          <a:pt x="34" y="242"/>
                        </a:cubicBezTo>
                        <a:cubicBezTo>
                          <a:pt x="34" y="238"/>
                          <a:pt x="36" y="233"/>
                          <a:pt x="38" y="230"/>
                        </a:cubicBezTo>
                        <a:cubicBezTo>
                          <a:pt x="41" y="220"/>
                          <a:pt x="44" y="209"/>
                          <a:pt x="47" y="199"/>
                        </a:cubicBezTo>
                        <a:cubicBezTo>
                          <a:pt x="52" y="194"/>
                          <a:pt x="47" y="181"/>
                          <a:pt x="47" y="179"/>
                        </a:cubicBezTo>
                        <a:cubicBezTo>
                          <a:pt x="44" y="176"/>
                          <a:pt x="41" y="173"/>
                          <a:pt x="39" y="171"/>
                        </a:cubicBezTo>
                        <a:cubicBezTo>
                          <a:pt x="30" y="171"/>
                          <a:pt x="20" y="174"/>
                          <a:pt x="11" y="176"/>
                        </a:cubicBezTo>
                        <a:cubicBezTo>
                          <a:pt x="1" y="176"/>
                          <a:pt x="3" y="164"/>
                          <a:pt x="3" y="162"/>
                        </a:cubicBezTo>
                        <a:cubicBezTo>
                          <a:pt x="1" y="160"/>
                          <a:pt x="0" y="158"/>
                          <a:pt x="0" y="156"/>
                        </a:cubicBezTo>
                        <a:cubicBezTo>
                          <a:pt x="0" y="128"/>
                          <a:pt x="12" y="127"/>
                          <a:pt x="33" y="122"/>
                        </a:cubicBezTo>
                        <a:cubicBezTo>
                          <a:pt x="36" y="122"/>
                          <a:pt x="38" y="122"/>
                          <a:pt x="41" y="122"/>
                        </a:cubicBezTo>
                        <a:cubicBezTo>
                          <a:pt x="51" y="128"/>
                          <a:pt x="64" y="136"/>
                          <a:pt x="80" y="129"/>
                        </a:cubicBezTo>
                        <a:cubicBezTo>
                          <a:pt x="83" y="126"/>
                          <a:pt x="85" y="123"/>
                          <a:pt x="88" y="120"/>
                        </a:cubicBezTo>
                        <a:cubicBezTo>
                          <a:pt x="89" y="116"/>
                          <a:pt x="90" y="113"/>
                          <a:pt x="91" y="109"/>
                        </a:cubicBezTo>
                        <a:cubicBezTo>
                          <a:pt x="93" y="109"/>
                          <a:pt x="94" y="109"/>
                          <a:pt x="97" y="109"/>
                        </a:cubicBezTo>
                        <a:cubicBezTo>
                          <a:pt x="102" y="114"/>
                          <a:pt x="126" y="114"/>
                          <a:pt x="140" y="114"/>
                        </a:cubicBezTo>
                        <a:cubicBezTo>
                          <a:pt x="151" y="103"/>
                          <a:pt x="149" y="92"/>
                          <a:pt x="149" y="81"/>
                        </a:cubicBezTo>
                        <a:cubicBezTo>
                          <a:pt x="134" y="66"/>
                          <a:pt x="123" y="66"/>
                          <a:pt x="110" y="60"/>
                        </a:cubicBezTo>
                        <a:cubicBezTo>
                          <a:pt x="104" y="47"/>
                          <a:pt x="109" y="44"/>
                          <a:pt x="120" y="44"/>
                        </a:cubicBezTo>
                        <a:cubicBezTo>
                          <a:pt x="125" y="46"/>
                          <a:pt x="129" y="49"/>
                          <a:pt x="133" y="52"/>
                        </a:cubicBezTo>
                        <a:cubicBezTo>
                          <a:pt x="140" y="53"/>
                          <a:pt x="148" y="55"/>
                          <a:pt x="156" y="57"/>
                        </a:cubicBezTo>
                        <a:cubicBezTo>
                          <a:pt x="178" y="57"/>
                          <a:pt x="206" y="37"/>
                          <a:pt x="216" y="17"/>
                        </a:cubicBezTo>
                        <a:cubicBezTo>
                          <a:pt x="216" y="1"/>
                          <a:pt x="228" y="0"/>
                          <a:pt x="241" y="0"/>
                        </a:cubicBezTo>
                        <a:cubicBezTo>
                          <a:pt x="252" y="5"/>
                          <a:pt x="260" y="19"/>
                          <a:pt x="262" y="37"/>
                        </a:cubicBezTo>
                        <a:cubicBezTo>
                          <a:pt x="271" y="48"/>
                          <a:pt x="280" y="60"/>
                          <a:pt x="295" y="73"/>
                        </a:cubicBezTo>
                        <a:cubicBezTo>
                          <a:pt x="301" y="75"/>
                          <a:pt x="307" y="77"/>
                          <a:pt x="313" y="79"/>
                        </a:cubicBezTo>
                        <a:cubicBezTo>
                          <a:pt x="314" y="88"/>
                          <a:pt x="322" y="102"/>
                          <a:pt x="313" y="114"/>
                        </a:cubicBezTo>
                        <a:cubicBezTo>
                          <a:pt x="293" y="127"/>
                          <a:pt x="280" y="118"/>
                          <a:pt x="283" y="147"/>
                        </a:cubicBezTo>
                        <a:cubicBezTo>
                          <a:pt x="287" y="147"/>
                          <a:pt x="293" y="146"/>
                          <a:pt x="298" y="144"/>
                        </a:cubicBezTo>
                        <a:cubicBezTo>
                          <a:pt x="305" y="143"/>
                          <a:pt x="313" y="143"/>
                          <a:pt x="321" y="143"/>
                        </a:cubicBezTo>
                        <a:cubicBezTo>
                          <a:pt x="320" y="156"/>
                          <a:pt x="319" y="169"/>
                          <a:pt x="318" y="183"/>
                        </a:cubicBezTo>
                        <a:cubicBezTo>
                          <a:pt x="321" y="188"/>
                          <a:pt x="324" y="191"/>
                          <a:pt x="332" y="199"/>
                        </a:cubicBezTo>
                        <a:cubicBezTo>
                          <a:pt x="334" y="203"/>
                          <a:pt x="337" y="207"/>
                          <a:pt x="339" y="211"/>
                        </a:cubicBezTo>
                        <a:cubicBezTo>
                          <a:pt x="325" y="211"/>
                          <a:pt x="319" y="218"/>
                          <a:pt x="310" y="223"/>
                        </a:cubicBezTo>
                        <a:cubicBezTo>
                          <a:pt x="300" y="238"/>
                          <a:pt x="282" y="244"/>
                          <a:pt x="269" y="257"/>
                        </a:cubicBezTo>
                        <a:cubicBezTo>
                          <a:pt x="259" y="261"/>
                          <a:pt x="245" y="265"/>
                          <a:pt x="235" y="264"/>
                        </a:cubicBezTo>
                        <a:cubicBezTo>
                          <a:pt x="229" y="261"/>
                          <a:pt x="224" y="258"/>
                          <a:pt x="219" y="255"/>
                        </a:cubicBezTo>
                        <a:cubicBezTo>
                          <a:pt x="204" y="239"/>
                          <a:pt x="206" y="245"/>
                          <a:pt x="192" y="244"/>
                        </a:cubicBezTo>
                        <a:cubicBezTo>
                          <a:pt x="189" y="245"/>
                          <a:pt x="187" y="246"/>
                          <a:pt x="185" y="248"/>
                        </a:cubicBezTo>
                        <a:cubicBezTo>
                          <a:pt x="185" y="252"/>
                          <a:pt x="184" y="256"/>
                          <a:pt x="184" y="260"/>
                        </a:cubicBezTo>
                        <a:cubicBezTo>
                          <a:pt x="174" y="270"/>
                          <a:pt x="163" y="281"/>
                          <a:pt x="156" y="293"/>
                        </a:cubicBezTo>
                        <a:cubicBezTo>
                          <a:pt x="146" y="297"/>
                          <a:pt x="139" y="298"/>
                          <a:pt x="134" y="298"/>
                        </a:cubicBezTo>
                        <a:close/>
                      </a:path>
                    </a:pathLst>
                  </a:custGeom>
                  <a:grpFill/>
                  <a:ln w="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1051" kern="0" noProof="1">
                      <a:latin typeface="Helvetica"/>
                      <a:ea typeface="微软雅黑"/>
                    </a:endParaRPr>
                  </a:p>
                </p:txBody>
              </p:sp>
              <p:sp>
                <p:nvSpPr>
                  <p:cNvPr id="184" name="Freeform 56"/>
                  <p:cNvSpPr>
                    <a:spLocks/>
                  </p:cNvSpPr>
                  <p:nvPr/>
                </p:nvSpPr>
                <p:spPr bwMode="auto">
                  <a:xfrm rot="252837">
                    <a:off x="1799428" y="4859129"/>
                    <a:ext cx="886326" cy="876297"/>
                  </a:xfrm>
                  <a:custGeom>
                    <a:avLst/>
                    <a:gdLst/>
                    <a:ahLst/>
                    <a:cxnLst>
                      <a:cxn ang="0">
                        <a:pos x="238" y="540"/>
                      </a:cxn>
                      <a:cxn ang="0">
                        <a:pos x="200" y="513"/>
                      </a:cxn>
                      <a:cxn ang="0">
                        <a:pos x="198" y="464"/>
                      </a:cxn>
                      <a:cxn ang="0">
                        <a:pos x="150" y="410"/>
                      </a:cxn>
                      <a:cxn ang="0">
                        <a:pos x="127" y="386"/>
                      </a:cxn>
                      <a:cxn ang="0">
                        <a:pos x="108" y="347"/>
                      </a:cxn>
                      <a:cxn ang="0">
                        <a:pos x="84" y="382"/>
                      </a:cxn>
                      <a:cxn ang="0">
                        <a:pos x="79" y="329"/>
                      </a:cxn>
                      <a:cxn ang="0">
                        <a:pos x="74" y="268"/>
                      </a:cxn>
                      <a:cxn ang="0">
                        <a:pos x="83" y="228"/>
                      </a:cxn>
                      <a:cxn ang="0">
                        <a:pos x="59" y="174"/>
                      </a:cxn>
                      <a:cxn ang="0">
                        <a:pos x="8" y="111"/>
                      </a:cxn>
                      <a:cxn ang="0">
                        <a:pos x="2" y="106"/>
                      </a:cxn>
                      <a:cxn ang="0">
                        <a:pos x="15" y="51"/>
                      </a:cxn>
                      <a:cxn ang="0">
                        <a:pos x="2" y="22"/>
                      </a:cxn>
                      <a:cxn ang="0">
                        <a:pos x="64" y="42"/>
                      </a:cxn>
                      <a:cxn ang="0">
                        <a:pos x="113" y="102"/>
                      </a:cxn>
                      <a:cxn ang="0">
                        <a:pos x="137" y="94"/>
                      </a:cxn>
                      <a:cxn ang="0">
                        <a:pos x="160" y="106"/>
                      </a:cxn>
                      <a:cxn ang="0">
                        <a:pos x="175" y="112"/>
                      </a:cxn>
                      <a:cxn ang="0">
                        <a:pos x="211" y="99"/>
                      </a:cxn>
                      <a:cxn ang="0">
                        <a:pos x="209" y="43"/>
                      </a:cxn>
                      <a:cxn ang="0">
                        <a:pos x="233" y="62"/>
                      </a:cxn>
                      <a:cxn ang="0">
                        <a:pos x="273" y="53"/>
                      </a:cxn>
                      <a:cxn ang="0">
                        <a:pos x="296" y="8"/>
                      </a:cxn>
                      <a:cxn ang="0">
                        <a:pos x="330" y="39"/>
                      </a:cxn>
                      <a:cxn ang="0">
                        <a:pos x="366" y="84"/>
                      </a:cxn>
                      <a:cxn ang="0">
                        <a:pos x="429" y="109"/>
                      </a:cxn>
                      <a:cxn ang="0">
                        <a:pos x="482" y="109"/>
                      </a:cxn>
                      <a:cxn ang="0">
                        <a:pos x="535" y="124"/>
                      </a:cxn>
                      <a:cxn ang="0">
                        <a:pos x="547" y="162"/>
                      </a:cxn>
                      <a:cxn ang="0">
                        <a:pos x="495" y="241"/>
                      </a:cxn>
                      <a:cxn ang="0">
                        <a:pos x="432" y="216"/>
                      </a:cxn>
                      <a:cxn ang="0">
                        <a:pos x="429" y="242"/>
                      </a:cxn>
                      <a:cxn ang="0">
                        <a:pos x="432" y="313"/>
                      </a:cxn>
                      <a:cxn ang="0">
                        <a:pos x="450" y="361"/>
                      </a:cxn>
                      <a:cxn ang="0">
                        <a:pos x="478" y="409"/>
                      </a:cxn>
                      <a:cxn ang="0">
                        <a:pos x="429" y="426"/>
                      </a:cxn>
                      <a:cxn ang="0">
                        <a:pos x="397" y="413"/>
                      </a:cxn>
                      <a:cxn ang="0">
                        <a:pos x="361" y="371"/>
                      </a:cxn>
                      <a:cxn ang="0">
                        <a:pos x="322" y="382"/>
                      </a:cxn>
                      <a:cxn ang="0">
                        <a:pos x="306" y="401"/>
                      </a:cxn>
                      <a:cxn ang="0">
                        <a:pos x="286" y="455"/>
                      </a:cxn>
                      <a:cxn ang="0">
                        <a:pos x="282" y="483"/>
                      </a:cxn>
                      <a:cxn ang="0">
                        <a:pos x="294" y="521"/>
                      </a:cxn>
                      <a:cxn ang="0">
                        <a:pos x="243" y="542"/>
                      </a:cxn>
                    </a:cxnLst>
                    <a:rect l="0" t="0" r="r" b="b"/>
                    <a:pathLst>
                      <a:path w="547" h="542">
                        <a:moveTo>
                          <a:pt x="243" y="542"/>
                        </a:moveTo>
                        <a:cubicBezTo>
                          <a:pt x="241" y="542"/>
                          <a:pt x="240" y="541"/>
                          <a:pt x="238" y="540"/>
                        </a:cubicBezTo>
                        <a:cubicBezTo>
                          <a:pt x="225" y="530"/>
                          <a:pt x="217" y="529"/>
                          <a:pt x="208" y="522"/>
                        </a:cubicBezTo>
                        <a:cubicBezTo>
                          <a:pt x="205" y="519"/>
                          <a:pt x="202" y="516"/>
                          <a:pt x="200" y="513"/>
                        </a:cubicBezTo>
                        <a:cubicBezTo>
                          <a:pt x="200" y="510"/>
                          <a:pt x="200" y="507"/>
                          <a:pt x="200" y="504"/>
                        </a:cubicBezTo>
                        <a:cubicBezTo>
                          <a:pt x="215" y="486"/>
                          <a:pt x="207" y="477"/>
                          <a:pt x="198" y="464"/>
                        </a:cubicBezTo>
                        <a:cubicBezTo>
                          <a:pt x="185" y="451"/>
                          <a:pt x="180" y="434"/>
                          <a:pt x="173" y="427"/>
                        </a:cubicBezTo>
                        <a:cubicBezTo>
                          <a:pt x="164" y="406"/>
                          <a:pt x="166" y="411"/>
                          <a:pt x="150" y="410"/>
                        </a:cubicBezTo>
                        <a:cubicBezTo>
                          <a:pt x="147" y="408"/>
                          <a:pt x="143" y="407"/>
                          <a:pt x="140" y="405"/>
                        </a:cubicBezTo>
                        <a:cubicBezTo>
                          <a:pt x="135" y="399"/>
                          <a:pt x="131" y="392"/>
                          <a:pt x="127" y="386"/>
                        </a:cubicBezTo>
                        <a:cubicBezTo>
                          <a:pt x="123" y="377"/>
                          <a:pt x="120" y="367"/>
                          <a:pt x="117" y="358"/>
                        </a:cubicBezTo>
                        <a:cubicBezTo>
                          <a:pt x="114" y="354"/>
                          <a:pt x="111" y="350"/>
                          <a:pt x="108" y="347"/>
                        </a:cubicBezTo>
                        <a:cubicBezTo>
                          <a:pt x="84" y="347"/>
                          <a:pt x="97" y="368"/>
                          <a:pt x="89" y="384"/>
                        </a:cubicBezTo>
                        <a:cubicBezTo>
                          <a:pt x="87" y="383"/>
                          <a:pt x="85" y="382"/>
                          <a:pt x="84" y="382"/>
                        </a:cubicBezTo>
                        <a:cubicBezTo>
                          <a:pt x="84" y="368"/>
                          <a:pt x="76" y="355"/>
                          <a:pt x="74" y="346"/>
                        </a:cubicBezTo>
                        <a:cubicBezTo>
                          <a:pt x="80" y="342"/>
                          <a:pt x="79" y="330"/>
                          <a:pt x="79" y="329"/>
                        </a:cubicBezTo>
                        <a:cubicBezTo>
                          <a:pt x="79" y="322"/>
                          <a:pt x="80" y="315"/>
                          <a:pt x="81" y="308"/>
                        </a:cubicBezTo>
                        <a:cubicBezTo>
                          <a:pt x="74" y="294"/>
                          <a:pt x="71" y="278"/>
                          <a:pt x="74" y="268"/>
                        </a:cubicBezTo>
                        <a:cubicBezTo>
                          <a:pt x="78" y="263"/>
                          <a:pt x="81" y="258"/>
                          <a:pt x="85" y="254"/>
                        </a:cubicBezTo>
                        <a:cubicBezTo>
                          <a:pt x="84" y="245"/>
                          <a:pt x="84" y="236"/>
                          <a:pt x="83" y="228"/>
                        </a:cubicBezTo>
                        <a:cubicBezTo>
                          <a:pt x="79" y="222"/>
                          <a:pt x="75" y="216"/>
                          <a:pt x="71" y="210"/>
                        </a:cubicBezTo>
                        <a:cubicBezTo>
                          <a:pt x="68" y="196"/>
                          <a:pt x="64" y="181"/>
                          <a:pt x="59" y="174"/>
                        </a:cubicBezTo>
                        <a:cubicBezTo>
                          <a:pt x="45" y="157"/>
                          <a:pt x="31" y="139"/>
                          <a:pt x="28" y="125"/>
                        </a:cubicBezTo>
                        <a:cubicBezTo>
                          <a:pt x="21" y="120"/>
                          <a:pt x="14" y="116"/>
                          <a:pt x="8" y="111"/>
                        </a:cubicBezTo>
                        <a:cubicBezTo>
                          <a:pt x="6" y="110"/>
                          <a:pt x="5" y="108"/>
                          <a:pt x="4" y="106"/>
                        </a:cubicBezTo>
                        <a:cubicBezTo>
                          <a:pt x="3" y="106"/>
                          <a:pt x="2" y="106"/>
                          <a:pt x="2" y="106"/>
                        </a:cubicBezTo>
                        <a:cubicBezTo>
                          <a:pt x="2" y="96"/>
                          <a:pt x="0" y="87"/>
                          <a:pt x="2" y="81"/>
                        </a:cubicBezTo>
                        <a:cubicBezTo>
                          <a:pt x="16" y="75"/>
                          <a:pt x="15" y="62"/>
                          <a:pt x="15" y="51"/>
                        </a:cubicBezTo>
                        <a:cubicBezTo>
                          <a:pt x="11" y="45"/>
                          <a:pt x="6" y="39"/>
                          <a:pt x="2" y="34"/>
                        </a:cubicBezTo>
                        <a:cubicBezTo>
                          <a:pt x="2" y="30"/>
                          <a:pt x="2" y="26"/>
                          <a:pt x="2" y="22"/>
                        </a:cubicBezTo>
                        <a:cubicBezTo>
                          <a:pt x="15" y="21"/>
                          <a:pt x="29" y="20"/>
                          <a:pt x="43" y="19"/>
                        </a:cubicBezTo>
                        <a:cubicBezTo>
                          <a:pt x="48" y="21"/>
                          <a:pt x="58" y="31"/>
                          <a:pt x="64" y="42"/>
                        </a:cubicBezTo>
                        <a:cubicBezTo>
                          <a:pt x="64" y="58"/>
                          <a:pt x="78" y="77"/>
                          <a:pt x="95" y="91"/>
                        </a:cubicBezTo>
                        <a:cubicBezTo>
                          <a:pt x="101" y="92"/>
                          <a:pt x="107" y="90"/>
                          <a:pt x="113" y="102"/>
                        </a:cubicBezTo>
                        <a:cubicBezTo>
                          <a:pt x="119" y="102"/>
                          <a:pt x="125" y="101"/>
                          <a:pt x="133" y="95"/>
                        </a:cubicBezTo>
                        <a:cubicBezTo>
                          <a:pt x="134" y="94"/>
                          <a:pt x="135" y="94"/>
                          <a:pt x="137" y="94"/>
                        </a:cubicBezTo>
                        <a:cubicBezTo>
                          <a:pt x="138" y="95"/>
                          <a:pt x="139" y="95"/>
                          <a:pt x="140" y="97"/>
                        </a:cubicBezTo>
                        <a:cubicBezTo>
                          <a:pt x="140" y="104"/>
                          <a:pt x="150" y="105"/>
                          <a:pt x="160" y="106"/>
                        </a:cubicBezTo>
                        <a:cubicBezTo>
                          <a:pt x="161" y="108"/>
                          <a:pt x="163" y="110"/>
                          <a:pt x="164" y="112"/>
                        </a:cubicBezTo>
                        <a:cubicBezTo>
                          <a:pt x="168" y="112"/>
                          <a:pt x="171" y="112"/>
                          <a:pt x="175" y="112"/>
                        </a:cubicBezTo>
                        <a:cubicBezTo>
                          <a:pt x="178" y="109"/>
                          <a:pt x="182" y="106"/>
                          <a:pt x="186" y="104"/>
                        </a:cubicBezTo>
                        <a:cubicBezTo>
                          <a:pt x="194" y="102"/>
                          <a:pt x="203" y="100"/>
                          <a:pt x="211" y="99"/>
                        </a:cubicBezTo>
                        <a:cubicBezTo>
                          <a:pt x="213" y="97"/>
                          <a:pt x="214" y="94"/>
                          <a:pt x="216" y="93"/>
                        </a:cubicBezTo>
                        <a:cubicBezTo>
                          <a:pt x="216" y="74"/>
                          <a:pt x="201" y="51"/>
                          <a:pt x="209" y="43"/>
                        </a:cubicBezTo>
                        <a:cubicBezTo>
                          <a:pt x="213" y="45"/>
                          <a:pt x="217" y="53"/>
                          <a:pt x="229" y="57"/>
                        </a:cubicBezTo>
                        <a:cubicBezTo>
                          <a:pt x="230" y="58"/>
                          <a:pt x="231" y="60"/>
                          <a:pt x="233" y="62"/>
                        </a:cubicBezTo>
                        <a:cubicBezTo>
                          <a:pt x="240" y="65"/>
                          <a:pt x="252" y="66"/>
                          <a:pt x="263" y="62"/>
                        </a:cubicBezTo>
                        <a:cubicBezTo>
                          <a:pt x="266" y="59"/>
                          <a:pt x="269" y="56"/>
                          <a:pt x="273" y="53"/>
                        </a:cubicBezTo>
                        <a:cubicBezTo>
                          <a:pt x="273" y="35"/>
                          <a:pt x="267" y="31"/>
                          <a:pt x="266" y="22"/>
                        </a:cubicBezTo>
                        <a:cubicBezTo>
                          <a:pt x="272" y="17"/>
                          <a:pt x="283" y="0"/>
                          <a:pt x="296" y="8"/>
                        </a:cubicBezTo>
                        <a:cubicBezTo>
                          <a:pt x="300" y="17"/>
                          <a:pt x="302" y="24"/>
                          <a:pt x="317" y="34"/>
                        </a:cubicBezTo>
                        <a:cubicBezTo>
                          <a:pt x="321" y="35"/>
                          <a:pt x="326" y="37"/>
                          <a:pt x="330" y="39"/>
                        </a:cubicBezTo>
                        <a:cubicBezTo>
                          <a:pt x="337" y="49"/>
                          <a:pt x="352" y="55"/>
                          <a:pt x="362" y="72"/>
                        </a:cubicBezTo>
                        <a:cubicBezTo>
                          <a:pt x="363" y="75"/>
                          <a:pt x="364" y="80"/>
                          <a:pt x="366" y="84"/>
                        </a:cubicBezTo>
                        <a:cubicBezTo>
                          <a:pt x="369" y="90"/>
                          <a:pt x="378" y="105"/>
                          <a:pt x="391" y="110"/>
                        </a:cubicBezTo>
                        <a:cubicBezTo>
                          <a:pt x="404" y="109"/>
                          <a:pt x="417" y="109"/>
                          <a:pt x="429" y="109"/>
                        </a:cubicBezTo>
                        <a:cubicBezTo>
                          <a:pt x="438" y="104"/>
                          <a:pt x="444" y="99"/>
                          <a:pt x="457" y="101"/>
                        </a:cubicBezTo>
                        <a:cubicBezTo>
                          <a:pt x="465" y="103"/>
                          <a:pt x="474" y="106"/>
                          <a:pt x="482" y="109"/>
                        </a:cubicBezTo>
                        <a:cubicBezTo>
                          <a:pt x="490" y="109"/>
                          <a:pt x="498" y="109"/>
                          <a:pt x="506" y="110"/>
                        </a:cubicBezTo>
                        <a:cubicBezTo>
                          <a:pt x="515" y="116"/>
                          <a:pt x="518" y="123"/>
                          <a:pt x="535" y="124"/>
                        </a:cubicBezTo>
                        <a:cubicBezTo>
                          <a:pt x="538" y="127"/>
                          <a:pt x="543" y="130"/>
                          <a:pt x="547" y="134"/>
                        </a:cubicBezTo>
                        <a:cubicBezTo>
                          <a:pt x="547" y="143"/>
                          <a:pt x="547" y="153"/>
                          <a:pt x="547" y="162"/>
                        </a:cubicBezTo>
                        <a:cubicBezTo>
                          <a:pt x="535" y="174"/>
                          <a:pt x="527" y="191"/>
                          <a:pt x="523" y="207"/>
                        </a:cubicBezTo>
                        <a:cubicBezTo>
                          <a:pt x="516" y="219"/>
                          <a:pt x="506" y="230"/>
                          <a:pt x="495" y="241"/>
                        </a:cubicBezTo>
                        <a:cubicBezTo>
                          <a:pt x="471" y="247"/>
                          <a:pt x="471" y="237"/>
                          <a:pt x="457" y="227"/>
                        </a:cubicBezTo>
                        <a:cubicBezTo>
                          <a:pt x="448" y="216"/>
                          <a:pt x="438" y="216"/>
                          <a:pt x="432" y="216"/>
                        </a:cubicBezTo>
                        <a:cubicBezTo>
                          <a:pt x="431" y="217"/>
                          <a:pt x="430" y="219"/>
                          <a:pt x="429" y="220"/>
                        </a:cubicBezTo>
                        <a:cubicBezTo>
                          <a:pt x="429" y="227"/>
                          <a:pt x="429" y="235"/>
                          <a:pt x="429" y="242"/>
                        </a:cubicBezTo>
                        <a:cubicBezTo>
                          <a:pt x="434" y="252"/>
                          <a:pt x="435" y="260"/>
                          <a:pt x="435" y="274"/>
                        </a:cubicBezTo>
                        <a:cubicBezTo>
                          <a:pt x="432" y="284"/>
                          <a:pt x="429" y="299"/>
                          <a:pt x="432" y="313"/>
                        </a:cubicBezTo>
                        <a:cubicBezTo>
                          <a:pt x="435" y="316"/>
                          <a:pt x="438" y="319"/>
                          <a:pt x="441" y="323"/>
                        </a:cubicBezTo>
                        <a:cubicBezTo>
                          <a:pt x="449" y="326"/>
                          <a:pt x="464" y="347"/>
                          <a:pt x="450" y="361"/>
                        </a:cubicBezTo>
                        <a:cubicBezTo>
                          <a:pt x="437" y="369"/>
                          <a:pt x="437" y="365"/>
                          <a:pt x="437" y="384"/>
                        </a:cubicBezTo>
                        <a:cubicBezTo>
                          <a:pt x="442" y="395"/>
                          <a:pt x="462" y="394"/>
                          <a:pt x="478" y="409"/>
                        </a:cubicBezTo>
                        <a:cubicBezTo>
                          <a:pt x="478" y="414"/>
                          <a:pt x="478" y="427"/>
                          <a:pt x="472" y="433"/>
                        </a:cubicBezTo>
                        <a:cubicBezTo>
                          <a:pt x="455" y="433"/>
                          <a:pt x="438" y="430"/>
                          <a:pt x="429" y="426"/>
                        </a:cubicBezTo>
                        <a:cubicBezTo>
                          <a:pt x="429" y="415"/>
                          <a:pt x="426" y="405"/>
                          <a:pt x="423" y="400"/>
                        </a:cubicBezTo>
                        <a:cubicBezTo>
                          <a:pt x="408" y="400"/>
                          <a:pt x="407" y="408"/>
                          <a:pt x="397" y="413"/>
                        </a:cubicBezTo>
                        <a:cubicBezTo>
                          <a:pt x="392" y="412"/>
                          <a:pt x="387" y="412"/>
                          <a:pt x="382" y="412"/>
                        </a:cubicBezTo>
                        <a:cubicBezTo>
                          <a:pt x="366" y="400"/>
                          <a:pt x="363" y="384"/>
                          <a:pt x="361" y="371"/>
                        </a:cubicBezTo>
                        <a:cubicBezTo>
                          <a:pt x="359" y="368"/>
                          <a:pt x="356" y="365"/>
                          <a:pt x="355" y="363"/>
                        </a:cubicBezTo>
                        <a:cubicBezTo>
                          <a:pt x="331" y="363"/>
                          <a:pt x="325" y="360"/>
                          <a:pt x="322" y="382"/>
                        </a:cubicBezTo>
                        <a:cubicBezTo>
                          <a:pt x="315" y="388"/>
                          <a:pt x="311" y="387"/>
                          <a:pt x="305" y="391"/>
                        </a:cubicBezTo>
                        <a:cubicBezTo>
                          <a:pt x="305" y="394"/>
                          <a:pt x="305" y="397"/>
                          <a:pt x="306" y="401"/>
                        </a:cubicBezTo>
                        <a:cubicBezTo>
                          <a:pt x="310" y="407"/>
                          <a:pt x="320" y="417"/>
                          <a:pt x="316" y="431"/>
                        </a:cubicBezTo>
                        <a:cubicBezTo>
                          <a:pt x="311" y="442"/>
                          <a:pt x="294" y="449"/>
                          <a:pt x="286" y="455"/>
                        </a:cubicBezTo>
                        <a:cubicBezTo>
                          <a:pt x="285" y="457"/>
                          <a:pt x="283" y="458"/>
                          <a:pt x="282" y="460"/>
                        </a:cubicBezTo>
                        <a:cubicBezTo>
                          <a:pt x="282" y="467"/>
                          <a:pt x="282" y="475"/>
                          <a:pt x="282" y="483"/>
                        </a:cubicBezTo>
                        <a:cubicBezTo>
                          <a:pt x="287" y="493"/>
                          <a:pt x="298" y="487"/>
                          <a:pt x="298" y="512"/>
                        </a:cubicBezTo>
                        <a:cubicBezTo>
                          <a:pt x="296" y="514"/>
                          <a:pt x="295" y="517"/>
                          <a:pt x="294" y="521"/>
                        </a:cubicBezTo>
                        <a:cubicBezTo>
                          <a:pt x="289" y="523"/>
                          <a:pt x="285" y="525"/>
                          <a:pt x="281" y="527"/>
                        </a:cubicBezTo>
                        <a:cubicBezTo>
                          <a:pt x="268" y="532"/>
                          <a:pt x="256" y="537"/>
                          <a:pt x="243" y="542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1051" kern="0" noProof="1">
                      <a:latin typeface="Helvetica"/>
                    </a:endParaRPr>
                  </a:p>
                </p:txBody>
              </p:sp>
              <p:sp>
                <p:nvSpPr>
                  <p:cNvPr id="185" name="Freeform 57"/>
                  <p:cNvSpPr>
                    <a:spLocks/>
                  </p:cNvSpPr>
                  <p:nvPr/>
                </p:nvSpPr>
                <p:spPr bwMode="auto">
                  <a:xfrm rot="252837">
                    <a:off x="169691" y="4401548"/>
                    <a:ext cx="1781427" cy="1088163"/>
                  </a:xfrm>
                  <a:custGeom>
                    <a:avLst/>
                    <a:gdLst/>
                    <a:ahLst/>
                    <a:cxnLst>
                      <a:cxn ang="0">
                        <a:pos x="711" y="667"/>
                      </a:cxn>
                      <a:cxn ang="0">
                        <a:pos x="695" y="638"/>
                      </a:cxn>
                      <a:cxn ang="0">
                        <a:pos x="671" y="599"/>
                      </a:cxn>
                      <a:cxn ang="0">
                        <a:pos x="639" y="591"/>
                      </a:cxn>
                      <a:cxn ang="0">
                        <a:pos x="595" y="562"/>
                      </a:cxn>
                      <a:cxn ang="0">
                        <a:pos x="568" y="559"/>
                      </a:cxn>
                      <a:cxn ang="0">
                        <a:pos x="535" y="585"/>
                      </a:cxn>
                      <a:cxn ang="0">
                        <a:pos x="527" y="616"/>
                      </a:cxn>
                      <a:cxn ang="0">
                        <a:pos x="515" y="564"/>
                      </a:cxn>
                      <a:cxn ang="0">
                        <a:pos x="445" y="572"/>
                      </a:cxn>
                      <a:cxn ang="0">
                        <a:pos x="406" y="543"/>
                      </a:cxn>
                      <a:cxn ang="0">
                        <a:pos x="343" y="510"/>
                      </a:cxn>
                      <a:cxn ang="0">
                        <a:pos x="317" y="493"/>
                      </a:cxn>
                      <a:cxn ang="0">
                        <a:pos x="274" y="440"/>
                      </a:cxn>
                      <a:cxn ang="0">
                        <a:pos x="243" y="430"/>
                      </a:cxn>
                      <a:cxn ang="0">
                        <a:pos x="207" y="394"/>
                      </a:cxn>
                      <a:cxn ang="0">
                        <a:pos x="165" y="343"/>
                      </a:cxn>
                      <a:cxn ang="0">
                        <a:pos x="128" y="354"/>
                      </a:cxn>
                      <a:cxn ang="0">
                        <a:pos x="85" y="311"/>
                      </a:cxn>
                      <a:cxn ang="0">
                        <a:pos x="12" y="255"/>
                      </a:cxn>
                      <a:cxn ang="0">
                        <a:pos x="19" y="219"/>
                      </a:cxn>
                      <a:cxn ang="0">
                        <a:pos x="26" y="158"/>
                      </a:cxn>
                      <a:cxn ang="0">
                        <a:pos x="59" y="174"/>
                      </a:cxn>
                      <a:cxn ang="0">
                        <a:pos x="61" y="122"/>
                      </a:cxn>
                      <a:cxn ang="0">
                        <a:pos x="61" y="56"/>
                      </a:cxn>
                      <a:cxn ang="0">
                        <a:pos x="88" y="56"/>
                      </a:cxn>
                      <a:cxn ang="0">
                        <a:pos x="127" y="41"/>
                      </a:cxn>
                      <a:cxn ang="0">
                        <a:pos x="177" y="4"/>
                      </a:cxn>
                      <a:cxn ang="0">
                        <a:pos x="231" y="24"/>
                      </a:cxn>
                      <a:cxn ang="0">
                        <a:pos x="284" y="13"/>
                      </a:cxn>
                      <a:cxn ang="0">
                        <a:pos x="322" y="47"/>
                      </a:cxn>
                      <a:cxn ang="0">
                        <a:pos x="375" y="37"/>
                      </a:cxn>
                      <a:cxn ang="0">
                        <a:pos x="441" y="39"/>
                      </a:cxn>
                      <a:cxn ang="0">
                        <a:pos x="510" y="18"/>
                      </a:cxn>
                      <a:cxn ang="0">
                        <a:pos x="593" y="22"/>
                      </a:cxn>
                      <a:cxn ang="0">
                        <a:pos x="616" y="51"/>
                      </a:cxn>
                      <a:cxn ang="0">
                        <a:pos x="619" y="103"/>
                      </a:cxn>
                      <a:cxn ang="0">
                        <a:pos x="648" y="232"/>
                      </a:cxn>
                      <a:cxn ang="0">
                        <a:pos x="699" y="251"/>
                      </a:cxn>
                      <a:cxn ang="0">
                        <a:pos x="802" y="308"/>
                      </a:cxn>
                      <a:cxn ang="0">
                        <a:pos x="876" y="312"/>
                      </a:cxn>
                      <a:cxn ang="0">
                        <a:pos x="907" y="350"/>
                      </a:cxn>
                      <a:cxn ang="0">
                        <a:pos x="940" y="384"/>
                      </a:cxn>
                      <a:cxn ang="0">
                        <a:pos x="957" y="372"/>
                      </a:cxn>
                      <a:cxn ang="0">
                        <a:pos x="996" y="371"/>
                      </a:cxn>
                      <a:cxn ang="0">
                        <a:pos x="1020" y="339"/>
                      </a:cxn>
                      <a:cxn ang="0">
                        <a:pos x="1075" y="406"/>
                      </a:cxn>
                      <a:cxn ang="0">
                        <a:pos x="1100" y="478"/>
                      </a:cxn>
                      <a:cxn ang="0">
                        <a:pos x="1093" y="554"/>
                      </a:cxn>
                      <a:cxn ang="0">
                        <a:pos x="1090" y="566"/>
                      </a:cxn>
                      <a:cxn ang="0">
                        <a:pos x="1056" y="565"/>
                      </a:cxn>
                      <a:cxn ang="0">
                        <a:pos x="1060" y="613"/>
                      </a:cxn>
                      <a:cxn ang="0">
                        <a:pos x="1039" y="616"/>
                      </a:cxn>
                      <a:cxn ang="0">
                        <a:pos x="989" y="622"/>
                      </a:cxn>
                      <a:cxn ang="0">
                        <a:pos x="960" y="622"/>
                      </a:cxn>
                      <a:cxn ang="0">
                        <a:pos x="921" y="595"/>
                      </a:cxn>
                      <a:cxn ang="0">
                        <a:pos x="884" y="601"/>
                      </a:cxn>
                      <a:cxn ang="0">
                        <a:pos x="833" y="635"/>
                      </a:cxn>
                      <a:cxn ang="0">
                        <a:pos x="791" y="662"/>
                      </a:cxn>
                    </a:cxnLst>
                    <a:rect l="0" t="0" r="r" b="b"/>
                    <a:pathLst>
                      <a:path w="1100" h="671">
                        <a:moveTo>
                          <a:pt x="758" y="671"/>
                        </a:moveTo>
                        <a:cubicBezTo>
                          <a:pt x="752" y="665"/>
                          <a:pt x="716" y="667"/>
                          <a:pt x="711" y="667"/>
                        </a:cubicBezTo>
                        <a:cubicBezTo>
                          <a:pt x="709" y="667"/>
                          <a:pt x="706" y="668"/>
                          <a:pt x="704" y="669"/>
                        </a:cubicBezTo>
                        <a:cubicBezTo>
                          <a:pt x="670" y="667"/>
                          <a:pt x="689" y="654"/>
                          <a:pt x="695" y="638"/>
                        </a:cubicBezTo>
                        <a:cubicBezTo>
                          <a:pt x="695" y="634"/>
                          <a:pt x="695" y="629"/>
                          <a:pt x="695" y="625"/>
                        </a:cubicBezTo>
                        <a:cubicBezTo>
                          <a:pt x="673" y="618"/>
                          <a:pt x="675" y="612"/>
                          <a:pt x="671" y="599"/>
                        </a:cubicBezTo>
                        <a:cubicBezTo>
                          <a:pt x="670" y="598"/>
                          <a:pt x="669" y="596"/>
                          <a:pt x="668" y="595"/>
                        </a:cubicBezTo>
                        <a:cubicBezTo>
                          <a:pt x="656" y="595"/>
                          <a:pt x="647" y="594"/>
                          <a:pt x="639" y="591"/>
                        </a:cubicBezTo>
                        <a:cubicBezTo>
                          <a:pt x="635" y="586"/>
                          <a:pt x="632" y="582"/>
                          <a:pt x="629" y="578"/>
                        </a:cubicBezTo>
                        <a:cubicBezTo>
                          <a:pt x="614" y="574"/>
                          <a:pt x="601" y="566"/>
                          <a:pt x="595" y="562"/>
                        </a:cubicBezTo>
                        <a:cubicBezTo>
                          <a:pt x="593" y="561"/>
                          <a:pt x="590" y="559"/>
                          <a:pt x="588" y="559"/>
                        </a:cubicBezTo>
                        <a:cubicBezTo>
                          <a:pt x="581" y="559"/>
                          <a:pt x="574" y="559"/>
                          <a:pt x="568" y="559"/>
                        </a:cubicBezTo>
                        <a:cubicBezTo>
                          <a:pt x="559" y="564"/>
                          <a:pt x="554" y="574"/>
                          <a:pt x="543" y="578"/>
                        </a:cubicBezTo>
                        <a:cubicBezTo>
                          <a:pt x="540" y="580"/>
                          <a:pt x="537" y="582"/>
                          <a:pt x="535" y="585"/>
                        </a:cubicBezTo>
                        <a:cubicBezTo>
                          <a:pt x="533" y="588"/>
                          <a:pt x="532" y="591"/>
                          <a:pt x="531" y="594"/>
                        </a:cubicBezTo>
                        <a:cubicBezTo>
                          <a:pt x="529" y="601"/>
                          <a:pt x="528" y="608"/>
                          <a:pt x="527" y="616"/>
                        </a:cubicBezTo>
                        <a:cubicBezTo>
                          <a:pt x="499" y="612"/>
                          <a:pt x="507" y="588"/>
                          <a:pt x="515" y="573"/>
                        </a:cubicBezTo>
                        <a:cubicBezTo>
                          <a:pt x="515" y="570"/>
                          <a:pt x="515" y="567"/>
                          <a:pt x="515" y="564"/>
                        </a:cubicBezTo>
                        <a:cubicBezTo>
                          <a:pt x="503" y="555"/>
                          <a:pt x="503" y="558"/>
                          <a:pt x="495" y="557"/>
                        </a:cubicBezTo>
                        <a:cubicBezTo>
                          <a:pt x="471" y="562"/>
                          <a:pt x="460" y="563"/>
                          <a:pt x="445" y="572"/>
                        </a:cubicBezTo>
                        <a:cubicBezTo>
                          <a:pt x="428" y="572"/>
                          <a:pt x="419" y="560"/>
                          <a:pt x="415" y="551"/>
                        </a:cubicBezTo>
                        <a:cubicBezTo>
                          <a:pt x="412" y="548"/>
                          <a:pt x="409" y="545"/>
                          <a:pt x="406" y="543"/>
                        </a:cubicBezTo>
                        <a:cubicBezTo>
                          <a:pt x="391" y="543"/>
                          <a:pt x="376" y="543"/>
                          <a:pt x="362" y="543"/>
                        </a:cubicBezTo>
                        <a:cubicBezTo>
                          <a:pt x="349" y="535"/>
                          <a:pt x="348" y="519"/>
                          <a:pt x="343" y="510"/>
                        </a:cubicBezTo>
                        <a:cubicBezTo>
                          <a:pt x="333" y="508"/>
                          <a:pt x="333" y="508"/>
                          <a:pt x="329" y="502"/>
                        </a:cubicBezTo>
                        <a:cubicBezTo>
                          <a:pt x="325" y="499"/>
                          <a:pt x="321" y="496"/>
                          <a:pt x="317" y="493"/>
                        </a:cubicBezTo>
                        <a:cubicBezTo>
                          <a:pt x="309" y="490"/>
                          <a:pt x="302" y="487"/>
                          <a:pt x="294" y="485"/>
                        </a:cubicBezTo>
                        <a:cubicBezTo>
                          <a:pt x="271" y="465"/>
                          <a:pt x="277" y="462"/>
                          <a:pt x="274" y="440"/>
                        </a:cubicBezTo>
                        <a:cubicBezTo>
                          <a:pt x="272" y="437"/>
                          <a:pt x="270" y="433"/>
                          <a:pt x="269" y="430"/>
                        </a:cubicBezTo>
                        <a:cubicBezTo>
                          <a:pt x="260" y="430"/>
                          <a:pt x="251" y="430"/>
                          <a:pt x="243" y="430"/>
                        </a:cubicBezTo>
                        <a:cubicBezTo>
                          <a:pt x="226" y="424"/>
                          <a:pt x="227" y="419"/>
                          <a:pt x="224" y="409"/>
                        </a:cubicBezTo>
                        <a:cubicBezTo>
                          <a:pt x="217" y="399"/>
                          <a:pt x="211" y="396"/>
                          <a:pt x="207" y="394"/>
                        </a:cubicBezTo>
                        <a:cubicBezTo>
                          <a:pt x="199" y="387"/>
                          <a:pt x="191" y="381"/>
                          <a:pt x="184" y="374"/>
                        </a:cubicBezTo>
                        <a:cubicBezTo>
                          <a:pt x="178" y="364"/>
                          <a:pt x="171" y="353"/>
                          <a:pt x="165" y="343"/>
                        </a:cubicBezTo>
                        <a:cubicBezTo>
                          <a:pt x="152" y="343"/>
                          <a:pt x="149" y="343"/>
                          <a:pt x="142" y="346"/>
                        </a:cubicBezTo>
                        <a:cubicBezTo>
                          <a:pt x="137" y="348"/>
                          <a:pt x="132" y="351"/>
                          <a:pt x="128" y="354"/>
                        </a:cubicBezTo>
                        <a:cubicBezTo>
                          <a:pt x="121" y="354"/>
                          <a:pt x="114" y="354"/>
                          <a:pt x="108" y="354"/>
                        </a:cubicBezTo>
                        <a:cubicBezTo>
                          <a:pt x="89" y="341"/>
                          <a:pt x="88" y="324"/>
                          <a:pt x="85" y="311"/>
                        </a:cubicBezTo>
                        <a:cubicBezTo>
                          <a:pt x="79" y="302"/>
                          <a:pt x="74" y="293"/>
                          <a:pt x="69" y="284"/>
                        </a:cubicBezTo>
                        <a:cubicBezTo>
                          <a:pt x="51" y="266"/>
                          <a:pt x="29" y="261"/>
                          <a:pt x="12" y="255"/>
                        </a:cubicBezTo>
                        <a:cubicBezTo>
                          <a:pt x="0" y="246"/>
                          <a:pt x="7" y="238"/>
                          <a:pt x="10" y="232"/>
                        </a:cubicBezTo>
                        <a:cubicBezTo>
                          <a:pt x="15" y="229"/>
                          <a:pt x="18" y="221"/>
                          <a:pt x="19" y="219"/>
                        </a:cubicBezTo>
                        <a:cubicBezTo>
                          <a:pt x="19" y="205"/>
                          <a:pt x="19" y="191"/>
                          <a:pt x="20" y="178"/>
                        </a:cubicBezTo>
                        <a:cubicBezTo>
                          <a:pt x="13" y="160"/>
                          <a:pt x="8" y="158"/>
                          <a:pt x="26" y="158"/>
                        </a:cubicBezTo>
                        <a:cubicBezTo>
                          <a:pt x="28" y="159"/>
                          <a:pt x="30" y="161"/>
                          <a:pt x="32" y="163"/>
                        </a:cubicBezTo>
                        <a:cubicBezTo>
                          <a:pt x="35" y="169"/>
                          <a:pt x="46" y="190"/>
                          <a:pt x="59" y="174"/>
                        </a:cubicBezTo>
                        <a:cubicBezTo>
                          <a:pt x="61" y="168"/>
                          <a:pt x="62" y="163"/>
                          <a:pt x="64" y="157"/>
                        </a:cubicBezTo>
                        <a:cubicBezTo>
                          <a:pt x="63" y="145"/>
                          <a:pt x="62" y="133"/>
                          <a:pt x="61" y="122"/>
                        </a:cubicBezTo>
                        <a:cubicBezTo>
                          <a:pt x="58" y="112"/>
                          <a:pt x="54" y="103"/>
                          <a:pt x="51" y="94"/>
                        </a:cubicBezTo>
                        <a:cubicBezTo>
                          <a:pt x="46" y="74"/>
                          <a:pt x="48" y="66"/>
                          <a:pt x="61" y="56"/>
                        </a:cubicBezTo>
                        <a:cubicBezTo>
                          <a:pt x="62" y="53"/>
                          <a:pt x="64" y="50"/>
                          <a:pt x="66" y="47"/>
                        </a:cubicBezTo>
                        <a:cubicBezTo>
                          <a:pt x="74" y="50"/>
                          <a:pt x="81" y="53"/>
                          <a:pt x="88" y="56"/>
                        </a:cubicBezTo>
                        <a:cubicBezTo>
                          <a:pt x="95" y="56"/>
                          <a:pt x="101" y="56"/>
                          <a:pt x="108" y="56"/>
                        </a:cubicBezTo>
                        <a:cubicBezTo>
                          <a:pt x="114" y="51"/>
                          <a:pt x="120" y="48"/>
                          <a:pt x="127" y="41"/>
                        </a:cubicBezTo>
                        <a:cubicBezTo>
                          <a:pt x="134" y="21"/>
                          <a:pt x="141" y="11"/>
                          <a:pt x="160" y="1"/>
                        </a:cubicBezTo>
                        <a:cubicBezTo>
                          <a:pt x="165" y="1"/>
                          <a:pt x="165" y="0"/>
                          <a:pt x="177" y="4"/>
                        </a:cubicBezTo>
                        <a:cubicBezTo>
                          <a:pt x="185" y="9"/>
                          <a:pt x="194" y="14"/>
                          <a:pt x="203" y="20"/>
                        </a:cubicBezTo>
                        <a:cubicBezTo>
                          <a:pt x="203" y="36"/>
                          <a:pt x="220" y="28"/>
                          <a:pt x="231" y="24"/>
                        </a:cubicBezTo>
                        <a:cubicBezTo>
                          <a:pt x="238" y="23"/>
                          <a:pt x="245" y="22"/>
                          <a:pt x="252" y="21"/>
                        </a:cubicBezTo>
                        <a:cubicBezTo>
                          <a:pt x="266" y="7"/>
                          <a:pt x="264" y="0"/>
                          <a:pt x="284" y="13"/>
                        </a:cubicBezTo>
                        <a:cubicBezTo>
                          <a:pt x="284" y="30"/>
                          <a:pt x="284" y="28"/>
                          <a:pt x="302" y="39"/>
                        </a:cubicBezTo>
                        <a:cubicBezTo>
                          <a:pt x="309" y="41"/>
                          <a:pt x="315" y="44"/>
                          <a:pt x="322" y="47"/>
                        </a:cubicBezTo>
                        <a:cubicBezTo>
                          <a:pt x="327" y="47"/>
                          <a:pt x="333" y="47"/>
                          <a:pt x="339" y="47"/>
                        </a:cubicBezTo>
                        <a:cubicBezTo>
                          <a:pt x="349" y="43"/>
                          <a:pt x="360" y="38"/>
                          <a:pt x="375" y="37"/>
                        </a:cubicBezTo>
                        <a:cubicBezTo>
                          <a:pt x="395" y="30"/>
                          <a:pt x="394" y="27"/>
                          <a:pt x="418" y="38"/>
                        </a:cubicBezTo>
                        <a:cubicBezTo>
                          <a:pt x="425" y="38"/>
                          <a:pt x="433" y="38"/>
                          <a:pt x="441" y="39"/>
                        </a:cubicBezTo>
                        <a:cubicBezTo>
                          <a:pt x="449" y="33"/>
                          <a:pt x="447" y="28"/>
                          <a:pt x="457" y="25"/>
                        </a:cubicBezTo>
                        <a:cubicBezTo>
                          <a:pt x="474" y="11"/>
                          <a:pt x="482" y="4"/>
                          <a:pt x="510" y="18"/>
                        </a:cubicBezTo>
                        <a:cubicBezTo>
                          <a:pt x="528" y="18"/>
                          <a:pt x="554" y="14"/>
                          <a:pt x="577" y="14"/>
                        </a:cubicBezTo>
                        <a:cubicBezTo>
                          <a:pt x="582" y="16"/>
                          <a:pt x="587" y="19"/>
                          <a:pt x="593" y="22"/>
                        </a:cubicBezTo>
                        <a:cubicBezTo>
                          <a:pt x="597" y="26"/>
                          <a:pt x="603" y="34"/>
                          <a:pt x="615" y="37"/>
                        </a:cubicBezTo>
                        <a:cubicBezTo>
                          <a:pt x="615" y="41"/>
                          <a:pt x="615" y="46"/>
                          <a:pt x="616" y="51"/>
                        </a:cubicBezTo>
                        <a:cubicBezTo>
                          <a:pt x="620" y="58"/>
                          <a:pt x="634" y="69"/>
                          <a:pt x="629" y="86"/>
                        </a:cubicBezTo>
                        <a:cubicBezTo>
                          <a:pt x="625" y="91"/>
                          <a:pt x="622" y="97"/>
                          <a:pt x="619" y="103"/>
                        </a:cubicBezTo>
                        <a:cubicBezTo>
                          <a:pt x="619" y="110"/>
                          <a:pt x="619" y="117"/>
                          <a:pt x="619" y="124"/>
                        </a:cubicBezTo>
                        <a:cubicBezTo>
                          <a:pt x="623" y="161"/>
                          <a:pt x="615" y="199"/>
                          <a:pt x="648" y="232"/>
                        </a:cubicBezTo>
                        <a:cubicBezTo>
                          <a:pt x="653" y="235"/>
                          <a:pt x="665" y="243"/>
                          <a:pt x="675" y="247"/>
                        </a:cubicBezTo>
                        <a:cubicBezTo>
                          <a:pt x="683" y="248"/>
                          <a:pt x="691" y="249"/>
                          <a:pt x="699" y="251"/>
                        </a:cubicBezTo>
                        <a:cubicBezTo>
                          <a:pt x="711" y="274"/>
                          <a:pt x="729" y="282"/>
                          <a:pt x="760" y="287"/>
                        </a:cubicBezTo>
                        <a:cubicBezTo>
                          <a:pt x="772" y="296"/>
                          <a:pt x="781" y="306"/>
                          <a:pt x="802" y="308"/>
                        </a:cubicBezTo>
                        <a:cubicBezTo>
                          <a:pt x="822" y="308"/>
                          <a:pt x="843" y="307"/>
                          <a:pt x="863" y="307"/>
                        </a:cubicBezTo>
                        <a:cubicBezTo>
                          <a:pt x="867" y="308"/>
                          <a:pt x="871" y="310"/>
                          <a:pt x="876" y="312"/>
                        </a:cubicBezTo>
                        <a:cubicBezTo>
                          <a:pt x="882" y="315"/>
                          <a:pt x="888" y="320"/>
                          <a:pt x="895" y="324"/>
                        </a:cubicBezTo>
                        <a:cubicBezTo>
                          <a:pt x="899" y="332"/>
                          <a:pt x="903" y="341"/>
                          <a:pt x="907" y="350"/>
                        </a:cubicBezTo>
                        <a:cubicBezTo>
                          <a:pt x="911" y="366"/>
                          <a:pt x="910" y="368"/>
                          <a:pt x="928" y="383"/>
                        </a:cubicBezTo>
                        <a:cubicBezTo>
                          <a:pt x="932" y="383"/>
                          <a:pt x="936" y="383"/>
                          <a:pt x="940" y="384"/>
                        </a:cubicBezTo>
                        <a:cubicBezTo>
                          <a:pt x="942" y="380"/>
                          <a:pt x="944" y="377"/>
                          <a:pt x="947" y="373"/>
                        </a:cubicBezTo>
                        <a:cubicBezTo>
                          <a:pt x="950" y="373"/>
                          <a:pt x="954" y="372"/>
                          <a:pt x="957" y="372"/>
                        </a:cubicBezTo>
                        <a:cubicBezTo>
                          <a:pt x="957" y="378"/>
                          <a:pt x="965" y="383"/>
                          <a:pt x="976" y="383"/>
                        </a:cubicBezTo>
                        <a:cubicBezTo>
                          <a:pt x="982" y="379"/>
                          <a:pt x="989" y="375"/>
                          <a:pt x="996" y="371"/>
                        </a:cubicBezTo>
                        <a:cubicBezTo>
                          <a:pt x="1003" y="361"/>
                          <a:pt x="1010" y="348"/>
                          <a:pt x="1018" y="340"/>
                        </a:cubicBezTo>
                        <a:cubicBezTo>
                          <a:pt x="1019" y="339"/>
                          <a:pt x="1019" y="339"/>
                          <a:pt x="1020" y="339"/>
                        </a:cubicBezTo>
                        <a:cubicBezTo>
                          <a:pt x="1023" y="343"/>
                          <a:pt x="1032" y="349"/>
                          <a:pt x="1042" y="355"/>
                        </a:cubicBezTo>
                        <a:cubicBezTo>
                          <a:pt x="1046" y="370"/>
                          <a:pt x="1059" y="388"/>
                          <a:pt x="1075" y="406"/>
                        </a:cubicBezTo>
                        <a:cubicBezTo>
                          <a:pt x="1079" y="418"/>
                          <a:pt x="1082" y="430"/>
                          <a:pt x="1086" y="443"/>
                        </a:cubicBezTo>
                        <a:cubicBezTo>
                          <a:pt x="1092" y="450"/>
                          <a:pt x="1100" y="461"/>
                          <a:pt x="1100" y="478"/>
                        </a:cubicBezTo>
                        <a:cubicBezTo>
                          <a:pt x="1087" y="493"/>
                          <a:pt x="1086" y="492"/>
                          <a:pt x="1087" y="515"/>
                        </a:cubicBezTo>
                        <a:cubicBezTo>
                          <a:pt x="1090" y="525"/>
                          <a:pt x="1099" y="539"/>
                          <a:pt x="1093" y="554"/>
                        </a:cubicBezTo>
                        <a:cubicBezTo>
                          <a:pt x="1093" y="558"/>
                          <a:pt x="1093" y="562"/>
                          <a:pt x="1093" y="566"/>
                        </a:cubicBezTo>
                        <a:cubicBezTo>
                          <a:pt x="1092" y="566"/>
                          <a:pt x="1091" y="566"/>
                          <a:pt x="1090" y="566"/>
                        </a:cubicBezTo>
                        <a:cubicBezTo>
                          <a:pt x="1090" y="561"/>
                          <a:pt x="1081" y="558"/>
                          <a:pt x="1079" y="555"/>
                        </a:cubicBezTo>
                        <a:cubicBezTo>
                          <a:pt x="1064" y="555"/>
                          <a:pt x="1062" y="560"/>
                          <a:pt x="1056" y="565"/>
                        </a:cubicBezTo>
                        <a:cubicBezTo>
                          <a:pt x="1056" y="574"/>
                          <a:pt x="1059" y="584"/>
                          <a:pt x="1062" y="599"/>
                        </a:cubicBezTo>
                        <a:cubicBezTo>
                          <a:pt x="1061" y="604"/>
                          <a:pt x="1061" y="608"/>
                          <a:pt x="1060" y="613"/>
                        </a:cubicBezTo>
                        <a:cubicBezTo>
                          <a:pt x="1058" y="614"/>
                          <a:pt x="1055" y="615"/>
                          <a:pt x="1053" y="616"/>
                        </a:cubicBezTo>
                        <a:cubicBezTo>
                          <a:pt x="1048" y="616"/>
                          <a:pt x="1043" y="616"/>
                          <a:pt x="1039" y="616"/>
                        </a:cubicBezTo>
                        <a:cubicBezTo>
                          <a:pt x="1033" y="608"/>
                          <a:pt x="1027" y="600"/>
                          <a:pt x="1021" y="592"/>
                        </a:cubicBezTo>
                        <a:cubicBezTo>
                          <a:pt x="998" y="581"/>
                          <a:pt x="985" y="599"/>
                          <a:pt x="989" y="622"/>
                        </a:cubicBezTo>
                        <a:cubicBezTo>
                          <a:pt x="987" y="625"/>
                          <a:pt x="986" y="628"/>
                          <a:pt x="985" y="631"/>
                        </a:cubicBezTo>
                        <a:cubicBezTo>
                          <a:pt x="975" y="631"/>
                          <a:pt x="962" y="625"/>
                          <a:pt x="960" y="622"/>
                        </a:cubicBezTo>
                        <a:cubicBezTo>
                          <a:pt x="959" y="618"/>
                          <a:pt x="957" y="614"/>
                          <a:pt x="957" y="609"/>
                        </a:cubicBezTo>
                        <a:cubicBezTo>
                          <a:pt x="943" y="602"/>
                          <a:pt x="930" y="599"/>
                          <a:pt x="921" y="595"/>
                        </a:cubicBezTo>
                        <a:cubicBezTo>
                          <a:pt x="919" y="592"/>
                          <a:pt x="917" y="589"/>
                          <a:pt x="915" y="587"/>
                        </a:cubicBezTo>
                        <a:cubicBezTo>
                          <a:pt x="896" y="587"/>
                          <a:pt x="897" y="591"/>
                          <a:pt x="884" y="601"/>
                        </a:cubicBezTo>
                        <a:cubicBezTo>
                          <a:pt x="876" y="605"/>
                          <a:pt x="867" y="610"/>
                          <a:pt x="860" y="615"/>
                        </a:cubicBezTo>
                        <a:cubicBezTo>
                          <a:pt x="841" y="618"/>
                          <a:pt x="844" y="621"/>
                          <a:pt x="833" y="635"/>
                        </a:cubicBezTo>
                        <a:cubicBezTo>
                          <a:pt x="808" y="638"/>
                          <a:pt x="811" y="638"/>
                          <a:pt x="797" y="657"/>
                        </a:cubicBezTo>
                        <a:cubicBezTo>
                          <a:pt x="795" y="658"/>
                          <a:pt x="793" y="660"/>
                          <a:pt x="791" y="662"/>
                        </a:cubicBezTo>
                        <a:cubicBezTo>
                          <a:pt x="776" y="664"/>
                          <a:pt x="769" y="667"/>
                          <a:pt x="758" y="671"/>
                        </a:cubicBezTo>
                        <a:close/>
                      </a:path>
                    </a:pathLst>
                  </a:custGeom>
                  <a:grpFill/>
                  <a:ln w="9525" algn="ctr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1051" kern="0" noProof="1">
                      <a:latin typeface="Helvetica"/>
                    </a:endParaRPr>
                  </a:p>
                </p:txBody>
              </p:sp>
              <p:sp>
                <p:nvSpPr>
                  <p:cNvPr id="186" name="Freeform 59"/>
                  <p:cNvSpPr>
                    <a:spLocks/>
                  </p:cNvSpPr>
                  <p:nvPr/>
                </p:nvSpPr>
                <p:spPr bwMode="auto">
                  <a:xfrm rot="252837">
                    <a:off x="2502722" y="5092306"/>
                    <a:ext cx="419971" cy="446297"/>
                  </a:xfrm>
                  <a:custGeom>
                    <a:avLst/>
                    <a:gdLst/>
                    <a:ahLst/>
                    <a:cxnLst>
                      <a:cxn ang="0">
                        <a:pos x="211" y="274"/>
                      </a:cxn>
                      <a:cxn ang="0">
                        <a:pos x="169" y="235"/>
                      </a:cxn>
                      <a:cxn ang="0">
                        <a:pos x="122" y="198"/>
                      </a:cxn>
                      <a:cxn ang="0">
                        <a:pos x="112" y="215"/>
                      </a:cxn>
                      <a:cxn ang="0">
                        <a:pos x="86" y="242"/>
                      </a:cxn>
                      <a:cxn ang="0">
                        <a:pos x="86" y="244"/>
                      </a:cxn>
                      <a:cxn ang="0">
                        <a:pos x="80" y="247"/>
                      </a:cxn>
                      <a:cxn ang="0">
                        <a:pos x="67" y="252"/>
                      </a:cxn>
                      <a:cxn ang="0">
                        <a:pos x="23" y="238"/>
                      </a:cxn>
                      <a:cxn ang="0">
                        <a:pos x="24" y="207"/>
                      </a:cxn>
                      <a:cxn ang="0">
                        <a:pos x="3" y="179"/>
                      </a:cxn>
                      <a:cxn ang="0">
                        <a:pos x="7" y="132"/>
                      </a:cxn>
                      <a:cxn ang="0">
                        <a:pos x="1" y="99"/>
                      </a:cxn>
                      <a:cxn ang="0">
                        <a:pos x="3" y="98"/>
                      </a:cxn>
                      <a:cxn ang="0">
                        <a:pos x="23" y="110"/>
                      </a:cxn>
                      <a:cxn ang="0">
                        <a:pos x="37" y="124"/>
                      </a:cxn>
                      <a:cxn ang="0">
                        <a:pos x="100" y="70"/>
                      </a:cxn>
                      <a:cxn ang="0">
                        <a:pos x="119" y="39"/>
                      </a:cxn>
                      <a:cxn ang="0">
                        <a:pos x="119" y="13"/>
                      </a:cxn>
                      <a:cxn ang="0">
                        <a:pos x="131" y="6"/>
                      </a:cxn>
                      <a:cxn ang="0">
                        <a:pos x="179" y="14"/>
                      </a:cxn>
                      <a:cxn ang="0">
                        <a:pos x="199" y="32"/>
                      </a:cxn>
                      <a:cxn ang="0">
                        <a:pos x="222" y="38"/>
                      </a:cxn>
                      <a:cxn ang="0">
                        <a:pos x="260" y="79"/>
                      </a:cxn>
                      <a:cxn ang="0">
                        <a:pos x="226" y="106"/>
                      </a:cxn>
                      <a:cxn ang="0">
                        <a:pos x="159" y="115"/>
                      </a:cxn>
                      <a:cxn ang="0">
                        <a:pos x="160" y="127"/>
                      </a:cxn>
                      <a:cxn ang="0">
                        <a:pos x="172" y="171"/>
                      </a:cxn>
                      <a:cxn ang="0">
                        <a:pos x="188" y="187"/>
                      </a:cxn>
                      <a:cxn ang="0">
                        <a:pos x="204" y="208"/>
                      </a:cxn>
                      <a:cxn ang="0">
                        <a:pos x="210" y="229"/>
                      </a:cxn>
                      <a:cxn ang="0">
                        <a:pos x="211" y="274"/>
                      </a:cxn>
                    </a:cxnLst>
                    <a:rect l="0" t="0" r="r" b="b"/>
                    <a:pathLst>
                      <a:path w="260" h="274">
                        <a:moveTo>
                          <a:pt x="211" y="274"/>
                        </a:moveTo>
                        <a:cubicBezTo>
                          <a:pt x="189" y="264"/>
                          <a:pt x="179" y="248"/>
                          <a:pt x="169" y="235"/>
                        </a:cubicBezTo>
                        <a:cubicBezTo>
                          <a:pt x="166" y="207"/>
                          <a:pt x="146" y="184"/>
                          <a:pt x="122" y="198"/>
                        </a:cubicBezTo>
                        <a:cubicBezTo>
                          <a:pt x="115" y="205"/>
                          <a:pt x="113" y="204"/>
                          <a:pt x="112" y="215"/>
                        </a:cubicBezTo>
                        <a:cubicBezTo>
                          <a:pt x="106" y="225"/>
                          <a:pt x="96" y="234"/>
                          <a:pt x="86" y="242"/>
                        </a:cubicBezTo>
                        <a:cubicBezTo>
                          <a:pt x="86" y="243"/>
                          <a:pt x="86" y="243"/>
                          <a:pt x="86" y="244"/>
                        </a:cubicBezTo>
                        <a:cubicBezTo>
                          <a:pt x="82" y="244"/>
                          <a:pt x="81" y="246"/>
                          <a:pt x="80" y="247"/>
                        </a:cubicBezTo>
                        <a:cubicBezTo>
                          <a:pt x="76" y="248"/>
                          <a:pt x="71" y="250"/>
                          <a:pt x="67" y="252"/>
                        </a:cubicBezTo>
                        <a:cubicBezTo>
                          <a:pt x="49" y="252"/>
                          <a:pt x="32" y="247"/>
                          <a:pt x="23" y="238"/>
                        </a:cubicBezTo>
                        <a:cubicBezTo>
                          <a:pt x="30" y="225"/>
                          <a:pt x="28" y="216"/>
                          <a:pt x="24" y="207"/>
                        </a:cubicBezTo>
                        <a:cubicBezTo>
                          <a:pt x="15" y="197"/>
                          <a:pt x="4" y="188"/>
                          <a:pt x="3" y="179"/>
                        </a:cubicBezTo>
                        <a:cubicBezTo>
                          <a:pt x="4" y="164"/>
                          <a:pt x="5" y="148"/>
                          <a:pt x="7" y="132"/>
                        </a:cubicBezTo>
                        <a:cubicBezTo>
                          <a:pt x="3" y="117"/>
                          <a:pt x="0" y="109"/>
                          <a:pt x="1" y="99"/>
                        </a:cubicBezTo>
                        <a:cubicBezTo>
                          <a:pt x="2" y="98"/>
                          <a:pt x="3" y="98"/>
                          <a:pt x="3" y="98"/>
                        </a:cubicBezTo>
                        <a:cubicBezTo>
                          <a:pt x="10" y="102"/>
                          <a:pt x="16" y="106"/>
                          <a:pt x="23" y="110"/>
                        </a:cubicBezTo>
                        <a:cubicBezTo>
                          <a:pt x="27" y="114"/>
                          <a:pt x="32" y="119"/>
                          <a:pt x="37" y="124"/>
                        </a:cubicBezTo>
                        <a:cubicBezTo>
                          <a:pt x="67" y="136"/>
                          <a:pt x="91" y="94"/>
                          <a:pt x="100" y="70"/>
                        </a:cubicBezTo>
                        <a:cubicBezTo>
                          <a:pt x="106" y="59"/>
                          <a:pt x="113" y="49"/>
                          <a:pt x="119" y="39"/>
                        </a:cubicBezTo>
                        <a:cubicBezTo>
                          <a:pt x="119" y="30"/>
                          <a:pt x="119" y="22"/>
                          <a:pt x="119" y="13"/>
                        </a:cubicBezTo>
                        <a:cubicBezTo>
                          <a:pt x="123" y="11"/>
                          <a:pt x="127" y="9"/>
                          <a:pt x="131" y="6"/>
                        </a:cubicBezTo>
                        <a:cubicBezTo>
                          <a:pt x="148" y="5"/>
                          <a:pt x="160" y="0"/>
                          <a:pt x="179" y="14"/>
                        </a:cubicBezTo>
                        <a:cubicBezTo>
                          <a:pt x="186" y="20"/>
                          <a:pt x="192" y="26"/>
                          <a:pt x="199" y="32"/>
                        </a:cubicBezTo>
                        <a:cubicBezTo>
                          <a:pt x="206" y="34"/>
                          <a:pt x="214" y="36"/>
                          <a:pt x="222" y="38"/>
                        </a:cubicBezTo>
                        <a:cubicBezTo>
                          <a:pt x="232" y="43"/>
                          <a:pt x="260" y="60"/>
                          <a:pt x="260" y="79"/>
                        </a:cubicBezTo>
                        <a:cubicBezTo>
                          <a:pt x="247" y="87"/>
                          <a:pt x="237" y="99"/>
                          <a:pt x="226" y="106"/>
                        </a:cubicBezTo>
                        <a:cubicBezTo>
                          <a:pt x="202" y="115"/>
                          <a:pt x="176" y="102"/>
                          <a:pt x="159" y="115"/>
                        </a:cubicBezTo>
                        <a:cubicBezTo>
                          <a:pt x="159" y="119"/>
                          <a:pt x="160" y="123"/>
                          <a:pt x="160" y="127"/>
                        </a:cubicBezTo>
                        <a:cubicBezTo>
                          <a:pt x="169" y="140"/>
                          <a:pt x="147" y="154"/>
                          <a:pt x="172" y="171"/>
                        </a:cubicBezTo>
                        <a:cubicBezTo>
                          <a:pt x="177" y="176"/>
                          <a:pt x="182" y="181"/>
                          <a:pt x="188" y="187"/>
                        </a:cubicBezTo>
                        <a:cubicBezTo>
                          <a:pt x="193" y="194"/>
                          <a:pt x="199" y="201"/>
                          <a:pt x="204" y="208"/>
                        </a:cubicBezTo>
                        <a:cubicBezTo>
                          <a:pt x="206" y="215"/>
                          <a:pt x="208" y="222"/>
                          <a:pt x="210" y="229"/>
                        </a:cubicBezTo>
                        <a:cubicBezTo>
                          <a:pt x="210" y="244"/>
                          <a:pt x="210" y="258"/>
                          <a:pt x="211" y="274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1051" kern="0" noProof="1">
                      <a:latin typeface="Helvetica"/>
                    </a:endParaRPr>
                  </a:p>
                </p:txBody>
              </p:sp>
            </p:grpSp>
            <p:grpSp>
              <p:nvGrpSpPr>
                <p:cNvPr id="156" name="组合 37"/>
                <p:cNvGrpSpPr/>
                <p:nvPr/>
              </p:nvGrpSpPr>
              <p:grpSpPr>
                <a:xfrm>
                  <a:off x="6007198" y="4081931"/>
                  <a:ext cx="752913" cy="1088858"/>
                  <a:chOff x="3460506" y="4808983"/>
                  <a:chExt cx="532591" cy="821136"/>
                </a:xfrm>
                <a:grpFill/>
              </p:grpSpPr>
              <p:sp>
                <p:nvSpPr>
                  <p:cNvPr id="179" name="任意多边形 268"/>
                  <p:cNvSpPr/>
                  <p:nvPr/>
                </p:nvSpPr>
                <p:spPr>
                  <a:xfrm rot="19387386">
                    <a:off x="3785004" y="5217037"/>
                    <a:ext cx="208093" cy="160480"/>
                  </a:xfrm>
                  <a:custGeom>
                    <a:avLst/>
                    <a:gdLst>
                      <a:gd name="connsiteX0" fmla="*/ 0 w 564776"/>
                      <a:gd name="connsiteY0" fmla="*/ 31258 h 380882"/>
                      <a:gd name="connsiteX1" fmla="*/ 0 w 564776"/>
                      <a:gd name="connsiteY1" fmla="*/ 31258 h 380882"/>
                      <a:gd name="connsiteX2" fmla="*/ 121023 w 564776"/>
                      <a:gd name="connsiteY2" fmla="*/ 152282 h 380882"/>
                      <a:gd name="connsiteX3" fmla="*/ 147917 w 564776"/>
                      <a:gd name="connsiteY3" fmla="*/ 232964 h 380882"/>
                      <a:gd name="connsiteX4" fmla="*/ 215153 w 564776"/>
                      <a:gd name="connsiteY4" fmla="*/ 300199 h 380882"/>
                      <a:gd name="connsiteX5" fmla="*/ 295835 w 564776"/>
                      <a:gd name="connsiteY5" fmla="*/ 367434 h 380882"/>
                      <a:gd name="connsiteX6" fmla="*/ 363070 w 564776"/>
                      <a:gd name="connsiteY6" fmla="*/ 380882 h 380882"/>
                      <a:gd name="connsiteX7" fmla="*/ 484094 w 564776"/>
                      <a:gd name="connsiteY7" fmla="*/ 367434 h 380882"/>
                      <a:gd name="connsiteX8" fmla="*/ 497541 w 564776"/>
                      <a:gd name="connsiteY8" fmla="*/ 327093 h 380882"/>
                      <a:gd name="connsiteX9" fmla="*/ 537882 w 564776"/>
                      <a:gd name="connsiteY9" fmla="*/ 219517 h 380882"/>
                      <a:gd name="connsiteX10" fmla="*/ 564776 w 564776"/>
                      <a:gd name="connsiteY10" fmla="*/ 138834 h 380882"/>
                      <a:gd name="connsiteX11" fmla="*/ 457200 w 564776"/>
                      <a:gd name="connsiteY11" fmla="*/ 85046 h 380882"/>
                      <a:gd name="connsiteX12" fmla="*/ 376517 w 564776"/>
                      <a:gd name="connsiteY12" fmla="*/ 58152 h 380882"/>
                      <a:gd name="connsiteX13" fmla="*/ 309282 w 564776"/>
                      <a:gd name="connsiteY13" fmla="*/ 44705 h 380882"/>
                      <a:gd name="connsiteX14" fmla="*/ 255494 w 564776"/>
                      <a:gd name="connsiteY14" fmla="*/ 17811 h 380882"/>
                      <a:gd name="connsiteX15" fmla="*/ 80682 w 564776"/>
                      <a:gd name="connsiteY15" fmla="*/ 17811 h 380882"/>
                      <a:gd name="connsiteX16" fmla="*/ 80682 w 564776"/>
                      <a:gd name="connsiteY16" fmla="*/ 44705 h 380882"/>
                      <a:gd name="connsiteX17" fmla="*/ 0 w 564776"/>
                      <a:gd name="connsiteY17" fmla="*/ 31258 h 380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564776" h="380882">
                        <a:moveTo>
                          <a:pt x="0" y="31258"/>
                        </a:moveTo>
                        <a:lnTo>
                          <a:pt x="0" y="31258"/>
                        </a:lnTo>
                        <a:cubicBezTo>
                          <a:pt x="40341" y="71599"/>
                          <a:pt x="102982" y="98159"/>
                          <a:pt x="121023" y="152282"/>
                        </a:cubicBezTo>
                        <a:cubicBezTo>
                          <a:pt x="129988" y="179176"/>
                          <a:pt x="132192" y="209377"/>
                          <a:pt x="147917" y="232964"/>
                        </a:cubicBezTo>
                        <a:cubicBezTo>
                          <a:pt x="197225" y="306924"/>
                          <a:pt x="147917" y="244169"/>
                          <a:pt x="215153" y="300199"/>
                        </a:cubicBezTo>
                        <a:cubicBezTo>
                          <a:pt x="243692" y="323981"/>
                          <a:pt x="259413" y="353775"/>
                          <a:pt x="295835" y="367434"/>
                        </a:cubicBezTo>
                        <a:cubicBezTo>
                          <a:pt x="317235" y="375459"/>
                          <a:pt x="340658" y="376399"/>
                          <a:pt x="363070" y="380882"/>
                        </a:cubicBezTo>
                        <a:cubicBezTo>
                          <a:pt x="403411" y="376399"/>
                          <a:pt x="446408" y="382509"/>
                          <a:pt x="484094" y="367434"/>
                        </a:cubicBezTo>
                        <a:cubicBezTo>
                          <a:pt x="497255" y="362170"/>
                          <a:pt x="491957" y="340121"/>
                          <a:pt x="497541" y="327093"/>
                        </a:cubicBezTo>
                        <a:cubicBezTo>
                          <a:pt x="557658" y="186821"/>
                          <a:pt x="496563" y="357247"/>
                          <a:pt x="537882" y="219517"/>
                        </a:cubicBezTo>
                        <a:cubicBezTo>
                          <a:pt x="546028" y="192363"/>
                          <a:pt x="564776" y="138834"/>
                          <a:pt x="564776" y="138834"/>
                        </a:cubicBezTo>
                        <a:cubicBezTo>
                          <a:pt x="518940" y="70080"/>
                          <a:pt x="560265" y="110812"/>
                          <a:pt x="457200" y="85046"/>
                        </a:cubicBezTo>
                        <a:cubicBezTo>
                          <a:pt x="429697" y="78170"/>
                          <a:pt x="404316" y="63712"/>
                          <a:pt x="376517" y="58152"/>
                        </a:cubicBezTo>
                        <a:lnTo>
                          <a:pt x="309282" y="44705"/>
                        </a:lnTo>
                        <a:cubicBezTo>
                          <a:pt x="291353" y="35740"/>
                          <a:pt x="273919" y="25707"/>
                          <a:pt x="255494" y="17811"/>
                        </a:cubicBezTo>
                        <a:cubicBezTo>
                          <a:pt x="196110" y="-7639"/>
                          <a:pt x="153959" y="-4172"/>
                          <a:pt x="80682" y="17811"/>
                        </a:cubicBezTo>
                        <a:cubicBezTo>
                          <a:pt x="72095" y="20387"/>
                          <a:pt x="80682" y="35740"/>
                          <a:pt x="80682" y="44705"/>
                        </a:cubicBezTo>
                        <a:lnTo>
                          <a:pt x="0" y="31258"/>
                        </a:lnTo>
                        <a:close/>
                      </a:path>
                    </a:pathLst>
                  </a:cu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anchor="ctr"/>
                  <a:lstStyle/>
                  <a:p>
                    <a:pPr algn="ctr">
                      <a:defRPr/>
                    </a:pPr>
                    <a:endParaRPr lang="zh-CN" altLang="en-US" sz="1051" kern="0">
                      <a:latin typeface="Helvetica"/>
                      <a:ea typeface="微软雅黑"/>
                    </a:endParaRPr>
                  </a:p>
                </p:txBody>
              </p:sp>
              <p:sp>
                <p:nvSpPr>
                  <p:cNvPr id="180" name="Freeform 58"/>
                  <p:cNvSpPr>
                    <a:spLocks/>
                  </p:cNvSpPr>
                  <p:nvPr/>
                </p:nvSpPr>
                <p:spPr bwMode="auto">
                  <a:xfrm rot="252837">
                    <a:off x="3633508" y="5292889"/>
                    <a:ext cx="333469" cy="337230"/>
                  </a:xfrm>
                  <a:custGeom>
                    <a:avLst/>
                    <a:gdLst/>
                    <a:ahLst/>
                    <a:cxnLst>
                      <a:cxn ang="0">
                        <a:pos x="89" y="208"/>
                      </a:cxn>
                      <a:cxn ang="0">
                        <a:pos x="61" y="197"/>
                      </a:cxn>
                      <a:cxn ang="0">
                        <a:pos x="49" y="160"/>
                      </a:cxn>
                      <a:cxn ang="0">
                        <a:pos x="38" y="151"/>
                      </a:cxn>
                      <a:cxn ang="0">
                        <a:pos x="27" y="150"/>
                      </a:cxn>
                      <a:cxn ang="0">
                        <a:pos x="0" y="97"/>
                      </a:cxn>
                      <a:cxn ang="0">
                        <a:pos x="15" y="75"/>
                      </a:cxn>
                      <a:cxn ang="0">
                        <a:pos x="33" y="56"/>
                      </a:cxn>
                      <a:cxn ang="0">
                        <a:pos x="40" y="45"/>
                      </a:cxn>
                      <a:cxn ang="0">
                        <a:pos x="41" y="16"/>
                      </a:cxn>
                      <a:cxn ang="0">
                        <a:pos x="64" y="12"/>
                      </a:cxn>
                      <a:cxn ang="0">
                        <a:pos x="79" y="12"/>
                      </a:cxn>
                      <a:cxn ang="0">
                        <a:pos x="115" y="10"/>
                      </a:cxn>
                      <a:cxn ang="0">
                        <a:pos x="143" y="19"/>
                      </a:cxn>
                      <a:cxn ang="0">
                        <a:pos x="169" y="11"/>
                      </a:cxn>
                      <a:cxn ang="0">
                        <a:pos x="183" y="17"/>
                      </a:cxn>
                      <a:cxn ang="0">
                        <a:pos x="205" y="19"/>
                      </a:cxn>
                      <a:cxn ang="0">
                        <a:pos x="180" y="53"/>
                      </a:cxn>
                      <a:cxn ang="0">
                        <a:pos x="197" y="53"/>
                      </a:cxn>
                      <a:cxn ang="0">
                        <a:pos x="204" y="46"/>
                      </a:cxn>
                      <a:cxn ang="0">
                        <a:pos x="202" y="61"/>
                      </a:cxn>
                      <a:cxn ang="0">
                        <a:pos x="181" y="69"/>
                      </a:cxn>
                      <a:cxn ang="0">
                        <a:pos x="182" y="80"/>
                      </a:cxn>
                      <a:cxn ang="0">
                        <a:pos x="193" y="86"/>
                      </a:cxn>
                      <a:cxn ang="0">
                        <a:pos x="191" y="116"/>
                      </a:cxn>
                      <a:cxn ang="0">
                        <a:pos x="190" y="139"/>
                      </a:cxn>
                      <a:cxn ang="0">
                        <a:pos x="185" y="141"/>
                      </a:cxn>
                      <a:cxn ang="0">
                        <a:pos x="185" y="134"/>
                      </a:cxn>
                      <a:cxn ang="0">
                        <a:pos x="152" y="157"/>
                      </a:cxn>
                      <a:cxn ang="0">
                        <a:pos x="148" y="167"/>
                      </a:cxn>
                      <a:cxn ang="0">
                        <a:pos x="147" y="200"/>
                      </a:cxn>
                      <a:cxn ang="0">
                        <a:pos x="141" y="198"/>
                      </a:cxn>
                      <a:cxn ang="0">
                        <a:pos x="89" y="208"/>
                      </a:cxn>
                    </a:cxnLst>
                    <a:rect l="0" t="0" r="r" b="b"/>
                    <a:pathLst>
                      <a:path w="206" h="208">
                        <a:moveTo>
                          <a:pt x="89" y="208"/>
                        </a:moveTo>
                        <a:cubicBezTo>
                          <a:pt x="72" y="205"/>
                          <a:pt x="67" y="203"/>
                          <a:pt x="61" y="197"/>
                        </a:cubicBezTo>
                        <a:cubicBezTo>
                          <a:pt x="57" y="184"/>
                          <a:pt x="53" y="172"/>
                          <a:pt x="49" y="160"/>
                        </a:cubicBezTo>
                        <a:cubicBezTo>
                          <a:pt x="45" y="157"/>
                          <a:pt x="41" y="154"/>
                          <a:pt x="38" y="151"/>
                        </a:cubicBezTo>
                        <a:cubicBezTo>
                          <a:pt x="34" y="150"/>
                          <a:pt x="31" y="150"/>
                          <a:pt x="27" y="150"/>
                        </a:cubicBezTo>
                        <a:cubicBezTo>
                          <a:pt x="33" y="128"/>
                          <a:pt x="9" y="106"/>
                          <a:pt x="0" y="97"/>
                        </a:cubicBezTo>
                        <a:cubicBezTo>
                          <a:pt x="0" y="88"/>
                          <a:pt x="11" y="81"/>
                          <a:pt x="15" y="75"/>
                        </a:cubicBezTo>
                        <a:cubicBezTo>
                          <a:pt x="15" y="63"/>
                          <a:pt x="26" y="62"/>
                          <a:pt x="33" y="56"/>
                        </a:cubicBezTo>
                        <a:cubicBezTo>
                          <a:pt x="36" y="52"/>
                          <a:pt x="38" y="48"/>
                          <a:pt x="40" y="45"/>
                        </a:cubicBezTo>
                        <a:cubicBezTo>
                          <a:pt x="40" y="36"/>
                          <a:pt x="39" y="18"/>
                          <a:pt x="41" y="16"/>
                        </a:cubicBezTo>
                        <a:cubicBezTo>
                          <a:pt x="47" y="15"/>
                          <a:pt x="53" y="5"/>
                          <a:pt x="64" y="12"/>
                        </a:cubicBezTo>
                        <a:cubicBezTo>
                          <a:pt x="69" y="12"/>
                          <a:pt x="74" y="12"/>
                          <a:pt x="79" y="12"/>
                        </a:cubicBezTo>
                        <a:cubicBezTo>
                          <a:pt x="86" y="3"/>
                          <a:pt x="102" y="7"/>
                          <a:pt x="115" y="10"/>
                        </a:cubicBezTo>
                        <a:cubicBezTo>
                          <a:pt x="119" y="16"/>
                          <a:pt x="131" y="25"/>
                          <a:pt x="143" y="19"/>
                        </a:cubicBezTo>
                        <a:cubicBezTo>
                          <a:pt x="150" y="14"/>
                          <a:pt x="158" y="0"/>
                          <a:pt x="169" y="11"/>
                        </a:cubicBezTo>
                        <a:cubicBezTo>
                          <a:pt x="173" y="13"/>
                          <a:pt x="178" y="15"/>
                          <a:pt x="183" y="17"/>
                        </a:cubicBezTo>
                        <a:cubicBezTo>
                          <a:pt x="190" y="18"/>
                          <a:pt x="198" y="18"/>
                          <a:pt x="205" y="19"/>
                        </a:cubicBezTo>
                        <a:cubicBezTo>
                          <a:pt x="203" y="25"/>
                          <a:pt x="168" y="42"/>
                          <a:pt x="180" y="53"/>
                        </a:cubicBezTo>
                        <a:cubicBezTo>
                          <a:pt x="185" y="53"/>
                          <a:pt x="191" y="53"/>
                          <a:pt x="197" y="53"/>
                        </a:cubicBezTo>
                        <a:cubicBezTo>
                          <a:pt x="199" y="51"/>
                          <a:pt x="202" y="49"/>
                          <a:pt x="204" y="46"/>
                        </a:cubicBezTo>
                        <a:cubicBezTo>
                          <a:pt x="205" y="49"/>
                          <a:pt x="206" y="56"/>
                          <a:pt x="202" y="61"/>
                        </a:cubicBezTo>
                        <a:cubicBezTo>
                          <a:pt x="191" y="63"/>
                          <a:pt x="187" y="65"/>
                          <a:pt x="181" y="69"/>
                        </a:cubicBezTo>
                        <a:cubicBezTo>
                          <a:pt x="181" y="73"/>
                          <a:pt x="182" y="76"/>
                          <a:pt x="182" y="80"/>
                        </a:cubicBezTo>
                        <a:cubicBezTo>
                          <a:pt x="186" y="82"/>
                          <a:pt x="189" y="84"/>
                          <a:pt x="193" y="86"/>
                        </a:cubicBezTo>
                        <a:cubicBezTo>
                          <a:pt x="191" y="95"/>
                          <a:pt x="191" y="102"/>
                          <a:pt x="191" y="116"/>
                        </a:cubicBezTo>
                        <a:cubicBezTo>
                          <a:pt x="192" y="120"/>
                          <a:pt x="196" y="134"/>
                          <a:pt x="190" y="139"/>
                        </a:cubicBezTo>
                        <a:cubicBezTo>
                          <a:pt x="188" y="139"/>
                          <a:pt x="186" y="140"/>
                          <a:pt x="185" y="141"/>
                        </a:cubicBezTo>
                        <a:cubicBezTo>
                          <a:pt x="185" y="138"/>
                          <a:pt x="185" y="136"/>
                          <a:pt x="185" y="134"/>
                        </a:cubicBezTo>
                        <a:cubicBezTo>
                          <a:pt x="174" y="127"/>
                          <a:pt x="158" y="152"/>
                          <a:pt x="152" y="157"/>
                        </a:cubicBezTo>
                        <a:cubicBezTo>
                          <a:pt x="150" y="160"/>
                          <a:pt x="149" y="164"/>
                          <a:pt x="148" y="167"/>
                        </a:cubicBezTo>
                        <a:cubicBezTo>
                          <a:pt x="148" y="178"/>
                          <a:pt x="147" y="188"/>
                          <a:pt x="147" y="200"/>
                        </a:cubicBezTo>
                        <a:cubicBezTo>
                          <a:pt x="145" y="199"/>
                          <a:pt x="143" y="198"/>
                          <a:pt x="141" y="198"/>
                        </a:cubicBezTo>
                        <a:cubicBezTo>
                          <a:pt x="117" y="198"/>
                          <a:pt x="108" y="201"/>
                          <a:pt x="89" y="208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1051" kern="0" noProof="1">
                      <a:latin typeface="Helvetica"/>
                    </a:endParaRPr>
                  </a:p>
                </p:txBody>
              </p:sp>
              <p:sp>
                <p:nvSpPr>
                  <p:cNvPr id="181" name="Freeform 62"/>
                  <p:cNvSpPr>
                    <a:spLocks/>
                  </p:cNvSpPr>
                  <p:nvPr/>
                </p:nvSpPr>
                <p:spPr bwMode="auto">
                  <a:xfrm rot="252837">
                    <a:off x="3460506" y="4808983"/>
                    <a:ext cx="502712" cy="488921"/>
                  </a:xfrm>
                  <a:custGeom>
                    <a:avLst/>
                    <a:gdLst/>
                    <a:ahLst/>
                    <a:cxnLst>
                      <a:cxn ang="0">
                        <a:pos x="196" y="302"/>
                      </a:cxn>
                      <a:cxn ang="0">
                        <a:pos x="178" y="298"/>
                      </a:cxn>
                      <a:cxn ang="0">
                        <a:pos x="178" y="291"/>
                      </a:cxn>
                      <a:cxn ang="0">
                        <a:pos x="198" y="278"/>
                      </a:cxn>
                      <a:cxn ang="0">
                        <a:pos x="203" y="271"/>
                      </a:cxn>
                      <a:cxn ang="0">
                        <a:pos x="171" y="248"/>
                      </a:cxn>
                      <a:cxn ang="0">
                        <a:pos x="157" y="235"/>
                      </a:cxn>
                      <a:cxn ang="0">
                        <a:pos x="136" y="221"/>
                      </a:cxn>
                      <a:cxn ang="0">
                        <a:pos x="123" y="206"/>
                      </a:cxn>
                      <a:cxn ang="0">
                        <a:pos x="130" y="187"/>
                      </a:cxn>
                      <a:cxn ang="0">
                        <a:pos x="134" y="176"/>
                      </a:cxn>
                      <a:cxn ang="0">
                        <a:pos x="162" y="170"/>
                      </a:cxn>
                      <a:cxn ang="0">
                        <a:pos x="151" y="138"/>
                      </a:cxn>
                      <a:cxn ang="0">
                        <a:pos x="132" y="141"/>
                      </a:cxn>
                      <a:cxn ang="0">
                        <a:pos x="130" y="150"/>
                      </a:cxn>
                      <a:cxn ang="0">
                        <a:pos x="118" y="152"/>
                      </a:cxn>
                      <a:cxn ang="0">
                        <a:pos x="109" y="143"/>
                      </a:cxn>
                      <a:cxn ang="0">
                        <a:pos x="83" y="94"/>
                      </a:cxn>
                      <a:cxn ang="0">
                        <a:pos x="58" y="88"/>
                      </a:cxn>
                      <a:cxn ang="0">
                        <a:pos x="37" y="82"/>
                      </a:cxn>
                      <a:cxn ang="0">
                        <a:pos x="32" y="76"/>
                      </a:cxn>
                      <a:cxn ang="0">
                        <a:pos x="4" y="39"/>
                      </a:cxn>
                      <a:cxn ang="0">
                        <a:pos x="14" y="23"/>
                      </a:cxn>
                      <a:cxn ang="0">
                        <a:pos x="21" y="29"/>
                      </a:cxn>
                      <a:cxn ang="0">
                        <a:pos x="21" y="31"/>
                      </a:cxn>
                      <a:cxn ang="0">
                        <a:pos x="38" y="50"/>
                      </a:cxn>
                      <a:cxn ang="0">
                        <a:pos x="67" y="55"/>
                      </a:cxn>
                      <a:cxn ang="0">
                        <a:pos x="95" y="43"/>
                      </a:cxn>
                      <a:cxn ang="0">
                        <a:pos x="104" y="43"/>
                      </a:cxn>
                      <a:cxn ang="0">
                        <a:pos x="116" y="28"/>
                      </a:cxn>
                      <a:cxn ang="0">
                        <a:pos x="136" y="0"/>
                      </a:cxn>
                      <a:cxn ang="0">
                        <a:pos x="137" y="15"/>
                      </a:cxn>
                      <a:cxn ang="0">
                        <a:pos x="155" y="29"/>
                      </a:cxn>
                      <a:cxn ang="0">
                        <a:pos x="194" y="49"/>
                      </a:cxn>
                      <a:cxn ang="0">
                        <a:pos x="236" y="122"/>
                      </a:cxn>
                      <a:cxn ang="0">
                        <a:pos x="247" y="153"/>
                      </a:cxn>
                      <a:cxn ang="0">
                        <a:pos x="300" y="185"/>
                      </a:cxn>
                      <a:cxn ang="0">
                        <a:pos x="300" y="188"/>
                      </a:cxn>
                      <a:cxn ang="0">
                        <a:pos x="268" y="191"/>
                      </a:cxn>
                      <a:cxn ang="0">
                        <a:pos x="268" y="202"/>
                      </a:cxn>
                      <a:cxn ang="0">
                        <a:pos x="287" y="210"/>
                      </a:cxn>
                      <a:cxn ang="0">
                        <a:pos x="285" y="224"/>
                      </a:cxn>
                      <a:cxn ang="0">
                        <a:pos x="308" y="235"/>
                      </a:cxn>
                      <a:cxn ang="0">
                        <a:pos x="310" y="238"/>
                      </a:cxn>
                      <a:cxn ang="0">
                        <a:pos x="286" y="262"/>
                      </a:cxn>
                      <a:cxn ang="0">
                        <a:pos x="286" y="265"/>
                      </a:cxn>
                      <a:cxn ang="0">
                        <a:pos x="258" y="288"/>
                      </a:cxn>
                      <a:cxn ang="0">
                        <a:pos x="239" y="294"/>
                      </a:cxn>
                      <a:cxn ang="0">
                        <a:pos x="238" y="297"/>
                      </a:cxn>
                      <a:cxn ang="0">
                        <a:pos x="209" y="296"/>
                      </a:cxn>
                      <a:cxn ang="0">
                        <a:pos x="196" y="302"/>
                      </a:cxn>
                    </a:cxnLst>
                    <a:rect l="0" t="0" r="r" b="b"/>
                    <a:pathLst>
                      <a:path w="310" h="302">
                        <a:moveTo>
                          <a:pt x="196" y="302"/>
                        </a:moveTo>
                        <a:cubicBezTo>
                          <a:pt x="186" y="298"/>
                          <a:pt x="182" y="299"/>
                          <a:pt x="178" y="298"/>
                        </a:cubicBezTo>
                        <a:cubicBezTo>
                          <a:pt x="178" y="296"/>
                          <a:pt x="178" y="293"/>
                          <a:pt x="178" y="291"/>
                        </a:cubicBezTo>
                        <a:cubicBezTo>
                          <a:pt x="165" y="287"/>
                          <a:pt x="195" y="279"/>
                          <a:pt x="198" y="278"/>
                        </a:cubicBezTo>
                        <a:cubicBezTo>
                          <a:pt x="199" y="276"/>
                          <a:pt x="201" y="273"/>
                          <a:pt x="203" y="271"/>
                        </a:cubicBezTo>
                        <a:cubicBezTo>
                          <a:pt x="203" y="245"/>
                          <a:pt x="186" y="249"/>
                          <a:pt x="171" y="248"/>
                        </a:cubicBezTo>
                        <a:cubicBezTo>
                          <a:pt x="162" y="246"/>
                          <a:pt x="159" y="238"/>
                          <a:pt x="157" y="235"/>
                        </a:cubicBezTo>
                        <a:cubicBezTo>
                          <a:pt x="146" y="231"/>
                          <a:pt x="139" y="225"/>
                          <a:pt x="136" y="221"/>
                        </a:cubicBezTo>
                        <a:cubicBezTo>
                          <a:pt x="125" y="214"/>
                          <a:pt x="125" y="211"/>
                          <a:pt x="123" y="206"/>
                        </a:cubicBezTo>
                        <a:cubicBezTo>
                          <a:pt x="132" y="201"/>
                          <a:pt x="129" y="192"/>
                          <a:pt x="130" y="187"/>
                        </a:cubicBezTo>
                        <a:cubicBezTo>
                          <a:pt x="131" y="183"/>
                          <a:pt x="132" y="180"/>
                          <a:pt x="134" y="176"/>
                        </a:cubicBezTo>
                        <a:cubicBezTo>
                          <a:pt x="142" y="176"/>
                          <a:pt x="151" y="178"/>
                          <a:pt x="162" y="170"/>
                        </a:cubicBezTo>
                        <a:cubicBezTo>
                          <a:pt x="162" y="156"/>
                          <a:pt x="158" y="143"/>
                          <a:pt x="151" y="138"/>
                        </a:cubicBezTo>
                        <a:cubicBezTo>
                          <a:pt x="140" y="138"/>
                          <a:pt x="138" y="138"/>
                          <a:pt x="132" y="141"/>
                        </a:cubicBezTo>
                        <a:cubicBezTo>
                          <a:pt x="132" y="144"/>
                          <a:pt x="131" y="147"/>
                          <a:pt x="130" y="150"/>
                        </a:cubicBezTo>
                        <a:cubicBezTo>
                          <a:pt x="126" y="151"/>
                          <a:pt x="122" y="151"/>
                          <a:pt x="118" y="152"/>
                        </a:cubicBezTo>
                        <a:cubicBezTo>
                          <a:pt x="115" y="145"/>
                          <a:pt x="113" y="146"/>
                          <a:pt x="109" y="143"/>
                        </a:cubicBezTo>
                        <a:cubicBezTo>
                          <a:pt x="98" y="123"/>
                          <a:pt x="93" y="106"/>
                          <a:pt x="83" y="94"/>
                        </a:cubicBezTo>
                        <a:cubicBezTo>
                          <a:pt x="74" y="88"/>
                          <a:pt x="64" y="89"/>
                          <a:pt x="58" y="88"/>
                        </a:cubicBezTo>
                        <a:cubicBezTo>
                          <a:pt x="51" y="86"/>
                          <a:pt x="44" y="83"/>
                          <a:pt x="37" y="82"/>
                        </a:cubicBezTo>
                        <a:cubicBezTo>
                          <a:pt x="35" y="80"/>
                          <a:pt x="33" y="78"/>
                          <a:pt x="32" y="76"/>
                        </a:cubicBezTo>
                        <a:cubicBezTo>
                          <a:pt x="26" y="61"/>
                          <a:pt x="13" y="45"/>
                          <a:pt x="4" y="39"/>
                        </a:cubicBezTo>
                        <a:cubicBezTo>
                          <a:pt x="4" y="29"/>
                          <a:pt x="0" y="13"/>
                          <a:pt x="14" y="23"/>
                        </a:cubicBezTo>
                        <a:cubicBezTo>
                          <a:pt x="16" y="25"/>
                          <a:pt x="17" y="27"/>
                          <a:pt x="21" y="29"/>
                        </a:cubicBezTo>
                        <a:cubicBezTo>
                          <a:pt x="21" y="30"/>
                          <a:pt x="21" y="30"/>
                          <a:pt x="21" y="31"/>
                        </a:cubicBezTo>
                        <a:cubicBezTo>
                          <a:pt x="26" y="35"/>
                          <a:pt x="31" y="39"/>
                          <a:pt x="38" y="50"/>
                        </a:cubicBezTo>
                        <a:cubicBezTo>
                          <a:pt x="44" y="53"/>
                          <a:pt x="54" y="54"/>
                          <a:pt x="67" y="55"/>
                        </a:cubicBezTo>
                        <a:cubicBezTo>
                          <a:pt x="76" y="52"/>
                          <a:pt x="83" y="25"/>
                          <a:pt x="95" y="43"/>
                        </a:cubicBezTo>
                        <a:cubicBezTo>
                          <a:pt x="98" y="43"/>
                          <a:pt x="100" y="43"/>
                          <a:pt x="104" y="43"/>
                        </a:cubicBezTo>
                        <a:cubicBezTo>
                          <a:pt x="108" y="38"/>
                          <a:pt x="112" y="33"/>
                          <a:pt x="116" y="28"/>
                        </a:cubicBezTo>
                        <a:cubicBezTo>
                          <a:pt x="119" y="15"/>
                          <a:pt x="120" y="0"/>
                          <a:pt x="136" y="0"/>
                        </a:cubicBezTo>
                        <a:cubicBezTo>
                          <a:pt x="136" y="4"/>
                          <a:pt x="136" y="9"/>
                          <a:pt x="137" y="15"/>
                        </a:cubicBezTo>
                        <a:cubicBezTo>
                          <a:pt x="143" y="19"/>
                          <a:pt x="149" y="24"/>
                          <a:pt x="155" y="29"/>
                        </a:cubicBezTo>
                        <a:cubicBezTo>
                          <a:pt x="166" y="32"/>
                          <a:pt x="178" y="42"/>
                          <a:pt x="194" y="49"/>
                        </a:cubicBezTo>
                        <a:cubicBezTo>
                          <a:pt x="205" y="72"/>
                          <a:pt x="218" y="96"/>
                          <a:pt x="236" y="122"/>
                        </a:cubicBezTo>
                        <a:cubicBezTo>
                          <a:pt x="236" y="129"/>
                          <a:pt x="239" y="142"/>
                          <a:pt x="247" y="153"/>
                        </a:cubicBezTo>
                        <a:cubicBezTo>
                          <a:pt x="267" y="163"/>
                          <a:pt x="278" y="169"/>
                          <a:pt x="300" y="185"/>
                        </a:cubicBezTo>
                        <a:cubicBezTo>
                          <a:pt x="300" y="186"/>
                          <a:pt x="300" y="187"/>
                          <a:pt x="300" y="188"/>
                        </a:cubicBezTo>
                        <a:cubicBezTo>
                          <a:pt x="294" y="194"/>
                          <a:pt x="270" y="191"/>
                          <a:pt x="268" y="191"/>
                        </a:cubicBezTo>
                        <a:cubicBezTo>
                          <a:pt x="268" y="194"/>
                          <a:pt x="268" y="198"/>
                          <a:pt x="268" y="202"/>
                        </a:cubicBezTo>
                        <a:cubicBezTo>
                          <a:pt x="274" y="205"/>
                          <a:pt x="280" y="207"/>
                          <a:pt x="287" y="210"/>
                        </a:cubicBezTo>
                        <a:cubicBezTo>
                          <a:pt x="284" y="214"/>
                          <a:pt x="283" y="217"/>
                          <a:pt x="285" y="224"/>
                        </a:cubicBezTo>
                        <a:cubicBezTo>
                          <a:pt x="293" y="228"/>
                          <a:pt x="300" y="231"/>
                          <a:pt x="308" y="235"/>
                        </a:cubicBezTo>
                        <a:cubicBezTo>
                          <a:pt x="308" y="236"/>
                          <a:pt x="309" y="237"/>
                          <a:pt x="310" y="238"/>
                        </a:cubicBezTo>
                        <a:cubicBezTo>
                          <a:pt x="310" y="251"/>
                          <a:pt x="297" y="256"/>
                          <a:pt x="286" y="262"/>
                        </a:cubicBezTo>
                        <a:cubicBezTo>
                          <a:pt x="286" y="263"/>
                          <a:pt x="286" y="264"/>
                          <a:pt x="286" y="265"/>
                        </a:cubicBezTo>
                        <a:cubicBezTo>
                          <a:pt x="281" y="265"/>
                          <a:pt x="264" y="284"/>
                          <a:pt x="258" y="288"/>
                        </a:cubicBezTo>
                        <a:cubicBezTo>
                          <a:pt x="252" y="290"/>
                          <a:pt x="245" y="292"/>
                          <a:pt x="239" y="294"/>
                        </a:cubicBezTo>
                        <a:cubicBezTo>
                          <a:pt x="238" y="295"/>
                          <a:pt x="238" y="296"/>
                          <a:pt x="238" y="297"/>
                        </a:cubicBezTo>
                        <a:cubicBezTo>
                          <a:pt x="228" y="297"/>
                          <a:pt x="219" y="296"/>
                          <a:pt x="209" y="296"/>
                        </a:cubicBezTo>
                        <a:cubicBezTo>
                          <a:pt x="205" y="297"/>
                          <a:pt x="201" y="300"/>
                          <a:pt x="196" y="302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1051" kern="0" noProof="1">
                      <a:latin typeface="Helvetica"/>
                    </a:endParaRPr>
                  </a:p>
                </p:txBody>
              </p:sp>
            </p:grpSp>
            <p:grpSp>
              <p:nvGrpSpPr>
                <p:cNvPr id="157" name="组合 38"/>
                <p:cNvGrpSpPr/>
                <p:nvPr/>
              </p:nvGrpSpPr>
              <p:grpSpPr>
                <a:xfrm>
                  <a:off x="5039548" y="3922343"/>
                  <a:ext cx="1408940" cy="1635783"/>
                  <a:chOff x="2776016" y="4688633"/>
                  <a:chExt cx="996648" cy="1233586"/>
                </a:xfrm>
                <a:grpFill/>
              </p:grpSpPr>
              <p:sp>
                <p:nvSpPr>
                  <p:cNvPr id="175" name="Freeform 54"/>
                  <p:cNvSpPr>
                    <a:spLocks/>
                  </p:cNvSpPr>
                  <p:nvPr/>
                </p:nvSpPr>
                <p:spPr bwMode="auto">
                  <a:xfrm rot="252837">
                    <a:off x="2786045" y="5336767"/>
                    <a:ext cx="490175" cy="585452"/>
                  </a:xfrm>
                  <a:custGeom>
                    <a:avLst/>
                    <a:gdLst/>
                    <a:ahLst/>
                    <a:cxnLst>
                      <a:cxn ang="0">
                        <a:pos x="187" y="362"/>
                      </a:cxn>
                      <a:cxn ang="0">
                        <a:pos x="159" y="360"/>
                      </a:cxn>
                      <a:cxn ang="0">
                        <a:pos x="154" y="352"/>
                      </a:cxn>
                      <a:cxn ang="0">
                        <a:pos x="132" y="337"/>
                      </a:cxn>
                      <a:cxn ang="0">
                        <a:pos x="132" y="329"/>
                      </a:cxn>
                      <a:cxn ang="0">
                        <a:pos x="151" y="288"/>
                      </a:cxn>
                      <a:cxn ang="0">
                        <a:pos x="133" y="263"/>
                      </a:cxn>
                      <a:cxn ang="0">
                        <a:pos x="115" y="255"/>
                      </a:cxn>
                      <a:cxn ang="0">
                        <a:pos x="98" y="260"/>
                      </a:cxn>
                      <a:cxn ang="0">
                        <a:pos x="75" y="276"/>
                      </a:cxn>
                      <a:cxn ang="0">
                        <a:pos x="56" y="277"/>
                      </a:cxn>
                      <a:cxn ang="0">
                        <a:pos x="39" y="252"/>
                      </a:cxn>
                      <a:cxn ang="0">
                        <a:pos x="36" y="247"/>
                      </a:cxn>
                      <a:cxn ang="0">
                        <a:pos x="37" y="202"/>
                      </a:cxn>
                      <a:cxn ang="0">
                        <a:pos x="0" y="207"/>
                      </a:cxn>
                      <a:cxn ang="0">
                        <a:pos x="19" y="192"/>
                      </a:cxn>
                      <a:cxn ang="0">
                        <a:pos x="36" y="163"/>
                      </a:cxn>
                      <a:cxn ang="0">
                        <a:pos x="27" y="130"/>
                      </a:cxn>
                      <a:cxn ang="0">
                        <a:pos x="26" y="90"/>
                      </a:cxn>
                      <a:cxn ang="0">
                        <a:pos x="23" y="77"/>
                      </a:cxn>
                      <a:cxn ang="0">
                        <a:pos x="46" y="47"/>
                      </a:cxn>
                      <a:cxn ang="0">
                        <a:pos x="80" y="36"/>
                      </a:cxn>
                      <a:cxn ang="0">
                        <a:pos x="95" y="28"/>
                      </a:cxn>
                      <a:cxn ang="0">
                        <a:pos x="86" y="9"/>
                      </a:cxn>
                      <a:cxn ang="0">
                        <a:pos x="118" y="11"/>
                      </a:cxn>
                      <a:cxn ang="0">
                        <a:pos x="135" y="13"/>
                      </a:cxn>
                      <a:cxn ang="0">
                        <a:pos x="175" y="36"/>
                      </a:cxn>
                      <a:cxn ang="0">
                        <a:pos x="192" y="42"/>
                      </a:cxn>
                      <a:cxn ang="0">
                        <a:pos x="209" y="42"/>
                      </a:cxn>
                      <a:cxn ang="0">
                        <a:pos x="221" y="29"/>
                      </a:cxn>
                      <a:cxn ang="0">
                        <a:pos x="243" y="44"/>
                      </a:cxn>
                      <a:cxn ang="0">
                        <a:pos x="254" y="50"/>
                      </a:cxn>
                      <a:cxn ang="0">
                        <a:pos x="290" y="79"/>
                      </a:cxn>
                      <a:cxn ang="0">
                        <a:pos x="290" y="123"/>
                      </a:cxn>
                      <a:cxn ang="0">
                        <a:pos x="278" y="183"/>
                      </a:cxn>
                      <a:cxn ang="0">
                        <a:pos x="281" y="194"/>
                      </a:cxn>
                      <a:cxn ang="0">
                        <a:pos x="293" y="237"/>
                      </a:cxn>
                      <a:cxn ang="0">
                        <a:pos x="297" y="269"/>
                      </a:cxn>
                      <a:cxn ang="0">
                        <a:pos x="302" y="304"/>
                      </a:cxn>
                      <a:cxn ang="0">
                        <a:pos x="240" y="307"/>
                      </a:cxn>
                      <a:cxn ang="0">
                        <a:pos x="251" y="330"/>
                      </a:cxn>
                      <a:cxn ang="0">
                        <a:pos x="248" y="340"/>
                      </a:cxn>
                      <a:cxn ang="0">
                        <a:pos x="227" y="322"/>
                      </a:cxn>
                      <a:cxn ang="0">
                        <a:pos x="208" y="321"/>
                      </a:cxn>
                      <a:cxn ang="0">
                        <a:pos x="197" y="337"/>
                      </a:cxn>
                      <a:cxn ang="0">
                        <a:pos x="187" y="362"/>
                      </a:cxn>
                    </a:cxnLst>
                    <a:rect l="0" t="0" r="r" b="b"/>
                    <a:pathLst>
                      <a:path w="302" h="362">
                        <a:moveTo>
                          <a:pt x="187" y="362"/>
                        </a:moveTo>
                        <a:cubicBezTo>
                          <a:pt x="177" y="352"/>
                          <a:pt x="167" y="359"/>
                          <a:pt x="159" y="360"/>
                        </a:cubicBezTo>
                        <a:cubicBezTo>
                          <a:pt x="158" y="357"/>
                          <a:pt x="156" y="354"/>
                          <a:pt x="154" y="352"/>
                        </a:cubicBezTo>
                        <a:cubicBezTo>
                          <a:pt x="154" y="331"/>
                          <a:pt x="140" y="337"/>
                          <a:pt x="132" y="337"/>
                        </a:cubicBezTo>
                        <a:cubicBezTo>
                          <a:pt x="132" y="334"/>
                          <a:pt x="132" y="331"/>
                          <a:pt x="132" y="329"/>
                        </a:cubicBezTo>
                        <a:cubicBezTo>
                          <a:pt x="139" y="316"/>
                          <a:pt x="149" y="300"/>
                          <a:pt x="151" y="288"/>
                        </a:cubicBezTo>
                        <a:cubicBezTo>
                          <a:pt x="142" y="279"/>
                          <a:pt x="134" y="271"/>
                          <a:pt x="133" y="263"/>
                        </a:cubicBezTo>
                        <a:cubicBezTo>
                          <a:pt x="125" y="253"/>
                          <a:pt x="121" y="255"/>
                          <a:pt x="115" y="255"/>
                        </a:cubicBezTo>
                        <a:cubicBezTo>
                          <a:pt x="109" y="257"/>
                          <a:pt x="103" y="258"/>
                          <a:pt x="98" y="260"/>
                        </a:cubicBezTo>
                        <a:cubicBezTo>
                          <a:pt x="90" y="267"/>
                          <a:pt x="82" y="272"/>
                          <a:pt x="75" y="276"/>
                        </a:cubicBezTo>
                        <a:cubicBezTo>
                          <a:pt x="68" y="276"/>
                          <a:pt x="62" y="277"/>
                          <a:pt x="56" y="277"/>
                        </a:cubicBezTo>
                        <a:cubicBezTo>
                          <a:pt x="54" y="262"/>
                          <a:pt x="44" y="257"/>
                          <a:pt x="39" y="252"/>
                        </a:cubicBezTo>
                        <a:cubicBezTo>
                          <a:pt x="38" y="250"/>
                          <a:pt x="37" y="248"/>
                          <a:pt x="36" y="247"/>
                        </a:cubicBezTo>
                        <a:cubicBezTo>
                          <a:pt x="36" y="232"/>
                          <a:pt x="36" y="217"/>
                          <a:pt x="37" y="202"/>
                        </a:cubicBezTo>
                        <a:cubicBezTo>
                          <a:pt x="22" y="202"/>
                          <a:pt x="11" y="203"/>
                          <a:pt x="0" y="207"/>
                        </a:cubicBezTo>
                        <a:cubicBezTo>
                          <a:pt x="0" y="192"/>
                          <a:pt x="6" y="195"/>
                          <a:pt x="19" y="192"/>
                        </a:cubicBezTo>
                        <a:cubicBezTo>
                          <a:pt x="30" y="187"/>
                          <a:pt x="36" y="174"/>
                          <a:pt x="36" y="163"/>
                        </a:cubicBezTo>
                        <a:cubicBezTo>
                          <a:pt x="33" y="152"/>
                          <a:pt x="30" y="141"/>
                          <a:pt x="27" y="130"/>
                        </a:cubicBezTo>
                        <a:cubicBezTo>
                          <a:pt x="27" y="116"/>
                          <a:pt x="26" y="103"/>
                          <a:pt x="26" y="90"/>
                        </a:cubicBezTo>
                        <a:cubicBezTo>
                          <a:pt x="25" y="86"/>
                          <a:pt x="24" y="81"/>
                          <a:pt x="23" y="77"/>
                        </a:cubicBezTo>
                        <a:cubicBezTo>
                          <a:pt x="35" y="71"/>
                          <a:pt x="40" y="59"/>
                          <a:pt x="46" y="47"/>
                        </a:cubicBezTo>
                        <a:cubicBezTo>
                          <a:pt x="56" y="41"/>
                          <a:pt x="64" y="31"/>
                          <a:pt x="80" y="36"/>
                        </a:cubicBezTo>
                        <a:cubicBezTo>
                          <a:pt x="86" y="36"/>
                          <a:pt x="93" y="35"/>
                          <a:pt x="95" y="28"/>
                        </a:cubicBezTo>
                        <a:cubicBezTo>
                          <a:pt x="95" y="16"/>
                          <a:pt x="91" y="14"/>
                          <a:pt x="86" y="9"/>
                        </a:cubicBezTo>
                        <a:cubicBezTo>
                          <a:pt x="88" y="0"/>
                          <a:pt x="107" y="7"/>
                          <a:pt x="118" y="11"/>
                        </a:cubicBezTo>
                        <a:cubicBezTo>
                          <a:pt x="124" y="11"/>
                          <a:pt x="129" y="12"/>
                          <a:pt x="135" y="13"/>
                        </a:cubicBezTo>
                        <a:cubicBezTo>
                          <a:pt x="145" y="19"/>
                          <a:pt x="162" y="26"/>
                          <a:pt x="175" y="36"/>
                        </a:cubicBezTo>
                        <a:cubicBezTo>
                          <a:pt x="181" y="37"/>
                          <a:pt x="187" y="39"/>
                          <a:pt x="192" y="42"/>
                        </a:cubicBezTo>
                        <a:cubicBezTo>
                          <a:pt x="198" y="42"/>
                          <a:pt x="203" y="42"/>
                          <a:pt x="209" y="42"/>
                        </a:cubicBezTo>
                        <a:cubicBezTo>
                          <a:pt x="212" y="37"/>
                          <a:pt x="217" y="33"/>
                          <a:pt x="221" y="29"/>
                        </a:cubicBezTo>
                        <a:cubicBezTo>
                          <a:pt x="226" y="29"/>
                          <a:pt x="234" y="34"/>
                          <a:pt x="243" y="44"/>
                        </a:cubicBezTo>
                        <a:cubicBezTo>
                          <a:pt x="246" y="46"/>
                          <a:pt x="250" y="48"/>
                          <a:pt x="254" y="50"/>
                        </a:cubicBezTo>
                        <a:cubicBezTo>
                          <a:pt x="263" y="53"/>
                          <a:pt x="279" y="65"/>
                          <a:pt x="290" y="79"/>
                        </a:cubicBezTo>
                        <a:cubicBezTo>
                          <a:pt x="293" y="92"/>
                          <a:pt x="297" y="106"/>
                          <a:pt x="290" y="123"/>
                        </a:cubicBezTo>
                        <a:cubicBezTo>
                          <a:pt x="272" y="143"/>
                          <a:pt x="261" y="154"/>
                          <a:pt x="278" y="183"/>
                        </a:cubicBezTo>
                        <a:cubicBezTo>
                          <a:pt x="278" y="187"/>
                          <a:pt x="280" y="190"/>
                          <a:pt x="281" y="194"/>
                        </a:cubicBezTo>
                        <a:cubicBezTo>
                          <a:pt x="285" y="198"/>
                          <a:pt x="291" y="225"/>
                          <a:pt x="293" y="237"/>
                        </a:cubicBezTo>
                        <a:cubicBezTo>
                          <a:pt x="301" y="247"/>
                          <a:pt x="301" y="254"/>
                          <a:pt x="297" y="269"/>
                        </a:cubicBezTo>
                        <a:cubicBezTo>
                          <a:pt x="297" y="278"/>
                          <a:pt x="296" y="290"/>
                          <a:pt x="302" y="304"/>
                        </a:cubicBezTo>
                        <a:cubicBezTo>
                          <a:pt x="281" y="305"/>
                          <a:pt x="261" y="306"/>
                          <a:pt x="240" y="307"/>
                        </a:cubicBezTo>
                        <a:cubicBezTo>
                          <a:pt x="235" y="311"/>
                          <a:pt x="244" y="321"/>
                          <a:pt x="251" y="330"/>
                        </a:cubicBezTo>
                        <a:cubicBezTo>
                          <a:pt x="250" y="333"/>
                          <a:pt x="249" y="336"/>
                          <a:pt x="248" y="340"/>
                        </a:cubicBezTo>
                        <a:cubicBezTo>
                          <a:pt x="240" y="340"/>
                          <a:pt x="228" y="323"/>
                          <a:pt x="227" y="322"/>
                        </a:cubicBezTo>
                        <a:cubicBezTo>
                          <a:pt x="220" y="321"/>
                          <a:pt x="214" y="321"/>
                          <a:pt x="208" y="321"/>
                        </a:cubicBezTo>
                        <a:cubicBezTo>
                          <a:pt x="204" y="327"/>
                          <a:pt x="201" y="332"/>
                          <a:pt x="197" y="337"/>
                        </a:cubicBezTo>
                        <a:cubicBezTo>
                          <a:pt x="197" y="343"/>
                          <a:pt x="196" y="357"/>
                          <a:pt x="187" y="362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1051" kern="0" noProof="1">
                      <a:latin typeface="Helvetica"/>
                    </a:endParaRPr>
                  </a:p>
                </p:txBody>
              </p:sp>
              <p:sp>
                <p:nvSpPr>
                  <p:cNvPr id="176" name="Freeform 60"/>
                  <p:cNvSpPr>
                    <a:spLocks/>
                  </p:cNvSpPr>
                  <p:nvPr/>
                </p:nvSpPr>
                <p:spPr bwMode="auto">
                  <a:xfrm rot="252837">
                    <a:off x="2776016" y="5032132"/>
                    <a:ext cx="685744" cy="424985"/>
                  </a:xfrm>
                  <a:custGeom>
                    <a:avLst/>
                    <a:gdLst/>
                    <a:ahLst/>
                    <a:cxnLst>
                      <a:cxn ang="0">
                        <a:pos x="45" y="262"/>
                      </a:cxn>
                      <a:cxn ang="0">
                        <a:pos x="3" y="214"/>
                      </a:cxn>
                      <a:cxn ang="0">
                        <a:pos x="4" y="197"/>
                      </a:cxn>
                      <a:cxn ang="0">
                        <a:pos x="4" y="185"/>
                      </a:cxn>
                      <a:cxn ang="0">
                        <a:pos x="0" y="175"/>
                      </a:cxn>
                      <a:cxn ang="0">
                        <a:pos x="54" y="171"/>
                      </a:cxn>
                      <a:cxn ang="0">
                        <a:pos x="85" y="149"/>
                      </a:cxn>
                      <a:cxn ang="0">
                        <a:pos x="100" y="138"/>
                      </a:cxn>
                      <a:cxn ang="0">
                        <a:pos x="101" y="127"/>
                      </a:cxn>
                      <a:cxn ang="0">
                        <a:pos x="60" y="88"/>
                      </a:cxn>
                      <a:cxn ang="0">
                        <a:pos x="57" y="81"/>
                      </a:cxn>
                      <a:cxn ang="0">
                        <a:pos x="56" y="55"/>
                      </a:cxn>
                      <a:cxn ang="0">
                        <a:pos x="77" y="38"/>
                      </a:cxn>
                      <a:cxn ang="0">
                        <a:pos x="75" y="13"/>
                      </a:cxn>
                      <a:cxn ang="0">
                        <a:pos x="60" y="0"/>
                      </a:cxn>
                      <a:cxn ang="0">
                        <a:pos x="110" y="0"/>
                      </a:cxn>
                      <a:cxn ang="0">
                        <a:pos x="131" y="4"/>
                      </a:cxn>
                      <a:cxn ang="0">
                        <a:pos x="176" y="36"/>
                      </a:cxn>
                      <a:cxn ang="0">
                        <a:pos x="190" y="42"/>
                      </a:cxn>
                      <a:cxn ang="0">
                        <a:pos x="256" y="43"/>
                      </a:cxn>
                      <a:cxn ang="0">
                        <a:pos x="278" y="57"/>
                      </a:cxn>
                      <a:cxn ang="0">
                        <a:pos x="294" y="77"/>
                      </a:cxn>
                      <a:cxn ang="0">
                        <a:pos x="325" y="80"/>
                      </a:cxn>
                      <a:cxn ang="0">
                        <a:pos x="347" y="90"/>
                      </a:cxn>
                      <a:cxn ang="0">
                        <a:pos x="375" y="96"/>
                      </a:cxn>
                      <a:cxn ang="0">
                        <a:pos x="384" y="109"/>
                      </a:cxn>
                      <a:cxn ang="0">
                        <a:pos x="404" y="121"/>
                      </a:cxn>
                      <a:cxn ang="0">
                        <a:pos x="394" y="141"/>
                      </a:cxn>
                      <a:cxn ang="0">
                        <a:pos x="410" y="163"/>
                      </a:cxn>
                      <a:cxn ang="0">
                        <a:pos x="423" y="186"/>
                      </a:cxn>
                      <a:cxn ang="0">
                        <a:pos x="423" y="188"/>
                      </a:cxn>
                      <a:cxn ang="0">
                        <a:pos x="360" y="221"/>
                      </a:cxn>
                      <a:cxn ang="0">
                        <a:pos x="346" y="233"/>
                      </a:cxn>
                      <a:cxn ang="0">
                        <a:pos x="312" y="249"/>
                      </a:cxn>
                      <a:cxn ang="0">
                        <a:pos x="305" y="253"/>
                      </a:cxn>
                      <a:cxn ang="0">
                        <a:pos x="288" y="237"/>
                      </a:cxn>
                      <a:cxn ang="0">
                        <a:pos x="252" y="214"/>
                      </a:cxn>
                      <a:cxn ang="0">
                        <a:pos x="231" y="227"/>
                      </a:cxn>
                      <a:cxn ang="0">
                        <a:pos x="161" y="198"/>
                      </a:cxn>
                      <a:cxn ang="0">
                        <a:pos x="128" y="190"/>
                      </a:cxn>
                      <a:cxn ang="0">
                        <a:pos x="114" y="214"/>
                      </a:cxn>
                      <a:cxn ang="0">
                        <a:pos x="110" y="221"/>
                      </a:cxn>
                      <a:cxn ang="0">
                        <a:pos x="102" y="220"/>
                      </a:cxn>
                      <a:cxn ang="0">
                        <a:pos x="54" y="256"/>
                      </a:cxn>
                      <a:cxn ang="0">
                        <a:pos x="45" y="262"/>
                      </a:cxn>
                    </a:cxnLst>
                    <a:rect l="0" t="0" r="r" b="b"/>
                    <a:pathLst>
                      <a:path w="423" h="262">
                        <a:moveTo>
                          <a:pt x="45" y="262"/>
                        </a:moveTo>
                        <a:cubicBezTo>
                          <a:pt x="35" y="241"/>
                          <a:pt x="14" y="226"/>
                          <a:pt x="3" y="214"/>
                        </a:cubicBezTo>
                        <a:cubicBezTo>
                          <a:pt x="0" y="204"/>
                          <a:pt x="1" y="202"/>
                          <a:pt x="4" y="197"/>
                        </a:cubicBezTo>
                        <a:cubicBezTo>
                          <a:pt x="4" y="192"/>
                          <a:pt x="4" y="188"/>
                          <a:pt x="4" y="185"/>
                        </a:cubicBezTo>
                        <a:cubicBezTo>
                          <a:pt x="3" y="181"/>
                          <a:pt x="1" y="178"/>
                          <a:pt x="0" y="175"/>
                        </a:cubicBezTo>
                        <a:cubicBezTo>
                          <a:pt x="8" y="168"/>
                          <a:pt x="39" y="171"/>
                          <a:pt x="54" y="171"/>
                        </a:cubicBezTo>
                        <a:cubicBezTo>
                          <a:pt x="66" y="167"/>
                          <a:pt x="76" y="159"/>
                          <a:pt x="85" y="149"/>
                        </a:cubicBezTo>
                        <a:cubicBezTo>
                          <a:pt x="90" y="145"/>
                          <a:pt x="95" y="142"/>
                          <a:pt x="100" y="138"/>
                        </a:cubicBezTo>
                        <a:cubicBezTo>
                          <a:pt x="100" y="134"/>
                          <a:pt x="100" y="131"/>
                          <a:pt x="101" y="127"/>
                        </a:cubicBezTo>
                        <a:cubicBezTo>
                          <a:pt x="89" y="107"/>
                          <a:pt x="74" y="95"/>
                          <a:pt x="60" y="88"/>
                        </a:cubicBezTo>
                        <a:cubicBezTo>
                          <a:pt x="59" y="86"/>
                          <a:pt x="57" y="83"/>
                          <a:pt x="57" y="81"/>
                        </a:cubicBezTo>
                        <a:cubicBezTo>
                          <a:pt x="56" y="72"/>
                          <a:pt x="56" y="63"/>
                          <a:pt x="56" y="55"/>
                        </a:cubicBezTo>
                        <a:cubicBezTo>
                          <a:pt x="63" y="48"/>
                          <a:pt x="66" y="42"/>
                          <a:pt x="77" y="38"/>
                        </a:cubicBezTo>
                        <a:cubicBezTo>
                          <a:pt x="89" y="30"/>
                          <a:pt x="79" y="17"/>
                          <a:pt x="75" y="13"/>
                        </a:cubicBezTo>
                        <a:cubicBezTo>
                          <a:pt x="69" y="8"/>
                          <a:pt x="63" y="6"/>
                          <a:pt x="60" y="0"/>
                        </a:cubicBezTo>
                        <a:cubicBezTo>
                          <a:pt x="77" y="0"/>
                          <a:pt x="93" y="0"/>
                          <a:pt x="110" y="0"/>
                        </a:cubicBezTo>
                        <a:cubicBezTo>
                          <a:pt x="117" y="2"/>
                          <a:pt x="124" y="3"/>
                          <a:pt x="131" y="4"/>
                        </a:cubicBezTo>
                        <a:cubicBezTo>
                          <a:pt x="137" y="16"/>
                          <a:pt x="156" y="31"/>
                          <a:pt x="176" y="36"/>
                        </a:cubicBezTo>
                        <a:cubicBezTo>
                          <a:pt x="181" y="37"/>
                          <a:pt x="185" y="39"/>
                          <a:pt x="190" y="42"/>
                        </a:cubicBezTo>
                        <a:cubicBezTo>
                          <a:pt x="212" y="42"/>
                          <a:pt x="234" y="42"/>
                          <a:pt x="256" y="43"/>
                        </a:cubicBezTo>
                        <a:cubicBezTo>
                          <a:pt x="263" y="48"/>
                          <a:pt x="270" y="52"/>
                          <a:pt x="278" y="57"/>
                        </a:cubicBezTo>
                        <a:cubicBezTo>
                          <a:pt x="279" y="62"/>
                          <a:pt x="284" y="70"/>
                          <a:pt x="294" y="77"/>
                        </a:cubicBezTo>
                        <a:cubicBezTo>
                          <a:pt x="304" y="78"/>
                          <a:pt x="314" y="79"/>
                          <a:pt x="325" y="80"/>
                        </a:cubicBezTo>
                        <a:cubicBezTo>
                          <a:pt x="332" y="83"/>
                          <a:pt x="340" y="86"/>
                          <a:pt x="347" y="90"/>
                        </a:cubicBezTo>
                        <a:cubicBezTo>
                          <a:pt x="350" y="93"/>
                          <a:pt x="364" y="88"/>
                          <a:pt x="375" y="96"/>
                        </a:cubicBezTo>
                        <a:cubicBezTo>
                          <a:pt x="375" y="99"/>
                          <a:pt x="377" y="103"/>
                          <a:pt x="384" y="109"/>
                        </a:cubicBezTo>
                        <a:cubicBezTo>
                          <a:pt x="386" y="109"/>
                          <a:pt x="404" y="111"/>
                          <a:pt x="404" y="121"/>
                        </a:cubicBezTo>
                        <a:cubicBezTo>
                          <a:pt x="397" y="129"/>
                          <a:pt x="396" y="126"/>
                          <a:pt x="394" y="141"/>
                        </a:cubicBezTo>
                        <a:cubicBezTo>
                          <a:pt x="397" y="145"/>
                          <a:pt x="406" y="151"/>
                          <a:pt x="410" y="163"/>
                        </a:cubicBezTo>
                        <a:cubicBezTo>
                          <a:pt x="410" y="169"/>
                          <a:pt x="410" y="180"/>
                          <a:pt x="423" y="186"/>
                        </a:cubicBezTo>
                        <a:cubicBezTo>
                          <a:pt x="423" y="187"/>
                          <a:pt x="423" y="187"/>
                          <a:pt x="423" y="188"/>
                        </a:cubicBezTo>
                        <a:cubicBezTo>
                          <a:pt x="391" y="192"/>
                          <a:pt x="384" y="204"/>
                          <a:pt x="360" y="221"/>
                        </a:cubicBezTo>
                        <a:cubicBezTo>
                          <a:pt x="353" y="223"/>
                          <a:pt x="350" y="227"/>
                          <a:pt x="346" y="233"/>
                        </a:cubicBezTo>
                        <a:cubicBezTo>
                          <a:pt x="330" y="240"/>
                          <a:pt x="323" y="235"/>
                          <a:pt x="312" y="249"/>
                        </a:cubicBezTo>
                        <a:cubicBezTo>
                          <a:pt x="310" y="250"/>
                          <a:pt x="307" y="251"/>
                          <a:pt x="305" y="253"/>
                        </a:cubicBezTo>
                        <a:cubicBezTo>
                          <a:pt x="300" y="247"/>
                          <a:pt x="294" y="242"/>
                          <a:pt x="288" y="237"/>
                        </a:cubicBezTo>
                        <a:cubicBezTo>
                          <a:pt x="268" y="233"/>
                          <a:pt x="262" y="221"/>
                          <a:pt x="252" y="214"/>
                        </a:cubicBezTo>
                        <a:cubicBezTo>
                          <a:pt x="237" y="214"/>
                          <a:pt x="239" y="215"/>
                          <a:pt x="231" y="227"/>
                        </a:cubicBezTo>
                        <a:cubicBezTo>
                          <a:pt x="202" y="226"/>
                          <a:pt x="179" y="208"/>
                          <a:pt x="161" y="198"/>
                        </a:cubicBezTo>
                        <a:cubicBezTo>
                          <a:pt x="146" y="197"/>
                          <a:pt x="135" y="193"/>
                          <a:pt x="128" y="190"/>
                        </a:cubicBezTo>
                        <a:cubicBezTo>
                          <a:pt x="103" y="190"/>
                          <a:pt x="96" y="193"/>
                          <a:pt x="114" y="214"/>
                        </a:cubicBezTo>
                        <a:cubicBezTo>
                          <a:pt x="113" y="216"/>
                          <a:pt x="112" y="218"/>
                          <a:pt x="110" y="221"/>
                        </a:cubicBezTo>
                        <a:cubicBezTo>
                          <a:pt x="107" y="220"/>
                          <a:pt x="104" y="220"/>
                          <a:pt x="102" y="220"/>
                        </a:cubicBezTo>
                        <a:cubicBezTo>
                          <a:pt x="73" y="220"/>
                          <a:pt x="66" y="231"/>
                          <a:pt x="54" y="256"/>
                        </a:cubicBezTo>
                        <a:cubicBezTo>
                          <a:pt x="51" y="257"/>
                          <a:pt x="48" y="260"/>
                          <a:pt x="45" y="262"/>
                        </a:cubicBezTo>
                        <a:close/>
                      </a:path>
                    </a:pathLst>
                  </a:custGeom>
                  <a:grpFill/>
                  <a:ln w="9525" algn="ctr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1051" kern="0" noProof="1">
                      <a:latin typeface="Helvetica"/>
                    </a:endParaRPr>
                  </a:p>
                </p:txBody>
              </p:sp>
              <p:sp>
                <p:nvSpPr>
                  <p:cNvPr id="177" name="Freeform 61"/>
                  <p:cNvSpPr>
                    <a:spLocks/>
                  </p:cNvSpPr>
                  <p:nvPr/>
                </p:nvSpPr>
                <p:spPr bwMode="auto">
                  <a:xfrm rot="252837">
                    <a:off x="3348932" y="4867904"/>
                    <a:ext cx="423732" cy="522770"/>
                  </a:xfrm>
                  <a:custGeom>
                    <a:avLst/>
                    <a:gdLst/>
                    <a:ahLst/>
                    <a:cxnLst>
                      <a:cxn ang="0">
                        <a:pos x="121" y="321"/>
                      </a:cxn>
                      <a:cxn ang="0">
                        <a:pos x="118" y="319"/>
                      </a:cxn>
                      <a:cxn ang="0">
                        <a:pos x="119" y="294"/>
                      </a:cxn>
                      <a:cxn ang="0">
                        <a:pos x="114" y="289"/>
                      </a:cxn>
                      <a:cxn ang="0">
                        <a:pos x="86" y="304"/>
                      </a:cxn>
                      <a:cxn ang="0">
                        <a:pos x="81" y="307"/>
                      </a:cxn>
                      <a:cxn ang="0">
                        <a:pos x="72" y="298"/>
                      </a:cxn>
                      <a:cxn ang="0">
                        <a:pos x="69" y="292"/>
                      </a:cxn>
                      <a:cxn ang="0">
                        <a:pos x="57" y="263"/>
                      </a:cxn>
                      <a:cxn ang="0">
                        <a:pos x="52" y="259"/>
                      </a:cxn>
                      <a:cxn ang="0">
                        <a:pos x="62" y="244"/>
                      </a:cxn>
                      <a:cxn ang="0">
                        <a:pos x="34" y="220"/>
                      </a:cxn>
                      <a:cxn ang="0">
                        <a:pos x="33" y="213"/>
                      </a:cxn>
                      <a:cxn ang="0">
                        <a:pos x="30" y="211"/>
                      </a:cxn>
                      <a:cxn ang="0">
                        <a:pos x="48" y="193"/>
                      </a:cxn>
                      <a:cxn ang="0">
                        <a:pos x="57" y="182"/>
                      </a:cxn>
                      <a:cxn ang="0">
                        <a:pos x="44" y="141"/>
                      </a:cxn>
                      <a:cxn ang="0">
                        <a:pos x="31" y="141"/>
                      </a:cxn>
                      <a:cxn ang="0">
                        <a:pos x="26" y="147"/>
                      </a:cxn>
                      <a:cxn ang="0">
                        <a:pos x="22" y="147"/>
                      </a:cxn>
                      <a:cxn ang="0">
                        <a:pos x="11" y="120"/>
                      </a:cxn>
                      <a:cxn ang="0">
                        <a:pos x="0" y="113"/>
                      </a:cxn>
                      <a:cxn ang="0">
                        <a:pos x="24" y="83"/>
                      </a:cxn>
                      <a:cxn ang="0">
                        <a:pos x="25" y="40"/>
                      </a:cxn>
                      <a:cxn ang="0">
                        <a:pos x="26" y="39"/>
                      </a:cxn>
                      <a:cxn ang="0">
                        <a:pos x="32" y="41"/>
                      </a:cxn>
                      <a:cxn ang="0">
                        <a:pos x="51" y="67"/>
                      </a:cxn>
                      <a:cxn ang="0">
                        <a:pos x="62" y="67"/>
                      </a:cxn>
                      <a:cxn ang="0">
                        <a:pos x="74" y="37"/>
                      </a:cxn>
                      <a:cxn ang="0">
                        <a:pos x="75" y="29"/>
                      </a:cxn>
                      <a:cxn ang="0">
                        <a:pos x="53" y="9"/>
                      </a:cxn>
                      <a:cxn ang="0">
                        <a:pos x="63" y="0"/>
                      </a:cxn>
                      <a:cxn ang="0">
                        <a:pos x="66" y="0"/>
                      </a:cxn>
                      <a:cxn ang="0">
                        <a:pos x="89" y="33"/>
                      </a:cxn>
                      <a:cxn ang="0">
                        <a:pos x="99" y="44"/>
                      </a:cxn>
                      <a:cxn ang="0">
                        <a:pos x="140" y="52"/>
                      </a:cxn>
                      <a:cxn ang="0">
                        <a:pos x="148" y="59"/>
                      </a:cxn>
                      <a:cxn ang="0">
                        <a:pos x="176" y="108"/>
                      </a:cxn>
                      <a:cxn ang="0">
                        <a:pos x="178" y="113"/>
                      </a:cxn>
                      <a:cxn ang="0">
                        <a:pos x="201" y="108"/>
                      </a:cxn>
                      <a:cxn ang="0">
                        <a:pos x="213" y="100"/>
                      </a:cxn>
                      <a:cxn ang="0">
                        <a:pos x="221" y="123"/>
                      </a:cxn>
                      <a:cxn ang="0">
                        <a:pos x="195" y="126"/>
                      </a:cxn>
                      <a:cxn ang="0">
                        <a:pos x="189" y="140"/>
                      </a:cxn>
                      <a:cxn ang="0">
                        <a:pos x="188" y="154"/>
                      </a:cxn>
                      <a:cxn ang="0">
                        <a:pos x="183" y="169"/>
                      </a:cxn>
                      <a:cxn ang="0">
                        <a:pos x="206" y="191"/>
                      </a:cxn>
                      <a:cxn ang="0">
                        <a:pos x="220" y="202"/>
                      </a:cxn>
                      <a:cxn ang="0">
                        <a:pos x="229" y="209"/>
                      </a:cxn>
                      <a:cxn ang="0">
                        <a:pos x="256" y="212"/>
                      </a:cxn>
                      <a:cxn ang="0">
                        <a:pos x="261" y="216"/>
                      </a:cxn>
                      <a:cxn ang="0">
                        <a:pos x="261" y="224"/>
                      </a:cxn>
                      <a:cxn ang="0">
                        <a:pos x="234" y="247"/>
                      </a:cxn>
                      <a:cxn ang="0">
                        <a:pos x="235" y="258"/>
                      </a:cxn>
                      <a:cxn ang="0">
                        <a:pos x="224" y="264"/>
                      </a:cxn>
                      <a:cxn ang="0">
                        <a:pos x="224" y="292"/>
                      </a:cxn>
                      <a:cxn ang="0">
                        <a:pos x="185" y="314"/>
                      </a:cxn>
                      <a:cxn ang="0">
                        <a:pos x="155" y="318"/>
                      </a:cxn>
                      <a:cxn ang="0">
                        <a:pos x="140" y="296"/>
                      </a:cxn>
                      <a:cxn ang="0">
                        <a:pos x="131" y="304"/>
                      </a:cxn>
                      <a:cxn ang="0">
                        <a:pos x="127" y="321"/>
                      </a:cxn>
                      <a:cxn ang="0">
                        <a:pos x="121" y="321"/>
                      </a:cxn>
                    </a:cxnLst>
                    <a:rect l="0" t="0" r="r" b="b"/>
                    <a:pathLst>
                      <a:path w="261" h="322">
                        <a:moveTo>
                          <a:pt x="121" y="321"/>
                        </a:moveTo>
                        <a:cubicBezTo>
                          <a:pt x="120" y="320"/>
                          <a:pt x="119" y="319"/>
                          <a:pt x="118" y="319"/>
                        </a:cubicBezTo>
                        <a:cubicBezTo>
                          <a:pt x="118" y="311"/>
                          <a:pt x="118" y="302"/>
                          <a:pt x="119" y="294"/>
                        </a:cubicBezTo>
                        <a:cubicBezTo>
                          <a:pt x="117" y="292"/>
                          <a:pt x="115" y="290"/>
                          <a:pt x="114" y="289"/>
                        </a:cubicBezTo>
                        <a:cubicBezTo>
                          <a:pt x="94" y="289"/>
                          <a:pt x="94" y="289"/>
                          <a:pt x="86" y="304"/>
                        </a:cubicBezTo>
                        <a:cubicBezTo>
                          <a:pt x="84" y="305"/>
                          <a:pt x="82" y="306"/>
                          <a:pt x="81" y="307"/>
                        </a:cubicBezTo>
                        <a:cubicBezTo>
                          <a:pt x="81" y="302"/>
                          <a:pt x="76" y="301"/>
                          <a:pt x="72" y="298"/>
                        </a:cubicBezTo>
                        <a:cubicBezTo>
                          <a:pt x="71" y="295"/>
                          <a:pt x="70" y="293"/>
                          <a:pt x="69" y="292"/>
                        </a:cubicBezTo>
                        <a:cubicBezTo>
                          <a:pt x="69" y="273"/>
                          <a:pt x="61" y="273"/>
                          <a:pt x="57" y="263"/>
                        </a:cubicBezTo>
                        <a:cubicBezTo>
                          <a:pt x="55" y="262"/>
                          <a:pt x="53" y="260"/>
                          <a:pt x="52" y="259"/>
                        </a:cubicBezTo>
                        <a:cubicBezTo>
                          <a:pt x="52" y="249"/>
                          <a:pt x="58" y="249"/>
                          <a:pt x="62" y="244"/>
                        </a:cubicBezTo>
                        <a:cubicBezTo>
                          <a:pt x="62" y="223"/>
                          <a:pt x="42" y="227"/>
                          <a:pt x="34" y="220"/>
                        </a:cubicBezTo>
                        <a:cubicBezTo>
                          <a:pt x="33" y="217"/>
                          <a:pt x="33" y="215"/>
                          <a:pt x="33" y="213"/>
                        </a:cubicBezTo>
                        <a:cubicBezTo>
                          <a:pt x="32" y="212"/>
                          <a:pt x="31" y="212"/>
                          <a:pt x="30" y="211"/>
                        </a:cubicBezTo>
                        <a:cubicBezTo>
                          <a:pt x="30" y="202"/>
                          <a:pt x="40" y="196"/>
                          <a:pt x="48" y="193"/>
                        </a:cubicBezTo>
                        <a:cubicBezTo>
                          <a:pt x="51" y="189"/>
                          <a:pt x="54" y="186"/>
                          <a:pt x="57" y="182"/>
                        </a:cubicBezTo>
                        <a:cubicBezTo>
                          <a:pt x="57" y="166"/>
                          <a:pt x="53" y="150"/>
                          <a:pt x="44" y="141"/>
                        </a:cubicBezTo>
                        <a:cubicBezTo>
                          <a:pt x="39" y="141"/>
                          <a:pt x="35" y="141"/>
                          <a:pt x="31" y="141"/>
                        </a:cubicBezTo>
                        <a:cubicBezTo>
                          <a:pt x="29" y="143"/>
                          <a:pt x="28" y="145"/>
                          <a:pt x="26" y="147"/>
                        </a:cubicBezTo>
                        <a:cubicBezTo>
                          <a:pt x="25" y="147"/>
                          <a:pt x="23" y="147"/>
                          <a:pt x="22" y="147"/>
                        </a:cubicBezTo>
                        <a:cubicBezTo>
                          <a:pt x="13" y="140"/>
                          <a:pt x="13" y="127"/>
                          <a:pt x="11" y="120"/>
                        </a:cubicBezTo>
                        <a:cubicBezTo>
                          <a:pt x="8" y="117"/>
                          <a:pt x="4" y="115"/>
                          <a:pt x="0" y="113"/>
                        </a:cubicBezTo>
                        <a:cubicBezTo>
                          <a:pt x="0" y="100"/>
                          <a:pt x="16" y="92"/>
                          <a:pt x="24" y="83"/>
                        </a:cubicBezTo>
                        <a:cubicBezTo>
                          <a:pt x="28" y="67"/>
                          <a:pt x="25" y="54"/>
                          <a:pt x="25" y="40"/>
                        </a:cubicBezTo>
                        <a:cubicBezTo>
                          <a:pt x="25" y="39"/>
                          <a:pt x="26" y="39"/>
                          <a:pt x="26" y="39"/>
                        </a:cubicBezTo>
                        <a:cubicBezTo>
                          <a:pt x="28" y="39"/>
                          <a:pt x="30" y="40"/>
                          <a:pt x="32" y="41"/>
                        </a:cubicBezTo>
                        <a:cubicBezTo>
                          <a:pt x="34" y="45"/>
                          <a:pt x="38" y="62"/>
                          <a:pt x="51" y="67"/>
                        </a:cubicBezTo>
                        <a:cubicBezTo>
                          <a:pt x="54" y="67"/>
                          <a:pt x="58" y="67"/>
                          <a:pt x="62" y="67"/>
                        </a:cubicBezTo>
                        <a:cubicBezTo>
                          <a:pt x="70" y="54"/>
                          <a:pt x="68" y="47"/>
                          <a:pt x="74" y="37"/>
                        </a:cubicBezTo>
                        <a:cubicBezTo>
                          <a:pt x="74" y="34"/>
                          <a:pt x="74" y="32"/>
                          <a:pt x="75" y="29"/>
                        </a:cubicBezTo>
                        <a:cubicBezTo>
                          <a:pt x="68" y="22"/>
                          <a:pt x="61" y="16"/>
                          <a:pt x="53" y="9"/>
                        </a:cubicBezTo>
                        <a:cubicBezTo>
                          <a:pt x="53" y="2"/>
                          <a:pt x="59" y="3"/>
                          <a:pt x="63" y="0"/>
                        </a:cubicBezTo>
                        <a:cubicBezTo>
                          <a:pt x="64" y="0"/>
                          <a:pt x="65" y="0"/>
                          <a:pt x="66" y="0"/>
                        </a:cubicBezTo>
                        <a:cubicBezTo>
                          <a:pt x="74" y="8"/>
                          <a:pt x="84" y="17"/>
                          <a:pt x="89" y="33"/>
                        </a:cubicBezTo>
                        <a:cubicBezTo>
                          <a:pt x="92" y="37"/>
                          <a:pt x="95" y="40"/>
                          <a:pt x="99" y="44"/>
                        </a:cubicBezTo>
                        <a:cubicBezTo>
                          <a:pt x="112" y="47"/>
                          <a:pt x="126" y="49"/>
                          <a:pt x="140" y="52"/>
                        </a:cubicBezTo>
                        <a:cubicBezTo>
                          <a:pt x="142" y="54"/>
                          <a:pt x="145" y="57"/>
                          <a:pt x="148" y="59"/>
                        </a:cubicBezTo>
                        <a:cubicBezTo>
                          <a:pt x="154" y="71"/>
                          <a:pt x="158" y="96"/>
                          <a:pt x="176" y="108"/>
                        </a:cubicBezTo>
                        <a:cubicBezTo>
                          <a:pt x="177" y="110"/>
                          <a:pt x="177" y="111"/>
                          <a:pt x="178" y="113"/>
                        </a:cubicBezTo>
                        <a:cubicBezTo>
                          <a:pt x="184" y="113"/>
                          <a:pt x="194" y="113"/>
                          <a:pt x="201" y="108"/>
                        </a:cubicBezTo>
                        <a:cubicBezTo>
                          <a:pt x="202" y="96"/>
                          <a:pt x="200" y="102"/>
                          <a:pt x="213" y="100"/>
                        </a:cubicBezTo>
                        <a:cubicBezTo>
                          <a:pt x="214" y="102"/>
                          <a:pt x="221" y="113"/>
                          <a:pt x="221" y="123"/>
                        </a:cubicBezTo>
                        <a:cubicBezTo>
                          <a:pt x="213" y="127"/>
                          <a:pt x="201" y="126"/>
                          <a:pt x="195" y="126"/>
                        </a:cubicBezTo>
                        <a:cubicBezTo>
                          <a:pt x="193" y="131"/>
                          <a:pt x="191" y="136"/>
                          <a:pt x="189" y="140"/>
                        </a:cubicBezTo>
                        <a:cubicBezTo>
                          <a:pt x="188" y="144"/>
                          <a:pt x="188" y="149"/>
                          <a:pt x="188" y="154"/>
                        </a:cubicBezTo>
                        <a:cubicBezTo>
                          <a:pt x="182" y="158"/>
                          <a:pt x="183" y="158"/>
                          <a:pt x="183" y="169"/>
                        </a:cubicBezTo>
                        <a:cubicBezTo>
                          <a:pt x="190" y="176"/>
                          <a:pt x="198" y="184"/>
                          <a:pt x="206" y="191"/>
                        </a:cubicBezTo>
                        <a:cubicBezTo>
                          <a:pt x="208" y="192"/>
                          <a:pt x="217" y="192"/>
                          <a:pt x="220" y="202"/>
                        </a:cubicBezTo>
                        <a:cubicBezTo>
                          <a:pt x="223" y="204"/>
                          <a:pt x="226" y="206"/>
                          <a:pt x="229" y="209"/>
                        </a:cubicBezTo>
                        <a:cubicBezTo>
                          <a:pt x="238" y="210"/>
                          <a:pt x="247" y="211"/>
                          <a:pt x="256" y="212"/>
                        </a:cubicBezTo>
                        <a:cubicBezTo>
                          <a:pt x="257" y="213"/>
                          <a:pt x="259" y="214"/>
                          <a:pt x="261" y="216"/>
                        </a:cubicBezTo>
                        <a:cubicBezTo>
                          <a:pt x="261" y="219"/>
                          <a:pt x="261" y="222"/>
                          <a:pt x="261" y="224"/>
                        </a:cubicBezTo>
                        <a:cubicBezTo>
                          <a:pt x="249" y="237"/>
                          <a:pt x="234" y="228"/>
                          <a:pt x="234" y="247"/>
                        </a:cubicBezTo>
                        <a:cubicBezTo>
                          <a:pt x="236" y="250"/>
                          <a:pt x="237" y="253"/>
                          <a:pt x="235" y="258"/>
                        </a:cubicBezTo>
                        <a:cubicBezTo>
                          <a:pt x="230" y="259"/>
                          <a:pt x="227" y="262"/>
                          <a:pt x="224" y="264"/>
                        </a:cubicBezTo>
                        <a:cubicBezTo>
                          <a:pt x="224" y="273"/>
                          <a:pt x="224" y="283"/>
                          <a:pt x="224" y="292"/>
                        </a:cubicBezTo>
                        <a:cubicBezTo>
                          <a:pt x="213" y="309"/>
                          <a:pt x="202" y="311"/>
                          <a:pt x="185" y="314"/>
                        </a:cubicBezTo>
                        <a:cubicBezTo>
                          <a:pt x="173" y="318"/>
                          <a:pt x="164" y="322"/>
                          <a:pt x="155" y="318"/>
                        </a:cubicBezTo>
                        <a:cubicBezTo>
                          <a:pt x="147" y="309"/>
                          <a:pt x="145" y="301"/>
                          <a:pt x="140" y="296"/>
                        </a:cubicBezTo>
                        <a:cubicBezTo>
                          <a:pt x="132" y="297"/>
                          <a:pt x="134" y="297"/>
                          <a:pt x="131" y="304"/>
                        </a:cubicBezTo>
                        <a:cubicBezTo>
                          <a:pt x="130" y="309"/>
                          <a:pt x="128" y="315"/>
                          <a:pt x="127" y="321"/>
                        </a:cubicBezTo>
                        <a:cubicBezTo>
                          <a:pt x="125" y="321"/>
                          <a:pt x="123" y="321"/>
                          <a:pt x="121" y="321"/>
                        </a:cubicBezTo>
                        <a:close/>
                      </a:path>
                    </a:pathLst>
                  </a:custGeom>
                  <a:grpFill/>
                  <a:ln w="9525" algn="ctr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1051" kern="0" noProof="1">
                      <a:latin typeface="Helvetica"/>
                    </a:endParaRPr>
                  </a:p>
                </p:txBody>
              </p:sp>
              <p:sp>
                <p:nvSpPr>
                  <p:cNvPr id="178" name="Freeform 63"/>
                  <p:cNvSpPr>
                    <a:spLocks/>
                  </p:cNvSpPr>
                  <p:nvPr/>
                </p:nvSpPr>
                <p:spPr bwMode="auto">
                  <a:xfrm rot="252837">
                    <a:off x="2966570" y="4688633"/>
                    <a:ext cx="506472" cy="491428"/>
                  </a:xfrm>
                  <a:custGeom>
                    <a:avLst/>
                    <a:gdLst/>
                    <a:ahLst/>
                    <a:cxnLst>
                      <a:cxn ang="0">
                        <a:pos x="268" y="303"/>
                      </a:cxn>
                      <a:cxn ang="0">
                        <a:pos x="243" y="299"/>
                      </a:cxn>
                      <a:cxn ang="0">
                        <a:pos x="224" y="289"/>
                      </a:cxn>
                      <a:cxn ang="0">
                        <a:pos x="187" y="281"/>
                      </a:cxn>
                      <a:cxn ang="0">
                        <a:pos x="177" y="266"/>
                      </a:cxn>
                      <a:cxn ang="0">
                        <a:pos x="158" y="254"/>
                      </a:cxn>
                      <a:cxn ang="0">
                        <a:pos x="90" y="252"/>
                      </a:cxn>
                      <a:cxn ang="0">
                        <a:pos x="47" y="231"/>
                      </a:cxn>
                      <a:cxn ang="0">
                        <a:pos x="33" y="216"/>
                      </a:cxn>
                      <a:cxn ang="0">
                        <a:pos x="10" y="163"/>
                      </a:cxn>
                      <a:cxn ang="0">
                        <a:pos x="0" y="137"/>
                      </a:cxn>
                      <a:cxn ang="0">
                        <a:pos x="0" y="116"/>
                      </a:cxn>
                      <a:cxn ang="0">
                        <a:pos x="27" y="101"/>
                      </a:cxn>
                      <a:cxn ang="0">
                        <a:pos x="37" y="96"/>
                      </a:cxn>
                      <a:cxn ang="0">
                        <a:pos x="76" y="80"/>
                      </a:cxn>
                      <a:cxn ang="0">
                        <a:pos x="116" y="71"/>
                      </a:cxn>
                      <a:cxn ang="0">
                        <a:pos x="144" y="45"/>
                      </a:cxn>
                      <a:cxn ang="0">
                        <a:pos x="159" y="0"/>
                      </a:cxn>
                      <a:cxn ang="0">
                        <a:pos x="188" y="6"/>
                      </a:cxn>
                      <a:cxn ang="0">
                        <a:pos x="232" y="6"/>
                      </a:cxn>
                      <a:cxn ang="0">
                        <a:pos x="239" y="17"/>
                      </a:cxn>
                      <a:cxn ang="0">
                        <a:pos x="245" y="45"/>
                      </a:cxn>
                      <a:cxn ang="0">
                        <a:pos x="228" y="66"/>
                      </a:cxn>
                      <a:cxn ang="0">
                        <a:pos x="221" y="68"/>
                      </a:cxn>
                      <a:cxn ang="0">
                        <a:pos x="221" y="72"/>
                      </a:cxn>
                      <a:cxn ang="0">
                        <a:pos x="241" y="87"/>
                      </a:cxn>
                      <a:cxn ang="0">
                        <a:pos x="243" y="90"/>
                      </a:cxn>
                      <a:cxn ang="0">
                        <a:pos x="286" y="104"/>
                      </a:cxn>
                      <a:cxn ang="0">
                        <a:pos x="298" y="114"/>
                      </a:cxn>
                      <a:cxn ang="0">
                        <a:pos x="313" y="126"/>
                      </a:cxn>
                      <a:cxn ang="0">
                        <a:pos x="313" y="131"/>
                      </a:cxn>
                      <a:cxn ang="0">
                        <a:pos x="304" y="157"/>
                      </a:cxn>
                      <a:cxn ang="0">
                        <a:pos x="295" y="154"/>
                      </a:cxn>
                      <a:cxn ang="0">
                        <a:pos x="264" y="130"/>
                      </a:cxn>
                      <a:cxn ang="0">
                        <a:pos x="265" y="169"/>
                      </a:cxn>
                      <a:cxn ang="0">
                        <a:pos x="240" y="198"/>
                      </a:cxn>
                      <a:cxn ang="0">
                        <a:pos x="240" y="210"/>
                      </a:cxn>
                      <a:cxn ang="0">
                        <a:pos x="251" y="219"/>
                      </a:cxn>
                      <a:cxn ang="0">
                        <a:pos x="257" y="240"/>
                      </a:cxn>
                      <a:cxn ang="0">
                        <a:pos x="272" y="249"/>
                      </a:cxn>
                      <a:cxn ang="0">
                        <a:pos x="287" y="243"/>
                      </a:cxn>
                      <a:cxn ang="0">
                        <a:pos x="294" y="281"/>
                      </a:cxn>
                      <a:cxn ang="0">
                        <a:pos x="275" y="292"/>
                      </a:cxn>
                      <a:cxn ang="0">
                        <a:pos x="268" y="303"/>
                      </a:cxn>
                    </a:cxnLst>
                    <a:rect l="0" t="0" r="r" b="b"/>
                    <a:pathLst>
                      <a:path w="313" h="303">
                        <a:moveTo>
                          <a:pt x="268" y="303"/>
                        </a:moveTo>
                        <a:cubicBezTo>
                          <a:pt x="260" y="302"/>
                          <a:pt x="251" y="301"/>
                          <a:pt x="243" y="299"/>
                        </a:cubicBezTo>
                        <a:cubicBezTo>
                          <a:pt x="237" y="296"/>
                          <a:pt x="230" y="292"/>
                          <a:pt x="224" y="289"/>
                        </a:cubicBezTo>
                        <a:cubicBezTo>
                          <a:pt x="202" y="289"/>
                          <a:pt x="197" y="289"/>
                          <a:pt x="187" y="281"/>
                        </a:cubicBezTo>
                        <a:cubicBezTo>
                          <a:pt x="183" y="276"/>
                          <a:pt x="179" y="271"/>
                          <a:pt x="177" y="266"/>
                        </a:cubicBezTo>
                        <a:cubicBezTo>
                          <a:pt x="170" y="262"/>
                          <a:pt x="164" y="258"/>
                          <a:pt x="158" y="254"/>
                        </a:cubicBezTo>
                        <a:cubicBezTo>
                          <a:pt x="135" y="253"/>
                          <a:pt x="112" y="253"/>
                          <a:pt x="90" y="252"/>
                        </a:cubicBezTo>
                        <a:cubicBezTo>
                          <a:pt x="76" y="246"/>
                          <a:pt x="51" y="239"/>
                          <a:pt x="47" y="231"/>
                        </a:cubicBezTo>
                        <a:cubicBezTo>
                          <a:pt x="37" y="225"/>
                          <a:pt x="36" y="220"/>
                          <a:pt x="33" y="216"/>
                        </a:cubicBezTo>
                        <a:cubicBezTo>
                          <a:pt x="30" y="192"/>
                          <a:pt x="17" y="177"/>
                          <a:pt x="10" y="163"/>
                        </a:cubicBezTo>
                        <a:cubicBezTo>
                          <a:pt x="6" y="154"/>
                          <a:pt x="3" y="146"/>
                          <a:pt x="0" y="137"/>
                        </a:cubicBezTo>
                        <a:cubicBezTo>
                          <a:pt x="0" y="130"/>
                          <a:pt x="0" y="123"/>
                          <a:pt x="0" y="116"/>
                        </a:cubicBezTo>
                        <a:cubicBezTo>
                          <a:pt x="9" y="116"/>
                          <a:pt x="20" y="107"/>
                          <a:pt x="27" y="101"/>
                        </a:cubicBezTo>
                        <a:cubicBezTo>
                          <a:pt x="30" y="99"/>
                          <a:pt x="33" y="97"/>
                          <a:pt x="37" y="96"/>
                        </a:cubicBezTo>
                        <a:cubicBezTo>
                          <a:pt x="52" y="95"/>
                          <a:pt x="64" y="90"/>
                          <a:pt x="76" y="80"/>
                        </a:cubicBezTo>
                        <a:cubicBezTo>
                          <a:pt x="88" y="79"/>
                          <a:pt x="102" y="74"/>
                          <a:pt x="116" y="71"/>
                        </a:cubicBezTo>
                        <a:cubicBezTo>
                          <a:pt x="127" y="64"/>
                          <a:pt x="136" y="54"/>
                          <a:pt x="144" y="45"/>
                        </a:cubicBezTo>
                        <a:cubicBezTo>
                          <a:pt x="159" y="35"/>
                          <a:pt x="158" y="12"/>
                          <a:pt x="159" y="0"/>
                        </a:cubicBezTo>
                        <a:cubicBezTo>
                          <a:pt x="168" y="1"/>
                          <a:pt x="178" y="4"/>
                          <a:pt x="188" y="6"/>
                        </a:cubicBezTo>
                        <a:cubicBezTo>
                          <a:pt x="202" y="6"/>
                          <a:pt x="217" y="6"/>
                          <a:pt x="232" y="6"/>
                        </a:cubicBezTo>
                        <a:cubicBezTo>
                          <a:pt x="234" y="10"/>
                          <a:pt x="237" y="13"/>
                          <a:pt x="239" y="17"/>
                        </a:cubicBezTo>
                        <a:cubicBezTo>
                          <a:pt x="244" y="20"/>
                          <a:pt x="253" y="33"/>
                          <a:pt x="245" y="45"/>
                        </a:cubicBezTo>
                        <a:cubicBezTo>
                          <a:pt x="234" y="51"/>
                          <a:pt x="230" y="53"/>
                          <a:pt x="228" y="66"/>
                        </a:cubicBezTo>
                        <a:cubicBezTo>
                          <a:pt x="225" y="66"/>
                          <a:pt x="223" y="67"/>
                          <a:pt x="221" y="68"/>
                        </a:cubicBezTo>
                        <a:cubicBezTo>
                          <a:pt x="221" y="69"/>
                          <a:pt x="221" y="70"/>
                          <a:pt x="221" y="72"/>
                        </a:cubicBezTo>
                        <a:cubicBezTo>
                          <a:pt x="228" y="77"/>
                          <a:pt x="234" y="81"/>
                          <a:pt x="241" y="87"/>
                        </a:cubicBezTo>
                        <a:cubicBezTo>
                          <a:pt x="241" y="87"/>
                          <a:pt x="242" y="89"/>
                          <a:pt x="243" y="90"/>
                        </a:cubicBezTo>
                        <a:cubicBezTo>
                          <a:pt x="251" y="96"/>
                          <a:pt x="268" y="117"/>
                          <a:pt x="286" y="104"/>
                        </a:cubicBezTo>
                        <a:cubicBezTo>
                          <a:pt x="290" y="104"/>
                          <a:pt x="293" y="107"/>
                          <a:pt x="298" y="114"/>
                        </a:cubicBezTo>
                        <a:cubicBezTo>
                          <a:pt x="303" y="117"/>
                          <a:pt x="308" y="122"/>
                          <a:pt x="313" y="126"/>
                        </a:cubicBezTo>
                        <a:cubicBezTo>
                          <a:pt x="313" y="127"/>
                          <a:pt x="313" y="129"/>
                          <a:pt x="313" y="131"/>
                        </a:cubicBezTo>
                        <a:cubicBezTo>
                          <a:pt x="307" y="136"/>
                          <a:pt x="307" y="149"/>
                          <a:pt x="304" y="157"/>
                        </a:cubicBezTo>
                        <a:cubicBezTo>
                          <a:pt x="301" y="156"/>
                          <a:pt x="298" y="155"/>
                          <a:pt x="295" y="154"/>
                        </a:cubicBezTo>
                        <a:cubicBezTo>
                          <a:pt x="283" y="139"/>
                          <a:pt x="283" y="124"/>
                          <a:pt x="264" y="130"/>
                        </a:cubicBezTo>
                        <a:cubicBezTo>
                          <a:pt x="264" y="143"/>
                          <a:pt x="265" y="156"/>
                          <a:pt x="265" y="169"/>
                        </a:cubicBezTo>
                        <a:cubicBezTo>
                          <a:pt x="261" y="179"/>
                          <a:pt x="248" y="191"/>
                          <a:pt x="240" y="198"/>
                        </a:cubicBezTo>
                        <a:cubicBezTo>
                          <a:pt x="240" y="202"/>
                          <a:pt x="240" y="206"/>
                          <a:pt x="240" y="210"/>
                        </a:cubicBezTo>
                        <a:cubicBezTo>
                          <a:pt x="243" y="213"/>
                          <a:pt x="244" y="216"/>
                          <a:pt x="251" y="219"/>
                        </a:cubicBezTo>
                        <a:cubicBezTo>
                          <a:pt x="253" y="226"/>
                          <a:pt x="255" y="233"/>
                          <a:pt x="257" y="240"/>
                        </a:cubicBezTo>
                        <a:cubicBezTo>
                          <a:pt x="258" y="242"/>
                          <a:pt x="261" y="249"/>
                          <a:pt x="272" y="249"/>
                        </a:cubicBezTo>
                        <a:cubicBezTo>
                          <a:pt x="278" y="243"/>
                          <a:pt x="277" y="242"/>
                          <a:pt x="287" y="243"/>
                        </a:cubicBezTo>
                        <a:cubicBezTo>
                          <a:pt x="290" y="250"/>
                          <a:pt x="301" y="268"/>
                          <a:pt x="294" y="281"/>
                        </a:cubicBezTo>
                        <a:cubicBezTo>
                          <a:pt x="288" y="281"/>
                          <a:pt x="277" y="289"/>
                          <a:pt x="275" y="292"/>
                        </a:cubicBezTo>
                        <a:cubicBezTo>
                          <a:pt x="273" y="295"/>
                          <a:pt x="270" y="299"/>
                          <a:pt x="268" y="303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1051" kern="0" noProof="1">
                      <a:latin typeface="Helvetica"/>
                    </a:endParaRPr>
                  </a:p>
                </p:txBody>
              </p:sp>
            </p:grpSp>
            <p:grpSp>
              <p:nvGrpSpPr>
                <p:cNvPr id="158" name="组合 39"/>
                <p:cNvGrpSpPr/>
                <p:nvPr/>
              </p:nvGrpSpPr>
              <p:grpSpPr>
                <a:xfrm>
                  <a:off x="5303614" y="3018008"/>
                  <a:ext cx="1382356" cy="1166991"/>
                  <a:chOff x="2962809" y="4006651"/>
                  <a:chExt cx="977843" cy="880058"/>
                </a:xfrm>
                <a:grpFill/>
              </p:grpSpPr>
              <p:sp>
                <p:nvSpPr>
                  <p:cNvPr id="171" name="Freeform 66"/>
                  <p:cNvSpPr>
                    <a:spLocks/>
                  </p:cNvSpPr>
                  <p:nvPr/>
                </p:nvSpPr>
                <p:spPr bwMode="auto">
                  <a:xfrm rot="252837">
                    <a:off x="2962809" y="4237321"/>
                    <a:ext cx="309650" cy="620553"/>
                  </a:xfrm>
                  <a:custGeom>
                    <a:avLst/>
                    <a:gdLst/>
                    <a:ahLst/>
                    <a:cxnLst>
                      <a:cxn ang="0">
                        <a:pos x="19" y="383"/>
                      </a:cxn>
                      <a:cxn ang="0">
                        <a:pos x="6" y="350"/>
                      </a:cxn>
                      <a:cxn ang="0">
                        <a:pos x="11" y="333"/>
                      </a:cxn>
                      <a:cxn ang="0">
                        <a:pos x="10" y="313"/>
                      </a:cxn>
                      <a:cxn ang="0">
                        <a:pos x="0" y="288"/>
                      </a:cxn>
                      <a:cxn ang="0">
                        <a:pos x="0" y="247"/>
                      </a:cxn>
                      <a:cxn ang="0">
                        <a:pos x="17" y="216"/>
                      </a:cxn>
                      <a:cxn ang="0">
                        <a:pos x="18" y="201"/>
                      </a:cxn>
                      <a:cxn ang="0">
                        <a:pos x="25" y="139"/>
                      </a:cxn>
                      <a:cxn ang="0">
                        <a:pos x="29" y="107"/>
                      </a:cxn>
                      <a:cxn ang="0">
                        <a:pos x="36" y="95"/>
                      </a:cxn>
                      <a:cxn ang="0">
                        <a:pos x="62" y="62"/>
                      </a:cxn>
                      <a:cxn ang="0">
                        <a:pos x="85" y="32"/>
                      </a:cxn>
                      <a:cxn ang="0">
                        <a:pos x="96" y="22"/>
                      </a:cxn>
                      <a:cxn ang="0">
                        <a:pos x="134" y="18"/>
                      </a:cxn>
                      <a:cxn ang="0">
                        <a:pos x="158" y="6"/>
                      </a:cxn>
                      <a:cxn ang="0">
                        <a:pos x="163" y="0"/>
                      </a:cxn>
                      <a:cxn ang="0">
                        <a:pos x="173" y="7"/>
                      </a:cxn>
                      <a:cxn ang="0">
                        <a:pos x="156" y="34"/>
                      </a:cxn>
                      <a:cxn ang="0">
                        <a:pos x="191" y="69"/>
                      </a:cxn>
                      <a:cxn ang="0">
                        <a:pos x="191" y="79"/>
                      </a:cxn>
                      <a:cxn ang="0">
                        <a:pos x="163" y="103"/>
                      </a:cxn>
                      <a:cxn ang="0">
                        <a:pos x="154" y="143"/>
                      </a:cxn>
                      <a:cxn ang="0">
                        <a:pos x="168" y="155"/>
                      </a:cxn>
                      <a:cxn ang="0">
                        <a:pos x="184" y="193"/>
                      </a:cxn>
                      <a:cxn ang="0">
                        <a:pos x="178" y="215"/>
                      </a:cxn>
                      <a:cxn ang="0">
                        <a:pos x="155" y="244"/>
                      </a:cxn>
                      <a:cxn ang="0">
                        <a:pos x="154" y="251"/>
                      </a:cxn>
                      <a:cxn ang="0">
                        <a:pos x="168" y="265"/>
                      </a:cxn>
                      <a:cxn ang="0">
                        <a:pos x="167" y="304"/>
                      </a:cxn>
                      <a:cxn ang="0">
                        <a:pos x="132" y="337"/>
                      </a:cxn>
                      <a:cxn ang="0">
                        <a:pos x="92" y="347"/>
                      </a:cxn>
                      <a:cxn ang="0">
                        <a:pos x="52" y="363"/>
                      </a:cxn>
                      <a:cxn ang="0">
                        <a:pos x="37" y="372"/>
                      </a:cxn>
                      <a:cxn ang="0">
                        <a:pos x="19" y="383"/>
                      </a:cxn>
                    </a:cxnLst>
                    <a:rect l="0" t="0" r="r" b="b"/>
                    <a:pathLst>
                      <a:path w="191" h="383">
                        <a:moveTo>
                          <a:pt x="19" y="383"/>
                        </a:moveTo>
                        <a:cubicBezTo>
                          <a:pt x="2" y="373"/>
                          <a:pt x="6" y="360"/>
                          <a:pt x="6" y="350"/>
                        </a:cubicBezTo>
                        <a:cubicBezTo>
                          <a:pt x="8" y="344"/>
                          <a:pt x="9" y="339"/>
                          <a:pt x="11" y="333"/>
                        </a:cubicBezTo>
                        <a:cubicBezTo>
                          <a:pt x="10" y="326"/>
                          <a:pt x="10" y="320"/>
                          <a:pt x="10" y="313"/>
                        </a:cubicBezTo>
                        <a:cubicBezTo>
                          <a:pt x="6" y="305"/>
                          <a:pt x="3" y="297"/>
                          <a:pt x="0" y="288"/>
                        </a:cubicBezTo>
                        <a:cubicBezTo>
                          <a:pt x="0" y="274"/>
                          <a:pt x="0" y="260"/>
                          <a:pt x="0" y="247"/>
                        </a:cubicBezTo>
                        <a:cubicBezTo>
                          <a:pt x="8" y="235"/>
                          <a:pt x="11" y="226"/>
                          <a:pt x="17" y="216"/>
                        </a:cubicBezTo>
                        <a:cubicBezTo>
                          <a:pt x="17" y="211"/>
                          <a:pt x="17" y="205"/>
                          <a:pt x="18" y="201"/>
                        </a:cubicBezTo>
                        <a:cubicBezTo>
                          <a:pt x="14" y="175"/>
                          <a:pt x="3" y="153"/>
                          <a:pt x="25" y="139"/>
                        </a:cubicBezTo>
                        <a:cubicBezTo>
                          <a:pt x="29" y="125"/>
                          <a:pt x="29" y="117"/>
                          <a:pt x="29" y="107"/>
                        </a:cubicBezTo>
                        <a:cubicBezTo>
                          <a:pt x="31" y="103"/>
                          <a:pt x="33" y="99"/>
                          <a:pt x="36" y="95"/>
                        </a:cubicBezTo>
                        <a:cubicBezTo>
                          <a:pt x="39" y="77"/>
                          <a:pt x="49" y="70"/>
                          <a:pt x="62" y="62"/>
                        </a:cubicBezTo>
                        <a:cubicBezTo>
                          <a:pt x="68" y="52"/>
                          <a:pt x="75" y="37"/>
                          <a:pt x="85" y="32"/>
                        </a:cubicBezTo>
                        <a:cubicBezTo>
                          <a:pt x="89" y="29"/>
                          <a:pt x="92" y="25"/>
                          <a:pt x="96" y="22"/>
                        </a:cubicBezTo>
                        <a:cubicBezTo>
                          <a:pt x="102" y="22"/>
                          <a:pt x="126" y="26"/>
                          <a:pt x="134" y="18"/>
                        </a:cubicBezTo>
                        <a:cubicBezTo>
                          <a:pt x="142" y="16"/>
                          <a:pt x="150" y="14"/>
                          <a:pt x="158" y="6"/>
                        </a:cubicBezTo>
                        <a:cubicBezTo>
                          <a:pt x="160" y="3"/>
                          <a:pt x="161" y="1"/>
                          <a:pt x="163" y="0"/>
                        </a:cubicBezTo>
                        <a:cubicBezTo>
                          <a:pt x="166" y="2"/>
                          <a:pt x="170" y="4"/>
                          <a:pt x="173" y="7"/>
                        </a:cubicBezTo>
                        <a:cubicBezTo>
                          <a:pt x="173" y="16"/>
                          <a:pt x="152" y="21"/>
                          <a:pt x="156" y="34"/>
                        </a:cubicBezTo>
                        <a:cubicBezTo>
                          <a:pt x="171" y="37"/>
                          <a:pt x="178" y="50"/>
                          <a:pt x="191" y="69"/>
                        </a:cubicBezTo>
                        <a:cubicBezTo>
                          <a:pt x="191" y="72"/>
                          <a:pt x="191" y="76"/>
                          <a:pt x="191" y="79"/>
                        </a:cubicBezTo>
                        <a:cubicBezTo>
                          <a:pt x="182" y="95"/>
                          <a:pt x="176" y="95"/>
                          <a:pt x="163" y="103"/>
                        </a:cubicBezTo>
                        <a:cubicBezTo>
                          <a:pt x="157" y="115"/>
                          <a:pt x="144" y="129"/>
                          <a:pt x="154" y="143"/>
                        </a:cubicBezTo>
                        <a:cubicBezTo>
                          <a:pt x="158" y="147"/>
                          <a:pt x="163" y="151"/>
                          <a:pt x="168" y="155"/>
                        </a:cubicBezTo>
                        <a:cubicBezTo>
                          <a:pt x="173" y="164"/>
                          <a:pt x="184" y="172"/>
                          <a:pt x="184" y="193"/>
                        </a:cubicBezTo>
                        <a:cubicBezTo>
                          <a:pt x="181" y="200"/>
                          <a:pt x="180" y="208"/>
                          <a:pt x="178" y="215"/>
                        </a:cubicBezTo>
                        <a:cubicBezTo>
                          <a:pt x="174" y="223"/>
                          <a:pt x="162" y="239"/>
                          <a:pt x="155" y="244"/>
                        </a:cubicBezTo>
                        <a:cubicBezTo>
                          <a:pt x="154" y="247"/>
                          <a:pt x="154" y="249"/>
                          <a:pt x="154" y="251"/>
                        </a:cubicBezTo>
                        <a:cubicBezTo>
                          <a:pt x="158" y="256"/>
                          <a:pt x="163" y="261"/>
                          <a:pt x="168" y="265"/>
                        </a:cubicBezTo>
                        <a:cubicBezTo>
                          <a:pt x="171" y="274"/>
                          <a:pt x="171" y="291"/>
                          <a:pt x="167" y="304"/>
                        </a:cubicBezTo>
                        <a:cubicBezTo>
                          <a:pt x="157" y="317"/>
                          <a:pt x="145" y="327"/>
                          <a:pt x="132" y="337"/>
                        </a:cubicBezTo>
                        <a:cubicBezTo>
                          <a:pt x="119" y="340"/>
                          <a:pt x="105" y="344"/>
                          <a:pt x="92" y="347"/>
                        </a:cubicBezTo>
                        <a:cubicBezTo>
                          <a:pt x="78" y="359"/>
                          <a:pt x="67" y="360"/>
                          <a:pt x="52" y="363"/>
                        </a:cubicBezTo>
                        <a:cubicBezTo>
                          <a:pt x="47" y="366"/>
                          <a:pt x="42" y="369"/>
                          <a:pt x="37" y="372"/>
                        </a:cubicBezTo>
                        <a:cubicBezTo>
                          <a:pt x="30" y="379"/>
                          <a:pt x="23" y="382"/>
                          <a:pt x="19" y="383"/>
                        </a:cubicBezTo>
                        <a:close/>
                      </a:path>
                    </a:pathLst>
                  </a:custGeom>
                  <a:grpFill/>
                  <a:ln w="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1051" kern="0" noProof="1">
                      <a:latin typeface="Helvetica"/>
                      <a:ea typeface="微软雅黑"/>
                    </a:endParaRPr>
                  </a:p>
                </p:txBody>
              </p:sp>
              <p:sp>
                <p:nvSpPr>
                  <p:cNvPr id="172" name="Freeform 67"/>
                  <p:cNvSpPr>
                    <a:spLocks/>
                  </p:cNvSpPr>
                  <p:nvPr/>
                </p:nvSpPr>
                <p:spPr bwMode="auto">
                  <a:xfrm rot="252837">
                    <a:off x="3358961" y="4498079"/>
                    <a:ext cx="581691" cy="388630"/>
                  </a:xfrm>
                  <a:custGeom>
                    <a:avLst/>
                    <a:gdLst/>
                    <a:ahLst/>
                    <a:cxnLst>
                      <a:cxn ang="0">
                        <a:pos x="40" y="240"/>
                      </a:cxn>
                      <a:cxn ang="0">
                        <a:pos x="24" y="229"/>
                      </a:cxn>
                      <a:cxn ang="0">
                        <a:pos x="0" y="208"/>
                      </a:cxn>
                      <a:cxn ang="0">
                        <a:pos x="6" y="197"/>
                      </a:cxn>
                      <a:cxn ang="0">
                        <a:pos x="22" y="180"/>
                      </a:cxn>
                      <a:cxn ang="0">
                        <a:pos x="22" y="161"/>
                      </a:cxn>
                      <a:cxn ang="0">
                        <a:pos x="7" y="116"/>
                      </a:cxn>
                      <a:cxn ang="0">
                        <a:pos x="12" y="96"/>
                      </a:cxn>
                      <a:cxn ang="0">
                        <a:pos x="39" y="66"/>
                      </a:cxn>
                      <a:cxn ang="0">
                        <a:pos x="85" y="29"/>
                      </a:cxn>
                      <a:cxn ang="0">
                        <a:pos x="113" y="0"/>
                      </a:cxn>
                      <a:cxn ang="0">
                        <a:pos x="119" y="20"/>
                      </a:cxn>
                      <a:cxn ang="0">
                        <a:pos x="133" y="20"/>
                      </a:cxn>
                      <a:cxn ang="0">
                        <a:pos x="140" y="9"/>
                      </a:cxn>
                      <a:cxn ang="0">
                        <a:pos x="165" y="6"/>
                      </a:cxn>
                      <a:cxn ang="0">
                        <a:pos x="174" y="19"/>
                      </a:cxn>
                      <a:cxn ang="0">
                        <a:pos x="173" y="44"/>
                      </a:cxn>
                      <a:cxn ang="0">
                        <a:pos x="216" y="61"/>
                      </a:cxn>
                      <a:cxn ang="0">
                        <a:pos x="238" y="26"/>
                      </a:cxn>
                      <a:cxn ang="0">
                        <a:pos x="248" y="16"/>
                      </a:cxn>
                      <a:cxn ang="0">
                        <a:pos x="277" y="9"/>
                      </a:cxn>
                      <a:cxn ang="0">
                        <a:pos x="301" y="19"/>
                      </a:cxn>
                      <a:cxn ang="0">
                        <a:pos x="355" y="17"/>
                      </a:cxn>
                      <a:cxn ang="0">
                        <a:pos x="359" y="20"/>
                      </a:cxn>
                      <a:cxn ang="0">
                        <a:pos x="357" y="25"/>
                      </a:cxn>
                      <a:cxn ang="0">
                        <a:pos x="355" y="42"/>
                      </a:cxn>
                      <a:cxn ang="0">
                        <a:pos x="336" y="44"/>
                      </a:cxn>
                      <a:cxn ang="0">
                        <a:pos x="281" y="89"/>
                      </a:cxn>
                      <a:cxn ang="0">
                        <a:pos x="269" y="95"/>
                      </a:cxn>
                      <a:cxn ang="0">
                        <a:pos x="251" y="105"/>
                      </a:cxn>
                      <a:cxn ang="0">
                        <a:pos x="248" y="108"/>
                      </a:cxn>
                      <a:cxn ang="0">
                        <a:pos x="246" y="128"/>
                      </a:cxn>
                      <a:cxn ang="0">
                        <a:pos x="225" y="154"/>
                      </a:cxn>
                      <a:cxn ang="0">
                        <a:pos x="220" y="181"/>
                      </a:cxn>
                      <a:cxn ang="0">
                        <a:pos x="192" y="197"/>
                      </a:cxn>
                      <a:cxn ang="0">
                        <a:pos x="177" y="226"/>
                      </a:cxn>
                      <a:cxn ang="0">
                        <a:pos x="177" y="224"/>
                      </a:cxn>
                      <a:cxn ang="0">
                        <a:pos x="171" y="219"/>
                      </a:cxn>
                      <a:cxn ang="0">
                        <a:pos x="161" y="218"/>
                      </a:cxn>
                      <a:cxn ang="0">
                        <a:pos x="148" y="235"/>
                      </a:cxn>
                      <a:cxn ang="0">
                        <a:pos x="121" y="233"/>
                      </a:cxn>
                      <a:cxn ang="0">
                        <a:pos x="118" y="226"/>
                      </a:cxn>
                      <a:cxn ang="0">
                        <a:pos x="95" y="203"/>
                      </a:cxn>
                      <a:cxn ang="0">
                        <a:pos x="80" y="203"/>
                      </a:cxn>
                      <a:cxn ang="0">
                        <a:pos x="77" y="226"/>
                      </a:cxn>
                      <a:cxn ang="0">
                        <a:pos x="62" y="234"/>
                      </a:cxn>
                      <a:cxn ang="0">
                        <a:pos x="40" y="240"/>
                      </a:cxn>
                    </a:cxnLst>
                    <a:rect l="0" t="0" r="r" b="b"/>
                    <a:pathLst>
                      <a:path w="359" h="240">
                        <a:moveTo>
                          <a:pt x="40" y="240"/>
                        </a:moveTo>
                        <a:cubicBezTo>
                          <a:pt x="34" y="236"/>
                          <a:pt x="29" y="233"/>
                          <a:pt x="24" y="229"/>
                        </a:cubicBezTo>
                        <a:cubicBezTo>
                          <a:pt x="16" y="222"/>
                          <a:pt x="8" y="215"/>
                          <a:pt x="0" y="208"/>
                        </a:cubicBezTo>
                        <a:cubicBezTo>
                          <a:pt x="2" y="204"/>
                          <a:pt x="4" y="200"/>
                          <a:pt x="6" y="197"/>
                        </a:cubicBezTo>
                        <a:cubicBezTo>
                          <a:pt x="12" y="192"/>
                          <a:pt x="19" y="186"/>
                          <a:pt x="22" y="180"/>
                        </a:cubicBezTo>
                        <a:cubicBezTo>
                          <a:pt x="22" y="174"/>
                          <a:pt x="22" y="167"/>
                          <a:pt x="22" y="161"/>
                        </a:cubicBezTo>
                        <a:cubicBezTo>
                          <a:pt x="20" y="151"/>
                          <a:pt x="11" y="119"/>
                          <a:pt x="7" y="116"/>
                        </a:cubicBezTo>
                        <a:cubicBezTo>
                          <a:pt x="7" y="104"/>
                          <a:pt x="6" y="102"/>
                          <a:pt x="12" y="96"/>
                        </a:cubicBezTo>
                        <a:cubicBezTo>
                          <a:pt x="18" y="83"/>
                          <a:pt x="28" y="76"/>
                          <a:pt x="39" y="66"/>
                        </a:cubicBezTo>
                        <a:cubicBezTo>
                          <a:pt x="49" y="46"/>
                          <a:pt x="66" y="40"/>
                          <a:pt x="85" y="29"/>
                        </a:cubicBezTo>
                        <a:cubicBezTo>
                          <a:pt x="94" y="19"/>
                          <a:pt x="103" y="9"/>
                          <a:pt x="113" y="0"/>
                        </a:cubicBezTo>
                        <a:cubicBezTo>
                          <a:pt x="115" y="6"/>
                          <a:pt x="117" y="13"/>
                          <a:pt x="119" y="20"/>
                        </a:cubicBezTo>
                        <a:cubicBezTo>
                          <a:pt x="123" y="20"/>
                          <a:pt x="128" y="20"/>
                          <a:pt x="133" y="20"/>
                        </a:cubicBezTo>
                        <a:cubicBezTo>
                          <a:pt x="135" y="16"/>
                          <a:pt x="138" y="12"/>
                          <a:pt x="140" y="9"/>
                        </a:cubicBezTo>
                        <a:cubicBezTo>
                          <a:pt x="145" y="9"/>
                          <a:pt x="157" y="10"/>
                          <a:pt x="165" y="6"/>
                        </a:cubicBezTo>
                        <a:cubicBezTo>
                          <a:pt x="165" y="8"/>
                          <a:pt x="169" y="13"/>
                          <a:pt x="174" y="19"/>
                        </a:cubicBezTo>
                        <a:cubicBezTo>
                          <a:pt x="173" y="28"/>
                          <a:pt x="173" y="36"/>
                          <a:pt x="173" y="44"/>
                        </a:cubicBezTo>
                        <a:cubicBezTo>
                          <a:pt x="181" y="52"/>
                          <a:pt x="198" y="61"/>
                          <a:pt x="216" y="61"/>
                        </a:cubicBezTo>
                        <a:cubicBezTo>
                          <a:pt x="223" y="49"/>
                          <a:pt x="231" y="38"/>
                          <a:pt x="238" y="26"/>
                        </a:cubicBezTo>
                        <a:cubicBezTo>
                          <a:pt x="241" y="22"/>
                          <a:pt x="244" y="19"/>
                          <a:pt x="248" y="16"/>
                        </a:cubicBezTo>
                        <a:cubicBezTo>
                          <a:pt x="255" y="11"/>
                          <a:pt x="264" y="7"/>
                          <a:pt x="277" y="9"/>
                        </a:cubicBezTo>
                        <a:cubicBezTo>
                          <a:pt x="284" y="12"/>
                          <a:pt x="293" y="15"/>
                          <a:pt x="301" y="19"/>
                        </a:cubicBezTo>
                        <a:cubicBezTo>
                          <a:pt x="319" y="18"/>
                          <a:pt x="337" y="17"/>
                          <a:pt x="355" y="17"/>
                        </a:cubicBezTo>
                        <a:cubicBezTo>
                          <a:pt x="356" y="18"/>
                          <a:pt x="357" y="19"/>
                          <a:pt x="359" y="20"/>
                        </a:cubicBezTo>
                        <a:cubicBezTo>
                          <a:pt x="358" y="21"/>
                          <a:pt x="357" y="23"/>
                          <a:pt x="357" y="25"/>
                        </a:cubicBezTo>
                        <a:cubicBezTo>
                          <a:pt x="356" y="30"/>
                          <a:pt x="356" y="36"/>
                          <a:pt x="355" y="42"/>
                        </a:cubicBezTo>
                        <a:cubicBezTo>
                          <a:pt x="349" y="43"/>
                          <a:pt x="342" y="43"/>
                          <a:pt x="336" y="44"/>
                        </a:cubicBezTo>
                        <a:cubicBezTo>
                          <a:pt x="317" y="56"/>
                          <a:pt x="286" y="69"/>
                          <a:pt x="281" y="89"/>
                        </a:cubicBezTo>
                        <a:cubicBezTo>
                          <a:pt x="277" y="91"/>
                          <a:pt x="273" y="93"/>
                          <a:pt x="269" y="95"/>
                        </a:cubicBezTo>
                        <a:cubicBezTo>
                          <a:pt x="264" y="102"/>
                          <a:pt x="257" y="103"/>
                          <a:pt x="251" y="105"/>
                        </a:cubicBezTo>
                        <a:cubicBezTo>
                          <a:pt x="250" y="106"/>
                          <a:pt x="248" y="107"/>
                          <a:pt x="248" y="108"/>
                        </a:cubicBezTo>
                        <a:cubicBezTo>
                          <a:pt x="247" y="115"/>
                          <a:pt x="247" y="121"/>
                          <a:pt x="246" y="128"/>
                        </a:cubicBezTo>
                        <a:cubicBezTo>
                          <a:pt x="241" y="137"/>
                          <a:pt x="230" y="146"/>
                          <a:pt x="225" y="154"/>
                        </a:cubicBezTo>
                        <a:cubicBezTo>
                          <a:pt x="225" y="161"/>
                          <a:pt x="225" y="172"/>
                          <a:pt x="220" y="181"/>
                        </a:cubicBezTo>
                        <a:cubicBezTo>
                          <a:pt x="205" y="181"/>
                          <a:pt x="199" y="188"/>
                          <a:pt x="192" y="197"/>
                        </a:cubicBezTo>
                        <a:cubicBezTo>
                          <a:pt x="191" y="207"/>
                          <a:pt x="188" y="219"/>
                          <a:pt x="177" y="226"/>
                        </a:cubicBezTo>
                        <a:cubicBezTo>
                          <a:pt x="177" y="225"/>
                          <a:pt x="177" y="224"/>
                          <a:pt x="177" y="224"/>
                        </a:cubicBezTo>
                        <a:cubicBezTo>
                          <a:pt x="174" y="222"/>
                          <a:pt x="172" y="220"/>
                          <a:pt x="171" y="219"/>
                        </a:cubicBezTo>
                        <a:cubicBezTo>
                          <a:pt x="167" y="218"/>
                          <a:pt x="164" y="218"/>
                          <a:pt x="161" y="218"/>
                        </a:cubicBezTo>
                        <a:cubicBezTo>
                          <a:pt x="156" y="224"/>
                          <a:pt x="152" y="229"/>
                          <a:pt x="148" y="235"/>
                        </a:cubicBezTo>
                        <a:cubicBezTo>
                          <a:pt x="139" y="238"/>
                          <a:pt x="125" y="235"/>
                          <a:pt x="121" y="233"/>
                        </a:cubicBezTo>
                        <a:cubicBezTo>
                          <a:pt x="119" y="230"/>
                          <a:pt x="118" y="228"/>
                          <a:pt x="118" y="226"/>
                        </a:cubicBezTo>
                        <a:cubicBezTo>
                          <a:pt x="110" y="218"/>
                          <a:pt x="102" y="210"/>
                          <a:pt x="95" y="203"/>
                        </a:cubicBezTo>
                        <a:cubicBezTo>
                          <a:pt x="90" y="203"/>
                          <a:pt x="85" y="203"/>
                          <a:pt x="80" y="203"/>
                        </a:cubicBezTo>
                        <a:cubicBezTo>
                          <a:pt x="78" y="208"/>
                          <a:pt x="78" y="215"/>
                          <a:pt x="77" y="226"/>
                        </a:cubicBezTo>
                        <a:cubicBezTo>
                          <a:pt x="69" y="226"/>
                          <a:pt x="63" y="231"/>
                          <a:pt x="62" y="234"/>
                        </a:cubicBezTo>
                        <a:cubicBezTo>
                          <a:pt x="52" y="234"/>
                          <a:pt x="44" y="239"/>
                          <a:pt x="40" y="240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1051" kern="0" noProof="1">
                      <a:latin typeface="Helvetica"/>
                    </a:endParaRPr>
                  </a:p>
                </p:txBody>
              </p:sp>
              <p:sp>
                <p:nvSpPr>
                  <p:cNvPr id="173" name="Freeform 69"/>
                  <p:cNvSpPr>
                    <a:spLocks/>
                  </p:cNvSpPr>
                  <p:nvPr/>
                </p:nvSpPr>
                <p:spPr bwMode="auto">
                  <a:xfrm rot="252837">
                    <a:off x="3226075" y="4006651"/>
                    <a:ext cx="486414" cy="710816"/>
                  </a:xfrm>
                  <a:custGeom>
                    <a:avLst/>
                    <a:gdLst/>
                    <a:ahLst/>
                    <a:cxnLst>
                      <a:cxn ang="0">
                        <a:pos x="100" y="431"/>
                      </a:cxn>
                      <a:cxn ang="0">
                        <a:pos x="24" y="423"/>
                      </a:cxn>
                      <a:cxn ang="0">
                        <a:pos x="29" y="381"/>
                      </a:cxn>
                      <a:cxn ang="0">
                        <a:pos x="3" y="294"/>
                      </a:cxn>
                      <a:cxn ang="0">
                        <a:pos x="44" y="240"/>
                      </a:cxn>
                      <a:cxn ang="0">
                        <a:pos x="15" y="189"/>
                      </a:cxn>
                      <a:cxn ang="0">
                        <a:pos x="10" y="186"/>
                      </a:cxn>
                      <a:cxn ang="0">
                        <a:pos x="27" y="164"/>
                      </a:cxn>
                      <a:cxn ang="0">
                        <a:pos x="13" y="141"/>
                      </a:cxn>
                      <a:cxn ang="0">
                        <a:pos x="0" y="101"/>
                      </a:cxn>
                      <a:cxn ang="0">
                        <a:pos x="19" y="86"/>
                      </a:cxn>
                      <a:cxn ang="0">
                        <a:pos x="32" y="52"/>
                      </a:cxn>
                      <a:cxn ang="0">
                        <a:pos x="55" y="100"/>
                      </a:cxn>
                      <a:cxn ang="0">
                        <a:pos x="69" y="95"/>
                      </a:cxn>
                      <a:cxn ang="0">
                        <a:pos x="141" y="60"/>
                      </a:cxn>
                      <a:cxn ang="0">
                        <a:pos x="162" y="13"/>
                      </a:cxn>
                      <a:cxn ang="0">
                        <a:pos x="208" y="65"/>
                      </a:cxn>
                      <a:cxn ang="0">
                        <a:pos x="257" y="86"/>
                      </a:cxn>
                      <a:cxn ang="0">
                        <a:pos x="252" y="126"/>
                      </a:cxn>
                      <a:cxn ang="0">
                        <a:pos x="300" y="157"/>
                      </a:cxn>
                      <a:cxn ang="0">
                        <a:pos x="244" y="220"/>
                      </a:cxn>
                      <a:cxn ang="0">
                        <a:pos x="196" y="199"/>
                      </a:cxn>
                      <a:cxn ang="0">
                        <a:pos x="174" y="161"/>
                      </a:cxn>
                      <a:cxn ang="0">
                        <a:pos x="144" y="111"/>
                      </a:cxn>
                      <a:cxn ang="0">
                        <a:pos x="97" y="145"/>
                      </a:cxn>
                      <a:cxn ang="0">
                        <a:pos x="80" y="185"/>
                      </a:cxn>
                      <a:cxn ang="0">
                        <a:pos x="115" y="211"/>
                      </a:cxn>
                      <a:cxn ang="0">
                        <a:pos x="153" y="211"/>
                      </a:cxn>
                      <a:cxn ang="0">
                        <a:pos x="162" y="245"/>
                      </a:cxn>
                      <a:cxn ang="0">
                        <a:pos x="209" y="290"/>
                      </a:cxn>
                      <a:cxn ang="0">
                        <a:pos x="157" y="329"/>
                      </a:cxn>
                      <a:cxn ang="0">
                        <a:pos x="106" y="432"/>
                      </a:cxn>
                    </a:cxnLst>
                    <a:rect l="0" t="0" r="r" b="b"/>
                    <a:pathLst>
                      <a:path w="300" h="439">
                        <a:moveTo>
                          <a:pt x="107" y="439"/>
                        </a:moveTo>
                        <a:cubicBezTo>
                          <a:pt x="105" y="436"/>
                          <a:pt x="103" y="433"/>
                          <a:pt x="100" y="431"/>
                        </a:cubicBezTo>
                        <a:cubicBezTo>
                          <a:pt x="87" y="431"/>
                          <a:pt x="74" y="431"/>
                          <a:pt x="61" y="432"/>
                        </a:cubicBezTo>
                        <a:cubicBezTo>
                          <a:pt x="48" y="429"/>
                          <a:pt x="36" y="426"/>
                          <a:pt x="24" y="423"/>
                        </a:cubicBezTo>
                        <a:cubicBezTo>
                          <a:pt x="14" y="417"/>
                          <a:pt x="8" y="408"/>
                          <a:pt x="8" y="405"/>
                        </a:cubicBezTo>
                        <a:cubicBezTo>
                          <a:pt x="15" y="397"/>
                          <a:pt x="22" y="389"/>
                          <a:pt x="29" y="381"/>
                        </a:cubicBezTo>
                        <a:cubicBezTo>
                          <a:pt x="31" y="375"/>
                          <a:pt x="32" y="368"/>
                          <a:pt x="35" y="362"/>
                        </a:cubicBezTo>
                        <a:cubicBezTo>
                          <a:pt x="43" y="326"/>
                          <a:pt x="21" y="311"/>
                          <a:pt x="3" y="294"/>
                        </a:cubicBezTo>
                        <a:cubicBezTo>
                          <a:pt x="3" y="271"/>
                          <a:pt x="18" y="264"/>
                          <a:pt x="35" y="254"/>
                        </a:cubicBezTo>
                        <a:cubicBezTo>
                          <a:pt x="38" y="249"/>
                          <a:pt x="41" y="244"/>
                          <a:pt x="44" y="240"/>
                        </a:cubicBezTo>
                        <a:cubicBezTo>
                          <a:pt x="43" y="234"/>
                          <a:pt x="43" y="228"/>
                          <a:pt x="43" y="223"/>
                        </a:cubicBezTo>
                        <a:cubicBezTo>
                          <a:pt x="33" y="207"/>
                          <a:pt x="25" y="197"/>
                          <a:pt x="15" y="189"/>
                        </a:cubicBezTo>
                        <a:cubicBezTo>
                          <a:pt x="13" y="188"/>
                          <a:pt x="11" y="188"/>
                          <a:pt x="10" y="188"/>
                        </a:cubicBezTo>
                        <a:cubicBezTo>
                          <a:pt x="10" y="187"/>
                          <a:pt x="10" y="187"/>
                          <a:pt x="10" y="186"/>
                        </a:cubicBezTo>
                        <a:cubicBezTo>
                          <a:pt x="14" y="183"/>
                          <a:pt x="17" y="180"/>
                          <a:pt x="21" y="177"/>
                        </a:cubicBezTo>
                        <a:cubicBezTo>
                          <a:pt x="23" y="173"/>
                          <a:pt x="27" y="168"/>
                          <a:pt x="27" y="164"/>
                        </a:cubicBezTo>
                        <a:cubicBezTo>
                          <a:pt x="22" y="159"/>
                          <a:pt x="17" y="156"/>
                          <a:pt x="13" y="152"/>
                        </a:cubicBezTo>
                        <a:cubicBezTo>
                          <a:pt x="13" y="148"/>
                          <a:pt x="13" y="144"/>
                          <a:pt x="13" y="141"/>
                        </a:cubicBezTo>
                        <a:cubicBezTo>
                          <a:pt x="7" y="134"/>
                          <a:pt x="2" y="130"/>
                          <a:pt x="0" y="125"/>
                        </a:cubicBezTo>
                        <a:cubicBezTo>
                          <a:pt x="0" y="117"/>
                          <a:pt x="0" y="109"/>
                          <a:pt x="0" y="101"/>
                        </a:cubicBezTo>
                        <a:cubicBezTo>
                          <a:pt x="2" y="97"/>
                          <a:pt x="5" y="93"/>
                          <a:pt x="8" y="91"/>
                        </a:cubicBezTo>
                        <a:cubicBezTo>
                          <a:pt x="8" y="91"/>
                          <a:pt x="16" y="89"/>
                          <a:pt x="19" y="86"/>
                        </a:cubicBezTo>
                        <a:cubicBezTo>
                          <a:pt x="19" y="78"/>
                          <a:pt x="19" y="69"/>
                          <a:pt x="19" y="61"/>
                        </a:cubicBezTo>
                        <a:cubicBezTo>
                          <a:pt x="24" y="56"/>
                          <a:pt x="24" y="54"/>
                          <a:pt x="32" y="52"/>
                        </a:cubicBezTo>
                        <a:cubicBezTo>
                          <a:pt x="36" y="55"/>
                          <a:pt x="44" y="59"/>
                          <a:pt x="44" y="71"/>
                        </a:cubicBezTo>
                        <a:cubicBezTo>
                          <a:pt x="31" y="79"/>
                          <a:pt x="42" y="90"/>
                          <a:pt x="55" y="100"/>
                        </a:cubicBezTo>
                        <a:cubicBezTo>
                          <a:pt x="57" y="100"/>
                          <a:pt x="58" y="100"/>
                          <a:pt x="61" y="101"/>
                        </a:cubicBezTo>
                        <a:cubicBezTo>
                          <a:pt x="63" y="99"/>
                          <a:pt x="66" y="97"/>
                          <a:pt x="69" y="95"/>
                        </a:cubicBezTo>
                        <a:cubicBezTo>
                          <a:pt x="69" y="83"/>
                          <a:pt x="82" y="82"/>
                          <a:pt x="90" y="75"/>
                        </a:cubicBezTo>
                        <a:cubicBezTo>
                          <a:pt x="102" y="59"/>
                          <a:pt x="124" y="71"/>
                          <a:pt x="141" y="60"/>
                        </a:cubicBezTo>
                        <a:cubicBezTo>
                          <a:pt x="140" y="50"/>
                          <a:pt x="140" y="40"/>
                          <a:pt x="140" y="30"/>
                        </a:cubicBezTo>
                        <a:cubicBezTo>
                          <a:pt x="146" y="22"/>
                          <a:pt x="150" y="20"/>
                          <a:pt x="162" y="13"/>
                        </a:cubicBezTo>
                        <a:cubicBezTo>
                          <a:pt x="175" y="0"/>
                          <a:pt x="179" y="13"/>
                          <a:pt x="186" y="30"/>
                        </a:cubicBezTo>
                        <a:cubicBezTo>
                          <a:pt x="193" y="42"/>
                          <a:pt x="200" y="53"/>
                          <a:pt x="208" y="65"/>
                        </a:cubicBezTo>
                        <a:cubicBezTo>
                          <a:pt x="209" y="75"/>
                          <a:pt x="207" y="80"/>
                          <a:pt x="223" y="87"/>
                        </a:cubicBezTo>
                        <a:cubicBezTo>
                          <a:pt x="230" y="87"/>
                          <a:pt x="245" y="85"/>
                          <a:pt x="257" y="86"/>
                        </a:cubicBezTo>
                        <a:cubicBezTo>
                          <a:pt x="252" y="94"/>
                          <a:pt x="245" y="93"/>
                          <a:pt x="241" y="102"/>
                        </a:cubicBezTo>
                        <a:cubicBezTo>
                          <a:pt x="241" y="111"/>
                          <a:pt x="238" y="116"/>
                          <a:pt x="252" y="126"/>
                        </a:cubicBezTo>
                        <a:cubicBezTo>
                          <a:pt x="265" y="128"/>
                          <a:pt x="276" y="141"/>
                          <a:pt x="292" y="149"/>
                        </a:cubicBezTo>
                        <a:cubicBezTo>
                          <a:pt x="294" y="151"/>
                          <a:pt x="297" y="154"/>
                          <a:pt x="300" y="157"/>
                        </a:cubicBezTo>
                        <a:cubicBezTo>
                          <a:pt x="291" y="168"/>
                          <a:pt x="282" y="181"/>
                          <a:pt x="274" y="193"/>
                        </a:cubicBezTo>
                        <a:cubicBezTo>
                          <a:pt x="274" y="204"/>
                          <a:pt x="252" y="216"/>
                          <a:pt x="244" y="220"/>
                        </a:cubicBezTo>
                        <a:cubicBezTo>
                          <a:pt x="237" y="221"/>
                          <a:pt x="230" y="222"/>
                          <a:pt x="223" y="224"/>
                        </a:cubicBezTo>
                        <a:cubicBezTo>
                          <a:pt x="209" y="215"/>
                          <a:pt x="204" y="203"/>
                          <a:pt x="196" y="199"/>
                        </a:cubicBezTo>
                        <a:cubicBezTo>
                          <a:pt x="191" y="187"/>
                          <a:pt x="196" y="174"/>
                          <a:pt x="192" y="168"/>
                        </a:cubicBezTo>
                        <a:cubicBezTo>
                          <a:pt x="186" y="165"/>
                          <a:pt x="180" y="163"/>
                          <a:pt x="174" y="161"/>
                        </a:cubicBezTo>
                        <a:cubicBezTo>
                          <a:pt x="173" y="147"/>
                          <a:pt x="176" y="129"/>
                          <a:pt x="176" y="121"/>
                        </a:cubicBezTo>
                        <a:cubicBezTo>
                          <a:pt x="161" y="120"/>
                          <a:pt x="147" y="120"/>
                          <a:pt x="144" y="111"/>
                        </a:cubicBezTo>
                        <a:cubicBezTo>
                          <a:pt x="126" y="111"/>
                          <a:pt x="127" y="111"/>
                          <a:pt x="123" y="128"/>
                        </a:cubicBezTo>
                        <a:cubicBezTo>
                          <a:pt x="113" y="132"/>
                          <a:pt x="104" y="140"/>
                          <a:pt x="97" y="145"/>
                        </a:cubicBezTo>
                        <a:cubicBezTo>
                          <a:pt x="97" y="150"/>
                          <a:pt x="97" y="154"/>
                          <a:pt x="103" y="164"/>
                        </a:cubicBezTo>
                        <a:cubicBezTo>
                          <a:pt x="101" y="179"/>
                          <a:pt x="84" y="176"/>
                          <a:pt x="80" y="185"/>
                        </a:cubicBezTo>
                        <a:cubicBezTo>
                          <a:pt x="80" y="192"/>
                          <a:pt x="75" y="204"/>
                          <a:pt x="80" y="211"/>
                        </a:cubicBezTo>
                        <a:cubicBezTo>
                          <a:pt x="91" y="211"/>
                          <a:pt x="103" y="211"/>
                          <a:pt x="115" y="211"/>
                        </a:cubicBezTo>
                        <a:cubicBezTo>
                          <a:pt x="123" y="204"/>
                          <a:pt x="124" y="198"/>
                          <a:pt x="141" y="200"/>
                        </a:cubicBezTo>
                        <a:cubicBezTo>
                          <a:pt x="144" y="205"/>
                          <a:pt x="148" y="205"/>
                          <a:pt x="153" y="211"/>
                        </a:cubicBezTo>
                        <a:cubicBezTo>
                          <a:pt x="155" y="214"/>
                          <a:pt x="157" y="217"/>
                          <a:pt x="159" y="221"/>
                        </a:cubicBezTo>
                        <a:cubicBezTo>
                          <a:pt x="160" y="229"/>
                          <a:pt x="161" y="237"/>
                          <a:pt x="162" y="245"/>
                        </a:cubicBezTo>
                        <a:cubicBezTo>
                          <a:pt x="169" y="254"/>
                          <a:pt x="179" y="266"/>
                          <a:pt x="197" y="271"/>
                        </a:cubicBezTo>
                        <a:cubicBezTo>
                          <a:pt x="201" y="277"/>
                          <a:pt x="205" y="283"/>
                          <a:pt x="209" y="290"/>
                        </a:cubicBezTo>
                        <a:cubicBezTo>
                          <a:pt x="200" y="290"/>
                          <a:pt x="196" y="300"/>
                          <a:pt x="190" y="303"/>
                        </a:cubicBezTo>
                        <a:cubicBezTo>
                          <a:pt x="185" y="314"/>
                          <a:pt x="167" y="326"/>
                          <a:pt x="157" y="329"/>
                        </a:cubicBezTo>
                        <a:cubicBezTo>
                          <a:pt x="146" y="336"/>
                          <a:pt x="137" y="344"/>
                          <a:pt x="131" y="356"/>
                        </a:cubicBezTo>
                        <a:cubicBezTo>
                          <a:pt x="104" y="383"/>
                          <a:pt x="88" y="388"/>
                          <a:pt x="106" y="432"/>
                        </a:cubicBezTo>
                        <a:cubicBezTo>
                          <a:pt x="106" y="435"/>
                          <a:pt x="107" y="437"/>
                          <a:pt x="107" y="439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1051" kern="0" noProof="1">
                      <a:latin typeface="Helvetica"/>
                    </a:endParaRPr>
                  </a:p>
                </p:txBody>
              </p:sp>
              <p:sp>
                <p:nvSpPr>
                  <p:cNvPr id="174" name="Freeform 72"/>
                  <p:cNvSpPr>
                    <a:spLocks/>
                  </p:cNvSpPr>
                  <p:nvPr/>
                </p:nvSpPr>
                <p:spPr bwMode="auto">
                  <a:xfrm rot="252837">
                    <a:off x="3361468" y="4194697"/>
                    <a:ext cx="214373" cy="239446"/>
                  </a:xfrm>
                  <a:custGeom>
                    <a:avLst/>
                    <a:gdLst/>
                    <a:ahLst/>
                    <a:cxnLst>
                      <a:cxn ang="0">
                        <a:pos x="112" y="148"/>
                      </a:cxn>
                      <a:cxn ang="0">
                        <a:pos x="90" y="133"/>
                      </a:cxn>
                      <a:cxn ang="0">
                        <a:pos x="80" y="99"/>
                      </a:cxn>
                      <a:cxn ang="0">
                        <a:pos x="78" y="93"/>
                      </a:cxn>
                      <a:cxn ang="0">
                        <a:pos x="37" y="81"/>
                      </a:cxn>
                      <a:cxn ang="0">
                        <a:pos x="30" y="89"/>
                      </a:cxn>
                      <a:cxn ang="0">
                        <a:pos x="2" y="89"/>
                      </a:cxn>
                      <a:cxn ang="0">
                        <a:pos x="12" y="68"/>
                      </a:cxn>
                      <a:cxn ang="0">
                        <a:pos x="24" y="59"/>
                      </a:cxn>
                      <a:cxn ang="0">
                        <a:pos x="21" y="32"/>
                      </a:cxn>
                      <a:cxn ang="0">
                        <a:pos x="48" y="13"/>
                      </a:cxn>
                      <a:cxn ang="0">
                        <a:pos x="58" y="0"/>
                      </a:cxn>
                      <a:cxn ang="0">
                        <a:pos x="68" y="9"/>
                      </a:cxn>
                      <a:cxn ang="0">
                        <a:pos x="88" y="11"/>
                      </a:cxn>
                      <a:cxn ang="0">
                        <a:pos x="90" y="52"/>
                      </a:cxn>
                      <a:cxn ang="0">
                        <a:pos x="100" y="54"/>
                      </a:cxn>
                      <a:cxn ang="0">
                        <a:pos x="106" y="59"/>
                      </a:cxn>
                      <a:cxn ang="0">
                        <a:pos x="121" y="96"/>
                      </a:cxn>
                      <a:cxn ang="0">
                        <a:pos x="132" y="110"/>
                      </a:cxn>
                      <a:cxn ang="0">
                        <a:pos x="111" y="126"/>
                      </a:cxn>
                      <a:cxn ang="0">
                        <a:pos x="112" y="148"/>
                      </a:cxn>
                    </a:cxnLst>
                    <a:rect l="0" t="0" r="r" b="b"/>
                    <a:pathLst>
                      <a:path w="132" h="148">
                        <a:moveTo>
                          <a:pt x="112" y="148"/>
                        </a:moveTo>
                        <a:cubicBezTo>
                          <a:pt x="102" y="144"/>
                          <a:pt x="91" y="133"/>
                          <a:pt x="90" y="133"/>
                        </a:cubicBezTo>
                        <a:cubicBezTo>
                          <a:pt x="81" y="119"/>
                          <a:pt x="85" y="104"/>
                          <a:pt x="80" y="99"/>
                        </a:cubicBezTo>
                        <a:cubicBezTo>
                          <a:pt x="80" y="97"/>
                          <a:pt x="79" y="95"/>
                          <a:pt x="78" y="93"/>
                        </a:cubicBezTo>
                        <a:cubicBezTo>
                          <a:pt x="61" y="76"/>
                          <a:pt x="55" y="75"/>
                          <a:pt x="37" y="81"/>
                        </a:cubicBezTo>
                        <a:cubicBezTo>
                          <a:pt x="34" y="84"/>
                          <a:pt x="32" y="86"/>
                          <a:pt x="30" y="89"/>
                        </a:cubicBezTo>
                        <a:cubicBezTo>
                          <a:pt x="21" y="89"/>
                          <a:pt x="11" y="89"/>
                          <a:pt x="2" y="89"/>
                        </a:cubicBezTo>
                        <a:cubicBezTo>
                          <a:pt x="2" y="78"/>
                          <a:pt x="0" y="70"/>
                          <a:pt x="12" y="68"/>
                        </a:cubicBezTo>
                        <a:cubicBezTo>
                          <a:pt x="16" y="65"/>
                          <a:pt x="20" y="62"/>
                          <a:pt x="24" y="59"/>
                        </a:cubicBezTo>
                        <a:cubicBezTo>
                          <a:pt x="31" y="45"/>
                          <a:pt x="21" y="38"/>
                          <a:pt x="21" y="32"/>
                        </a:cubicBezTo>
                        <a:cubicBezTo>
                          <a:pt x="29" y="27"/>
                          <a:pt x="41" y="20"/>
                          <a:pt x="48" y="13"/>
                        </a:cubicBezTo>
                        <a:cubicBezTo>
                          <a:pt x="49" y="3"/>
                          <a:pt x="48" y="0"/>
                          <a:pt x="58" y="0"/>
                        </a:cubicBezTo>
                        <a:cubicBezTo>
                          <a:pt x="61" y="3"/>
                          <a:pt x="64" y="6"/>
                          <a:pt x="68" y="9"/>
                        </a:cubicBezTo>
                        <a:cubicBezTo>
                          <a:pt x="74" y="10"/>
                          <a:pt x="81" y="10"/>
                          <a:pt x="88" y="11"/>
                        </a:cubicBezTo>
                        <a:cubicBezTo>
                          <a:pt x="85" y="17"/>
                          <a:pt x="82" y="41"/>
                          <a:pt x="90" y="52"/>
                        </a:cubicBezTo>
                        <a:cubicBezTo>
                          <a:pt x="93" y="53"/>
                          <a:pt x="97" y="53"/>
                          <a:pt x="100" y="54"/>
                        </a:cubicBezTo>
                        <a:cubicBezTo>
                          <a:pt x="102" y="55"/>
                          <a:pt x="104" y="57"/>
                          <a:pt x="106" y="59"/>
                        </a:cubicBezTo>
                        <a:cubicBezTo>
                          <a:pt x="106" y="74"/>
                          <a:pt x="101" y="83"/>
                          <a:pt x="121" y="96"/>
                        </a:cubicBezTo>
                        <a:cubicBezTo>
                          <a:pt x="124" y="101"/>
                          <a:pt x="128" y="105"/>
                          <a:pt x="132" y="110"/>
                        </a:cubicBezTo>
                        <a:cubicBezTo>
                          <a:pt x="117" y="117"/>
                          <a:pt x="117" y="115"/>
                          <a:pt x="111" y="126"/>
                        </a:cubicBezTo>
                        <a:cubicBezTo>
                          <a:pt x="111" y="133"/>
                          <a:pt x="111" y="141"/>
                          <a:pt x="112" y="148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1051" kern="0" noProof="1">
                      <a:latin typeface="Helvetica"/>
                    </a:endParaRPr>
                  </a:p>
                </p:txBody>
              </p:sp>
            </p:grpSp>
            <p:grpSp>
              <p:nvGrpSpPr>
                <p:cNvPr id="159" name="组合 40"/>
                <p:cNvGrpSpPr/>
                <p:nvPr/>
              </p:nvGrpSpPr>
              <p:grpSpPr>
                <a:xfrm>
                  <a:off x="6260629" y="1570070"/>
                  <a:ext cx="1453245" cy="1981560"/>
                  <a:chOff x="3639777" y="2914726"/>
                  <a:chExt cx="1027988" cy="1494344"/>
                </a:xfrm>
                <a:grpFill/>
              </p:grpSpPr>
              <p:sp>
                <p:nvSpPr>
                  <p:cNvPr id="168" name="Freeform 73"/>
                  <p:cNvSpPr>
                    <a:spLocks/>
                  </p:cNvSpPr>
                  <p:nvPr/>
                </p:nvSpPr>
                <p:spPr bwMode="auto">
                  <a:xfrm rot="252837">
                    <a:off x="3639777" y="3907612"/>
                    <a:ext cx="536560" cy="501458"/>
                  </a:xfrm>
                  <a:custGeom>
                    <a:avLst/>
                    <a:gdLst/>
                    <a:ahLst/>
                    <a:cxnLst>
                      <a:cxn ang="0">
                        <a:pos x="134" y="310"/>
                      </a:cxn>
                      <a:cxn ang="0">
                        <a:pos x="132" y="308"/>
                      </a:cxn>
                      <a:cxn ang="0">
                        <a:pos x="148" y="289"/>
                      </a:cxn>
                      <a:cxn ang="0">
                        <a:pos x="154" y="278"/>
                      </a:cxn>
                      <a:cxn ang="0">
                        <a:pos x="154" y="269"/>
                      </a:cxn>
                      <a:cxn ang="0">
                        <a:pos x="142" y="262"/>
                      </a:cxn>
                      <a:cxn ang="0">
                        <a:pos x="158" y="226"/>
                      </a:cxn>
                      <a:cxn ang="0">
                        <a:pos x="164" y="191"/>
                      </a:cxn>
                      <a:cxn ang="0">
                        <a:pos x="142" y="168"/>
                      </a:cxn>
                      <a:cxn ang="0">
                        <a:pos x="132" y="167"/>
                      </a:cxn>
                      <a:cxn ang="0">
                        <a:pos x="113" y="170"/>
                      </a:cxn>
                      <a:cxn ang="0">
                        <a:pos x="84" y="202"/>
                      </a:cxn>
                      <a:cxn ang="0">
                        <a:pos x="62" y="233"/>
                      </a:cxn>
                      <a:cxn ang="0">
                        <a:pos x="21" y="204"/>
                      </a:cxn>
                      <a:cxn ang="0">
                        <a:pos x="1" y="194"/>
                      </a:cxn>
                      <a:cxn ang="0">
                        <a:pos x="10" y="179"/>
                      </a:cxn>
                      <a:cxn ang="0">
                        <a:pos x="23" y="163"/>
                      </a:cxn>
                      <a:cxn ang="0">
                        <a:pos x="22" y="134"/>
                      </a:cxn>
                      <a:cxn ang="0">
                        <a:pos x="19" y="133"/>
                      </a:cxn>
                      <a:cxn ang="0">
                        <a:pos x="16" y="127"/>
                      </a:cxn>
                      <a:cxn ang="0">
                        <a:pos x="12" y="116"/>
                      </a:cxn>
                      <a:cxn ang="0">
                        <a:pos x="16" y="96"/>
                      </a:cxn>
                      <a:cxn ang="0">
                        <a:pos x="28" y="113"/>
                      </a:cxn>
                      <a:cxn ang="0">
                        <a:pos x="56" y="124"/>
                      </a:cxn>
                      <a:cxn ang="0">
                        <a:pos x="66" y="114"/>
                      </a:cxn>
                      <a:cxn ang="0">
                        <a:pos x="122" y="71"/>
                      </a:cxn>
                      <a:cxn ang="0">
                        <a:pos x="138" y="46"/>
                      </a:cxn>
                      <a:cxn ang="0">
                        <a:pos x="175" y="47"/>
                      </a:cxn>
                      <a:cxn ang="0">
                        <a:pos x="187" y="47"/>
                      </a:cxn>
                      <a:cxn ang="0">
                        <a:pos x="196" y="37"/>
                      </a:cxn>
                      <a:cxn ang="0">
                        <a:pos x="196" y="9"/>
                      </a:cxn>
                      <a:cxn ang="0">
                        <a:pos x="199" y="0"/>
                      </a:cxn>
                      <a:cxn ang="0">
                        <a:pos x="223" y="17"/>
                      </a:cxn>
                      <a:cxn ang="0">
                        <a:pos x="243" y="27"/>
                      </a:cxn>
                      <a:cxn ang="0">
                        <a:pos x="247" y="15"/>
                      </a:cxn>
                      <a:cxn ang="0">
                        <a:pos x="253" y="9"/>
                      </a:cxn>
                      <a:cxn ang="0">
                        <a:pos x="257" y="13"/>
                      </a:cxn>
                      <a:cxn ang="0">
                        <a:pos x="258" y="35"/>
                      </a:cxn>
                      <a:cxn ang="0">
                        <a:pos x="290" y="71"/>
                      </a:cxn>
                      <a:cxn ang="0">
                        <a:pos x="290" y="100"/>
                      </a:cxn>
                      <a:cxn ang="0">
                        <a:pos x="298" y="109"/>
                      </a:cxn>
                      <a:cxn ang="0">
                        <a:pos x="317" y="123"/>
                      </a:cxn>
                      <a:cxn ang="0">
                        <a:pos x="331" y="132"/>
                      </a:cxn>
                      <a:cxn ang="0">
                        <a:pos x="293" y="163"/>
                      </a:cxn>
                      <a:cxn ang="0">
                        <a:pos x="282" y="173"/>
                      </a:cxn>
                      <a:cxn ang="0">
                        <a:pos x="265" y="193"/>
                      </a:cxn>
                      <a:cxn ang="0">
                        <a:pos x="260" y="215"/>
                      </a:cxn>
                      <a:cxn ang="0">
                        <a:pos x="243" y="223"/>
                      </a:cxn>
                      <a:cxn ang="0">
                        <a:pos x="175" y="267"/>
                      </a:cxn>
                      <a:cxn ang="0">
                        <a:pos x="171" y="276"/>
                      </a:cxn>
                      <a:cxn ang="0">
                        <a:pos x="163" y="304"/>
                      </a:cxn>
                      <a:cxn ang="0">
                        <a:pos x="134" y="310"/>
                      </a:cxn>
                    </a:cxnLst>
                    <a:rect l="0" t="0" r="r" b="b"/>
                    <a:pathLst>
                      <a:path w="331" h="310">
                        <a:moveTo>
                          <a:pt x="134" y="310"/>
                        </a:moveTo>
                        <a:cubicBezTo>
                          <a:pt x="133" y="309"/>
                          <a:pt x="132" y="308"/>
                          <a:pt x="132" y="308"/>
                        </a:cubicBezTo>
                        <a:cubicBezTo>
                          <a:pt x="137" y="296"/>
                          <a:pt x="141" y="296"/>
                          <a:pt x="148" y="289"/>
                        </a:cubicBezTo>
                        <a:cubicBezTo>
                          <a:pt x="150" y="285"/>
                          <a:pt x="152" y="282"/>
                          <a:pt x="154" y="278"/>
                        </a:cubicBezTo>
                        <a:cubicBezTo>
                          <a:pt x="154" y="275"/>
                          <a:pt x="154" y="272"/>
                          <a:pt x="154" y="269"/>
                        </a:cubicBezTo>
                        <a:cubicBezTo>
                          <a:pt x="150" y="267"/>
                          <a:pt x="146" y="265"/>
                          <a:pt x="142" y="262"/>
                        </a:cubicBezTo>
                        <a:cubicBezTo>
                          <a:pt x="137" y="243"/>
                          <a:pt x="148" y="237"/>
                          <a:pt x="158" y="226"/>
                        </a:cubicBezTo>
                        <a:cubicBezTo>
                          <a:pt x="165" y="214"/>
                          <a:pt x="164" y="201"/>
                          <a:pt x="164" y="191"/>
                        </a:cubicBezTo>
                        <a:cubicBezTo>
                          <a:pt x="156" y="183"/>
                          <a:pt x="149" y="176"/>
                          <a:pt x="142" y="168"/>
                        </a:cubicBezTo>
                        <a:cubicBezTo>
                          <a:pt x="138" y="167"/>
                          <a:pt x="135" y="167"/>
                          <a:pt x="132" y="167"/>
                        </a:cubicBezTo>
                        <a:cubicBezTo>
                          <a:pt x="126" y="168"/>
                          <a:pt x="119" y="169"/>
                          <a:pt x="113" y="170"/>
                        </a:cubicBezTo>
                        <a:cubicBezTo>
                          <a:pt x="102" y="179"/>
                          <a:pt x="94" y="190"/>
                          <a:pt x="84" y="202"/>
                        </a:cubicBezTo>
                        <a:cubicBezTo>
                          <a:pt x="77" y="213"/>
                          <a:pt x="71" y="225"/>
                          <a:pt x="62" y="233"/>
                        </a:cubicBezTo>
                        <a:cubicBezTo>
                          <a:pt x="47" y="223"/>
                          <a:pt x="31" y="213"/>
                          <a:pt x="21" y="204"/>
                        </a:cubicBezTo>
                        <a:cubicBezTo>
                          <a:pt x="9" y="203"/>
                          <a:pt x="4" y="197"/>
                          <a:pt x="1" y="194"/>
                        </a:cubicBezTo>
                        <a:cubicBezTo>
                          <a:pt x="1" y="182"/>
                          <a:pt x="0" y="181"/>
                          <a:pt x="10" y="179"/>
                        </a:cubicBezTo>
                        <a:cubicBezTo>
                          <a:pt x="15" y="173"/>
                          <a:pt x="19" y="168"/>
                          <a:pt x="23" y="163"/>
                        </a:cubicBezTo>
                        <a:cubicBezTo>
                          <a:pt x="23" y="153"/>
                          <a:pt x="22" y="143"/>
                          <a:pt x="22" y="134"/>
                        </a:cubicBezTo>
                        <a:cubicBezTo>
                          <a:pt x="20" y="133"/>
                          <a:pt x="20" y="133"/>
                          <a:pt x="19" y="133"/>
                        </a:cubicBezTo>
                        <a:cubicBezTo>
                          <a:pt x="18" y="131"/>
                          <a:pt x="17" y="129"/>
                          <a:pt x="16" y="127"/>
                        </a:cubicBezTo>
                        <a:cubicBezTo>
                          <a:pt x="15" y="123"/>
                          <a:pt x="13" y="119"/>
                          <a:pt x="12" y="116"/>
                        </a:cubicBezTo>
                        <a:cubicBezTo>
                          <a:pt x="12" y="107"/>
                          <a:pt x="11" y="101"/>
                          <a:pt x="16" y="96"/>
                        </a:cubicBezTo>
                        <a:cubicBezTo>
                          <a:pt x="22" y="98"/>
                          <a:pt x="25" y="102"/>
                          <a:pt x="28" y="113"/>
                        </a:cubicBezTo>
                        <a:cubicBezTo>
                          <a:pt x="36" y="120"/>
                          <a:pt x="39" y="128"/>
                          <a:pt x="56" y="124"/>
                        </a:cubicBezTo>
                        <a:cubicBezTo>
                          <a:pt x="59" y="120"/>
                          <a:pt x="63" y="117"/>
                          <a:pt x="66" y="114"/>
                        </a:cubicBezTo>
                        <a:cubicBezTo>
                          <a:pt x="84" y="103"/>
                          <a:pt x="105" y="83"/>
                          <a:pt x="122" y="71"/>
                        </a:cubicBezTo>
                        <a:cubicBezTo>
                          <a:pt x="129" y="64"/>
                          <a:pt x="135" y="52"/>
                          <a:pt x="138" y="46"/>
                        </a:cubicBezTo>
                        <a:cubicBezTo>
                          <a:pt x="153" y="41"/>
                          <a:pt x="159" y="35"/>
                          <a:pt x="175" y="47"/>
                        </a:cubicBezTo>
                        <a:cubicBezTo>
                          <a:pt x="179" y="47"/>
                          <a:pt x="183" y="47"/>
                          <a:pt x="187" y="47"/>
                        </a:cubicBezTo>
                        <a:cubicBezTo>
                          <a:pt x="190" y="44"/>
                          <a:pt x="193" y="40"/>
                          <a:pt x="196" y="37"/>
                        </a:cubicBezTo>
                        <a:cubicBezTo>
                          <a:pt x="196" y="27"/>
                          <a:pt x="196" y="18"/>
                          <a:pt x="196" y="9"/>
                        </a:cubicBezTo>
                        <a:cubicBezTo>
                          <a:pt x="197" y="6"/>
                          <a:pt x="198" y="3"/>
                          <a:pt x="199" y="0"/>
                        </a:cubicBezTo>
                        <a:cubicBezTo>
                          <a:pt x="205" y="0"/>
                          <a:pt x="214" y="5"/>
                          <a:pt x="223" y="17"/>
                        </a:cubicBezTo>
                        <a:cubicBezTo>
                          <a:pt x="228" y="21"/>
                          <a:pt x="230" y="27"/>
                          <a:pt x="243" y="27"/>
                        </a:cubicBezTo>
                        <a:cubicBezTo>
                          <a:pt x="246" y="24"/>
                          <a:pt x="247" y="17"/>
                          <a:pt x="247" y="15"/>
                        </a:cubicBezTo>
                        <a:cubicBezTo>
                          <a:pt x="249" y="12"/>
                          <a:pt x="251" y="11"/>
                          <a:pt x="253" y="9"/>
                        </a:cubicBezTo>
                        <a:cubicBezTo>
                          <a:pt x="254" y="10"/>
                          <a:pt x="256" y="11"/>
                          <a:pt x="257" y="13"/>
                        </a:cubicBezTo>
                        <a:cubicBezTo>
                          <a:pt x="257" y="20"/>
                          <a:pt x="258" y="27"/>
                          <a:pt x="258" y="35"/>
                        </a:cubicBezTo>
                        <a:cubicBezTo>
                          <a:pt x="268" y="44"/>
                          <a:pt x="276" y="57"/>
                          <a:pt x="290" y="71"/>
                        </a:cubicBezTo>
                        <a:cubicBezTo>
                          <a:pt x="290" y="81"/>
                          <a:pt x="290" y="90"/>
                          <a:pt x="290" y="100"/>
                        </a:cubicBezTo>
                        <a:cubicBezTo>
                          <a:pt x="293" y="103"/>
                          <a:pt x="295" y="106"/>
                          <a:pt x="298" y="109"/>
                        </a:cubicBezTo>
                        <a:cubicBezTo>
                          <a:pt x="304" y="114"/>
                          <a:pt x="310" y="118"/>
                          <a:pt x="317" y="123"/>
                        </a:cubicBezTo>
                        <a:cubicBezTo>
                          <a:pt x="322" y="126"/>
                          <a:pt x="326" y="129"/>
                          <a:pt x="331" y="132"/>
                        </a:cubicBezTo>
                        <a:cubicBezTo>
                          <a:pt x="331" y="139"/>
                          <a:pt x="297" y="161"/>
                          <a:pt x="293" y="163"/>
                        </a:cubicBezTo>
                        <a:cubicBezTo>
                          <a:pt x="289" y="166"/>
                          <a:pt x="286" y="170"/>
                          <a:pt x="282" y="173"/>
                        </a:cubicBezTo>
                        <a:cubicBezTo>
                          <a:pt x="276" y="180"/>
                          <a:pt x="270" y="186"/>
                          <a:pt x="265" y="193"/>
                        </a:cubicBezTo>
                        <a:cubicBezTo>
                          <a:pt x="263" y="200"/>
                          <a:pt x="264" y="206"/>
                          <a:pt x="260" y="215"/>
                        </a:cubicBezTo>
                        <a:cubicBezTo>
                          <a:pt x="254" y="217"/>
                          <a:pt x="248" y="220"/>
                          <a:pt x="243" y="223"/>
                        </a:cubicBezTo>
                        <a:cubicBezTo>
                          <a:pt x="211" y="229"/>
                          <a:pt x="194" y="242"/>
                          <a:pt x="175" y="267"/>
                        </a:cubicBezTo>
                        <a:cubicBezTo>
                          <a:pt x="173" y="270"/>
                          <a:pt x="172" y="273"/>
                          <a:pt x="171" y="276"/>
                        </a:cubicBezTo>
                        <a:cubicBezTo>
                          <a:pt x="168" y="285"/>
                          <a:pt x="165" y="295"/>
                          <a:pt x="163" y="304"/>
                        </a:cubicBezTo>
                        <a:cubicBezTo>
                          <a:pt x="151" y="308"/>
                          <a:pt x="142" y="309"/>
                          <a:pt x="134" y="310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1051" kern="0" noProof="1">
                      <a:latin typeface="Helvetica"/>
                    </a:endParaRPr>
                  </a:p>
                </p:txBody>
              </p:sp>
              <p:sp>
                <p:nvSpPr>
                  <p:cNvPr id="169" name="Freeform 74"/>
                  <p:cNvSpPr>
                    <a:spLocks/>
                  </p:cNvSpPr>
                  <p:nvPr/>
                </p:nvSpPr>
                <p:spPr bwMode="auto">
                  <a:xfrm rot="252837">
                    <a:off x="3767649" y="3630557"/>
                    <a:ext cx="774752" cy="497696"/>
                  </a:xfrm>
                  <a:custGeom>
                    <a:avLst/>
                    <a:gdLst/>
                    <a:ahLst/>
                    <a:cxnLst>
                      <a:cxn ang="0">
                        <a:pos x="235" y="284"/>
                      </a:cxn>
                      <a:cxn ang="0">
                        <a:pos x="229" y="246"/>
                      </a:cxn>
                      <a:cxn ang="0">
                        <a:pos x="201" y="214"/>
                      </a:cxn>
                      <a:cxn ang="0">
                        <a:pos x="198" y="191"/>
                      </a:cxn>
                      <a:cxn ang="0">
                        <a:pos x="174" y="202"/>
                      </a:cxn>
                      <a:cxn ang="0">
                        <a:pos x="143" y="176"/>
                      </a:cxn>
                      <a:cxn ang="0">
                        <a:pos x="93" y="114"/>
                      </a:cxn>
                      <a:cxn ang="0">
                        <a:pos x="86" y="104"/>
                      </a:cxn>
                      <a:cxn ang="0">
                        <a:pos x="60" y="135"/>
                      </a:cxn>
                      <a:cxn ang="0">
                        <a:pos x="39" y="93"/>
                      </a:cxn>
                      <a:cxn ang="0">
                        <a:pos x="12" y="46"/>
                      </a:cxn>
                      <a:cxn ang="0">
                        <a:pos x="13" y="25"/>
                      </a:cxn>
                      <a:cxn ang="0">
                        <a:pos x="71" y="21"/>
                      </a:cxn>
                      <a:cxn ang="0">
                        <a:pos x="139" y="54"/>
                      </a:cxn>
                      <a:cxn ang="0">
                        <a:pos x="196" y="22"/>
                      </a:cxn>
                      <a:cxn ang="0">
                        <a:pos x="218" y="56"/>
                      </a:cxn>
                      <a:cxn ang="0">
                        <a:pos x="255" y="65"/>
                      </a:cxn>
                      <a:cxn ang="0">
                        <a:pos x="296" y="101"/>
                      </a:cxn>
                      <a:cxn ang="0">
                        <a:pos x="314" y="77"/>
                      </a:cxn>
                      <a:cxn ang="0">
                        <a:pos x="346" y="109"/>
                      </a:cxn>
                      <a:cxn ang="0">
                        <a:pos x="360" y="124"/>
                      </a:cxn>
                      <a:cxn ang="0">
                        <a:pos x="385" y="114"/>
                      </a:cxn>
                      <a:cxn ang="0">
                        <a:pos x="393" y="104"/>
                      </a:cxn>
                      <a:cxn ang="0">
                        <a:pos x="412" y="90"/>
                      </a:cxn>
                      <a:cxn ang="0">
                        <a:pos x="422" y="81"/>
                      </a:cxn>
                      <a:cxn ang="0">
                        <a:pos x="457" y="113"/>
                      </a:cxn>
                      <a:cxn ang="0">
                        <a:pos x="470" y="146"/>
                      </a:cxn>
                      <a:cxn ang="0">
                        <a:pos x="460" y="180"/>
                      </a:cxn>
                      <a:cxn ang="0">
                        <a:pos x="440" y="177"/>
                      </a:cxn>
                      <a:cxn ang="0">
                        <a:pos x="437" y="152"/>
                      </a:cxn>
                      <a:cxn ang="0">
                        <a:pos x="393" y="198"/>
                      </a:cxn>
                      <a:cxn ang="0">
                        <a:pos x="352" y="238"/>
                      </a:cxn>
                      <a:cxn ang="0">
                        <a:pos x="358" y="262"/>
                      </a:cxn>
                      <a:cxn ang="0">
                        <a:pos x="287" y="264"/>
                      </a:cxn>
                      <a:cxn ang="0">
                        <a:pos x="272" y="305"/>
                      </a:cxn>
                    </a:cxnLst>
                    <a:rect l="0" t="0" r="r" b="b"/>
                    <a:pathLst>
                      <a:path w="479" h="307">
                        <a:moveTo>
                          <a:pt x="266" y="307"/>
                        </a:moveTo>
                        <a:cubicBezTo>
                          <a:pt x="258" y="297"/>
                          <a:pt x="241" y="288"/>
                          <a:pt x="235" y="284"/>
                        </a:cubicBezTo>
                        <a:cubicBezTo>
                          <a:pt x="234" y="282"/>
                          <a:pt x="232" y="280"/>
                          <a:pt x="231" y="278"/>
                        </a:cubicBezTo>
                        <a:cubicBezTo>
                          <a:pt x="231" y="264"/>
                          <a:pt x="234" y="256"/>
                          <a:pt x="229" y="246"/>
                        </a:cubicBezTo>
                        <a:cubicBezTo>
                          <a:pt x="218" y="239"/>
                          <a:pt x="218" y="236"/>
                          <a:pt x="216" y="231"/>
                        </a:cubicBezTo>
                        <a:cubicBezTo>
                          <a:pt x="211" y="225"/>
                          <a:pt x="205" y="219"/>
                          <a:pt x="201" y="214"/>
                        </a:cubicBezTo>
                        <a:cubicBezTo>
                          <a:pt x="200" y="213"/>
                          <a:pt x="199" y="213"/>
                          <a:pt x="199" y="213"/>
                        </a:cubicBezTo>
                        <a:cubicBezTo>
                          <a:pt x="198" y="206"/>
                          <a:pt x="198" y="198"/>
                          <a:pt x="198" y="191"/>
                        </a:cubicBezTo>
                        <a:cubicBezTo>
                          <a:pt x="192" y="183"/>
                          <a:pt x="188" y="184"/>
                          <a:pt x="184" y="184"/>
                        </a:cubicBezTo>
                        <a:cubicBezTo>
                          <a:pt x="178" y="190"/>
                          <a:pt x="177" y="193"/>
                          <a:pt x="174" y="202"/>
                        </a:cubicBezTo>
                        <a:cubicBezTo>
                          <a:pt x="173" y="202"/>
                          <a:pt x="172" y="202"/>
                          <a:pt x="171" y="202"/>
                        </a:cubicBezTo>
                        <a:cubicBezTo>
                          <a:pt x="162" y="193"/>
                          <a:pt x="150" y="180"/>
                          <a:pt x="143" y="176"/>
                        </a:cubicBezTo>
                        <a:cubicBezTo>
                          <a:pt x="114" y="172"/>
                          <a:pt x="113" y="163"/>
                          <a:pt x="110" y="143"/>
                        </a:cubicBezTo>
                        <a:cubicBezTo>
                          <a:pt x="105" y="129"/>
                          <a:pt x="97" y="121"/>
                          <a:pt x="93" y="114"/>
                        </a:cubicBezTo>
                        <a:cubicBezTo>
                          <a:pt x="92" y="111"/>
                          <a:pt x="92" y="108"/>
                          <a:pt x="91" y="105"/>
                        </a:cubicBezTo>
                        <a:cubicBezTo>
                          <a:pt x="89" y="104"/>
                          <a:pt x="87" y="104"/>
                          <a:pt x="86" y="104"/>
                        </a:cubicBezTo>
                        <a:cubicBezTo>
                          <a:pt x="80" y="109"/>
                          <a:pt x="74" y="114"/>
                          <a:pt x="69" y="120"/>
                        </a:cubicBezTo>
                        <a:cubicBezTo>
                          <a:pt x="66" y="124"/>
                          <a:pt x="63" y="130"/>
                          <a:pt x="60" y="135"/>
                        </a:cubicBezTo>
                        <a:cubicBezTo>
                          <a:pt x="48" y="126"/>
                          <a:pt x="50" y="112"/>
                          <a:pt x="46" y="107"/>
                        </a:cubicBezTo>
                        <a:cubicBezTo>
                          <a:pt x="43" y="102"/>
                          <a:pt x="41" y="97"/>
                          <a:pt x="39" y="93"/>
                        </a:cubicBezTo>
                        <a:cubicBezTo>
                          <a:pt x="39" y="86"/>
                          <a:pt x="39" y="79"/>
                          <a:pt x="39" y="73"/>
                        </a:cubicBezTo>
                        <a:cubicBezTo>
                          <a:pt x="30" y="60"/>
                          <a:pt x="20" y="53"/>
                          <a:pt x="12" y="46"/>
                        </a:cubicBezTo>
                        <a:cubicBezTo>
                          <a:pt x="0" y="46"/>
                          <a:pt x="8" y="28"/>
                          <a:pt x="10" y="25"/>
                        </a:cubicBezTo>
                        <a:cubicBezTo>
                          <a:pt x="11" y="25"/>
                          <a:pt x="12" y="25"/>
                          <a:pt x="13" y="25"/>
                        </a:cubicBezTo>
                        <a:cubicBezTo>
                          <a:pt x="23" y="31"/>
                          <a:pt x="33" y="41"/>
                          <a:pt x="49" y="41"/>
                        </a:cubicBezTo>
                        <a:cubicBezTo>
                          <a:pt x="57" y="36"/>
                          <a:pt x="63" y="27"/>
                          <a:pt x="71" y="21"/>
                        </a:cubicBezTo>
                        <a:cubicBezTo>
                          <a:pt x="79" y="8"/>
                          <a:pt x="87" y="0"/>
                          <a:pt x="98" y="20"/>
                        </a:cubicBezTo>
                        <a:cubicBezTo>
                          <a:pt x="100" y="37"/>
                          <a:pt x="116" y="49"/>
                          <a:pt x="139" y="54"/>
                        </a:cubicBezTo>
                        <a:cubicBezTo>
                          <a:pt x="149" y="51"/>
                          <a:pt x="159" y="47"/>
                          <a:pt x="170" y="44"/>
                        </a:cubicBezTo>
                        <a:cubicBezTo>
                          <a:pt x="179" y="37"/>
                          <a:pt x="188" y="29"/>
                          <a:pt x="196" y="22"/>
                        </a:cubicBezTo>
                        <a:cubicBezTo>
                          <a:pt x="198" y="23"/>
                          <a:pt x="199" y="23"/>
                          <a:pt x="201" y="24"/>
                        </a:cubicBezTo>
                        <a:cubicBezTo>
                          <a:pt x="201" y="34"/>
                          <a:pt x="195" y="56"/>
                          <a:pt x="218" y="56"/>
                        </a:cubicBezTo>
                        <a:cubicBezTo>
                          <a:pt x="221" y="54"/>
                          <a:pt x="225" y="53"/>
                          <a:pt x="228" y="52"/>
                        </a:cubicBezTo>
                        <a:cubicBezTo>
                          <a:pt x="238" y="42"/>
                          <a:pt x="247" y="54"/>
                          <a:pt x="255" y="65"/>
                        </a:cubicBezTo>
                        <a:cubicBezTo>
                          <a:pt x="259" y="66"/>
                          <a:pt x="264" y="67"/>
                          <a:pt x="269" y="69"/>
                        </a:cubicBezTo>
                        <a:cubicBezTo>
                          <a:pt x="273" y="77"/>
                          <a:pt x="281" y="91"/>
                          <a:pt x="296" y="101"/>
                        </a:cubicBezTo>
                        <a:cubicBezTo>
                          <a:pt x="297" y="101"/>
                          <a:pt x="299" y="101"/>
                          <a:pt x="301" y="101"/>
                        </a:cubicBezTo>
                        <a:cubicBezTo>
                          <a:pt x="309" y="93"/>
                          <a:pt x="311" y="85"/>
                          <a:pt x="314" y="77"/>
                        </a:cubicBezTo>
                        <a:cubicBezTo>
                          <a:pt x="317" y="77"/>
                          <a:pt x="320" y="78"/>
                          <a:pt x="324" y="80"/>
                        </a:cubicBezTo>
                        <a:cubicBezTo>
                          <a:pt x="326" y="89"/>
                          <a:pt x="333" y="99"/>
                          <a:pt x="346" y="109"/>
                        </a:cubicBezTo>
                        <a:cubicBezTo>
                          <a:pt x="346" y="110"/>
                          <a:pt x="346" y="110"/>
                          <a:pt x="346" y="111"/>
                        </a:cubicBezTo>
                        <a:cubicBezTo>
                          <a:pt x="350" y="115"/>
                          <a:pt x="355" y="119"/>
                          <a:pt x="360" y="124"/>
                        </a:cubicBezTo>
                        <a:cubicBezTo>
                          <a:pt x="366" y="123"/>
                          <a:pt x="371" y="123"/>
                          <a:pt x="377" y="122"/>
                        </a:cubicBezTo>
                        <a:cubicBezTo>
                          <a:pt x="380" y="119"/>
                          <a:pt x="382" y="116"/>
                          <a:pt x="385" y="114"/>
                        </a:cubicBezTo>
                        <a:cubicBezTo>
                          <a:pt x="387" y="114"/>
                          <a:pt x="391" y="110"/>
                          <a:pt x="393" y="109"/>
                        </a:cubicBezTo>
                        <a:cubicBezTo>
                          <a:pt x="393" y="107"/>
                          <a:pt x="393" y="105"/>
                          <a:pt x="393" y="104"/>
                        </a:cubicBezTo>
                        <a:cubicBezTo>
                          <a:pt x="391" y="103"/>
                          <a:pt x="390" y="103"/>
                          <a:pt x="389" y="102"/>
                        </a:cubicBezTo>
                        <a:cubicBezTo>
                          <a:pt x="389" y="94"/>
                          <a:pt x="404" y="92"/>
                          <a:pt x="412" y="90"/>
                        </a:cubicBezTo>
                        <a:cubicBezTo>
                          <a:pt x="413" y="89"/>
                          <a:pt x="415" y="87"/>
                          <a:pt x="417" y="87"/>
                        </a:cubicBezTo>
                        <a:cubicBezTo>
                          <a:pt x="419" y="85"/>
                          <a:pt x="420" y="83"/>
                          <a:pt x="422" y="81"/>
                        </a:cubicBezTo>
                        <a:cubicBezTo>
                          <a:pt x="426" y="83"/>
                          <a:pt x="424" y="93"/>
                          <a:pt x="437" y="99"/>
                        </a:cubicBezTo>
                        <a:cubicBezTo>
                          <a:pt x="443" y="104"/>
                          <a:pt x="450" y="109"/>
                          <a:pt x="457" y="113"/>
                        </a:cubicBezTo>
                        <a:cubicBezTo>
                          <a:pt x="463" y="114"/>
                          <a:pt x="469" y="115"/>
                          <a:pt x="475" y="116"/>
                        </a:cubicBezTo>
                        <a:cubicBezTo>
                          <a:pt x="475" y="122"/>
                          <a:pt x="479" y="140"/>
                          <a:pt x="470" y="146"/>
                        </a:cubicBezTo>
                        <a:cubicBezTo>
                          <a:pt x="468" y="151"/>
                          <a:pt x="466" y="156"/>
                          <a:pt x="464" y="160"/>
                        </a:cubicBezTo>
                        <a:cubicBezTo>
                          <a:pt x="463" y="167"/>
                          <a:pt x="462" y="173"/>
                          <a:pt x="460" y="180"/>
                        </a:cubicBezTo>
                        <a:cubicBezTo>
                          <a:pt x="459" y="180"/>
                          <a:pt x="457" y="180"/>
                          <a:pt x="455" y="181"/>
                        </a:cubicBezTo>
                        <a:cubicBezTo>
                          <a:pt x="453" y="170"/>
                          <a:pt x="440" y="177"/>
                          <a:pt x="440" y="177"/>
                        </a:cubicBezTo>
                        <a:cubicBezTo>
                          <a:pt x="439" y="177"/>
                          <a:pt x="437" y="176"/>
                          <a:pt x="437" y="176"/>
                        </a:cubicBezTo>
                        <a:cubicBezTo>
                          <a:pt x="437" y="167"/>
                          <a:pt x="437" y="160"/>
                          <a:pt x="437" y="152"/>
                        </a:cubicBezTo>
                        <a:cubicBezTo>
                          <a:pt x="426" y="136"/>
                          <a:pt x="418" y="143"/>
                          <a:pt x="410" y="156"/>
                        </a:cubicBezTo>
                        <a:cubicBezTo>
                          <a:pt x="407" y="170"/>
                          <a:pt x="397" y="183"/>
                          <a:pt x="393" y="198"/>
                        </a:cubicBezTo>
                        <a:cubicBezTo>
                          <a:pt x="390" y="200"/>
                          <a:pt x="389" y="203"/>
                          <a:pt x="387" y="206"/>
                        </a:cubicBezTo>
                        <a:cubicBezTo>
                          <a:pt x="363" y="223"/>
                          <a:pt x="348" y="201"/>
                          <a:pt x="352" y="238"/>
                        </a:cubicBezTo>
                        <a:cubicBezTo>
                          <a:pt x="357" y="242"/>
                          <a:pt x="361" y="246"/>
                          <a:pt x="366" y="250"/>
                        </a:cubicBezTo>
                        <a:cubicBezTo>
                          <a:pt x="366" y="254"/>
                          <a:pt x="361" y="259"/>
                          <a:pt x="358" y="262"/>
                        </a:cubicBezTo>
                        <a:cubicBezTo>
                          <a:pt x="346" y="266"/>
                          <a:pt x="324" y="262"/>
                          <a:pt x="317" y="259"/>
                        </a:cubicBezTo>
                        <a:cubicBezTo>
                          <a:pt x="304" y="246"/>
                          <a:pt x="295" y="255"/>
                          <a:pt x="287" y="264"/>
                        </a:cubicBezTo>
                        <a:cubicBezTo>
                          <a:pt x="283" y="276"/>
                          <a:pt x="279" y="288"/>
                          <a:pt x="275" y="299"/>
                        </a:cubicBezTo>
                        <a:cubicBezTo>
                          <a:pt x="274" y="301"/>
                          <a:pt x="272" y="303"/>
                          <a:pt x="272" y="305"/>
                        </a:cubicBezTo>
                        <a:cubicBezTo>
                          <a:pt x="270" y="305"/>
                          <a:pt x="268" y="306"/>
                          <a:pt x="266" y="307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1051" kern="0" noProof="1">
                      <a:latin typeface="Helvetica"/>
                    </a:endParaRPr>
                  </a:p>
                </p:txBody>
              </p:sp>
              <p:sp>
                <p:nvSpPr>
                  <p:cNvPr id="170" name="Freeform 75"/>
                  <p:cNvSpPr>
                    <a:spLocks/>
                  </p:cNvSpPr>
                  <p:nvPr/>
                </p:nvSpPr>
                <p:spPr bwMode="auto">
                  <a:xfrm rot="252837">
                    <a:off x="3652314" y="2914726"/>
                    <a:ext cx="1015451" cy="907638"/>
                  </a:xfrm>
                  <a:custGeom>
                    <a:avLst/>
                    <a:gdLst/>
                    <a:ahLst/>
                    <a:cxnLst>
                      <a:cxn ang="0">
                        <a:pos x="434" y="539"/>
                      </a:cxn>
                      <a:cxn ang="0">
                        <a:pos x="392" y="536"/>
                      </a:cxn>
                      <a:cxn ang="0">
                        <a:pos x="365" y="505"/>
                      </a:cxn>
                      <a:cxn ang="0">
                        <a:pos x="321" y="485"/>
                      </a:cxn>
                      <a:cxn ang="0">
                        <a:pos x="301" y="465"/>
                      </a:cxn>
                      <a:cxn ang="0">
                        <a:pos x="274" y="470"/>
                      </a:cxn>
                      <a:cxn ang="0">
                        <a:pos x="228" y="489"/>
                      </a:cxn>
                      <a:cxn ang="0">
                        <a:pos x="172" y="444"/>
                      </a:cxn>
                      <a:cxn ang="0">
                        <a:pos x="162" y="434"/>
                      </a:cxn>
                      <a:cxn ang="0">
                        <a:pos x="179" y="407"/>
                      </a:cxn>
                      <a:cxn ang="0">
                        <a:pos x="156" y="413"/>
                      </a:cxn>
                      <a:cxn ang="0">
                        <a:pos x="124" y="387"/>
                      </a:cxn>
                      <a:cxn ang="0">
                        <a:pos x="147" y="347"/>
                      </a:cxn>
                      <a:cxn ang="0">
                        <a:pos x="171" y="292"/>
                      </a:cxn>
                      <a:cxn ang="0">
                        <a:pos x="186" y="323"/>
                      </a:cxn>
                      <a:cxn ang="0">
                        <a:pos x="206" y="279"/>
                      </a:cxn>
                      <a:cxn ang="0">
                        <a:pos x="192" y="211"/>
                      </a:cxn>
                      <a:cxn ang="0">
                        <a:pos x="197" y="182"/>
                      </a:cxn>
                      <a:cxn ang="0">
                        <a:pos x="177" y="90"/>
                      </a:cxn>
                      <a:cxn ang="0">
                        <a:pos x="122" y="119"/>
                      </a:cxn>
                      <a:cxn ang="0">
                        <a:pos x="72" y="105"/>
                      </a:cxn>
                      <a:cxn ang="0">
                        <a:pos x="25" y="90"/>
                      </a:cxn>
                      <a:cxn ang="0">
                        <a:pos x="0" y="68"/>
                      </a:cxn>
                      <a:cxn ang="0">
                        <a:pos x="14" y="35"/>
                      </a:cxn>
                      <a:cxn ang="0">
                        <a:pos x="41" y="8"/>
                      </a:cxn>
                      <a:cxn ang="0">
                        <a:pos x="115" y="14"/>
                      </a:cxn>
                      <a:cxn ang="0">
                        <a:pos x="210" y="79"/>
                      </a:cxn>
                      <a:cxn ang="0">
                        <a:pos x="245" y="127"/>
                      </a:cxn>
                      <a:cxn ang="0">
                        <a:pos x="276" y="173"/>
                      </a:cxn>
                      <a:cxn ang="0">
                        <a:pos x="284" y="201"/>
                      </a:cxn>
                      <a:cxn ang="0">
                        <a:pos x="345" y="208"/>
                      </a:cxn>
                      <a:cxn ang="0">
                        <a:pos x="373" y="203"/>
                      </a:cxn>
                      <a:cxn ang="0">
                        <a:pos x="423" y="232"/>
                      </a:cxn>
                      <a:cxn ang="0">
                        <a:pos x="475" y="286"/>
                      </a:cxn>
                      <a:cxn ang="0">
                        <a:pos x="521" y="269"/>
                      </a:cxn>
                      <a:cxn ang="0">
                        <a:pos x="571" y="213"/>
                      </a:cxn>
                      <a:cxn ang="0">
                        <a:pos x="608" y="209"/>
                      </a:cxn>
                      <a:cxn ang="0">
                        <a:pos x="626" y="258"/>
                      </a:cxn>
                      <a:cxn ang="0">
                        <a:pos x="618" y="297"/>
                      </a:cxn>
                      <a:cxn ang="0">
                        <a:pos x="615" y="367"/>
                      </a:cxn>
                      <a:cxn ang="0">
                        <a:pos x="611" y="413"/>
                      </a:cxn>
                      <a:cxn ang="0">
                        <a:pos x="587" y="424"/>
                      </a:cxn>
                      <a:cxn ang="0">
                        <a:pos x="547" y="435"/>
                      </a:cxn>
                      <a:cxn ang="0">
                        <a:pos x="539" y="476"/>
                      </a:cxn>
                      <a:cxn ang="0">
                        <a:pos x="565" y="550"/>
                      </a:cxn>
                      <a:cxn ang="0">
                        <a:pos x="509" y="519"/>
                      </a:cxn>
                      <a:cxn ang="0">
                        <a:pos x="476" y="537"/>
                      </a:cxn>
                      <a:cxn ang="0">
                        <a:pos x="478" y="549"/>
                      </a:cxn>
                      <a:cxn ang="0">
                        <a:pos x="456" y="561"/>
                      </a:cxn>
                    </a:cxnLst>
                    <a:rect l="0" t="0" r="r" b="b"/>
                    <a:pathLst>
                      <a:path w="626" h="561">
                        <a:moveTo>
                          <a:pt x="456" y="561"/>
                        </a:moveTo>
                        <a:cubicBezTo>
                          <a:pt x="449" y="553"/>
                          <a:pt x="441" y="546"/>
                          <a:pt x="434" y="539"/>
                        </a:cubicBezTo>
                        <a:cubicBezTo>
                          <a:pt x="424" y="520"/>
                          <a:pt x="419" y="511"/>
                          <a:pt x="403" y="513"/>
                        </a:cubicBezTo>
                        <a:cubicBezTo>
                          <a:pt x="399" y="521"/>
                          <a:pt x="396" y="529"/>
                          <a:pt x="392" y="536"/>
                        </a:cubicBezTo>
                        <a:cubicBezTo>
                          <a:pt x="383" y="536"/>
                          <a:pt x="371" y="515"/>
                          <a:pt x="371" y="512"/>
                        </a:cubicBezTo>
                        <a:cubicBezTo>
                          <a:pt x="367" y="512"/>
                          <a:pt x="367" y="507"/>
                          <a:pt x="365" y="505"/>
                        </a:cubicBezTo>
                        <a:cubicBezTo>
                          <a:pt x="361" y="504"/>
                          <a:pt x="357" y="503"/>
                          <a:pt x="353" y="502"/>
                        </a:cubicBezTo>
                        <a:cubicBezTo>
                          <a:pt x="341" y="483"/>
                          <a:pt x="335" y="486"/>
                          <a:pt x="321" y="485"/>
                        </a:cubicBezTo>
                        <a:cubicBezTo>
                          <a:pt x="321" y="485"/>
                          <a:pt x="320" y="486"/>
                          <a:pt x="319" y="487"/>
                        </a:cubicBezTo>
                        <a:cubicBezTo>
                          <a:pt x="295" y="499"/>
                          <a:pt x="300" y="476"/>
                          <a:pt x="301" y="465"/>
                        </a:cubicBezTo>
                        <a:cubicBezTo>
                          <a:pt x="293" y="457"/>
                          <a:pt x="291" y="458"/>
                          <a:pt x="285" y="458"/>
                        </a:cubicBezTo>
                        <a:cubicBezTo>
                          <a:pt x="281" y="462"/>
                          <a:pt x="278" y="466"/>
                          <a:pt x="274" y="470"/>
                        </a:cubicBezTo>
                        <a:cubicBezTo>
                          <a:pt x="272" y="471"/>
                          <a:pt x="269" y="472"/>
                          <a:pt x="267" y="474"/>
                        </a:cubicBezTo>
                        <a:cubicBezTo>
                          <a:pt x="259" y="485"/>
                          <a:pt x="238" y="488"/>
                          <a:pt x="228" y="489"/>
                        </a:cubicBezTo>
                        <a:cubicBezTo>
                          <a:pt x="206" y="480"/>
                          <a:pt x="200" y="475"/>
                          <a:pt x="196" y="459"/>
                        </a:cubicBezTo>
                        <a:cubicBezTo>
                          <a:pt x="185" y="441"/>
                          <a:pt x="187" y="446"/>
                          <a:pt x="172" y="444"/>
                        </a:cubicBezTo>
                        <a:cubicBezTo>
                          <a:pt x="171" y="444"/>
                          <a:pt x="170" y="445"/>
                          <a:pt x="170" y="446"/>
                        </a:cubicBezTo>
                        <a:cubicBezTo>
                          <a:pt x="163" y="443"/>
                          <a:pt x="162" y="439"/>
                          <a:pt x="162" y="434"/>
                        </a:cubicBezTo>
                        <a:cubicBezTo>
                          <a:pt x="167" y="432"/>
                          <a:pt x="175" y="432"/>
                          <a:pt x="182" y="426"/>
                        </a:cubicBezTo>
                        <a:cubicBezTo>
                          <a:pt x="182" y="417"/>
                          <a:pt x="180" y="411"/>
                          <a:pt x="179" y="407"/>
                        </a:cubicBezTo>
                        <a:cubicBezTo>
                          <a:pt x="177" y="404"/>
                          <a:pt x="176" y="401"/>
                          <a:pt x="175" y="399"/>
                        </a:cubicBezTo>
                        <a:cubicBezTo>
                          <a:pt x="161" y="399"/>
                          <a:pt x="162" y="401"/>
                          <a:pt x="156" y="413"/>
                        </a:cubicBezTo>
                        <a:cubicBezTo>
                          <a:pt x="145" y="413"/>
                          <a:pt x="139" y="404"/>
                          <a:pt x="132" y="401"/>
                        </a:cubicBezTo>
                        <a:cubicBezTo>
                          <a:pt x="130" y="392"/>
                          <a:pt x="129" y="393"/>
                          <a:pt x="124" y="387"/>
                        </a:cubicBezTo>
                        <a:cubicBezTo>
                          <a:pt x="124" y="383"/>
                          <a:pt x="124" y="378"/>
                          <a:pt x="124" y="373"/>
                        </a:cubicBezTo>
                        <a:cubicBezTo>
                          <a:pt x="135" y="365"/>
                          <a:pt x="140" y="357"/>
                          <a:pt x="147" y="347"/>
                        </a:cubicBezTo>
                        <a:cubicBezTo>
                          <a:pt x="149" y="327"/>
                          <a:pt x="165" y="318"/>
                          <a:pt x="170" y="303"/>
                        </a:cubicBezTo>
                        <a:cubicBezTo>
                          <a:pt x="170" y="299"/>
                          <a:pt x="170" y="295"/>
                          <a:pt x="171" y="292"/>
                        </a:cubicBezTo>
                        <a:cubicBezTo>
                          <a:pt x="175" y="292"/>
                          <a:pt x="177" y="295"/>
                          <a:pt x="178" y="298"/>
                        </a:cubicBezTo>
                        <a:cubicBezTo>
                          <a:pt x="178" y="305"/>
                          <a:pt x="173" y="317"/>
                          <a:pt x="186" y="323"/>
                        </a:cubicBezTo>
                        <a:cubicBezTo>
                          <a:pt x="192" y="323"/>
                          <a:pt x="200" y="324"/>
                          <a:pt x="206" y="318"/>
                        </a:cubicBezTo>
                        <a:cubicBezTo>
                          <a:pt x="206" y="305"/>
                          <a:pt x="208" y="287"/>
                          <a:pt x="206" y="279"/>
                        </a:cubicBezTo>
                        <a:cubicBezTo>
                          <a:pt x="190" y="264"/>
                          <a:pt x="196" y="255"/>
                          <a:pt x="203" y="242"/>
                        </a:cubicBezTo>
                        <a:cubicBezTo>
                          <a:pt x="203" y="229"/>
                          <a:pt x="195" y="213"/>
                          <a:pt x="192" y="211"/>
                        </a:cubicBezTo>
                        <a:cubicBezTo>
                          <a:pt x="191" y="206"/>
                          <a:pt x="190" y="202"/>
                          <a:pt x="190" y="197"/>
                        </a:cubicBezTo>
                        <a:cubicBezTo>
                          <a:pt x="192" y="192"/>
                          <a:pt x="195" y="186"/>
                          <a:pt x="197" y="182"/>
                        </a:cubicBezTo>
                        <a:cubicBezTo>
                          <a:pt x="197" y="171"/>
                          <a:pt x="202" y="163"/>
                          <a:pt x="205" y="153"/>
                        </a:cubicBezTo>
                        <a:cubicBezTo>
                          <a:pt x="205" y="130"/>
                          <a:pt x="192" y="98"/>
                          <a:pt x="177" y="90"/>
                        </a:cubicBezTo>
                        <a:cubicBezTo>
                          <a:pt x="162" y="90"/>
                          <a:pt x="155" y="91"/>
                          <a:pt x="147" y="99"/>
                        </a:cubicBezTo>
                        <a:cubicBezTo>
                          <a:pt x="139" y="114"/>
                          <a:pt x="138" y="116"/>
                          <a:pt x="122" y="119"/>
                        </a:cubicBezTo>
                        <a:cubicBezTo>
                          <a:pt x="107" y="119"/>
                          <a:pt x="97" y="125"/>
                          <a:pt x="86" y="127"/>
                        </a:cubicBezTo>
                        <a:cubicBezTo>
                          <a:pt x="73" y="120"/>
                          <a:pt x="74" y="112"/>
                          <a:pt x="72" y="105"/>
                        </a:cubicBezTo>
                        <a:cubicBezTo>
                          <a:pt x="70" y="89"/>
                          <a:pt x="64" y="80"/>
                          <a:pt x="58" y="73"/>
                        </a:cubicBezTo>
                        <a:cubicBezTo>
                          <a:pt x="30" y="61"/>
                          <a:pt x="25" y="64"/>
                          <a:pt x="25" y="90"/>
                        </a:cubicBezTo>
                        <a:cubicBezTo>
                          <a:pt x="17" y="83"/>
                          <a:pt x="8" y="77"/>
                          <a:pt x="1" y="71"/>
                        </a:cubicBezTo>
                        <a:cubicBezTo>
                          <a:pt x="0" y="70"/>
                          <a:pt x="0" y="69"/>
                          <a:pt x="0" y="68"/>
                        </a:cubicBezTo>
                        <a:cubicBezTo>
                          <a:pt x="4" y="64"/>
                          <a:pt x="7" y="60"/>
                          <a:pt x="11" y="56"/>
                        </a:cubicBezTo>
                        <a:cubicBezTo>
                          <a:pt x="12" y="48"/>
                          <a:pt x="13" y="41"/>
                          <a:pt x="14" y="35"/>
                        </a:cubicBezTo>
                        <a:cubicBezTo>
                          <a:pt x="11" y="33"/>
                          <a:pt x="8" y="30"/>
                          <a:pt x="6" y="28"/>
                        </a:cubicBezTo>
                        <a:cubicBezTo>
                          <a:pt x="18" y="21"/>
                          <a:pt x="30" y="14"/>
                          <a:pt x="41" y="8"/>
                        </a:cubicBezTo>
                        <a:cubicBezTo>
                          <a:pt x="54" y="3"/>
                          <a:pt x="63" y="0"/>
                          <a:pt x="81" y="4"/>
                        </a:cubicBezTo>
                        <a:cubicBezTo>
                          <a:pt x="90" y="11"/>
                          <a:pt x="99" y="13"/>
                          <a:pt x="115" y="14"/>
                        </a:cubicBezTo>
                        <a:cubicBezTo>
                          <a:pt x="132" y="9"/>
                          <a:pt x="139" y="8"/>
                          <a:pt x="159" y="17"/>
                        </a:cubicBezTo>
                        <a:cubicBezTo>
                          <a:pt x="173" y="34"/>
                          <a:pt x="190" y="57"/>
                          <a:pt x="210" y="79"/>
                        </a:cubicBezTo>
                        <a:cubicBezTo>
                          <a:pt x="213" y="87"/>
                          <a:pt x="217" y="96"/>
                          <a:pt x="221" y="106"/>
                        </a:cubicBezTo>
                        <a:cubicBezTo>
                          <a:pt x="229" y="113"/>
                          <a:pt x="236" y="120"/>
                          <a:pt x="245" y="127"/>
                        </a:cubicBezTo>
                        <a:cubicBezTo>
                          <a:pt x="254" y="139"/>
                          <a:pt x="256" y="139"/>
                          <a:pt x="258" y="159"/>
                        </a:cubicBezTo>
                        <a:cubicBezTo>
                          <a:pt x="260" y="162"/>
                          <a:pt x="268" y="167"/>
                          <a:pt x="276" y="173"/>
                        </a:cubicBezTo>
                        <a:cubicBezTo>
                          <a:pt x="277" y="175"/>
                          <a:pt x="278" y="176"/>
                          <a:pt x="279" y="178"/>
                        </a:cubicBezTo>
                        <a:cubicBezTo>
                          <a:pt x="279" y="185"/>
                          <a:pt x="279" y="189"/>
                          <a:pt x="284" y="201"/>
                        </a:cubicBezTo>
                        <a:cubicBezTo>
                          <a:pt x="287" y="203"/>
                          <a:pt x="309" y="204"/>
                          <a:pt x="320" y="201"/>
                        </a:cubicBezTo>
                        <a:cubicBezTo>
                          <a:pt x="330" y="201"/>
                          <a:pt x="331" y="199"/>
                          <a:pt x="345" y="208"/>
                        </a:cubicBezTo>
                        <a:cubicBezTo>
                          <a:pt x="350" y="208"/>
                          <a:pt x="354" y="208"/>
                          <a:pt x="358" y="208"/>
                        </a:cubicBezTo>
                        <a:cubicBezTo>
                          <a:pt x="363" y="203"/>
                          <a:pt x="362" y="203"/>
                          <a:pt x="373" y="203"/>
                        </a:cubicBezTo>
                        <a:cubicBezTo>
                          <a:pt x="380" y="210"/>
                          <a:pt x="388" y="217"/>
                          <a:pt x="396" y="224"/>
                        </a:cubicBezTo>
                        <a:cubicBezTo>
                          <a:pt x="403" y="224"/>
                          <a:pt x="414" y="223"/>
                          <a:pt x="423" y="232"/>
                        </a:cubicBezTo>
                        <a:cubicBezTo>
                          <a:pt x="426" y="239"/>
                          <a:pt x="429" y="246"/>
                          <a:pt x="433" y="253"/>
                        </a:cubicBezTo>
                        <a:cubicBezTo>
                          <a:pt x="436" y="267"/>
                          <a:pt x="449" y="302"/>
                          <a:pt x="475" y="286"/>
                        </a:cubicBezTo>
                        <a:cubicBezTo>
                          <a:pt x="486" y="284"/>
                          <a:pt x="499" y="280"/>
                          <a:pt x="513" y="275"/>
                        </a:cubicBezTo>
                        <a:cubicBezTo>
                          <a:pt x="515" y="273"/>
                          <a:pt x="518" y="271"/>
                          <a:pt x="521" y="269"/>
                        </a:cubicBezTo>
                        <a:cubicBezTo>
                          <a:pt x="532" y="250"/>
                          <a:pt x="540" y="242"/>
                          <a:pt x="556" y="229"/>
                        </a:cubicBezTo>
                        <a:cubicBezTo>
                          <a:pt x="561" y="223"/>
                          <a:pt x="566" y="218"/>
                          <a:pt x="571" y="213"/>
                        </a:cubicBezTo>
                        <a:cubicBezTo>
                          <a:pt x="579" y="206"/>
                          <a:pt x="588" y="198"/>
                          <a:pt x="598" y="191"/>
                        </a:cubicBezTo>
                        <a:cubicBezTo>
                          <a:pt x="612" y="193"/>
                          <a:pt x="612" y="191"/>
                          <a:pt x="608" y="209"/>
                        </a:cubicBezTo>
                        <a:cubicBezTo>
                          <a:pt x="608" y="217"/>
                          <a:pt x="608" y="225"/>
                          <a:pt x="608" y="234"/>
                        </a:cubicBezTo>
                        <a:cubicBezTo>
                          <a:pt x="612" y="238"/>
                          <a:pt x="623" y="245"/>
                          <a:pt x="626" y="258"/>
                        </a:cubicBezTo>
                        <a:cubicBezTo>
                          <a:pt x="625" y="266"/>
                          <a:pt x="625" y="274"/>
                          <a:pt x="624" y="282"/>
                        </a:cubicBezTo>
                        <a:cubicBezTo>
                          <a:pt x="622" y="287"/>
                          <a:pt x="620" y="291"/>
                          <a:pt x="618" y="297"/>
                        </a:cubicBezTo>
                        <a:cubicBezTo>
                          <a:pt x="612" y="303"/>
                          <a:pt x="613" y="316"/>
                          <a:pt x="616" y="330"/>
                        </a:cubicBezTo>
                        <a:cubicBezTo>
                          <a:pt x="615" y="342"/>
                          <a:pt x="615" y="354"/>
                          <a:pt x="615" y="367"/>
                        </a:cubicBezTo>
                        <a:cubicBezTo>
                          <a:pt x="614" y="374"/>
                          <a:pt x="612" y="381"/>
                          <a:pt x="610" y="389"/>
                        </a:cubicBezTo>
                        <a:cubicBezTo>
                          <a:pt x="610" y="397"/>
                          <a:pt x="611" y="405"/>
                          <a:pt x="611" y="413"/>
                        </a:cubicBezTo>
                        <a:cubicBezTo>
                          <a:pt x="608" y="417"/>
                          <a:pt x="605" y="421"/>
                          <a:pt x="600" y="423"/>
                        </a:cubicBezTo>
                        <a:cubicBezTo>
                          <a:pt x="595" y="423"/>
                          <a:pt x="591" y="424"/>
                          <a:pt x="587" y="424"/>
                        </a:cubicBezTo>
                        <a:cubicBezTo>
                          <a:pt x="572" y="420"/>
                          <a:pt x="566" y="420"/>
                          <a:pt x="556" y="420"/>
                        </a:cubicBezTo>
                        <a:cubicBezTo>
                          <a:pt x="551" y="425"/>
                          <a:pt x="551" y="430"/>
                          <a:pt x="547" y="435"/>
                        </a:cubicBezTo>
                        <a:cubicBezTo>
                          <a:pt x="530" y="439"/>
                          <a:pt x="528" y="445"/>
                          <a:pt x="530" y="462"/>
                        </a:cubicBezTo>
                        <a:cubicBezTo>
                          <a:pt x="533" y="467"/>
                          <a:pt x="536" y="472"/>
                          <a:pt x="539" y="476"/>
                        </a:cubicBezTo>
                        <a:cubicBezTo>
                          <a:pt x="542" y="490"/>
                          <a:pt x="549" y="508"/>
                          <a:pt x="559" y="527"/>
                        </a:cubicBezTo>
                        <a:cubicBezTo>
                          <a:pt x="561" y="535"/>
                          <a:pt x="563" y="542"/>
                          <a:pt x="565" y="550"/>
                        </a:cubicBezTo>
                        <a:cubicBezTo>
                          <a:pt x="545" y="550"/>
                          <a:pt x="533" y="535"/>
                          <a:pt x="525" y="531"/>
                        </a:cubicBezTo>
                        <a:cubicBezTo>
                          <a:pt x="525" y="518"/>
                          <a:pt x="513" y="515"/>
                          <a:pt x="509" y="519"/>
                        </a:cubicBezTo>
                        <a:cubicBezTo>
                          <a:pt x="508" y="520"/>
                          <a:pt x="508" y="522"/>
                          <a:pt x="508" y="523"/>
                        </a:cubicBezTo>
                        <a:cubicBezTo>
                          <a:pt x="495" y="525"/>
                          <a:pt x="486" y="532"/>
                          <a:pt x="476" y="537"/>
                        </a:cubicBezTo>
                        <a:cubicBezTo>
                          <a:pt x="476" y="541"/>
                          <a:pt x="476" y="544"/>
                          <a:pt x="476" y="548"/>
                        </a:cubicBezTo>
                        <a:cubicBezTo>
                          <a:pt x="477" y="548"/>
                          <a:pt x="477" y="549"/>
                          <a:pt x="478" y="549"/>
                        </a:cubicBezTo>
                        <a:cubicBezTo>
                          <a:pt x="472" y="552"/>
                          <a:pt x="470" y="555"/>
                          <a:pt x="467" y="558"/>
                        </a:cubicBezTo>
                        <a:cubicBezTo>
                          <a:pt x="463" y="559"/>
                          <a:pt x="460" y="560"/>
                          <a:pt x="456" y="561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1051" kern="0" noProof="1">
                      <a:latin typeface="Helvetica"/>
                    </a:endParaRPr>
                  </a:p>
                </p:txBody>
              </p:sp>
            </p:grpSp>
            <p:grpSp>
              <p:nvGrpSpPr>
                <p:cNvPr id="160" name="组合 41"/>
                <p:cNvGrpSpPr/>
                <p:nvPr/>
              </p:nvGrpSpPr>
              <p:grpSpPr>
                <a:xfrm>
                  <a:off x="1229210" y="1521862"/>
                  <a:ext cx="5511700" cy="3005586"/>
                  <a:chOff x="80682" y="2878371"/>
                  <a:chExt cx="3898832" cy="2266589"/>
                </a:xfrm>
                <a:grpFill/>
              </p:grpSpPr>
              <p:sp>
                <p:nvSpPr>
                  <p:cNvPr id="162" name="Freeform 70"/>
                  <p:cNvSpPr>
                    <a:spLocks/>
                  </p:cNvSpPr>
                  <p:nvPr/>
                </p:nvSpPr>
                <p:spPr bwMode="auto">
                  <a:xfrm rot="252837">
                    <a:off x="80682" y="3114056"/>
                    <a:ext cx="1801487" cy="1376501"/>
                  </a:xfrm>
                  <a:custGeom>
                    <a:avLst/>
                    <a:gdLst/>
                    <a:ahLst/>
                    <a:cxnLst>
                      <a:cxn ang="0">
                        <a:pos x="773" y="833"/>
                      </a:cxn>
                      <a:cxn ang="0">
                        <a:pos x="732" y="842"/>
                      </a:cxn>
                      <a:cxn ang="0">
                        <a:pos x="663" y="798"/>
                      </a:cxn>
                      <a:cxn ang="0">
                        <a:pos x="582" y="794"/>
                      </a:cxn>
                      <a:cxn ang="0">
                        <a:pos x="509" y="813"/>
                      </a:cxn>
                      <a:cxn ang="0">
                        <a:pos x="443" y="830"/>
                      </a:cxn>
                      <a:cxn ang="0">
                        <a:pos x="357" y="804"/>
                      </a:cxn>
                      <a:cxn ang="0">
                        <a:pos x="315" y="807"/>
                      </a:cxn>
                      <a:cxn ang="0">
                        <a:pos x="204" y="840"/>
                      </a:cxn>
                      <a:cxn ang="0">
                        <a:pos x="149" y="806"/>
                      </a:cxn>
                      <a:cxn ang="0">
                        <a:pos x="144" y="757"/>
                      </a:cxn>
                      <a:cxn ang="0">
                        <a:pos x="85" y="705"/>
                      </a:cxn>
                      <a:cxn ang="0">
                        <a:pos x="48" y="625"/>
                      </a:cxn>
                      <a:cxn ang="0">
                        <a:pos x="37" y="582"/>
                      </a:cxn>
                      <a:cxn ang="0">
                        <a:pos x="12" y="496"/>
                      </a:cxn>
                      <a:cxn ang="0">
                        <a:pos x="1" y="480"/>
                      </a:cxn>
                      <a:cxn ang="0">
                        <a:pos x="23" y="437"/>
                      </a:cxn>
                      <a:cxn ang="0">
                        <a:pos x="120" y="395"/>
                      </a:cxn>
                      <a:cxn ang="0">
                        <a:pos x="173" y="418"/>
                      </a:cxn>
                      <a:cxn ang="0">
                        <a:pos x="235" y="383"/>
                      </a:cxn>
                      <a:cxn ang="0">
                        <a:pos x="331" y="378"/>
                      </a:cxn>
                      <a:cxn ang="0">
                        <a:pos x="383" y="309"/>
                      </a:cxn>
                      <a:cxn ang="0">
                        <a:pos x="412" y="246"/>
                      </a:cxn>
                      <a:cxn ang="0">
                        <a:pos x="406" y="182"/>
                      </a:cxn>
                      <a:cxn ang="0">
                        <a:pos x="516" y="200"/>
                      </a:cxn>
                      <a:cxn ang="0">
                        <a:pos x="525" y="157"/>
                      </a:cxn>
                      <a:cxn ang="0">
                        <a:pos x="581" y="84"/>
                      </a:cxn>
                      <a:cxn ang="0">
                        <a:pos x="691" y="98"/>
                      </a:cxn>
                      <a:cxn ang="0">
                        <a:pos x="764" y="8"/>
                      </a:cxn>
                      <a:cxn ang="0">
                        <a:pos x="806" y="33"/>
                      </a:cxn>
                      <a:cxn ang="0">
                        <a:pos x="880" y="92"/>
                      </a:cxn>
                      <a:cxn ang="0">
                        <a:pos x="904" y="157"/>
                      </a:cxn>
                      <a:cxn ang="0">
                        <a:pos x="888" y="261"/>
                      </a:cxn>
                      <a:cxn ang="0">
                        <a:pos x="998" y="295"/>
                      </a:cxn>
                      <a:cxn ang="0">
                        <a:pos x="1083" y="359"/>
                      </a:cxn>
                      <a:cxn ang="0">
                        <a:pos x="1107" y="429"/>
                      </a:cxn>
                      <a:cxn ang="0">
                        <a:pos x="1095" y="485"/>
                      </a:cxn>
                      <a:cxn ang="0">
                        <a:pos x="1054" y="510"/>
                      </a:cxn>
                      <a:cxn ang="0">
                        <a:pos x="938" y="580"/>
                      </a:cxn>
                      <a:cxn ang="0">
                        <a:pos x="932" y="657"/>
                      </a:cxn>
                      <a:cxn ang="0">
                        <a:pos x="800" y="687"/>
                      </a:cxn>
                      <a:cxn ang="0">
                        <a:pos x="807" y="744"/>
                      </a:cxn>
                      <a:cxn ang="0">
                        <a:pos x="822" y="790"/>
                      </a:cxn>
                      <a:cxn ang="0">
                        <a:pos x="795" y="850"/>
                      </a:cxn>
                    </a:cxnLst>
                    <a:rect l="0" t="0" r="r" b="b"/>
                    <a:pathLst>
                      <a:path w="1112" h="850">
                        <a:moveTo>
                          <a:pt x="795" y="850"/>
                        </a:moveTo>
                        <a:cubicBezTo>
                          <a:pt x="792" y="848"/>
                          <a:pt x="789" y="847"/>
                          <a:pt x="787" y="846"/>
                        </a:cubicBezTo>
                        <a:cubicBezTo>
                          <a:pt x="782" y="841"/>
                          <a:pt x="777" y="837"/>
                          <a:pt x="773" y="833"/>
                        </a:cubicBezTo>
                        <a:cubicBezTo>
                          <a:pt x="759" y="833"/>
                          <a:pt x="757" y="829"/>
                          <a:pt x="752" y="842"/>
                        </a:cubicBezTo>
                        <a:cubicBezTo>
                          <a:pt x="750" y="841"/>
                          <a:pt x="748" y="840"/>
                          <a:pt x="746" y="840"/>
                        </a:cubicBezTo>
                        <a:cubicBezTo>
                          <a:pt x="742" y="840"/>
                          <a:pt x="737" y="841"/>
                          <a:pt x="732" y="842"/>
                        </a:cubicBezTo>
                        <a:cubicBezTo>
                          <a:pt x="726" y="832"/>
                          <a:pt x="727" y="827"/>
                          <a:pt x="727" y="822"/>
                        </a:cubicBezTo>
                        <a:cubicBezTo>
                          <a:pt x="723" y="820"/>
                          <a:pt x="720" y="819"/>
                          <a:pt x="716" y="817"/>
                        </a:cubicBezTo>
                        <a:cubicBezTo>
                          <a:pt x="698" y="801"/>
                          <a:pt x="684" y="790"/>
                          <a:pt x="663" y="798"/>
                        </a:cubicBezTo>
                        <a:cubicBezTo>
                          <a:pt x="648" y="800"/>
                          <a:pt x="634" y="803"/>
                          <a:pt x="620" y="801"/>
                        </a:cubicBezTo>
                        <a:cubicBezTo>
                          <a:pt x="612" y="799"/>
                          <a:pt x="606" y="796"/>
                          <a:pt x="599" y="794"/>
                        </a:cubicBezTo>
                        <a:cubicBezTo>
                          <a:pt x="594" y="794"/>
                          <a:pt x="588" y="794"/>
                          <a:pt x="582" y="794"/>
                        </a:cubicBezTo>
                        <a:cubicBezTo>
                          <a:pt x="569" y="802"/>
                          <a:pt x="552" y="809"/>
                          <a:pt x="546" y="822"/>
                        </a:cubicBezTo>
                        <a:cubicBezTo>
                          <a:pt x="539" y="822"/>
                          <a:pt x="533" y="822"/>
                          <a:pt x="527" y="822"/>
                        </a:cubicBezTo>
                        <a:cubicBezTo>
                          <a:pt x="521" y="819"/>
                          <a:pt x="515" y="816"/>
                          <a:pt x="509" y="813"/>
                        </a:cubicBezTo>
                        <a:cubicBezTo>
                          <a:pt x="497" y="813"/>
                          <a:pt x="493" y="812"/>
                          <a:pt x="488" y="817"/>
                        </a:cubicBezTo>
                        <a:cubicBezTo>
                          <a:pt x="483" y="819"/>
                          <a:pt x="478" y="820"/>
                          <a:pt x="473" y="822"/>
                        </a:cubicBezTo>
                        <a:cubicBezTo>
                          <a:pt x="459" y="822"/>
                          <a:pt x="454" y="827"/>
                          <a:pt x="443" y="830"/>
                        </a:cubicBezTo>
                        <a:cubicBezTo>
                          <a:pt x="425" y="830"/>
                          <a:pt x="403" y="819"/>
                          <a:pt x="397" y="813"/>
                        </a:cubicBezTo>
                        <a:cubicBezTo>
                          <a:pt x="397" y="792"/>
                          <a:pt x="394" y="797"/>
                          <a:pt x="384" y="789"/>
                        </a:cubicBezTo>
                        <a:cubicBezTo>
                          <a:pt x="364" y="789"/>
                          <a:pt x="369" y="790"/>
                          <a:pt x="357" y="804"/>
                        </a:cubicBezTo>
                        <a:cubicBezTo>
                          <a:pt x="344" y="809"/>
                          <a:pt x="331" y="806"/>
                          <a:pt x="322" y="813"/>
                        </a:cubicBezTo>
                        <a:cubicBezTo>
                          <a:pt x="320" y="813"/>
                          <a:pt x="319" y="813"/>
                          <a:pt x="318" y="813"/>
                        </a:cubicBezTo>
                        <a:cubicBezTo>
                          <a:pt x="317" y="810"/>
                          <a:pt x="316" y="809"/>
                          <a:pt x="315" y="807"/>
                        </a:cubicBezTo>
                        <a:cubicBezTo>
                          <a:pt x="301" y="790"/>
                          <a:pt x="281" y="781"/>
                          <a:pt x="264" y="784"/>
                        </a:cubicBezTo>
                        <a:cubicBezTo>
                          <a:pt x="245" y="797"/>
                          <a:pt x="238" y="803"/>
                          <a:pt x="229" y="824"/>
                        </a:cubicBezTo>
                        <a:cubicBezTo>
                          <a:pt x="222" y="835"/>
                          <a:pt x="215" y="838"/>
                          <a:pt x="204" y="840"/>
                        </a:cubicBezTo>
                        <a:cubicBezTo>
                          <a:pt x="198" y="839"/>
                          <a:pt x="192" y="837"/>
                          <a:pt x="187" y="836"/>
                        </a:cubicBezTo>
                        <a:cubicBezTo>
                          <a:pt x="182" y="832"/>
                          <a:pt x="180" y="831"/>
                          <a:pt x="176" y="831"/>
                        </a:cubicBezTo>
                        <a:cubicBezTo>
                          <a:pt x="172" y="814"/>
                          <a:pt x="158" y="811"/>
                          <a:pt x="149" y="806"/>
                        </a:cubicBezTo>
                        <a:cubicBezTo>
                          <a:pt x="147" y="803"/>
                          <a:pt x="145" y="800"/>
                          <a:pt x="142" y="797"/>
                        </a:cubicBezTo>
                        <a:cubicBezTo>
                          <a:pt x="142" y="789"/>
                          <a:pt x="142" y="781"/>
                          <a:pt x="142" y="773"/>
                        </a:cubicBezTo>
                        <a:cubicBezTo>
                          <a:pt x="146" y="770"/>
                          <a:pt x="144" y="759"/>
                          <a:pt x="144" y="757"/>
                        </a:cubicBezTo>
                        <a:cubicBezTo>
                          <a:pt x="138" y="738"/>
                          <a:pt x="118" y="744"/>
                          <a:pt x="107" y="740"/>
                        </a:cubicBezTo>
                        <a:cubicBezTo>
                          <a:pt x="104" y="736"/>
                          <a:pt x="101" y="733"/>
                          <a:pt x="98" y="730"/>
                        </a:cubicBezTo>
                        <a:cubicBezTo>
                          <a:pt x="93" y="722"/>
                          <a:pt x="89" y="714"/>
                          <a:pt x="85" y="705"/>
                        </a:cubicBezTo>
                        <a:cubicBezTo>
                          <a:pt x="78" y="704"/>
                          <a:pt x="72" y="703"/>
                          <a:pt x="65" y="701"/>
                        </a:cubicBezTo>
                        <a:cubicBezTo>
                          <a:pt x="60" y="687"/>
                          <a:pt x="67" y="675"/>
                          <a:pt x="71" y="665"/>
                        </a:cubicBezTo>
                        <a:cubicBezTo>
                          <a:pt x="71" y="645"/>
                          <a:pt x="58" y="635"/>
                          <a:pt x="48" y="625"/>
                        </a:cubicBezTo>
                        <a:cubicBezTo>
                          <a:pt x="39" y="621"/>
                          <a:pt x="30" y="616"/>
                          <a:pt x="22" y="612"/>
                        </a:cubicBezTo>
                        <a:cubicBezTo>
                          <a:pt x="21" y="611"/>
                          <a:pt x="20" y="609"/>
                          <a:pt x="18" y="608"/>
                        </a:cubicBezTo>
                        <a:cubicBezTo>
                          <a:pt x="18" y="586"/>
                          <a:pt x="17" y="592"/>
                          <a:pt x="37" y="582"/>
                        </a:cubicBezTo>
                        <a:cubicBezTo>
                          <a:pt x="41" y="579"/>
                          <a:pt x="47" y="575"/>
                          <a:pt x="49" y="571"/>
                        </a:cubicBezTo>
                        <a:cubicBezTo>
                          <a:pt x="49" y="552"/>
                          <a:pt x="49" y="534"/>
                          <a:pt x="49" y="516"/>
                        </a:cubicBezTo>
                        <a:cubicBezTo>
                          <a:pt x="45" y="490"/>
                          <a:pt x="26" y="497"/>
                          <a:pt x="12" y="496"/>
                        </a:cubicBezTo>
                        <a:cubicBezTo>
                          <a:pt x="10" y="497"/>
                          <a:pt x="8" y="499"/>
                          <a:pt x="6" y="501"/>
                        </a:cubicBezTo>
                        <a:cubicBezTo>
                          <a:pt x="6" y="502"/>
                          <a:pt x="5" y="502"/>
                          <a:pt x="5" y="503"/>
                        </a:cubicBezTo>
                        <a:cubicBezTo>
                          <a:pt x="0" y="490"/>
                          <a:pt x="0" y="486"/>
                          <a:pt x="1" y="480"/>
                        </a:cubicBezTo>
                        <a:cubicBezTo>
                          <a:pt x="6" y="477"/>
                          <a:pt x="10" y="475"/>
                          <a:pt x="15" y="473"/>
                        </a:cubicBezTo>
                        <a:cubicBezTo>
                          <a:pt x="15" y="469"/>
                          <a:pt x="15" y="464"/>
                          <a:pt x="16" y="460"/>
                        </a:cubicBezTo>
                        <a:cubicBezTo>
                          <a:pt x="1" y="439"/>
                          <a:pt x="0" y="452"/>
                          <a:pt x="23" y="437"/>
                        </a:cubicBezTo>
                        <a:cubicBezTo>
                          <a:pt x="27" y="430"/>
                          <a:pt x="31" y="423"/>
                          <a:pt x="36" y="416"/>
                        </a:cubicBezTo>
                        <a:cubicBezTo>
                          <a:pt x="44" y="413"/>
                          <a:pt x="51" y="410"/>
                          <a:pt x="60" y="407"/>
                        </a:cubicBezTo>
                        <a:cubicBezTo>
                          <a:pt x="85" y="406"/>
                          <a:pt x="97" y="406"/>
                          <a:pt x="120" y="395"/>
                        </a:cubicBezTo>
                        <a:cubicBezTo>
                          <a:pt x="123" y="394"/>
                          <a:pt x="127" y="394"/>
                          <a:pt x="130" y="394"/>
                        </a:cubicBezTo>
                        <a:cubicBezTo>
                          <a:pt x="130" y="402"/>
                          <a:pt x="133" y="419"/>
                          <a:pt x="148" y="424"/>
                        </a:cubicBezTo>
                        <a:cubicBezTo>
                          <a:pt x="155" y="424"/>
                          <a:pt x="165" y="424"/>
                          <a:pt x="173" y="418"/>
                        </a:cubicBezTo>
                        <a:cubicBezTo>
                          <a:pt x="179" y="410"/>
                          <a:pt x="184" y="403"/>
                          <a:pt x="190" y="396"/>
                        </a:cubicBezTo>
                        <a:cubicBezTo>
                          <a:pt x="199" y="396"/>
                          <a:pt x="207" y="399"/>
                          <a:pt x="219" y="396"/>
                        </a:cubicBezTo>
                        <a:cubicBezTo>
                          <a:pt x="224" y="390"/>
                          <a:pt x="228" y="387"/>
                          <a:pt x="235" y="383"/>
                        </a:cubicBezTo>
                        <a:cubicBezTo>
                          <a:pt x="238" y="383"/>
                          <a:pt x="241" y="383"/>
                          <a:pt x="245" y="383"/>
                        </a:cubicBezTo>
                        <a:cubicBezTo>
                          <a:pt x="252" y="385"/>
                          <a:pt x="261" y="390"/>
                          <a:pt x="275" y="390"/>
                        </a:cubicBezTo>
                        <a:cubicBezTo>
                          <a:pt x="288" y="383"/>
                          <a:pt x="313" y="386"/>
                          <a:pt x="331" y="378"/>
                        </a:cubicBezTo>
                        <a:cubicBezTo>
                          <a:pt x="338" y="374"/>
                          <a:pt x="346" y="369"/>
                          <a:pt x="353" y="365"/>
                        </a:cubicBezTo>
                        <a:cubicBezTo>
                          <a:pt x="355" y="359"/>
                          <a:pt x="357" y="353"/>
                          <a:pt x="358" y="348"/>
                        </a:cubicBezTo>
                        <a:cubicBezTo>
                          <a:pt x="374" y="342"/>
                          <a:pt x="378" y="320"/>
                          <a:pt x="383" y="309"/>
                        </a:cubicBezTo>
                        <a:cubicBezTo>
                          <a:pt x="389" y="306"/>
                          <a:pt x="397" y="302"/>
                          <a:pt x="403" y="297"/>
                        </a:cubicBezTo>
                        <a:cubicBezTo>
                          <a:pt x="405" y="290"/>
                          <a:pt x="407" y="284"/>
                          <a:pt x="410" y="278"/>
                        </a:cubicBezTo>
                        <a:cubicBezTo>
                          <a:pt x="410" y="267"/>
                          <a:pt x="411" y="256"/>
                          <a:pt x="412" y="246"/>
                        </a:cubicBezTo>
                        <a:cubicBezTo>
                          <a:pt x="410" y="241"/>
                          <a:pt x="409" y="236"/>
                          <a:pt x="407" y="232"/>
                        </a:cubicBezTo>
                        <a:cubicBezTo>
                          <a:pt x="407" y="215"/>
                          <a:pt x="417" y="197"/>
                          <a:pt x="407" y="187"/>
                        </a:cubicBezTo>
                        <a:cubicBezTo>
                          <a:pt x="407" y="186"/>
                          <a:pt x="406" y="184"/>
                          <a:pt x="406" y="182"/>
                        </a:cubicBezTo>
                        <a:cubicBezTo>
                          <a:pt x="425" y="182"/>
                          <a:pt x="443" y="182"/>
                          <a:pt x="463" y="186"/>
                        </a:cubicBezTo>
                        <a:cubicBezTo>
                          <a:pt x="477" y="193"/>
                          <a:pt x="489" y="187"/>
                          <a:pt x="508" y="200"/>
                        </a:cubicBezTo>
                        <a:cubicBezTo>
                          <a:pt x="510" y="200"/>
                          <a:pt x="513" y="200"/>
                          <a:pt x="516" y="200"/>
                        </a:cubicBezTo>
                        <a:cubicBezTo>
                          <a:pt x="518" y="197"/>
                          <a:pt x="521" y="195"/>
                          <a:pt x="523" y="192"/>
                        </a:cubicBezTo>
                        <a:cubicBezTo>
                          <a:pt x="523" y="189"/>
                          <a:pt x="523" y="186"/>
                          <a:pt x="523" y="184"/>
                        </a:cubicBezTo>
                        <a:cubicBezTo>
                          <a:pt x="518" y="173"/>
                          <a:pt x="521" y="164"/>
                          <a:pt x="525" y="157"/>
                        </a:cubicBezTo>
                        <a:cubicBezTo>
                          <a:pt x="532" y="148"/>
                          <a:pt x="539" y="140"/>
                          <a:pt x="546" y="132"/>
                        </a:cubicBezTo>
                        <a:cubicBezTo>
                          <a:pt x="549" y="113"/>
                          <a:pt x="555" y="109"/>
                          <a:pt x="566" y="96"/>
                        </a:cubicBezTo>
                        <a:cubicBezTo>
                          <a:pt x="571" y="86"/>
                          <a:pt x="568" y="84"/>
                          <a:pt x="581" y="84"/>
                        </a:cubicBezTo>
                        <a:cubicBezTo>
                          <a:pt x="591" y="90"/>
                          <a:pt x="602" y="97"/>
                          <a:pt x="614" y="104"/>
                        </a:cubicBezTo>
                        <a:cubicBezTo>
                          <a:pt x="620" y="106"/>
                          <a:pt x="635" y="104"/>
                          <a:pt x="645" y="114"/>
                        </a:cubicBezTo>
                        <a:cubicBezTo>
                          <a:pt x="659" y="114"/>
                          <a:pt x="686" y="117"/>
                          <a:pt x="691" y="98"/>
                        </a:cubicBezTo>
                        <a:cubicBezTo>
                          <a:pt x="690" y="85"/>
                          <a:pt x="689" y="72"/>
                          <a:pt x="688" y="59"/>
                        </a:cubicBezTo>
                        <a:cubicBezTo>
                          <a:pt x="703" y="31"/>
                          <a:pt x="719" y="32"/>
                          <a:pt x="750" y="29"/>
                        </a:cubicBezTo>
                        <a:cubicBezTo>
                          <a:pt x="757" y="27"/>
                          <a:pt x="761" y="14"/>
                          <a:pt x="764" y="8"/>
                        </a:cubicBezTo>
                        <a:cubicBezTo>
                          <a:pt x="766" y="5"/>
                          <a:pt x="769" y="2"/>
                          <a:pt x="772" y="0"/>
                        </a:cubicBezTo>
                        <a:cubicBezTo>
                          <a:pt x="780" y="0"/>
                          <a:pt x="788" y="0"/>
                          <a:pt x="796" y="0"/>
                        </a:cubicBezTo>
                        <a:cubicBezTo>
                          <a:pt x="800" y="2"/>
                          <a:pt x="802" y="21"/>
                          <a:pt x="806" y="33"/>
                        </a:cubicBezTo>
                        <a:cubicBezTo>
                          <a:pt x="814" y="44"/>
                          <a:pt x="822" y="57"/>
                          <a:pt x="830" y="69"/>
                        </a:cubicBezTo>
                        <a:cubicBezTo>
                          <a:pt x="838" y="73"/>
                          <a:pt x="849" y="77"/>
                          <a:pt x="863" y="80"/>
                        </a:cubicBezTo>
                        <a:cubicBezTo>
                          <a:pt x="869" y="84"/>
                          <a:pt x="874" y="88"/>
                          <a:pt x="880" y="92"/>
                        </a:cubicBezTo>
                        <a:cubicBezTo>
                          <a:pt x="883" y="97"/>
                          <a:pt x="886" y="101"/>
                          <a:pt x="889" y="107"/>
                        </a:cubicBezTo>
                        <a:cubicBezTo>
                          <a:pt x="890" y="116"/>
                          <a:pt x="891" y="126"/>
                          <a:pt x="892" y="136"/>
                        </a:cubicBezTo>
                        <a:cubicBezTo>
                          <a:pt x="896" y="143"/>
                          <a:pt x="899" y="150"/>
                          <a:pt x="904" y="157"/>
                        </a:cubicBezTo>
                        <a:cubicBezTo>
                          <a:pt x="905" y="168"/>
                          <a:pt x="909" y="189"/>
                          <a:pt x="899" y="205"/>
                        </a:cubicBezTo>
                        <a:cubicBezTo>
                          <a:pt x="878" y="218"/>
                          <a:pt x="881" y="211"/>
                          <a:pt x="879" y="236"/>
                        </a:cubicBezTo>
                        <a:cubicBezTo>
                          <a:pt x="880" y="242"/>
                          <a:pt x="881" y="251"/>
                          <a:pt x="888" y="261"/>
                        </a:cubicBezTo>
                        <a:cubicBezTo>
                          <a:pt x="894" y="265"/>
                          <a:pt x="899" y="269"/>
                          <a:pt x="906" y="274"/>
                        </a:cubicBezTo>
                        <a:cubicBezTo>
                          <a:pt x="915" y="276"/>
                          <a:pt x="924" y="278"/>
                          <a:pt x="933" y="280"/>
                        </a:cubicBezTo>
                        <a:cubicBezTo>
                          <a:pt x="951" y="293"/>
                          <a:pt x="972" y="293"/>
                          <a:pt x="998" y="295"/>
                        </a:cubicBezTo>
                        <a:cubicBezTo>
                          <a:pt x="1006" y="299"/>
                          <a:pt x="1020" y="312"/>
                          <a:pt x="1030" y="323"/>
                        </a:cubicBezTo>
                        <a:cubicBezTo>
                          <a:pt x="1039" y="330"/>
                          <a:pt x="1047" y="337"/>
                          <a:pt x="1056" y="344"/>
                        </a:cubicBezTo>
                        <a:cubicBezTo>
                          <a:pt x="1064" y="346"/>
                          <a:pt x="1074" y="347"/>
                          <a:pt x="1083" y="359"/>
                        </a:cubicBezTo>
                        <a:cubicBezTo>
                          <a:pt x="1086" y="367"/>
                          <a:pt x="1089" y="385"/>
                          <a:pt x="1096" y="398"/>
                        </a:cubicBezTo>
                        <a:cubicBezTo>
                          <a:pt x="1099" y="401"/>
                          <a:pt x="1105" y="402"/>
                          <a:pt x="1108" y="413"/>
                        </a:cubicBezTo>
                        <a:cubicBezTo>
                          <a:pt x="1107" y="418"/>
                          <a:pt x="1107" y="423"/>
                          <a:pt x="1107" y="429"/>
                        </a:cubicBezTo>
                        <a:cubicBezTo>
                          <a:pt x="1108" y="433"/>
                          <a:pt x="1110" y="437"/>
                          <a:pt x="1112" y="441"/>
                        </a:cubicBezTo>
                        <a:cubicBezTo>
                          <a:pt x="1099" y="448"/>
                          <a:pt x="1100" y="451"/>
                          <a:pt x="1096" y="466"/>
                        </a:cubicBezTo>
                        <a:cubicBezTo>
                          <a:pt x="1095" y="472"/>
                          <a:pt x="1095" y="479"/>
                          <a:pt x="1095" y="485"/>
                        </a:cubicBezTo>
                        <a:cubicBezTo>
                          <a:pt x="1096" y="492"/>
                          <a:pt x="1097" y="499"/>
                          <a:pt x="1099" y="506"/>
                        </a:cubicBezTo>
                        <a:cubicBezTo>
                          <a:pt x="1097" y="507"/>
                          <a:pt x="1096" y="507"/>
                          <a:pt x="1095" y="508"/>
                        </a:cubicBezTo>
                        <a:cubicBezTo>
                          <a:pt x="1081" y="509"/>
                          <a:pt x="1067" y="509"/>
                          <a:pt x="1054" y="510"/>
                        </a:cubicBezTo>
                        <a:cubicBezTo>
                          <a:pt x="1024" y="513"/>
                          <a:pt x="1011" y="516"/>
                          <a:pt x="1002" y="543"/>
                        </a:cubicBezTo>
                        <a:cubicBezTo>
                          <a:pt x="993" y="552"/>
                          <a:pt x="988" y="557"/>
                          <a:pt x="984" y="571"/>
                        </a:cubicBezTo>
                        <a:cubicBezTo>
                          <a:pt x="970" y="581"/>
                          <a:pt x="950" y="580"/>
                          <a:pt x="938" y="580"/>
                        </a:cubicBezTo>
                        <a:cubicBezTo>
                          <a:pt x="938" y="586"/>
                          <a:pt x="932" y="598"/>
                          <a:pt x="925" y="603"/>
                        </a:cubicBezTo>
                        <a:cubicBezTo>
                          <a:pt x="919" y="614"/>
                          <a:pt x="925" y="626"/>
                          <a:pt x="931" y="642"/>
                        </a:cubicBezTo>
                        <a:cubicBezTo>
                          <a:pt x="931" y="647"/>
                          <a:pt x="931" y="652"/>
                          <a:pt x="932" y="657"/>
                        </a:cubicBezTo>
                        <a:cubicBezTo>
                          <a:pt x="921" y="658"/>
                          <a:pt x="911" y="661"/>
                          <a:pt x="901" y="663"/>
                        </a:cubicBezTo>
                        <a:cubicBezTo>
                          <a:pt x="891" y="666"/>
                          <a:pt x="882" y="672"/>
                          <a:pt x="876" y="676"/>
                        </a:cubicBezTo>
                        <a:cubicBezTo>
                          <a:pt x="849" y="685"/>
                          <a:pt x="823" y="687"/>
                          <a:pt x="800" y="687"/>
                        </a:cubicBezTo>
                        <a:cubicBezTo>
                          <a:pt x="790" y="688"/>
                          <a:pt x="789" y="689"/>
                          <a:pt x="784" y="693"/>
                        </a:cubicBezTo>
                        <a:cubicBezTo>
                          <a:pt x="784" y="700"/>
                          <a:pt x="784" y="701"/>
                          <a:pt x="792" y="713"/>
                        </a:cubicBezTo>
                        <a:cubicBezTo>
                          <a:pt x="783" y="726"/>
                          <a:pt x="791" y="735"/>
                          <a:pt x="807" y="744"/>
                        </a:cubicBezTo>
                        <a:cubicBezTo>
                          <a:pt x="811" y="750"/>
                          <a:pt x="815" y="756"/>
                          <a:pt x="819" y="763"/>
                        </a:cubicBezTo>
                        <a:cubicBezTo>
                          <a:pt x="826" y="766"/>
                          <a:pt x="831" y="768"/>
                          <a:pt x="828" y="783"/>
                        </a:cubicBezTo>
                        <a:cubicBezTo>
                          <a:pt x="826" y="785"/>
                          <a:pt x="823" y="787"/>
                          <a:pt x="822" y="790"/>
                        </a:cubicBezTo>
                        <a:cubicBezTo>
                          <a:pt x="803" y="800"/>
                          <a:pt x="802" y="797"/>
                          <a:pt x="802" y="819"/>
                        </a:cubicBezTo>
                        <a:cubicBezTo>
                          <a:pt x="806" y="823"/>
                          <a:pt x="814" y="830"/>
                          <a:pt x="814" y="844"/>
                        </a:cubicBezTo>
                        <a:cubicBezTo>
                          <a:pt x="807" y="849"/>
                          <a:pt x="799" y="850"/>
                          <a:pt x="795" y="850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1200" kern="0" noProof="1">
                      <a:latin typeface="Helvetica"/>
                    </a:endParaRPr>
                  </a:p>
                </p:txBody>
              </p:sp>
              <p:sp>
                <p:nvSpPr>
                  <p:cNvPr id="163" name="Freeform 64"/>
                  <p:cNvSpPr>
                    <a:spLocks/>
                  </p:cNvSpPr>
                  <p:nvPr/>
                </p:nvSpPr>
                <p:spPr bwMode="auto">
                  <a:xfrm rot="252837">
                    <a:off x="2574180" y="4337613"/>
                    <a:ext cx="447550" cy="807347"/>
                  </a:xfrm>
                  <a:custGeom>
                    <a:avLst/>
                    <a:gdLst/>
                    <a:ahLst/>
                    <a:cxnLst>
                      <a:cxn ang="0">
                        <a:pos x="194" y="498"/>
                      </a:cxn>
                      <a:cxn ang="0">
                        <a:pos x="157" y="472"/>
                      </a:cxn>
                      <a:cxn ang="0">
                        <a:pos x="143" y="468"/>
                      </a:cxn>
                      <a:cxn ang="0">
                        <a:pos x="102" y="473"/>
                      </a:cxn>
                      <a:cxn ang="0">
                        <a:pos x="84" y="463"/>
                      </a:cxn>
                      <a:cxn ang="0">
                        <a:pos x="56" y="448"/>
                      </a:cxn>
                      <a:cxn ang="0">
                        <a:pos x="32" y="448"/>
                      </a:cxn>
                      <a:cxn ang="0">
                        <a:pos x="8" y="440"/>
                      </a:cxn>
                      <a:cxn ang="0">
                        <a:pos x="12" y="425"/>
                      </a:cxn>
                      <a:cxn ang="0">
                        <a:pos x="6" y="407"/>
                      </a:cxn>
                      <a:cxn ang="0">
                        <a:pos x="2" y="396"/>
                      </a:cxn>
                      <a:cxn ang="0">
                        <a:pos x="33" y="395"/>
                      </a:cxn>
                      <a:cxn ang="0">
                        <a:pos x="38" y="354"/>
                      </a:cxn>
                      <a:cxn ang="0">
                        <a:pos x="30" y="338"/>
                      </a:cxn>
                      <a:cxn ang="0">
                        <a:pos x="60" y="297"/>
                      </a:cxn>
                      <a:cxn ang="0">
                        <a:pos x="86" y="310"/>
                      </a:cxn>
                      <a:cxn ang="0">
                        <a:pos x="98" y="306"/>
                      </a:cxn>
                      <a:cxn ang="0">
                        <a:pos x="98" y="283"/>
                      </a:cxn>
                      <a:cxn ang="0">
                        <a:pos x="122" y="280"/>
                      </a:cxn>
                      <a:cxn ang="0">
                        <a:pos x="137" y="280"/>
                      </a:cxn>
                      <a:cxn ang="0">
                        <a:pos x="139" y="233"/>
                      </a:cxn>
                      <a:cxn ang="0">
                        <a:pos x="145" y="215"/>
                      </a:cxn>
                      <a:cxn ang="0">
                        <a:pos x="145" y="204"/>
                      </a:cxn>
                      <a:cxn ang="0">
                        <a:pos x="135" y="203"/>
                      </a:cxn>
                      <a:cxn ang="0">
                        <a:pos x="107" y="184"/>
                      </a:cxn>
                      <a:cxn ang="0">
                        <a:pos x="72" y="171"/>
                      </a:cxn>
                      <a:cxn ang="0">
                        <a:pos x="77" y="157"/>
                      </a:cxn>
                      <a:cxn ang="0">
                        <a:pos x="74" y="137"/>
                      </a:cxn>
                      <a:cxn ang="0">
                        <a:pos x="85" y="124"/>
                      </a:cxn>
                      <a:cxn ang="0">
                        <a:pos x="104" y="127"/>
                      </a:cxn>
                      <a:cxn ang="0">
                        <a:pos x="149" y="129"/>
                      </a:cxn>
                      <a:cxn ang="0">
                        <a:pos x="157" y="80"/>
                      </a:cxn>
                      <a:cxn ang="0">
                        <a:pos x="171" y="59"/>
                      </a:cxn>
                      <a:cxn ang="0">
                        <a:pos x="189" y="34"/>
                      </a:cxn>
                      <a:cxn ang="0">
                        <a:pos x="206" y="22"/>
                      </a:cxn>
                      <a:cxn ang="0">
                        <a:pos x="216" y="6"/>
                      </a:cxn>
                      <a:cxn ang="0">
                        <a:pos x="228" y="15"/>
                      </a:cxn>
                      <a:cxn ang="0">
                        <a:pos x="231" y="15"/>
                      </a:cxn>
                      <a:cxn ang="0">
                        <a:pos x="243" y="0"/>
                      </a:cxn>
                      <a:cxn ang="0">
                        <a:pos x="262" y="16"/>
                      </a:cxn>
                      <a:cxn ang="0">
                        <a:pos x="254" y="29"/>
                      </a:cxn>
                      <a:cxn ang="0">
                        <a:pos x="239" y="71"/>
                      </a:cxn>
                      <a:cxn ang="0">
                        <a:pos x="243" y="128"/>
                      </a:cxn>
                      <a:cxn ang="0">
                        <a:pos x="225" y="168"/>
                      </a:cxn>
                      <a:cxn ang="0">
                        <a:pos x="225" y="215"/>
                      </a:cxn>
                      <a:cxn ang="0">
                        <a:pos x="236" y="254"/>
                      </a:cxn>
                      <a:cxn ang="0">
                        <a:pos x="234" y="301"/>
                      </a:cxn>
                      <a:cxn ang="0">
                        <a:pos x="245" y="318"/>
                      </a:cxn>
                      <a:cxn ang="0">
                        <a:pos x="244" y="337"/>
                      </a:cxn>
                      <a:cxn ang="0">
                        <a:pos x="257" y="370"/>
                      </a:cxn>
                      <a:cxn ang="0">
                        <a:pos x="276" y="410"/>
                      </a:cxn>
                      <a:cxn ang="0">
                        <a:pos x="260" y="407"/>
                      </a:cxn>
                      <a:cxn ang="0">
                        <a:pos x="201" y="410"/>
                      </a:cxn>
                      <a:cxn ang="0">
                        <a:pos x="200" y="417"/>
                      </a:cxn>
                      <a:cxn ang="0">
                        <a:pos x="222" y="435"/>
                      </a:cxn>
                      <a:cxn ang="0">
                        <a:pos x="224" y="444"/>
                      </a:cxn>
                      <a:cxn ang="0">
                        <a:pos x="197" y="464"/>
                      </a:cxn>
                      <a:cxn ang="0">
                        <a:pos x="198" y="498"/>
                      </a:cxn>
                      <a:cxn ang="0">
                        <a:pos x="194" y="498"/>
                      </a:cxn>
                    </a:cxnLst>
                    <a:rect l="0" t="0" r="r" b="b"/>
                    <a:pathLst>
                      <a:path w="276" h="498">
                        <a:moveTo>
                          <a:pt x="194" y="498"/>
                        </a:moveTo>
                        <a:cubicBezTo>
                          <a:pt x="173" y="491"/>
                          <a:pt x="168" y="482"/>
                          <a:pt x="157" y="472"/>
                        </a:cubicBezTo>
                        <a:cubicBezTo>
                          <a:pt x="152" y="471"/>
                          <a:pt x="148" y="469"/>
                          <a:pt x="143" y="468"/>
                        </a:cubicBezTo>
                        <a:cubicBezTo>
                          <a:pt x="128" y="468"/>
                          <a:pt x="113" y="467"/>
                          <a:pt x="102" y="473"/>
                        </a:cubicBezTo>
                        <a:cubicBezTo>
                          <a:pt x="96" y="473"/>
                          <a:pt x="86" y="465"/>
                          <a:pt x="84" y="463"/>
                        </a:cubicBezTo>
                        <a:cubicBezTo>
                          <a:pt x="66" y="463"/>
                          <a:pt x="62" y="450"/>
                          <a:pt x="56" y="448"/>
                        </a:cubicBezTo>
                        <a:cubicBezTo>
                          <a:pt x="48" y="448"/>
                          <a:pt x="40" y="448"/>
                          <a:pt x="32" y="448"/>
                        </a:cubicBezTo>
                        <a:cubicBezTo>
                          <a:pt x="24" y="445"/>
                          <a:pt x="16" y="442"/>
                          <a:pt x="8" y="440"/>
                        </a:cubicBezTo>
                        <a:cubicBezTo>
                          <a:pt x="8" y="432"/>
                          <a:pt x="10" y="430"/>
                          <a:pt x="12" y="425"/>
                        </a:cubicBezTo>
                        <a:cubicBezTo>
                          <a:pt x="12" y="411"/>
                          <a:pt x="11" y="409"/>
                          <a:pt x="6" y="407"/>
                        </a:cubicBezTo>
                        <a:cubicBezTo>
                          <a:pt x="0" y="402"/>
                          <a:pt x="0" y="397"/>
                          <a:pt x="2" y="396"/>
                        </a:cubicBezTo>
                        <a:cubicBezTo>
                          <a:pt x="12" y="395"/>
                          <a:pt x="23" y="395"/>
                          <a:pt x="33" y="395"/>
                        </a:cubicBezTo>
                        <a:cubicBezTo>
                          <a:pt x="42" y="382"/>
                          <a:pt x="38" y="366"/>
                          <a:pt x="38" y="354"/>
                        </a:cubicBezTo>
                        <a:cubicBezTo>
                          <a:pt x="35" y="349"/>
                          <a:pt x="32" y="343"/>
                          <a:pt x="30" y="338"/>
                        </a:cubicBezTo>
                        <a:cubicBezTo>
                          <a:pt x="24" y="301"/>
                          <a:pt x="23" y="297"/>
                          <a:pt x="60" y="297"/>
                        </a:cubicBezTo>
                        <a:cubicBezTo>
                          <a:pt x="68" y="301"/>
                          <a:pt x="77" y="305"/>
                          <a:pt x="86" y="310"/>
                        </a:cubicBezTo>
                        <a:cubicBezTo>
                          <a:pt x="88" y="310"/>
                          <a:pt x="95" y="308"/>
                          <a:pt x="98" y="306"/>
                        </a:cubicBezTo>
                        <a:cubicBezTo>
                          <a:pt x="98" y="298"/>
                          <a:pt x="98" y="290"/>
                          <a:pt x="98" y="283"/>
                        </a:cubicBezTo>
                        <a:cubicBezTo>
                          <a:pt x="98" y="276"/>
                          <a:pt x="116" y="274"/>
                          <a:pt x="122" y="280"/>
                        </a:cubicBezTo>
                        <a:cubicBezTo>
                          <a:pt x="127" y="280"/>
                          <a:pt x="131" y="280"/>
                          <a:pt x="137" y="280"/>
                        </a:cubicBezTo>
                        <a:cubicBezTo>
                          <a:pt x="143" y="265"/>
                          <a:pt x="144" y="242"/>
                          <a:pt x="139" y="233"/>
                        </a:cubicBezTo>
                        <a:cubicBezTo>
                          <a:pt x="140" y="222"/>
                          <a:pt x="142" y="221"/>
                          <a:pt x="145" y="215"/>
                        </a:cubicBezTo>
                        <a:cubicBezTo>
                          <a:pt x="145" y="211"/>
                          <a:pt x="145" y="208"/>
                          <a:pt x="145" y="204"/>
                        </a:cubicBezTo>
                        <a:cubicBezTo>
                          <a:pt x="142" y="204"/>
                          <a:pt x="138" y="203"/>
                          <a:pt x="135" y="203"/>
                        </a:cubicBezTo>
                        <a:cubicBezTo>
                          <a:pt x="125" y="194"/>
                          <a:pt x="111" y="188"/>
                          <a:pt x="107" y="184"/>
                        </a:cubicBezTo>
                        <a:cubicBezTo>
                          <a:pt x="94" y="181"/>
                          <a:pt x="77" y="176"/>
                          <a:pt x="72" y="171"/>
                        </a:cubicBezTo>
                        <a:cubicBezTo>
                          <a:pt x="72" y="164"/>
                          <a:pt x="74" y="162"/>
                          <a:pt x="77" y="157"/>
                        </a:cubicBezTo>
                        <a:cubicBezTo>
                          <a:pt x="76" y="150"/>
                          <a:pt x="75" y="143"/>
                          <a:pt x="74" y="137"/>
                        </a:cubicBezTo>
                        <a:cubicBezTo>
                          <a:pt x="77" y="137"/>
                          <a:pt x="83" y="128"/>
                          <a:pt x="85" y="124"/>
                        </a:cubicBezTo>
                        <a:cubicBezTo>
                          <a:pt x="89" y="124"/>
                          <a:pt x="95" y="123"/>
                          <a:pt x="104" y="127"/>
                        </a:cubicBezTo>
                        <a:cubicBezTo>
                          <a:pt x="119" y="128"/>
                          <a:pt x="134" y="128"/>
                          <a:pt x="149" y="129"/>
                        </a:cubicBezTo>
                        <a:cubicBezTo>
                          <a:pt x="162" y="116"/>
                          <a:pt x="157" y="92"/>
                          <a:pt x="157" y="80"/>
                        </a:cubicBezTo>
                        <a:cubicBezTo>
                          <a:pt x="157" y="67"/>
                          <a:pt x="164" y="66"/>
                          <a:pt x="171" y="59"/>
                        </a:cubicBezTo>
                        <a:cubicBezTo>
                          <a:pt x="177" y="50"/>
                          <a:pt x="183" y="42"/>
                          <a:pt x="189" y="34"/>
                        </a:cubicBezTo>
                        <a:cubicBezTo>
                          <a:pt x="194" y="30"/>
                          <a:pt x="200" y="26"/>
                          <a:pt x="206" y="22"/>
                        </a:cubicBezTo>
                        <a:cubicBezTo>
                          <a:pt x="209" y="16"/>
                          <a:pt x="213" y="11"/>
                          <a:pt x="216" y="6"/>
                        </a:cubicBezTo>
                        <a:cubicBezTo>
                          <a:pt x="220" y="9"/>
                          <a:pt x="224" y="12"/>
                          <a:pt x="228" y="15"/>
                        </a:cubicBezTo>
                        <a:cubicBezTo>
                          <a:pt x="229" y="15"/>
                          <a:pt x="230" y="15"/>
                          <a:pt x="231" y="15"/>
                        </a:cubicBezTo>
                        <a:cubicBezTo>
                          <a:pt x="236" y="12"/>
                          <a:pt x="240" y="5"/>
                          <a:pt x="243" y="0"/>
                        </a:cubicBezTo>
                        <a:cubicBezTo>
                          <a:pt x="247" y="0"/>
                          <a:pt x="262" y="1"/>
                          <a:pt x="262" y="16"/>
                        </a:cubicBezTo>
                        <a:cubicBezTo>
                          <a:pt x="259" y="20"/>
                          <a:pt x="257" y="24"/>
                          <a:pt x="254" y="29"/>
                        </a:cubicBezTo>
                        <a:cubicBezTo>
                          <a:pt x="254" y="44"/>
                          <a:pt x="253" y="57"/>
                          <a:pt x="239" y="71"/>
                        </a:cubicBezTo>
                        <a:cubicBezTo>
                          <a:pt x="234" y="88"/>
                          <a:pt x="240" y="108"/>
                          <a:pt x="243" y="128"/>
                        </a:cubicBezTo>
                        <a:cubicBezTo>
                          <a:pt x="243" y="142"/>
                          <a:pt x="232" y="157"/>
                          <a:pt x="225" y="168"/>
                        </a:cubicBezTo>
                        <a:cubicBezTo>
                          <a:pt x="225" y="184"/>
                          <a:pt x="225" y="199"/>
                          <a:pt x="225" y="215"/>
                        </a:cubicBezTo>
                        <a:cubicBezTo>
                          <a:pt x="229" y="224"/>
                          <a:pt x="236" y="240"/>
                          <a:pt x="236" y="254"/>
                        </a:cubicBezTo>
                        <a:cubicBezTo>
                          <a:pt x="231" y="268"/>
                          <a:pt x="228" y="283"/>
                          <a:pt x="234" y="301"/>
                        </a:cubicBezTo>
                        <a:cubicBezTo>
                          <a:pt x="237" y="306"/>
                          <a:pt x="240" y="307"/>
                          <a:pt x="245" y="318"/>
                        </a:cubicBezTo>
                        <a:cubicBezTo>
                          <a:pt x="244" y="324"/>
                          <a:pt x="244" y="330"/>
                          <a:pt x="244" y="337"/>
                        </a:cubicBezTo>
                        <a:cubicBezTo>
                          <a:pt x="248" y="347"/>
                          <a:pt x="253" y="359"/>
                          <a:pt x="257" y="370"/>
                        </a:cubicBezTo>
                        <a:cubicBezTo>
                          <a:pt x="265" y="380"/>
                          <a:pt x="272" y="392"/>
                          <a:pt x="276" y="410"/>
                        </a:cubicBezTo>
                        <a:cubicBezTo>
                          <a:pt x="271" y="409"/>
                          <a:pt x="266" y="408"/>
                          <a:pt x="260" y="407"/>
                        </a:cubicBezTo>
                        <a:cubicBezTo>
                          <a:pt x="247" y="407"/>
                          <a:pt x="206" y="405"/>
                          <a:pt x="201" y="410"/>
                        </a:cubicBezTo>
                        <a:cubicBezTo>
                          <a:pt x="200" y="412"/>
                          <a:pt x="200" y="415"/>
                          <a:pt x="200" y="417"/>
                        </a:cubicBezTo>
                        <a:cubicBezTo>
                          <a:pt x="207" y="423"/>
                          <a:pt x="214" y="429"/>
                          <a:pt x="222" y="435"/>
                        </a:cubicBezTo>
                        <a:cubicBezTo>
                          <a:pt x="223" y="438"/>
                          <a:pt x="223" y="441"/>
                          <a:pt x="224" y="444"/>
                        </a:cubicBezTo>
                        <a:cubicBezTo>
                          <a:pt x="210" y="449"/>
                          <a:pt x="206" y="453"/>
                          <a:pt x="197" y="464"/>
                        </a:cubicBezTo>
                        <a:cubicBezTo>
                          <a:pt x="197" y="475"/>
                          <a:pt x="197" y="486"/>
                          <a:pt x="198" y="498"/>
                        </a:cubicBezTo>
                        <a:cubicBezTo>
                          <a:pt x="196" y="498"/>
                          <a:pt x="195" y="498"/>
                          <a:pt x="194" y="498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1200" kern="0" noProof="1">
                      <a:latin typeface="Helvetica"/>
                    </a:endParaRPr>
                  </a:p>
                </p:txBody>
              </p:sp>
              <p:sp>
                <p:nvSpPr>
                  <p:cNvPr id="164" name="Freeform 65"/>
                  <p:cNvSpPr>
                    <a:spLocks/>
                  </p:cNvSpPr>
                  <p:nvPr/>
                </p:nvSpPr>
                <p:spPr bwMode="auto">
                  <a:xfrm rot="252837">
                    <a:off x="1202694" y="4248604"/>
                    <a:ext cx="1132040" cy="818630"/>
                  </a:xfrm>
                  <a:custGeom>
                    <a:avLst/>
                    <a:gdLst/>
                    <a:ahLst/>
                    <a:cxnLst>
                      <a:cxn ang="0">
                        <a:pos x="293" y="490"/>
                      </a:cxn>
                      <a:cxn ang="0">
                        <a:pos x="241" y="427"/>
                      </a:cxn>
                      <a:cxn ang="0">
                        <a:pos x="139" y="407"/>
                      </a:cxn>
                      <a:cxn ang="0">
                        <a:pos x="83" y="376"/>
                      </a:cxn>
                      <a:cxn ang="0">
                        <a:pos x="39" y="359"/>
                      </a:cxn>
                      <a:cxn ang="0">
                        <a:pos x="0" y="232"/>
                      </a:cxn>
                      <a:cxn ang="0">
                        <a:pos x="6" y="184"/>
                      </a:cxn>
                      <a:cxn ang="0">
                        <a:pos x="24" y="185"/>
                      </a:cxn>
                      <a:cxn ang="0">
                        <a:pos x="61" y="192"/>
                      </a:cxn>
                      <a:cxn ang="0">
                        <a:pos x="89" y="183"/>
                      </a:cxn>
                      <a:cxn ang="0">
                        <a:pos x="78" y="141"/>
                      </a:cxn>
                      <a:cxn ang="0">
                        <a:pos x="101" y="126"/>
                      </a:cxn>
                      <a:cxn ang="0">
                        <a:pos x="68" y="70"/>
                      </a:cxn>
                      <a:cxn ang="0">
                        <a:pos x="59" y="37"/>
                      </a:cxn>
                      <a:cxn ang="0">
                        <a:pos x="141" y="22"/>
                      </a:cxn>
                      <a:cxn ang="0">
                        <a:pos x="224" y="5"/>
                      </a:cxn>
                      <a:cxn ang="0">
                        <a:pos x="339" y="41"/>
                      </a:cxn>
                      <a:cxn ang="0">
                        <a:pos x="379" y="69"/>
                      </a:cxn>
                      <a:cxn ang="0">
                        <a:pos x="404" y="61"/>
                      </a:cxn>
                      <a:cxn ang="0">
                        <a:pos x="427" y="30"/>
                      </a:cxn>
                      <a:cxn ang="0">
                        <a:pos x="481" y="47"/>
                      </a:cxn>
                      <a:cxn ang="0">
                        <a:pos x="521" y="72"/>
                      </a:cxn>
                      <a:cxn ang="0">
                        <a:pos x="527" y="78"/>
                      </a:cxn>
                      <a:cxn ang="0">
                        <a:pos x="579" y="103"/>
                      </a:cxn>
                      <a:cxn ang="0">
                        <a:pos x="626" y="134"/>
                      </a:cxn>
                      <a:cxn ang="0">
                        <a:pos x="669" y="177"/>
                      </a:cxn>
                      <a:cxn ang="0">
                        <a:pos x="685" y="232"/>
                      </a:cxn>
                      <a:cxn ang="0">
                        <a:pos x="648" y="304"/>
                      </a:cxn>
                      <a:cxn ang="0">
                        <a:pos x="628" y="328"/>
                      </a:cxn>
                      <a:cxn ang="0">
                        <a:pos x="629" y="352"/>
                      </a:cxn>
                      <a:cxn ang="0">
                        <a:pos x="577" y="341"/>
                      </a:cxn>
                      <a:cxn ang="0">
                        <a:pos x="597" y="410"/>
                      </a:cxn>
                      <a:cxn ang="0">
                        <a:pos x="586" y="449"/>
                      </a:cxn>
                      <a:cxn ang="0">
                        <a:pos x="563" y="459"/>
                      </a:cxn>
                      <a:cxn ang="0">
                        <a:pos x="543" y="451"/>
                      </a:cxn>
                      <a:cxn ang="0">
                        <a:pos x="526" y="441"/>
                      </a:cxn>
                      <a:cxn ang="0">
                        <a:pos x="509" y="441"/>
                      </a:cxn>
                      <a:cxn ang="0">
                        <a:pos x="469" y="411"/>
                      </a:cxn>
                      <a:cxn ang="0">
                        <a:pos x="447" y="369"/>
                      </a:cxn>
                      <a:cxn ang="0">
                        <a:pos x="392" y="390"/>
                      </a:cxn>
                      <a:cxn ang="0">
                        <a:pos x="405" y="418"/>
                      </a:cxn>
                      <a:cxn ang="0">
                        <a:pos x="372" y="483"/>
                      </a:cxn>
                      <a:cxn ang="0">
                        <a:pos x="350" y="503"/>
                      </a:cxn>
                      <a:cxn ang="0">
                        <a:pos x="319" y="494"/>
                      </a:cxn>
                    </a:cxnLst>
                    <a:rect l="0" t="0" r="r" b="b"/>
                    <a:pathLst>
                      <a:path w="699" h="505">
                        <a:moveTo>
                          <a:pt x="309" y="505"/>
                        </a:moveTo>
                        <a:cubicBezTo>
                          <a:pt x="304" y="500"/>
                          <a:pt x="299" y="495"/>
                          <a:pt x="293" y="490"/>
                        </a:cubicBezTo>
                        <a:cubicBezTo>
                          <a:pt x="289" y="474"/>
                          <a:pt x="283" y="460"/>
                          <a:pt x="277" y="448"/>
                        </a:cubicBezTo>
                        <a:cubicBezTo>
                          <a:pt x="264" y="433"/>
                          <a:pt x="252" y="431"/>
                          <a:pt x="241" y="427"/>
                        </a:cubicBezTo>
                        <a:cubicBezTo>
                          <a:pt x="221" y="427"/>
                          <a:pt x="201" y="428"/>
                          <a:pt x="181" y="428"/>
                        </a:cubicBezTo>
                        <a:cubicBezTo>
                          <a:pt x="160" y="425"/>
                          <a:pt x="150" y="414"/>
                          <a:pt x="139" y="407"/>
                        </a:cubicBezTo>
                        <a:cubicBezTo>
                          <a:pt x="117" y="404"/>
                          <a:pt x="102" y="398"/>
                          <a:pt x="89" y="388"/>
                        </a:cubicBezTo>
                        <a:cubicBezTo>
                          <a:pt x="89" y="385"/>
                          <a:pt x="83" y="377"/>
                          <a:pt x="83" y="376"/>
                        </a:cubicBezTo>
                        <a:cubicBezTo>
                          <a:pt x="81" y="374"/>
                          <a:pt x="79" y="372"/>
                          <a:pt x="78" y="371"/>
                        </a:cubicBezTo>
                        <a:cubicBezTo>
                          <a:pt x="61" y="369"/>
                          <a:pt x="49" y="366"/>
                          <a:pt x="39" y="359"/>
                        </a:cubicBezTo>
                        <a:cubicBezTo>
                          <a:pt x="16" y="353"/>
                          <a:pt x="7" y="318"/>
                          <a:pt x="3" y="304"/>
                        </a:cubicBezTo>
                        <a:cubicBezTo>
                          <a:pt x="2" y="279"/>
                          <a:pt x="1" y="255"/>
                          <a:pt x="0" y="232"/>
                        </a:cubicBezTo>
                        <a:cubicBezTo>
                          <a:pt x="5" y="223"/>
                          <a:pt x="11" y="212"/>
                          <a:pt x="12" y="205"/>
                        </a:cubicBezTo>
                        <a:cubicBezTo>
                          <a:pt x="12" y="193"/>
                          <a:pt x="6" y="187"/>
                          <a:pt x="6" y="184"/>
                        </a:cubicBezTo>
                        <a:cubicBezTo>
                          <a:pt x="8" y="183"/>
                          <a:pt x="10" y="183"/>
                          <a:pt x="12" y="183"/>
                        </a:cubicBezTo>
                        <a:cubicBezTo>
                          <a:pt x="15" y="186"/>
                          <a:pt x="20" y="185"/>
                          <a:pt x="24" y="185"/>
                        </a:cubicBezTo>
                        <a:cubicBezTo>
                          <a:pt x="28" y="181"/>
                          <a:pt x="29" y="179"/>
                          <a:pt x="29" y="176"/>
                        </a:cubicBezTo>
                        <a:cubicBezTo>
                          <a:pt x="41" y="171"/>
                          <a:pt x="45" y="184"/>
                          <a:pt x="61" y="192"/>
                        </a:cubicBezTo>
                        <a:cubicBezTo>
                          <a:pt x="64" y="192"/>
                          <a:pt x="79" y="192"/>
                          <a:pt x="84" y="189"/>
                        </a:cubicBezTo>
                        <a:cubicBezTo>
                          <a:pt x="85" y="187"/>
                          <a:pt x="87" y="185"/>
                          <a:pt x="89" y="183"/>
                        </a:cubicBezTo>
                        <a:cubicBezTo>
                          <a:pt x="89" y="178"/>
                          <a:pt x="89" y="173"/>
                          <a:pt x="89" y="169"/>
                        </a:cubicBezTo>
                        <a:cubicBezTo>
                          <a:pt x="80" y="157"/>
                          <a:pt x="72" y="151"/>
                          <a:pt x="78" y="141"/>
                        </a:cubicBezTo>
                        <a:cubicBezTo>
                          <a:pt x="84" y="138"/>
                          <a:pt x="89" y="135"/>
                          <a:pt x="95" y="132"/>
                        </a:cubicBezTo>
                        <a:cubicBezTo>
                          <a:pt x="97" y="130"/>
                          <a:pt x="98" y="128"/>
                          <a:pt x="101" y="126"/>
                        </a:cubicBezTo>
                        <a:cubicBezTo>
                          <a:pt x="112" y="104"/>
                          <a:pt x="99" y="99"/>
                          <a:pt x="89" y="92"/>
                        </a:cubicBezTo>
                        <a:cubicBezTo>
                          <a:pt x="84" y="81"/>
                          <a:pt x="75" y="70"/>
                          <a:pt x="68" y="70"/>
                        </a:cubicBezTo>
                        <a:cubicBezTo>
                          <a:pt x="67" y="65"/>
                          <a:pt x="64" y="63"/>
                          <a:pt x="64" y="58"/>
                        </a:cubicBezTo>
                        <a:cubicBezTo>
                          <a:pt x="72" y="50"/>
                          <a:pt x="60" y="38"/>
                          <a:pt x="59" y="37"/>
                        </a:cubicBezTo>
                        <a:cubicBezTo>
                          <a:pt x="59" y="35"/>
                          <a:pt x="59" y="34"/>
                          <a:pt x="59" y="33"/>
                        </a:cubicBezTo>
                        <a:cubicBezTo>
                          <a:pt x="82" y="27"/>
                          <a:pt x="115" y="29"/>
                          <a:pt x="141" y="22"/>
                        </a:cubicBezTo>
                        <a:cubicBezTo>
                          <a:pt x="164" y="10"/>
                          <a:pt x="181" y="0"/>
                          <a:pt x="212" y="0"/>
                        </a:cubicBezTo>
                        <a:cubicBezTo>
                          <a:pt x="216" y="2"/>
                          <a:pt x="220" y="4"/>
                          <a:pt x="224" y="5"/>
                        </a:cubicBezTo>
                        <a:cubicBezTo>
                          <a:pt x="247" y="5"/>
                          <a:pt x="271" y="2"/>
                          <a:pt x="295" y="12"/>
                        </a:cubicBezTo>
                        <a:cubicBezTo>
                          <a:pt x="309" y="21"/>
                          <a:pt x="324" y="31"/>
                          <a:pt x="339" y="41"/>
                        </a:cubicBezTo>
                        <a:cubicBezTo>
                          <a:pt x="340" y="42"/>
                          <a:pt x="341" y="45"/>
                          <a:pt x="343" y="47"/>
                        </a:cubicBezTo>
                        <a:cubicBezTo>
                          <a:pt x="351" y="53"/>
                          <a:pt x="362" y="63"/>
                          <a:pt x="379" y="69"/>
                        </a:cubicBezTo>
                        <a:cubicBezTo>
                          <a:pt x="384" y="69"/>
                          <a:pt x="390" y="69"/>
                          <a:pt x="396" y="69"/>
                        </a:cubicBezTo>
                        <a:cubicBezTo>
                          <a:pt x="398" y="66"/>
                          <a:pt x="401" y="64"/>
                          <a:pt x="404" y="61"/>
                        </a:cubicBezTo>
                        <a:cubicBezTo>
                          <a:pt x="406" y="50"/>
                          <a:pt x="404" y="40"/>
                          <a:pt x="401" y="33"/>
                        </a:cubicBezTo>
                        <a:cubicBezTo>
                          <a:pt x="407" y="27"/>
                          <a:pt x="417" y="29"/>
                          <a:pt x="427" y="30"/>
                        </a:cubicBezTo>
                        <a:cubicBezTo>
                          <a:pt x="432" y="33"/>
                          <a:pt x="438" y="37"/>
                          <a:pt x="444" y="41"/>
                        </a:cubicBezTo>
                        <a:cubicBezTo>
                          <a:pt x="454" y="43"/>
                          <a:pt x="467" y="46"/>
                          <a:pt x="481" y="47"/>
                        </a:cubicBezTo>
                        <a:cubicBezTo>
                          <a:pt x="488" y="51"/>
                          <a:pt x="496" y="54"/>
                          <a:pt x="504" y="58"/>
                        </a:cubicBezTo>
                        <a:cubicBezTo>
                          <a:pt x="510" y="63"/>
                          <a:pt x="516" y="67"/>
                          <a:pt x="521" y="72"/>
                        </a:cubicBezTo>
                        <a:cubicBezTo>
                          <a:pt x="521" y="73"/>
                          <a:pt x="521" y="73"/>
                          <a:pt x="521" y="74"/>
                        </a:cubicBezTo>
                        <a:cubicBezTo>
                          <a:pt x="523" y="75"/>
                          <a:pt x="525" y="77"/>
                          <a:pt x="527" y="78"/>
                        </a:cubicBezTo>
                        <a:cubicBezTo>
                          <a:pt x="536" y="80"/>
                          <a:pt x="545" y="78"/>
                          <a:pt x="556" y="76"/>
                        </a:cubicBezTo>
                        <a:cubicBezTo>
                          <a:pt x="563" y="85"/>
                          <a:pt x="571" y="94"/>
                          <a:pt x="579" y="103"/>
                        </a:cubicBezTo>
                        <a:cubicBezTo>
                          <a:pt x="589" y="111"/>
                          <a:pt x="600" y="118"/>
                          <a:pt x="610" y="126"/>
                        </a:cubicBezTo>
                        <a:cubicBezTo>
                          <a:pt x="615" y="129"/>
                          <a:pt x="620" y="131"/>
                          <a:pt x="626" y="134"/>
                        </a:cubicBezTo>
                        <a:cubicBezTo>
                          <a:pt x="635" y="134"/>
                          <a:pt x="645" y="134"/>
                          <a:pt x="654" y="134"/>
                        </a:cubicBezTo>
                        <a:cubicBezTo>
                          <a:pt x="659" y="139"/>
                          <a:pt x="668" y="163"/>
                          <a:pt x="669" y="177"/>
                        </a:cubicBezTo>
                        <a:cubicBezTo>
                          <a:pt x="673" y="187"/>
                          <a:pt x="678" y="197"/>
                          <a:pt x="682" y="207"/>
                        </a:cubicBezTo>
                        <a:cubicBezTo>
                          <a:pt x="683" y="215"/>
                          <a:pt x="683" y="223"/>
                          <a:pt x="685" y="232"/>
                        </a:cubicBezTo>
                        <a:cubicBezTo>
                          <a:pt x="689" y="238"/>
                          <a:pt x="699" y="250"/>
                          <a:pt x="688" y="262"/>
                        </a:cubicBezTo>
                        <a:cubicBezTo>
                          <a:pt x="662" y="275"/>
                          <a:pt x="664" y="278"/>
                          <a:pt x="648" y="304"/>
                        </a:cubicBezTo>
                        <a:cubicBezTo>
                          <a:pt x="642" y="308"/>
                          <a:pt x="635" y="314"/>
                          <a:pt x="629" y="319"/>
                        </a:cubicBezTo>
                        <a:cubicBezTo>
                          <a:pt x="628" y="322"/>
                          <a:pt x="628" y="325"/>
                          <a:pt x="628" y="328"/>
                        </a:cubicBezTo>
                        <a:cubicBezTo>
                          <a:pt x="634" y="333"/>
                          <a:pt x="640" y="339"/>
                          <a:pt x="647" y="345"/>
                        </a:cubicBezTo>
                        <a:cubicBezTo>
                          <a:pt x="647" y="355"/>
                          <a:pt x="632" y="352"/>
                          <a:pt x="629" y="352"/>
                        </a:cubicBezTo>
                        <a:cubicBezTo>
                          <a:pt x="622" y="348"/>
                          <a:pt x="616" y="344"/>
                          <a:pt x="609" y="339"/>
                        </a:cubicBezTo>
                        <a:cubicBezTo>
                          <a:pt x="599" y="339"/>
                          <a:pt x="580" y="338"/>
                          <a:pt x="577" y="341"/>
                        </a:cubicBezTo>
                        <a:cubicBezTo>
                          <a:pt x="577" y="360"/>
                          <a:pt x="575" y="372"/>
                          <a:pt x="597" y="389"/>
                        </a:cubicBezTo>
                        <a:cubicBezTo>
                          <a:pt x="597" y="395"/>
                          <a:pt x="597" y="403"/>
                          <a:pt x="597" y="410"/>
                        </a:cubicBezTo>
                        <a:cubicBezTo>
                          <a:pt x="600" y="419"/>
                          <a:pt x="603" y="428"/>
                          <a:pt x="606" y="438"/>
                        </a:cubicBezTo>
                        <a:cubicBezTo>
                          <a:pt x="606" y="449"/>
                          <a:pt x="596" y="448"/>
                          <a:pt x="586" y="449"/>
                        </a:cubicBezTo>
                        <a:cubicBezTo>
                          <a:pt x="577" y="451"/>
                          <a:pt x="575" y="454"/>
                          <a:pt x="569" y="459"/>
                        </a:cubicBezTo>
                        <a:cubicBezTo>
                          <a:pt x="567" y="459"/>
                          <a:pt x="564" y="459"/>
                          <a:pt x="563" y="459"/>
                        </a:cubicBezTo>
                        <a:cubicBezTo>
                          <a:pt x="561" y="457"/>
                          <a:pt x="560" y="454"/>
                          <a:pt x="559" y="452"/>
                        </a:cubicBezTo>
                        <a:cubicBezTo>
                          <a:pt x="554" y="451"/>
                          <a:pt x="549" y="451"/>
                          <a:pt x="543" y="451"/>
                        </a:cubicBezTo>
                        <a:cubicBezTo>
                          <a:pt x="543" y="446"/>
                          <a:pt x="539" y="444"/>
                          <a:pt x="536" y="442"/>
                        </a:cubicBezTo>
                        <a:cubicBezTo>
                          <a:pt x="533" y="441"/>
                          <a:pt x="529" y="441"/>
                          <a:pt x="526" y="441"/>
                        </a:cubicBezTo>
                        <a:cubicBezTo>
                          <a:pt x="524" y="444"/>
                          <a:pt x="516" y="450"/>
                          <a:pt x="513" y="449"/>
                        </a:cubicBezTo>
                        <a:cubicBezTo>
                          <a:pt x="511" y="446"/>
                          <a:pt x="510" y="444"/>
                          <a:pt x="509" y="441"/>
                        </a:cubicBezTo>
                        <a:cubicBezTo>
                          <a:pt x="503" y="440"/>
                          <a:pt x="498" y="439"/>
                          <a:pt x="493" y="438"/>
                        </a:cubicBezTo>
                        <a:cubicBezTo>
                          <a:pt x="484" y="428"/>
                          <a:pt x="477" y="420"/>
                          <a:pt x="469" y="411"/>
                        </a:cubicBezTo>
                        <a:cubicBezTo>
                          <a:pt x="468" y="408"/>
                          <a:pt x="467" y="407"/>
                          <a:pt x="466" y="405"/>
                        </a:cubicBezTo>
                        <a:cubicBezTo>
                          <a:pt x="466" y="384"/>
                          <a:pt x="455" y="379"/>
                          <a:pt x="447" y="369"/>
                        </a:cubicBezTo>
                        <a:cubicBezTo>
                          <a:pt x="433" y="365"/>
                          <a:pt x="417" y="367"/>
                          <a:pt x="407" y="367"/>
                        </a:cubicBezTo>
                        <a:cubicBezTo>
                          <a:pt x="387" y="370"/>
                          <a:pt x="394" y="369"/>
                          <a:pt x="392" y="390"/>
                        </a:cubicBezTo>
                        <a:cubicBezTo>
                          <a:pt x="396" y="395"/>
                          <a:pt x="401" y="401"/>
                          <a:pt x="405" y="407"/>
                        </a:cubicBezTo>
                        <a:cubicBezTo>
                          <a:pt x="405" y="411"/>
                          <a:pt x="405" y="414"/>
                          <a:pt x="405" y="418"/>
                        </a:cubicBezTo>
                        <a:cubicBezTo>
                          <a:pt x="399" y="427"/>
                          <a:pt x="382" y="436"/>
                          <a:pt x="392" y="451"/>
                        </a:cubicBezTo>
                        <a:cubicBezTo>
                          <a:pt x="392" y="458"/>
                          <a:pt x="378" y="477"/>
                          <a:pt x="372" y="483"/>
                        </a:cubicBezTo>
                        <a:cubicBezTo>
                          <a:pt x="369" y="491"/>
                          <a:pt x="362" y="494"/>
                          <a:pt x="356" y="497"/>
                        </a:cubicBezTo>
                        <a:cubicBezTo>
                          <a:pt x="353" y="499"/>
                          <a:pt x="352" y="501"/>
                          <a:pt x="350" y="503"/>
                        </a:cubicBezTo>
                        <a:cubicBezTo>
                          <a:pt x="339" y="503"/>
                          <a:pt x="339" y="496"/>
                          <a:pt x="339" y="494"/>
                        </a:cubicBezTo>
                        <a:cubicBezTo>
                          <a:pt x="331" y="489"/>
                          <a:pt x="322" y="493"/>
                          <a:pt x="319" y="494"/>
                        </a:cubicBezTo>
                        <a:cubicBezTo>
                          <a:pt x="315" y="499"/>
                          <a:pt x="314" y="503"/>
                          <a:pt x="309" y="505"/>
                        </a:cubicBezTo>
                        <a:close/>
                      </a:path>
                    </a:pathLst>
                  </a:custGeom>
                  <a:grpFill/>
                  <a:ln w="9525" algn="ctr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1200" kern="0" noProof="1">
                      <a:latin typeface="Helvetica"/>
                    </a:endParaRPr>
                  </a:p>
                </p:txBody>
              </p:sp>
              <p:sp>
                <p:nvSpPr>
                  <p:cNvPr id="165" name="Freeform 68"/>
                  <p:cNvSpPr>
                    <a:spLocks/>
                  </p:cNvSpPr>
                  <p:nvPr/>
                </p:nvSpPr>
                <p:spPr bwMode="auto">
                  <a:xfrm rot="252837">
                    <a:off x="2462605" y="4350149"/>
                    <a:ext cx="251983" cy="412449"/>
                  </a:xfrm>
                  <a:custGeom>
                    <a:avLst/>
                    <a:gdLst/>
                    <a:ahLst/>
                    <a:cxnLst>
                      <a:cxn ang="0">
                        <a:pos x="59" y="229"/>
                      </a:cxn>
                      <a:cxn ang="0">
                        <a:pos x="55" y="210"/>
                      </a:cxn>
                      <a:cxn ang="0">
                        <a:pos x="48" y="162"/>
                      </a:cxn>
                      <a:cxn ang="0">
                        <a:pos x="15" y="125"/>
                      </a:cxn>
                      <a:cxn ang="0">
                        <a:pos x="0" y="117"/>
                      </a:cxn>
                      <a:cxn ang="0">
                        <a:pos x="38" y="106"/>
                      </a:cxn>
                      <a:cxn ang="0">
                        <a:pos x="62" y="95"/>
                      </a:cxn>
                      <a:cxn ang="0">
                        <a:pos x="72" y="82"/>
                      </a:cxn>
                      <a:cxn ang="0">
                        <a:pos x="71" y="60"/>
                      </a:cxn>
                      <a:cxn ang="0">
                        <a:pos x="88" y="29"/>
                      </a:cxn>
                      <a:cxn ang="0">
                        <a:pos x="91" y="12"/>
                      </a:cxn>
                      <a:cxn ang="0">
                        <a:pos x="124" y="9"/>
                      </a:cxn>
                      <a:cxn ang="0">
                        <a:pos x="127" y="18"/>
                      </a:cxn>
                      <a:cxn ang="0">
                        <a:pos x="118" y="38"/>
                      </a:cxn>
                      <a:cxn ang="0">
                        <a:pos x="109" y="80"/>
                      </a:cxn>
                      <a:cxn ang="0">
                        <a:pos x="130" y="82"/>
                      </a:cxn>
                      <a:cxn ang="0">
                        <a:pos x="155" y="101"/>
                      </a:cxn>
                      <a:cxn ang="0">
                        <a:pos x="144" y="116"/>
                      </a:cxn>
                      <a:cxn ang="0">
                        <a:pos x="128" y="133"/>
                      </a:cxn>
                      <a:cxn ang="0">
                        <a:pos x="111" y="157"/>
                      </a:cxn>
                      <a:cxn ang="0">
                        <a:pos x="100" y="191"/>
                      </a:cxn>
                      <a:cxn ang="0">
                        <a:pos x="108" y="199"/>
                      </a:cxn>
                      <a:cxn ang="0">
                        <a:pos x="125" y="219"/>
                      </a:cxn>
                      <a:cxn ang="0">
                        <a:pos x="121" y="227"/>
                      </a:cxn>
                      <a:cxn ang="0">
                        <a:pos x="103" y="233"/>
                      </a:cxn>
                      <a:cxn ang="0">
                        <a:pos x="59" y="229"/>
                      </a:cxn>
                    </a:cxnLst>
                    <a:rect l="0" t="0" r="r" b="b"/>
                    <a:pathLst>
                      <a:path w="155" h="253">
                        <a:moveTo>
                          <a:pt x="59" y="229"/>
                        </a:moveTo>
                        <a:cubicBezTo>
                          <a:pt x="58" y="222"/>
                          <a:pt x="56" y="216"/>
                          <a:pt x="55" y="210"/>
                        </a:cubicBezTo>
                        <a:cubicBezTo>
                          <a:pt x="53" y="190"/>
                          <a:pt x="49" y="174"/>
                          <a:pt x="48" y="162"/>
                        </a:cubicBezTo>
                        <a:cubicBezTo>
                          <a:pt x="36" y="145"/>
                          <a:pt x="20" y="134"/>
                          <a:pt x="15" y="125"/>
                        </a:cubicBezTo>
                        <a:cubicBezTo>
                          <a:pt x="9" y="122"/>
                          <a:pt x="5" y="120"/>
                          <a:pt x="0" y="117"/>
                        </a:cubicBezTo>
                        <a:cubicBezTo>
                          <a:pt x="3" y="111"/>
                          <a:pt x="27" y="108"/>
                          <a:pt x="38" y="106"/>
                        </a:cubicBezTo>
                        <a:cubicBezTo>
                          <a:pt x="48" y="98"/>
                          <a:pt x="45" y="97"/>
                          <a:pt x="62" y="95"/>
                        </a:cubicBezTo>
                        <a:cubicBezTo>
                          <a:pt x="65" y="91"/>
                          <a:pt x="69" y="87"/>
                          <a:pt x="72" y="82"/>
                        </a:cubicBezTo>
                        <a:cubicBezTo>
                          <a:pt x="72" y="75"/>
                          <a:pt x="71" y="67"/>
                          <a:pt x="71" y="60"/>
                        </a:cubicBezTo>
                        <a:cubicBezTo>
                          <a:pt x="76" y="49"/>
                          <a:pt x="82" y="39"/>
                          <a:pt x="88" y="29"/>
                        </a:cubicBezTo>
                        <a:cubicBezTo>
                          <a:pt x="89" y="23"/>
                          <a:pt x="90" y="17"/>
                          <a:pt x="91" y="12"/>
                        </a:cubicBezTo>
                        <a:cubicBezTo>
                          <a:pt x="102" y="12"/>
                          <a:pt x="111" y="0"/>
                          <a:pt x="124" y="9"/>
                        </a:cubicBezTo>
                        <a:cubicBezTo>
                          <a:pt x="124" y="12"/>
                          <a:pt x="125" y="15"/>
                          <a:pt x="127" y="18"/>
                        </a:cubicBezTo>
                        <a:cubicBezTo>
                          <a:pt x="124" y="25"/>
                          <a:pt x="121" y="31"/>
                          <a:pt x="118" y="38"/>
                        </a:cubicBezTo>
                        <a:cubicBezTo>
                          <a:pt x="107" y="52"/>
                          <a:pt x="106" y="57"/>
                          <a:pt x="109" y="80"/>
                        </a:cubicBezTo>
                        <a:cubicBezTo>
                          <a:pt x="116" y="80"/>
                          <a:pt x="123" y="81"/>
                          <a:pt x="130" y="82"/>
                        </a:cubicBezTo>
                        <a:cubicBezTo>
                          <a:pt x="134" y="87"/>
                          <a:pt x="141" y="97"/>
                          <a:pt x="155" y="101"/>
                        </a:cubicBezTo>
                        <a:cubicBezTo>
                          <a:pt x="154" y="105"/>
                          <a:pt x="150" y="112"/>
                          <a:pt x="144" y="116"/>
                        </a:cubicBezTo>
                        <a:cubicBezTo>
                          <a:pt x="141" y="123"/>
                          <a:pt x="134" y="128"/>
                          <a:pt x="128" y="133"/>
                        </a:cubicBezTo>
                        <a:cubicBezTo>
                          <a:pt x="103" y="133"/>
                          <a:pt x="117" y="138"/>
                          <a:pt x="111" y="157"/>
                        </a:cubicBezTo>
                        <a:cubicBezTo>
                          <a:pt x="101" y="171"/>
                          <a:pt x="100" y="169"/>
                          <a:pt x="100" y="191"/>
                        </a:cubicBezTo>
                        <a:cubicBezTo>
                          <a:pt x="102" y="194"/>
                          <a:pt x="105" y="196"/>
                          <a:pt x="108" y="199"/>
                        </a:cubicBezTo>
                        <a:cubicBezTo>
                          <a:pt x="113" y="200"/>
                          <a:pt x="128" y="203"/>
                          <a:pt x="125" y="219"/>
                        </a:cubicBezTo>
                        <a:cubicBezTo>
                          <a:pt x="124" y="222"/>
                          <a:pt x="122" y="224"/>
                          <a:pt x="121" y="227"/>
                        </a:cubicBezTo>
                        <a:cubicBezTo>
                          <a:pt x="114" y="229"/>
                          <a:pt x="108" y="230"/>
                          <a:pt x="103" y="233"/>
                        </a:cubicBezTo>
                        <a:cubicBezTo>
                          <a:pt x="79" y="253"/>
                          <a:pt x="89" y="251"/>
                          <a:pt x="59" y="229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1200" kern="0" noProof="1">
                      <a:latin typeface="Helvetica"/>
                    </a:endParaRPr>
                  </a:p>
                </p:txBody>
              </p:sp>
              <p:sp>
                <p:nvSpPr>
                  <p:cNvPr id="166" name="Freeform 71"/>
                  <p:cNvSpPr>
                    <a:spLocks/>
                  </p:cNvSpPr>
                  <p:nvPr/>
                </p:nvSpPr>
                <p:spPr bwMode="auto">
                  <a:xfrm rot="252837">
                    <a:off x="1996250" y="2878371"/>
                    <a:ext cx="1983264" cy="1696180"/>
                  </a:xfrm>
                  <a:custGeom>
                    <a:avLst/>
                    <a:gdLst/>
                    <a:ahLst/>
                    <a:cxnLst>
                      <a:cxn ang="0">
                        <a:pos x="303" y="960"/>
                      </a:cxn>
                      <a:cxn ang="0">
                        <a:pos x="284" y="918"/>
                      </a:cxn>
                      <a:cxn ang="0">
                        <a:pos x="196" y="965"/>
                      </a:cxn>
                      <a:cxn ang="0">
                        <a:pos x="107" y="886"/>
                      </a:cxn>
                      <a:cxn ang="0">
                        <a:pos x="121" y="820"/>
                      </a:cxn>
                      <a:cxn ang="0">
                        <a:pos x="28" y="800"/>
                      </a:cxn>
                      <a:cxn ang="0">
                        <a:pos x="0" y="716"/>
                      </a:cxn>
                      <a:cxn ang="0">
                        <a:pos x="193" y="723"/>
                      </a:cxn>
                      <a:cxn ang="0">
                        <a:pos x="275" y="766"/>
                      </a:cxn>
                      <a:cxn ang="0">
                        <a:pos x="419" y="756"/>
                      </a:cxn>
                      <a:cxn ang="0">
                        <a:pos x="567" y="726"/>
                      </a:cxn>
                      <a:cxn ang="0">
                        <a:pos x="683" y="638"/>
                      </a:cxn>
                      <a:cxn ang="0">
                        <a:pos x="680" y="549"/>
                      </a:cxn>
                      <a:cxn ang="0">
                        <a:pos x="785" y="522"/>
                      </a:cxn>
                      <a:cxn ang="0">
                        <a:pos x="861" y="475"/>
                      </a:cxn>
                      <a:cxn ang="0">
                        <a:pos x="1005" y="419"/>
                      </a:cxn>
                      <a:cxn ang="0">
                        <a:pos x="947" y="330"/>
                      </a:cxn>
                      <a:cxn ang="0">
                        <a:pos x="900" y="361"/>
                      </a:cxn>
                      <a:cxn ang="0">
                        <a:pos x="808" y="344"/>
                      </a:cxn>
                      <a:cxn ang="0">
                        <a:pos x="843" y="238"/>
                      </a:cxn>
                      <a:cxn ang="0">
                        <a:pos x="958" y="135"/>
                      </a:cxn>
                      <a:cxn ang="0">
                        <a:pos x="963" y="46"/>
                      </a:cxn>
                      <a:cxn ang="0">
                        <a:pos x="1012" y="8"/>
                      </a:cxn>
                      <a:cxn ang="0">
                        <a:pos x="1033" y="64"/>
                      </a:cxn>
                      <a:cxn ang="0">
                        <a:pos x="1081" y="99"/>
                      </a:cxn>
                      <a:cxn ang="0">
                        <a:pos x="1192" y="81"/>
                      </a:cxn>
                      <a:cxn ang="0">
                        <a:pos x="1202" y="205"/>
                      </a:cxn>
                      <a:cxn ang="0">
                        <a:pos x="1189" y="266"/>
                      </a:cxn>
                      <a:cxn ang="0">
                        <a:pos x="1124" y="339"/>
                      </a:cxn>
                      <a:cxn ang="0">
                        <a:pos x="1167" y="387"/>
                      </a:cxn>
                      <a:cxn ang="0">
                        <a:pos x="1170" y="420"/>
                      </a:cxn>
                      <a:cxn ang="0">
                        <a:pos x="1104" y="431"/>
                      </a:cxn>
                      <a:cxn ang="0">
                        <a:pos x="1131" y="508"/>
                      </a:cxn>
                      <a:cxn ang="0">
                        <a:pos x="1170" y="537"/>
                      </a:cxn>
                      <a:cxn ang="0">
                        <a:pos x="1225" y="595"/>
                      </a:cxn>
                      <a:cxn ang="0">
                        <a:pos x="1157" y="651"/>
                      </a:cxn>
                      <a:cxn ang="0">
                        <a:pos x="1087" y="711"/>
                      </a:cxn>
                      <a:cxn ang="0">
                        <a:pos x="1049" y="730"/>
                      </a:cxn>
                      <a:cxn ang="0">
                        <a:pos x="972" y="684"/>
                      </a:cxn>
                      <a:cxn ang="0">
                        <a:pos x="887" y="735"/>
                      </a:cxn>
                      <a:cxn ang="0">
                        <a:pos x="838" y="747"/>
                      </a:cxn>
                      <a:cxn ang="0">
                        <a:pos x="786" y="767"/>
                      </a:cxn>
                      <a:cxn ang="0">
                        <a:pos x="793" y="825"/>
                      </a:cxn>
                      <a:cxn ang="0">
                        <a:pos x="705" y="866"/>
                      </a:cxn>
                      <a:cxn ang="0">
                        <a:pos x="633" y="917"/>
                      </a:cxn>
                      <a:cxn ang="0">
                        <a:pos x="554" y="1003"/>
                      </a:cxn>
                      <a:cxn ang="0">
                        <a:pos x="470" y="1014"/>
                      </a:cxn>
                      <a:cxn ang="0">
                        <a:pos x="459" y="940"/>
                      </a:cxn>
                      <a:cxn ang="0">
                        <a:pos x="403" y="964"/>
                      </a:cxn>
                      <a:cxn ang="0">
                        <a:pos x="362" y="1026"/>
                      </a:cxn>
                    </a:cxnLst>
                    <a:rect l="0" t="0" r="r" b="b"/>
                    <a:pathLst>
                      <a:path w="1225" h="1047">
                        <a:moveTo>
                          <a:pt x="313" y="1047"/>
                        </a:moveTo>
                        <a:cubicBezTo>
                          <a:pt x="306" y="1040"/>
                          <a:pt x="299" y="1033"/>
                          <a:pt x="291" y="1027"/>
                        </a:cubicBezTo>
                        <a:cubicBezTo>
                          <a:pt x="287" y="1019"/>
                          <a:pt x="284" y="1011"/>
                          <a:pt x="280" y="1004"/>
                        </a:cubicBezTo>
                        <a:cubicBezTo>
                          <a:pt x="280" y="981"/>
                          <a:pt x="283" y="971"/>
                          <a:pt x="303" y="960"/>
                        </a:cubicBezTo>
                        <a:cubicBezTo>
                          <a:pt x="306" y="957"/>
                          <a:pt x="309" y="954"/>
                          <a:pt x="313" y="951"/>
                        </a:cubicBezTo>
                        <a:cubicBezTo>
                          <a:pt x="315" y="947"/>
                          <a:pt x="318" y="942"/>
                          <a:pt x="321" y="938"/>
                        </a:cubicBezTo>
                        <a:cubicBezTo>
                          <a:pt x="320" y="935"/>
                          <a:pt x="320" y="932"/>
                          <a:pt x="320" y="929"/>
                        </a:cubicBezTo>
                        <a:cubicBezTo>
                          <a:pt x="309" y="909"/>
                          <a:pt x="301" y="912"/>
                          <a:pt x="284" y="918"/>
                        </a:cubicBezTo>
                        <a:cubicBezTo>
                          <a:pt x="279" y="922"/>
                          <a:pt x="275" y="925"/>
                          <a:pt x="271" y="929"/>
                        </a:cubicBezTo>
                        <a:cubicBezTo>
                          <a:pt x="264" y="932"/>
                          <a:pt x="258" y="935"/>
                          <a:pt x="251" y="938"/>
                        </a:cubicBezTo>
                        <a:cubicBezTo>
                          <a:pt x="247" y="932"/>
                          <a:pt x="243" y="932"/>
                          <a:pt x="240" y="930"/>
                        </a:cubicBezTo>
                        <a:cubicBezTo>
                          <a:pt x="198" y="930"/>
                          <a:pt x="199" y="927"/>
                          <a:pt x="196" y="965"/>
                        </a:cubicBezTo>
                        <a:cubicBezTo>
                          <a:pt x="188" y="973"/>
                          <a:pt x="175" y="961"/>
                          <a:pt x="172" y="961"/>
                        </a:cubicBezTo>
                        <a:cubicBezTo>
                          <a:pt x="165" y="951"/>
                          <a:pt x="157" y="942"/>
                          <a:pt x="152" y="938"/>
                        </a:cubicBezTo>
                        <a:cubicBezTo>
                          <a:pt x="146" y="922"/>
                          <a:pt x="140" y="911"/>
                          <a:pt x="128" y="908"/>
                        </a:cubicBezTo>
                        <a:cubicBezTo>
                          <a:pt x="121" y="901"/>
                          <a:pt x="114" y="894"/>
                          <a:pt x="107" y="886"/>
                        </a:cubicBezTo>
                        <a:cubicBezTo>
                          <a:pt x="103" y="885"/>
                          <a:pt x="99" y="884"/>
                          <a:pt x="95" y="884"/>
                        </a:cubicBezTo>
                        <a:cubicBezTo>
                          <a:pt x="95" y="868"/>
                          <a:pt x="111" y="866"/>
                          <a:pt x="119" y="855"/>
                        </a:cubicBezTo>
                        <a:cubicBezTo>
                          <a:pt x="122" y="849"/>
                          <a:pt x="124" y="843"/>
                          <a:pt x="127" y="838"/>
                        </a:cubicBezTo>
                        <a:cubicBezTo>
                          <a:pt x="127" y="828"/>
                          <a:pt x="126" y="823"/>
                          <a:pt x="121" y="820"/>
                        </a:cubicBezTo>
                        <a:cubicBezTo>
                          <a:pt x="97" y="820"/>
                          <a:pt x="72" y="823"/>
                          <a:pt x="52" y="831"/>
                        </a:cubicBezTo>
                        <a:cubicBezTo>
                          <a:pt x="44" y="837"/>
                          <a:pt x="42" y="836"/>
                          <a:pt x="36" y="836"/>
                        </a:cubicBezTo>
                        <a:cubicBezTo>
                          <a:pt x="36" y="828"/>
                          <a:pt x="36" y="820"/>
                          <a:pt x="37" y="812"/>
                        </a:cubicBezTo>
                        <a:cubicBezTo>
                          <a:pt x="34" y="808"/>
                          <a:pt x="31" y="804"/>
                          <a:pt x="28" y="800"/>
                        </a:cubicBezTo>
                        <a:cubicBezTo>
                          <a:pt x="21" y="795"/>
                          <a:pt x="15" y="789"/>
                          <a:pt x="8" y="783"/>
                        </a:cubicBezTo>
                        <a:cubicBezTo>
                          <a:pt x="8" y="772"/>
                          <a:pt x="12" y="770"/>
                          <a:pt x="15" y="760"/>
                        </a:cubicBezTo>
                        <a:cubicBezTo>
                          <a:pt x="15" y="748"/>
                          <a:pt x="15" y="739"/>
                          <a:pt x="12" y="731"/>
                        </a:cubicBezTo>
                        <a:cubicBezTo>
                          <a:pt x="8" y="726"/>
                          <a:pt x="4" y="720"/>
                          <a:pt x="0" y="716"/>
                        </a:cubicBezTo>
                        <a:cubicBezTo>
                          <a:pt x="0" y="709"/>
                          <a:pt x="0" y="703"/>
                          <a:pt x="0" y="697"/>
                        </a:cubicBezTo>
                        <a:cubicBezTo>
                          <a:pt x="19" y="701"/>
                          <a:pt x="38" y="706"/>
                          <a:pt x="56" y="711"/>
                        </a:cubicBezTo>
                        <a:cubicBezTo>
                          <a:pt x="89" y="711"/>
                          <a:pt x="121" y="711"/>
                          <a:pt x="154" y="711"/>
                        </a:cubicBezTo>
                        <a:cubicBezTo>
                          <a:pt x="162" y="714"/>
                          <a:pt x="181" y="717"/>
                          <a:pt x="193" y="723"/>
                        </a:cubicBezTo>
                        <a:cubicBezTo>
                          <a:pt x="203" y="731"/>
                          <a:pt x="214" y="739"/>
                          <a:pt x="224" y="748"/>
                        </a:cubicBezTo>
                        <a:cubicBezTo>
                          <a:pt x="227" y="749"/>
                          <a:pt x="230" y="750"/>
                          <a:pt x="233" y="752"/>
                        </a:cubicBezTo>
                        <a:cubicBezTo>
                          <a:pt x="242" y="753"/>
                          <a:pt x="252" y="755"/>
                          <a:pt x="262" y="757"/>
                        </a:cubicBezTo>
                        <a:cubicBezTo>
                          <a:pt x="266" y="760"/>
                          <a:pt x="270" y="763"/>
                          <a:pt x="275" y="766"/>
                        </a:cubicBezTo>
                        <a:cubicBezTo>
                          <a:pt x="287" y="769"/>
                          <a:pt x="300" y="773"/>
                          <a:pt x="312" y="777"/>
                        </a:cubicBezTo>
                        <a:cubicBezTo>
                          <a:pt x="322" y="782"/>
                          <a:pt x="332" y="806"/>
                          <a:pt x="352" y="791"/>
                        </a:cubicBezTo>
                        <a:cubicBezTo>
                          <a:pt x="359" y="781"/>
                          <a:pt x="370" y="777"/>
                          <a:pt x="382" y="773"/>
                        </a:cubicBezTo>
                        <a:cubicBezTo>
                          <a:pt x="395" y="762"/>
                          <a:pt x="399" y="760"/>
                          <a:pt x="419" y="756"/>
                        </a:cubicBezTo>
                        <a:cubicBezTo>
                          <a:pt x="419" y="750"/>
                          <a:pt x="432" y="750"/>
                          <a:pt x="436" y="747"/>
                        </a:cubicBezTo>
                        <a:cubicBezTo>
                          <a:pt x="448" y="745"/>
                          <a:pt x="458" y="733"/>
                          <a:pt x="469" y="732"/>
                        </a:cubicBezTo>
                        <a:cubicBezTo>
                          <a:pt x="479" y="725"/>
                          <a:pt x="487" y="725"/>
                          <a:pt x="502" y="726"/>
                        </a:cubicBezTo>
                        <a:cubicBezTo>
                          <a:pt x="514" y="729"/>
                          <a:pt x="555" y="739"/>
                          <a:pt x="567" y="726"/>
                        </a:cubicBezTo>
                        <a:cubicBezTo>
                          <a:pt x="594" y="724"/>
                          <a:pt x="613" y="699"/>
                          <a:pt x="630" y="678"/>
                        </a:cubicBezTo>
                        <a:cubicBezTo>
                          <a:pt x="636" y="673"/>
                          <a:pt x="643" y="668"/>
                          <a:pt x="649" y="663"/>
                        </a:cubicBezTo>
                        <a:cubicBezTo>
                          <a:pt x="654" y="658"/>
                          <a:pt x="660" y="653"/>
                          <a:pt x="666" y="649"/>
                        </a:cubicBezTo>
                        <a:cubicBezTo>
                          <a:pt x="670" y="647"/>
                          <a:pt x="678" y="643"/>
                          <a:pt x="683" y="638"/>
                        </a:cubicBezTo>
                        <a:cubicBezTo>
                          <a:pt x="683" y="633"/>
                          <a:pt x="683" y="628"/>
                          <a:pt x="683" y="623"/>
                        </a:cubicBezTo>
                        <a:cubicBezTo>
                          <a:pt x="676" y="617"/>
                          <a:pt x="670" y="611"/>
                          <a:pt x="663" y="605"/>
                        </a:cubicBezTo>
                        <a:cubicBezTo>
                          <a:pt x="662" y="601"/>
                          <a:pt x="661" y="597"/>
                          <a:pt x="660" y="593"/>
                        </a:cubicBezTo>
                        <a:cubicBezTo>
                          <a:pt x="662" y="571"/>
                          <a:pt x="661" y="557"/>
                          <a:pt x="680" y="549"/>
                        </a:cubicBezTo>
                        <a:cubicBezTo>
                          <a:pt x="680" y="542"/>
                          <a:pt x="693" y="553"/>
                          <a:pt x="707" y="564"/>
                        </a:cubicBezTo>
                        <a:cubicBezTo>
                          <a:pt x="712" y="565"/>
                          <a:pt x="716" y="567"/>
                          <a:pt x="722" y="568"/>
                        </a:cubicBezTo>
                        <a:cubicBezTo>
                          <a:pt x="726" y="568"/>
                          <a:pt x="732" y="568"/>
                          <a:pt x="737" y="568"/>
                        </a:cubicBezTo>
                        <a:cubicBezTo>
                          <a:pt x="755" y="563"/>
                          <a:pt x="771" y="538"/>
                          <a:pt x="785" y="522"/>
                        </a:cubicBezTo>
                        <a:cubicBezTo>
                          <a:pt x="794" y="513"/>
                          <a:pt x="802" y="518"/>
                          <a:pt x="817" y="518"/>
                        </a:cubicBezTo>
                        <a:cubicBezTo>
                          <a:pt x="822" y="512"/>
                          <a:pt x="829" y="511"/>
                          <a:pt x="837" y="508"/>
                        </a:cubicBezTo>
                        <a:cubicBezTo>
                          <a:pt x="842" y="503"/>
                          <a:pt x="847" y="498"/>
                          <a:pt x="852" y="493"/>
                        </a:cubicBezTo>
                        <a:cubicBezTo>
                          <a:pt x="857" y="493"/>
                          <a:pt x="861" y="476"/>
                          <a:pt x="861" y="475"/>
                        </a:cubicBezTo>
                        <a:cubicBezTo>
                          <a:pt x="871" y="447"/>
                          <a:pt x="878" y="457"/>
                          <a:pt x="903" y="446"/>
                        </a:cubicBezTo>
                        <a:cubicBezTo>
                          <a:pt x="911" y="436"/>
                          <a:pt x="920" y="431"/>
                          <a:pt x="932" y="425"/>
                        </a:cubicBezTo>
                        <a:cubicBezTo>
                          <a:pt x="941" y="416"/>
                          <a:pt x="977" y="422"/>
                          <a:pt x="997" y="423"/>
                        </a:cubicBezTo>
                        <a:cubicBezTo>
                          <a:pt x="999" y="422"/>
                          <a:pt x="1002" y="420"/>
                          <a:pt x="1005" y="419"/>
                        </a:cubicBezTo>
                        <a:cubicBezTo>
                          <a:pt x="1018" y="406"/>
                          <a:pt x="1011" y="389"/>
                          <a:pt x="1005" y="380"/>
                        </a:cubicBezTo>
                        <a:cubicBezTo>
                          <a:pt x="1000" y="376"/>
                          <a:pt x="995" y="371"/>
                          <a:pt x="990" y="367"/>
                        </a:cubicBezTo>
                        <a:cubicBezTo>
                          <a:pt x="982" y="361"/>
                          <a:pt x="973" y="356"/>
                          <a:pt x="964" y="351"/>
                        </a:cubicBezTo>
                        <a:cubicBezTo>
                          <a:pt x="962" y="341"/>
                          <a:pt x="949" y="331"/>
                          <a:pt x="947" y="330"/>
                        </a:cubicBezTo>
                        <a:cubicBezTo>
                          <a:pt x="941" y="330"/>
                          <a:pt x="935" y="330"/>
                          <a:pt x="929" y="330"/>
                        </a:cubicBezTo>
                        <a:cubicBezTo>
                          <a:pt x="926" y="333"/>
                          <a:pt x="923" y="337"/>
                          <a:pt x="921" y="340"/>
                        </a:cubicBezTo>
                        <a:cubicBezTo>
                          <a:pt x="915" y="340"/>
                          <a:pt x="909" y="340"/>
                          <a:pt x="904" y="340"/>
                        </a:cubicBezTo>
                        <a:cubicBezTo>
                          <a:pt x="903" y="347"/>
                          <a:pt x="901" y="354"/>
                          <a:pt x="900" y="361"/>
                        </a:cubicBezTo>
                        <a:cubicBezTo>
                          <a:pt x="887" y="366"/>
                          <a:pt x="872" y="354"/>
                          <a:pt x="867" y="352"/>
                        </a:cubicBezTo>
                        <a:cubicBezTo>
                          <a:pt x="861" y="352"/>
                          <a:pt x="856" y="352"/>
                          <a:pt x="851" y="352"/>
                        </a:cubicBezTo>
                        <a:cubicBezTo>
                          <a:pt x="840" y="356"/>
                          <a:pt x="835" y="361"/>
                          <a:pt x="828" y="366"/>
                        </a:cubicBezTo>
                        <a:cubicBezTo>
                          <a:pt x="811" y="366"/>
                          <a:pt x="808" y="353"/>
                          <a:pt x="808" y="344"/>
                        </a:cubicBezTo>
                        <a:cubicBezTo>
                          <a:pt x="813" y="339"/>
                          <a:pt x="819" y="334"/>
                          <a:pt x="825" y="328"/>
                        </a:cubicBezTo>
                        <a:cubicBezTo>
                          <a:pt x="825" y="314"/>
                          <a:pt x="824" y="307"/>
                          <a:pt x="825" y="298"/>
                        </a:cubicBezTo>
                        <a:cubicBezTo>
                          <a:pt x="828" y="290"/>
                          <a:pt x="832" y="283"/>
                          <a:pt x="835" y="276"/>
                        </a:cubicBezTo>
                        <a:cubicBezTo>
                          <a:pt x="835" y="258"/>
                          <a:pt x="834" y="249"/>
                          <a:pt x="843" y="238"/>
                        </a:cubicBezTo>
                        <a:cubicBezTo>
                          <a:pt x="847" y="238"/>
                          <a:pt x="850" y="238"/>
                          <a:pt x="854" y="238"/>
                        </a:cubicBezTo>
                        <a:cubicBezTo>
                          <a:pt x="870" y="240"/>
                          <a:pt x="897" y="246"/>
                          <a:pt x="914" y="233"/>
                        </a:cubicBezTo>
                        <a:cubicBezTo>
                          <a:pt x="924" y="222"/>
                          <a:pt x="937" y="214"/>
                          <a:pt x="946" y="202"/>
                        </a:cubicBezTo>
                        <a:cubicBezTo>
                          <a:pt x="946" y="185"/>
                          <a:pt x="944" y="142"/>
                          <a:pt x="958" y="135"/>
                        </a:cubicBezTo>
                        <a:cubicBezTo>
                          <a:pt x="971" y="118"/>
                          <a:pt x="965" y="100"/>
                          <a:pt x="978" y="87"/>
                        </a:cubicBezTo>
                        <a:cubicBezTo>
                          <a:pt x="977" y="80"/>
                          <a:pt x="977" y="72"/>
                          <a:pt x="977" y="64"/>
                        </a:cubicBezTo>
                        <a:cubicBezTo>
                          <a:pt x="976" y="63"/>
                          <a:pt x="976" y="61"/>
                          <a:pt x="975" y="59"/>
                        </a:cubicBezTo>
                        <a:cubicBezTo>
                          <a:pt x="971" y="54"/>
                          <a:pt x="967" y="50"/>
                          <a:pt x="963" y="46"/>
                        </a:cubicBezTo>
                        <a:cubicBezTo>
                          <a:pt x="959" y="43"/>
                          <a:pt x="955" y="41"/>
                          <a:pt x="951" y="40"/>
                        </a:cubicBezTo>
                        <a:cubicBezTo>
                          <a:pt x="951" y="23"/>
                          <a:pt x="960" y="17"/>
                          <a:pt x="974" y="10"/>
                        </a:cubicBezTo>
                        <a:cubicBezTo>
                          <a:pt x="986" y="10"/>
                          <a:pt x="993" y="0"/>
                          <a:pt x="1006" y="0"/>
                        </a:cubicBezTo>
                        <a:cubicBezTo>
                          <a:pt x="1006" y="3"/>
                          <a:pt x="1009" y="5"/>
                          <a:pt x="1012" y="8"/>
                        </a:cubicBezTo>
                        <a:cubicBezTo>
                          <a:pt x="1012" y="13"/>
                          <a:pt x="1011" y="18"/>
                          <a:pt x="1010" y="23"/>
                        </a:cubicBezTo>
                        <a:cubicBezTo>
                          <a:pt x="1003" y="31"/>
                          <a:pt x="999" y="31"/>
                          <a:pt x="999" y="43"/>
                        </a:cubicBezTo>
                        <a:cubicBezTo>
                          <a:pt x="1003" y="46"/>
                          <a:pt x="1007" y="50"/>
                          <a:pt x="1012" y="53"/>
                        </a:cubicBezTo>
                        <a:cubicBezTo>
                          <a:pt x="1017" y="60"/>
                          <a:pt x="1019" y="62"/>
                          <a:pt x="1033" y="64"/>
                        </a:cubicBezTo>
                        <a:cubicBezTo>
                          <a:pt x="1035" y="57"/>
                          <a:pt x="1036" y="51"/>
                          <a:pt x="1037" y="44"/>
                        </a:cubicBezTo>
                        <a:cubicBezTo>
                          <a:pt x="1043" y="44"/>
                          <a:pt x="1050" y="43"/>
                          <a:pt x="1062" y="50"/>
                        </a:cubicBezTo>
                        <a:cubicBezTo>
                          <a:pt x="1063" y="53"/>
                          <a:pt x="1065" y="55"/>
                          <a:pt x="1066" y="57"/>
                        </a:cubicBezTo>
                        <a:cubicBezTo>
                          <a:pt x="1068" y="70"/>
                          <a:pt x="1071" y="86"/>
                          <a:pt x="1081" y="99"/>
                        </a:cubicBezTo>
                        <a:cubicBezTo>
                          <a:pt x="1082" y="100"/>
                          <a:pt x="1085" y="101"/>
                          <a:pt x="1087" y="103"/>
                        </a:cubicBezTo>
                        <a:cubicBezTo>
                          <a:pt x="1092" y="102"/>
                          <a:pt x="1098" y="102"/>
                          <a:pt x="1104" y="101"/>
                        </a:cubicBezTo>
                        <a:cubicBezTo>
                          <a:pt x="1119" y="93"/>
                          <a:pt x="1137" y="99"/>
                          <a:pt x="1152" y="84"/>
                        </a:cubicBezTo>
                        <a:cubicBezTo>
                          <a:pt x="1161" y="62"/>
                          <a:pt x="1177" y="58"/>
                          <a:pt x="1192" y="81"/>
                        </a:cubicBezTo>
                        <a:cubicBezTo>
                          <a:pt x="1196" y="91"/>
                          <a:pt x="1200" y="101"/>
                          <a:pt x="1204" y="111"/>
                        </a:cubicBezTo>
                        <a:cubicBezTo>
                          <a:pt x="1204" y="121"/>
                          <a:pt x="1195" y="154"/>
                          <a:pt x="1189" y="165"/>
                        </a:cubicBezTo>
                        <a:cubicBezTo>
                          <a:pt x="1189" y="169"/>
                          <a:pt x="1189" y="174"/>
                          <a:pt x="1189" y="179"/>
                        </a:cubicBezTo>
                        <a:cubicBezTo>
                          <a:pt x="1193" y="187"/>
                          <a:pt x="1197" y="196"/>
                          <a:pt x="1202" y="205"/>
                        </a:cubicBezTo>
                        <a:cubicBezTo>
                          <a:pt x="1202" y="215"/>
                          <a:pt x="1184" y="237"/>
                          <a:pt x="1205" y="251"/>
                        </a:cubicBezTo>
                        <a:cubicBezTo>
                          <a:pt x="1207" y="258"/>
                          <a:pt x="1206" y="272"/>
                          <a:pt x="1205" y="285"/>
                        </a:cubicBezTo>
                        <a:cubicBezTo>
                          <a:pt x="1201" y="286"/>
                          <a:pt x="1197" y="287"/>
                          <a:pt x="1193" y="287"/>
                        </a:cubicBezTo>
                        <a:cubicBezTo>
                          <a:pt x="1185" y="279"/>
                          <a:pt x="1189" y="271"/>
                          <a:pt x="1189" y="266"/>
                        </a:cubicBezTo>
                        <a:cubicBezTo>
                          <a:pt x="1187" y="260"/>
                          <a:pt x="1187" y="260"/>
                          <a:pt x="1182" y="256"/>
                        </a:cubicBezTo>
                        <a:cubicBezTo>
                          <a:pt x="1158" y="257"/>
                          <a:pt x="1175" y="265"/>
                          <a:pt x="1166" y="280"/>
                        </a:cubicBezTo>
                        <a:cubicBezTo>
                          <a:pt x="1154" y="291"/>
                          <a:pt x="1149" y="298"/>
                          <a:pt x="1145" y="315"/>
                        </a:cubicBezTo>
                        <a:cubicBezTo>
                          <a:pt x="1142" y="323"/>
                          <a:pt x="1131" y="334"/>
                          <a:pt x="1124" y="339"/>
                        </a:cubicBezTo>
                        <a:cubicBezTo>
                          <a:pt x="1123" y="346"/>
                          <a:pt x="1122" y="353"/>
                          <a:pt x="1122" y="360"/>
                        </a:cubicBezTo>
                        <a:cubicBezTo>
                          <a:pt x="1126" y="364"/>
                          <a:pt x="1128" y="367"/>
                          <a:pt x="1134" y="377"/>
                        </a:cubicBezTo>
                        <a:cubicBezTo>
                          <a:pt x="1139" y="380"/>
                          <a:pt x="1146" y="384"/>
                          <a:pt x="1152" y="389"/>
                        </a:cubicBezTo>
                        <a:cubicBezTo>
                          <a:pt x="1157" y="388"/>
                          <a:pt x="1162" y="387"/>
                          <a:pt x="1167" y="387"/>
                        </a:cubicBezTo>
                        <a:cubicBezTo>
                          <a:pt x="1169" y="383"/>
                          <a:pt x="1172" y="378"/>
                          <a:pt x="1175" y="374"/>
                        </a:cubicBezTo>
                        <a:cubicBezTo>
                          <a:pt x="1176" y="376"/>
                          <a:pt x="1181" y="383"/>
                          <a:pt x="1181" y="393"/>
                        </a:cubicBezTo>
                        <a:cubicBezTo>
                          <a:pt x="1174" y="395"/>
                          <a:pt x="1167" y="397"/>
                          <a:pt x="1161" y="400"/>
                        </a:cubicBezTo>
                        <a:cubicBezTo>
                          <a:pt x="1161" y="405"/>
                          <a:pt x="1159" y="415"/>
                          <a:pt x="1170" y="420"/>
                        </a:cubicBezTo>
                        <a:cubicBezTo>
                          <a:pt x="1163" y="430"/>
                          <a:pt x="1154" y="442"/>
                          <a:pt x="1145" y="447"/>
                        </a:cubicBezTo>
                        <a:cubicBezTo>
                          <a:pt x="1142" y="447"/>
                          <a:pt x="1139" y="446"/>
                          <a:pt x="1137" y="446"/>
                        </a:cubicBezTo>
                        <a:cubicBezTo>
                          <a:pt x="1129" y="440"/>
                          <a:pt x="1122" y="436"/>
                          <a:pt x="1114" y="431"/>
                        </a:cubicBezTo>
                        <a:cubicBezTo>
                          <a:pt x="1111" y="431"/>
                          <a:pt x="1107" y="431"/>
                          <a:pt x="1104" y="431"/>
                        </a:cubicBezTo>
                        <a:cubicBezTo>
                          <a:pt x="1102" y="434"/>
                          <a:pt x="1098" y="439"/>
                          <a:pt x="1098" y="443"/>
                        </a:cubicBezTo>
                        <a:cubicBezTo>
                          <a:pt x="1098" y="448"/>
                          <a:pt x="1098" y="453"/>
                          <a:pt x="1098" y="458"/>
                        </a:cubicBezTo>
                        <a:cubicBezTo>
                          <a:pt x="1103" y="466"/>
                          <a:pt x="1121" y="470"/>
                          <a:pt x="1131" y="488"/>
                        </a:cubicBezTo>
                        <a:cubicBezTo>
                          <a:pt x="1131" y="494"/>
                          <a:pt x="1131" y="501"/>
                          <a:pt x="1131" y="508"/>
                        </a:cubicBezTo>
                        <a:cubicBezTo>
                          <a:pt x="1137" y="516"/>
                          <a:pt x="1143" y="532"/>
                          <a:pt x="1148" y="546"/>
                        </a:cubicBezTo>
                        <a:cubicBezTo>
                          <a:pt x="1149" y="548"/>
                          <a:pt x="1151" y="550"/>
                          <a:pt x="1153" y="552"/>
                        </a:cubicBezTo>
                        <a:cubicBezTo>
                          <a:pt x="1155" y="552"/>
                          <a:pt x="1158" y="552"/>
                          <a:pt x="1161" y="552"/>
                        </a:cubicBezTo>
                        <a:cubicBezTo>
                          <a:pt x="1164" y="547"/>
                          <a:pt x="1167" y="542"/>
                          <a:pt x="1170" y="537"/>
                        </a:cubicBezTo>
                        <a:cubicBezTo>
                          <a:pt x="1174" y="533"/>
                          <a:pt x="1179" y="529"/>
                          <a:pt x="1184" y="526"/>
                        </a:cubicBezTo>
                        <a:cubicBezTo>
                          <a:pt x="1188" y="533"/>
                          <a:pt x="1195" y="542"/>
                          <a:pt x="1202" y="557"/>
                        </a:cubicBezTo>
                        <a:cubicBezTo>
                          <a:pt x="1204" y="569"/>
                          <a:pt x="1204" y="581"/>
                          <a:pt x="1223" y="590"/>
                        </a:cubicBezTo>
                        <a:cubicBezTo>
                          <a:pt x="1223" y="592"/>
                          <a:pt x="1224" y="594"/>
                          <a:pt x="1225" y="595"/>
                        </a:cubicBezTo>
                        <a:cubicBezTo>
                          <a:pt x="1222" y="601"/>
                          <a:pt x="1223" y="616"/>
                          <a:pt x="1223" y="627"/>
                        </a:cubicBezTo>
                        <a:cubicBezTo>
                          <a:pt x="1221" y="629"/>
                          <a:pt x="1218" y="631"/>
                          <a:pt x="1217" y="634"/>
                        </a:cubicBezTo>
                        <a:cubicBezTo>
                          <a:pt x="1206" y="634"/>
                          <a:pt x="1204" y="629"/>
                          <a:pt x="1200" y="627"/>
                        </a:cubicBezTo>
                        <a:cubicBezTo>
                          <a:pt x="1171" y="627"/>
                          <a:pt x="1167" y="631"/>
                          <a:pt x="1157" y="651"/>
                        </a:cubicBezTo>
                        <a:cubicBezTo>
                          <a:pt x="1155" y="653"/>
                          <a:pt x="1154" y="654"/>
                          <a:pt x="1152" y="655"/>
                        </a:cubicBezTo>
                        <a:cubicBezTo>
                          <a:pt x="1152" y="661"/>
                          <a:pt x="1124" y="680"/>
                          <a:pt x="1119" y="683"/>
                        </a:cubicBezTo>
                        <a:cubicBezTo>
                          <a:pt x="1116" y="688"/>
                          <a:pt x="1100" y="700"/>
                          <a:pt x="1093" y="704"/>
                        </a:cubicBezTo>
                        <a:cubicBezTo>
                          <a:pt x="1091" y="706"/>
                          <a:pt x="1089" y="709"/>
                          <a:pt x="1087" y="711"/>
                        </a:cubicBezTo>
                        <a:cubicBezTo>
                          <a:pt x="1083" y="711"/>
                          <a:pt x="1081" y="712"/>
                          <a:pt x="1078" y="713"/>
                        </a:cubicBezTo>
                        <a:cubicBezTo>
                          <a:pt x="1074" y="709"/>
                          <a:pt x="1071" y="706"/>
                          <a:pt x="1067" y="703"/>
                        </a:cubicBezTo>
                        <a:cubicBezTo>
                          <a:pt x="1061" y="684"/>
                          <a:pt x="1056" y="684"/>
                          <a:pt x="1044" y="684"/>
                        </a:cubicBezTo>
                        <a:cubicBezTo>
                          <a:pt x="1038" y="695"/>
                          <a:pt x="1034" y="715"/>
                          <a:pt x="1049" y="730"/>
                        </a:cubicBezTo>
                        <a:cubicBezTo>
                          <a:pt x="1049" y="737"/>
                          <a:pt x="1050" y="745"/>
                          <a:pt x="1050" y="753"/>
                        </a:cubicBezTo>
                        <a:cubicBezTo>
                          <a:pt x="1031" y="754"/>
                          <a:pt x="1013" y="757"/>
                          <a:pt x="1002" y="749"/>
                        </a:cubicBezTo>
                        <a:cubicBezTo>
                          <a:pt x="1000" y="731"/>
                          <a:pt x="994" y="726"/>
                          <a:pt x="987" y="717"/>
                        </a:cubicBezTo>
                        <a:cubicBezTo>
                          <a:pt x="982" y="706"/>
                          <a:pt x="976" y="695"/>
                          <a:pt x="972" y="684"/>
                        </a:cubicBezTo>
                        <a:cubicBezTo>
                          <a:pt x="960" y="673"/>
                          <a:pt x="962" y="677"/>
                          <a:pt x="952" y="676"/>
                        </a:cubicBezTo>
                        <a:cubicBezTo>
                          <a:pt x="944" y="684"/>
                          <a:pt x="931" y="690"/>
                          <a:pt x="923" y="697"/>
                        </a:cubicBezTo>
                        <a:cubicBezTo>
                          <a:pt x="920" y="704"/>
                          <a:pt x="919" y="717"/>
                          <a:pt x="923" y="732"/>
                        </a:cubicBezTo>
                        <a:cubicBezTo>
                          <a:pt x="911" y="733"/>
                          <a:pt x="899" y="734"/>
                          <a:pt x="887" y="735"/>
                        </a:cubicBezTo>
                        <a:cubicBezTo>
                          <a:pt x="877" y="742"/>
                          <a:pt x="866" y="748"/>
                          <a:pt x="855" y="754"/>
                        </a:cubicBezTo>
                        <a:cubicBezTo>
                          <a:pt x="852" y="759"/>
                          <a:pt x="850" y="767"/>
                          <a:pt x="844" y="767"/>
                        </a:cubicBezTo>
                        <a:cubicBezTo>
                          <a:pt x="834" y="762"/>
                          <a:pt x="832" y="757"/>
                          <a:pt x="832" y="752"/>
                        </a:cubicBezTo>
                        <a:cubicBezTo>
                          <a:pt x="834" y="750"/>
                          <a:pt x="836" y="749"/>
                          <a:pt x="838" y="747"/>
                        </a:cubicBezTo>
                        <a:cubicBezTo>
                          <a:pt x="838" y="729"/>
                          <a:pt x="826" y="720"/>
                          <a:pt x="814" y="720"/>
                        </a:cubicBezTo>
                        <a:cubicBezTo>
                          <a:pt x="798" y="728"/>
                          <a:pt x="797" y="737"/>
                          <a:pt x="801" y="758"/>
                        </a:cubicBezTo>
                        <a:cubicBezTo>
                          <a:pt x="798" y="758"/>
                          <a:pt x="794" y="759"/>
                          <a:pt x="791" y="759"/>
                        </a:cubicBezTo>
                        <a:cubicBezTo>
                          <a:pt x="789" y="762"/>
                          <a:pt x="788" y="765"/>
                          <a:pt x="786" y="767"/>
                        </a:cubicBezTo>
                        <a:cubicBezTo>
                          <a:pt x="785" y="768"/>
                          <a:pt x="783" y="769"/>
                          <a:pt x="781" y="770"/>
                        </a:cubicBezTo>
                        <a:cubicBezTo>
                          <a:pt x="781" y="780"/>
                          <a:pt x="781" y="791"/>
                          <a:pt x="781" y="802"/>
                        </a:cubicBezTo>
                        <a:cubicBezTo>
                          <a:pt x="785" y="806"/>
                          <a:pt x="788" y="810"/>
                          <a:pt x="792" y="815"/>
                        </a:cubicBezTo>
                        <a:cubicBezTo>
                          <a:pt x="792" y="818"/>
                          <a:pt x="792" y="821"/>
                          <a:pt x="793" y="825"/>
                        </a:cubicBezTo>
                        <a:cubicBezTo>
                          <a:pt x="791" y="828"/>
                          <a:pt x="788" y="832"/>
                          <a:pt x="786" y="835"/>
                        </a:cubicBezTo>
                        <a:cubicBezTo>
                          <a:pt x="770" y="846"/>
                          <a:pt x="753" y="850"/>
                          <a:pt x="738" y="848"/>
                        </a:cubicBezTo>
                        <a:cubicBezTo>
                          <a:pt x="723" y="848"/>
                          <a:pt x="721" y="855"/>
                          <a:pt x="713" y="859"/>
                        </a:cubicBezTo>
                        <a:cubicBezTo>
                          <a:pt x="710" y="862"/>
                          <a:pt x="708" y="864"/>
                          <a:pt x="705" y="866"/>
                        </a:cubicBezTo>
                        <a:cubicBezTo>
                          <a:pt x="698" y="882"/>
                          <a:pt x="682" y="897"/>
                          <a:pt x="669" y="911"/>
                        </a:cubicBezTo>
                        <a:cubicBezTo>
                          <a:pt x="664" y="908"/>
                          <a:pt x="659" y="905"/>
                          <a:pt x="655" y="902"/>
                        </a:cubicBezTo>
                        <a:cubicBezTo>
                          <a:pt x="650" y="902"/>
                          <a:pt x="644" y="902"/>
                          <a:pt x="640" y="903"/>
                        </a:cubicBezTo>
                        <a:cubicBezTo>
                          <a:pt x="639" y="908"/>
                          <a:pt x="637" y="915"/>
                          <a:pt x="633" y="917"/>
                        </a:cubicBezTo>
                        <a:cubicBezTo>
                          <a:pt x="626" y="907"/>
                          <a:pt x="618" y="908"/>
                          <a:pt x="613" y="909"/>
                        </a:cubicBezTo>
                        <a:cubicBezTo>
                          <a:pt x="610" y="916"/>
                          <a:pt x="606" y="924"/>
                          <a:pt x="599" y="929"/>
                        </a:cubicBezTo>
                        <a:cubicBezTo>
                          <a:pt x="581" y="937"/>
                          <a:pt x="574" y="963"/>
                          <a:pt x="558" y="973"/>
                        </a:cubicBezTo>
                        <a:cubicBezTo>
                          <a:pt x="554" y="982"/>
                          <a:pt x="554" y="990"/>
                          <a:pt x="554" y="1003"/>
                        </a:cubicBezTo>
                        <a:cubicBezTo>
                          <a:pt x="555" y="1008"/>
                          <a:pt x="554" y="1021"/>
                          <a:pt x="551" y="1029"/>
                        </a:cubicBezTo>
                        <a:cubicBezTo>
                          <a:pt x="550" y="1030"/>
                          <a:pt x="549" y="1030"/>
                          <a:pt x="548" y="1031"/>
                        </a:cubicBezTo>
                        <a:cubicBezTo>
                          <a:pt x="524" y="1031"/>
                          <a:pt x="507" y="1027"/>
                          <a:pt x="489" y="1024"/>
                        </a:cubicBezTo>
                        <a:cubicBezTo>
                          <a:pt x="482" y="1020"/>
                          <a:pt x="476" y="1017"/>
                          <a:pt x="470" y="1014"/>
                        </a:cubicBezTo>
                        <a:cubicBezTo>
                          <a:pt x="467" y="1010"/>
                          <a:pt x="463" y="1007"/>
                          <a:pt x="460" y="1003"/>
                        </a:cubicBezTo>
                        <a:cubicBezTo>
                          <a:pt x="454" y="1001"/>
                          <a:pt x="447" y="1000"/>
                          <a:pt x="441" y="999"/>
                        </a:cubicBezTo>
                        <a:cubicBezTo>
                          <a:pt x="441" y="993"/>
                          <a:pt x="441" y="987"/>
                          <a:pt x="441" y="981"/>
                        </a:cubicBezTo>
                        <a:cubicBezTo>
                          <a:pt x="449" y="970"/>
                          <a:pt x="459" y="954"/>
                          <a:pt x="459" y="940"/>
                        </a:cubicBezTo>
                        <a:cubicBezTo>
                          <a:pt x="455" y="922"/>
                          <a:pt x="442" y="926"/>
                          <a:pt x="434" y="926"/>
                        </a:cubicBezTo>
                        <a:cubicBezTo>
                          <a:pt x="431" y="927"/>
                          <a:pt x="428" y="929"/>
                          <a:pt x="426" y="931"/>
                        </a:cubicBezTo>
                        <a:cubicBezTo>
                          <a:pt x="405" y="932"/>
                          <a:pt x="413" y="931"/>
                          <a:pt x="409" y="952"/>
                        </a:cubicBezTo>
                        <a:cubicBezTo>
                          <a:pt x="405" y="957"/>
                          <a:pt x="405" y="958"/>
                          <a:pt x="403" y="964"/>
                        </a:cubicBezTo>
                        <a:cubicBezTo>
                          <a:pt x="399" y="970"/>
                          <a:pt x="396" y="977"/>
                          <a:pt x="392" y="984"/>
                        </a:cubicBezTo>
                        <a:cubicBezTo>
                          <a:pt x="392" y="991"/>
                          <a:pt x="393" y="998"/>
                          <a:pt x="393" y="1006"/>
                        </a:cubicBezTo>
                        <a:cubicBezTo>
                          <a:pt x="391" y="1009"/>
                          <a:pt x="389" y="1012"/>
                          <a:pt x="386" y="1015"/>
                        </a:cubicBezTo>
                        <a:cubicBezTo>
                          <a:pt x="371" y="1017"/>
                          <a:pt x="370" y="1018"/>
                          <a:pt x="362" y="1026"/>
                        </a:cubicBezTo>
                        <a:cubicBezTo>
                          <a:pt x="352" y="1028"/>
                          <a:pt x="342" y="1030"/>
                          <a:pt x="332" y="1033"/>
                        </a:cubicBezTo>
                        <a:cubicBezTo>
                          <a:pt x="322" y="1037"/>
                          <a:pt x="320" y="1044"/>
                          <a:pt x="313" y="1047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1200" kern="0" noProof="1">
                      <a:latin typeface="Helvetica"/>
                    </a:endParaRPr>
                  </a:p>
                </p:txBody>
              </p:sp>
              <p:sp>
                <p:nvSpPr>
                  <p:cNvPr id="167" name="Freeform 76"/>
                  <p:cNvSpPr>
                    <a:spLocks/>
                  </p:cNvSpPr>
                  <p:nvPr/>
                </p:nvSpPr>
                <p:spPr bwMode="auto">
                  <a:xfrm rot="252837">
                    <a:off x="1529894" y="3917642"/>
                    <a:ext cx="1290000" cy="1103207"/>
                  </a:xfrm>
                  <a:custGeom>
                    <a:avLst/>
                    <a:gdLst/>
                    <a:ahLst/>
                    <a:cxnLst>
                      <a:cxn ang="0">
                        <a:pos x="695" y="522"/>
                      </a:cxn>
                      <a:cxn ang="0">
                        <a:pos x="688" y="588"/>
                      </a:cxn>
                      <a:cxn ang="0">
                        <a:pos x="658" y="620"/>
                      </a:cxn>
                      <a:cxn ang="0">
                        <a:pos x="662" y="644"/>
                      </a:cxn>
                      <a:cxn ang="0">
                        <a:pos x="656" y="670"/>
                      </a:cxn>
                      <a:cxn ang="0">
                        <a:pos x="598" y="681"/>
                      </a:cxn>
                      <a:cxn ang="0">
                        <a:pos x="580" y="667"/>
                      </a:cxn>
                      <a:cxn ang="0">
                        <a:pos x="565" y="633"/>
                      </a:cxn>
                      <a:cxn ang="0">
                        <a:pos x="526" y="605"/>
                      </a:cxn>
                      <a:cxn ang="0">
                        <a:pos x="473" y="585"/>
                      </a:cxn>
                      <a:cxn ang="0">
                        <a:pos x="471" y="627"/>
                      </a:cxn>
                      <a:cxn ang="0">
                        <a:pos x="448" y="636"/>
                      </a:cxn>
                      <a:cxn ang="0">
                        <a:pos x="391" y="568"/>
                      </a:cxn>
                      <a:cxn ang="0">
                        <a:pos x="434" y="581"/>
                      </a:cxn>
                      <a:cxn ang="0">
                        <a:pos x="461" y="565"/>
                      </a:cxn>
                      <a:cxn ang="0">
                        <a:pos x="480" y="500"/>
                      </a:cxn>
                      <a:cxn ang="0">
                        <a:pos x="506" y="482"/>
                      </a:cxn>
                      <a:cxn ang="0">
                        <a:pos x="495" y="426"/>
                      </a:cxn>
                      <a:cxn ang="0">
                        <a:pos x="480" y="379"/>
                      </a:cxn>
                      <a:cxn ang="0">
                        <a:pos x="438" y="351"/>
                      </a:cxn>
                      <a:cxn ang="0">
                        <a:pos x="369" y="293"/>
                      </a:cxn>
                      <a:cxn ang="0">
                        <a:pos x="338" y="296"/>
                      </a:cxn>
                      <a:cxn ang="0">
                        <a:pos x="289" y="264"/>
                      </a:cxn>
                      <a:cxn ang="0">
                        <a:pos x="213" y="246"/>
                      </a:cxn>
                      <a:cxn ang="0">
                        <a:pos x="206" y="282"/>
                      </a:cxn>
                      <a:cxn ang="0">
                        <a:pos x="130" y="244"/>
                      </a:cxn>
                      <a:cxn ang="0">
                        <a:pos x="22" y="217"/>
                      </a:cxn>
                      <a:cxn ang="0">
                        <a:pos x="10" y="190"/>
                      </a:cxn>
                      <a:cxn ang="0">
                        <a:pos x="21" y="146"/>
                      </a:cxn>
                      <a:cxn ang="0">
                        <a:pos x="72" y="119"/>
                      </a:cxn>
                      <a:cxn ang="0">
                        <a:pos x="139" y="75"/>
                      </a:cxn>
                      <a:cxn ang="0">
                        <a:pos x="178" y="43"/>
                      </a:cxn>
                      <a:cxn ang="0">
                        <a:pos x="249" y="17"/>
                      </a:cxn>
                      <a:cxn ang="0">
                        <a:pos x="262" y="67"/>
                      </a:cxn>
                      <a:cxn ang="0">
                        <a:pos x="255" y="109"/>
                      </a:cxn>
                      <a:cxn ang="0">
                        <a:pos x="284" y="139"/>
                      </a:cxn>
                      <a:cxn ang="0">
                        <a:pos x="301" y="165"/>
                      </a:cxn>
                      <a:cxn ang="0">
                        <a:pos x="374" y="158"/>
                      </a:cxn>
                      <a:cxn ang="0">
                        <a:pos x="342" y="210"/>
                      </a:cxn>
                      <a:cxn ang="0">
                        <a:pos x="387" y="241"/>
                      </a:cxn>
                      <a:cxn ang="0">
                        <a:pos x="423" y="290"/>
                      </a:cxn>
                      <a:cxn ang="0">
                        <a:pos x="473" y="258"/>
                      </a:cxn>
                      <a:cxn ang="0">
                        <a:pos x="510" y="267"/>
                      </a:cxn>
                      <a:cxn ang="0">
                        <a:pos x="559" y="243"/>
                      </a:cxn>
                      <a:cxn ang="0">
                        <a:pos x="540" y="286"/>
                      </a:cxn>
                      <a:cxn ang="0">
                        <a:pos x="540" y="354"/>
                      </a:cxn>
                      <a:cxn ang="0">
                        <a:pos x="573" y="373"/>
                      </a:cxn>
                      <a:cxn ang="0">
                        <a:pos x="622" y="415"/>
                      </a:cxn>
                      <a:cxn ang="0">
                        <a:pos x="633" y="479"/>
                      </a:cxn>
                      <a:cxn ang="0">
                        <a:pos x="686" y="493"/>
                      </a:cxn>
                      <a:cxn ang="0">
                        <a:pos x="701" y="445"/>
                      </a:cxn>
                      <a:cxn ang="0">
                        <a:pos x="698" y="407"/>
                      </a:cxn>
                      <a:cxn ang="0">
                        <a:pos x="711" y="387"/>
                      </a:cxn>
                      <a:cxn ang="0">
                        <a:pos x="722" y="393"/>
                      </a:cxn>
                      <a:cxn ang="0">
                        <a:pos x="760" y="420"/>
                      </a:cxn>
                      <a:cxn ang="0">
                        <a:pos x="797" y="439"/>
                      </a:cxn>
                      <a:cxn ang="0">
                        <a:pos x="793" y="490"/>
                      </a:cxn>
                      <a:cxn ang="0">
                        <a:pos x="778" y="503"/>
                      </a:cxn>
                      <a:cxn ang="0">
                        <a:pos x="748" y="534"/>
                      </a:cxn>
                    </a:cxnLst>
                    <a:rect l="0" t="0" r="r" b="b"/>
                    <a:pathLst>
                      <a:path w="797" h="681">
                        <a:moveTo>
                          <a:pt x="742" y="535"/>
                        </a:moveTo>
                        <a:cubicBezTo>
                          <a:pt x="724" y="520"/>
                          <a:pt x="711" y="521"/>
                          <a:pt x="695" y="522"/>
                        </a:cubicBezTo>
                        <a:cubicBezTo>
                          <a:pt x="692" y="524"/>
                          <a:pt x="688" y="525"/>
                          <a:pt x="683" y="526"/>
                        </a:cubicBezTo>
                        <a:cubicBezTo>
                          <a:pt x="671" y="544"/>
                          <a:pt x="677" y="565"/>
                          <a:pt x="688" y="588"/>
                        </a:cubicBezTo>
                        <a:cubicBezTo>
                          <a:pt x="688" y="598"/>
                          <a:pt x="690" y="607"/>
                          <a:pt x="687" y="620"/>
                        </a:cubicBezTo>
                        <a:cubicBezTo>
                          <a:pt x="677" y="620"/>
                          <a:pt x="668" y="620"/>
                          <a:pt x="658" y="620"/>
                        </a:cubicBezTo>
                        <a:cubicBezTo>
                          <a:pt x="649" y="625"/>
                          <a:pt x="652" y="624"/>
                          <a:pt x="651" y="636"/>
                        </a:cubicBezTo>
                        <a:cubicBezTo>
                          <a:pt x="654" y="638"/>
                          <a:pt x="658" y="641"/>
                          <a:pt x="662" y="644"/>
                        </a:cubicBezTo>
                        <a:cubicBezTo>
                          <a:pt x="662" y="647"/>
                          <a:pt x="662" y="650"/>
                          <a:pt x="662" y="653"/>
                        </a:cubicBezTo>
                        <a:cubicBezTo>
                          <a:pt x="660" y="659"/>
                          <a:pt x="658" y="664"/>
                          <a:pt x="656" y="670"/>
                        </a:cubicBezTo>
                        <a:cubicBezTo>
                          <a:pt x="642" y="670"/>
                          <a:pt x="639" y="677"/>
                          <a:pt x="629" y="680"/>
                        </a:cubicBezTo>
                        <a:cubicBezTo>
                          <a:pt x="619" y="680"/>
                          <a:pt x="608" y="680"/>
                          <a:pt x="598" y="681"/>
                        </a:cubicBezTo>
                        <a:cubicBezTo>
                          <a:pt x="596" y="680"/>
                          <a:pt x="595" y="680"/>
                          <a:pt x="595" y="680"/>
                        </a:cubicBezTo>
                        <a:cubicBezTo>
                          <a:pt x="589" y="671"/>
                          <a:pt x="583" y="667"/>
                          <a:pt x="580" y="667"/>
                        </a:cubicBezTo>
                        <a:cubicBezTo>
                          <a:pt x="579" y="664"/>
                          <a:pt x="578" y="661"/>
                          <a:pt x="577" y="659"/>
                        </a:cubicBezTo>
                        <a:cubicBezTo>
                          <a:pt x="573" y="650"/>
                          <a:pt x="569" y="641"/>
                          <a:pt x="565" y="633"/>
                        </a:cubicBezTo>
                        <a:cubicBezTo>
                          <a:pt x="560" y="630"/>
                          <a:pt x="555" y="626"/>
                          <a:pt x="551" y="623"/>
                        </a:cubicBezTo>
                        <a:cubicBezTo>
                          <a:pt x="544" y="611"/>
                          <a:pt x="532" y="607"/>
                          <a:pt x="526" y="605"/>
                        </a:cubicBezTo>
                        <a:cubicBezTo>
                          <a:pt x="522" y="603"/>
                          <a:pt x="519" y="601"/>
                          <a:pt x="515" y="598"/>
                        </a:cubicBezTo>
                        <a:cubicBezTo>
                          <a:pt x="501" y="570"/>
                          <a:pt x="495" y="572"/>
                          <a:pt x="473" y="585"/>
                        </a:cubicBezTo>
                        <a:cubicBezTo>
                          <a:pt x="465" y="594"/>
                          <a:pt x="464" y="591"/>
                          <a:pt x="464" y="606"/>
                        </a:cubicBezTo>
                        <a:cubicBezTo>
                          <a:pt x="467" y="610"/>
                          <a:pt x="471" y="616"/>
                          <a:pt x="471" y="627"/>
                        </a:cubicBezTo>
                        <a:cubicBezTo>
                          <a:pt x="466" y="630"/>
                          <a:pt x="464" y="633"/>
                          <a:pt x="457" y="635"/>
                        </a:cubicBezTo>
                        <a:cubicBezTo>
                          <a:pt x="454" y="635"/>
                          <a:pt x="451" y="635"/>
                          <a:pt x="448" y="636"/>
                        </a:cubicBezTo>
                        <a:cubicBezTo>
                          <a:pt x="429" y="625"/>
                          <a:pt x="412" y="613"/>
                          <a:pt x="403" y="601"/>
                        </a:cubicBezTo>
                        <a:cubicBezTo>
                          <a:pt x="391" y="595"/>
                          <a:pt x="391" y="572"/>
                          <a:pt x="391" y="568"/>
                        </a:cubicBezTo>
                        <a:cubicBezTo>
                          <a:pt x="399" y="568"/>
                          <a:pt x="407" y="568"/>
                          <a:pt x="415" y="568"/>
                        </a:cubicBezTo>
                        <a:cubicBezTo>
                          <a:pt x="421" y="572"/>
                          <a:pt x="427" y="577"/>
                          <a:pt x="434" y="581"/>
                        </a:cubicBezTo>
                        <a:cubicBezTo>
                          <a:pt x="443" y="581"/>
                          <a:pt x="453" y="584"/>
                          <a:pt x="461" y="574"/>
                        </a:cubicBezTo>
                        <a:cubicBezTo>
                          <a:pt x="461" y="571"/>
                          <a:pt x="461" y="568"/>
                          <a:pt x="461" y="565"/>
                        </a:cubicBezTo>
                        <a:cubicBezTo>
                          <a:pt x="453" y="557"/>
                          <a:pt x="444" y="549"/>
                          <a:pt x="442" y="545"/>
                        </a:cubicBezTo>
                        <a:cubicBezTo>
                          <a:pt x="454" y="538"/>
                          <a:pt x="477" y="514"/>
                          <a:pt x="480" y="500"/>
                        </a:cubicBezTo>
                        <a:cubicBezTo>
                          <a:pt x="486" y="498"/>
                          <a:pt x="492" y="495"/>
                          <a:pt x="496" y="491"/>
                        </a:cubicBezTo>
                        <a:cubicBezTo>
                          <a:pt x="499" y="491"/>
                          <a:pt x="503" y="485"/>
                          <a:pt x="506" y="482"/>
                        </a:cubicBezTo>
                        <a:cubicBezTo>
                          <a:pt x="506" y="474"/>
                          <a:pt x="505" y="466"/>
                          <a:pt x="505" y="459"/>
                        </a:cubicBezTo>
                        <a:cubicBezTo>
                          <a:pt x="492" y="446"/>
                          <a:pt x="497" y="428"/>
                          <a:pt x="495" y="426"/>
                        </a:cubicBezTo>
                        <a:cubicBezTo>
                          <a:pt x="491" y="416"/>
                          <a:pt x="487" y="407"/>
                          <a:pt x="483" y="398"/>
                        </a:cubicBezTo>
                        <a:cubicBezTo>
                          <a:pt x="482" y="392"/>
                          <a:pt x="481" y="385"/>
                          <a:pt x="480" y="379"/>
                        </a:cubicBezTo>
                        <a:cubicBezTo>
                          <a:pt x="475" y="369"/>
                          <a:pt x="467" y="352"/>
                          <a:pt x="464" y="351"/>
                        </a:cubicBezTo>
                        <a:cubicBezTo>
                          <a:pt x="456" y="351"/>
                          <a:pt x="447" y="351"/>
                          <a:pt x="438" y="351"/>
                        </a:cubicBezTo>
                        <a:cubicBezTo>
                          <a:pt x="421" y="346"/>
                          <a:pt x="404" y="330"/>
                          <a:pt x="395" y="326"/>
                        </a:cubicBezTo>
                        <a:cubicBezTo>
                          <a:pt x="387" y="314"/>
                          <a:pt x="378" y="304"/>
                          <a:pt x="369" y="293"/>
                        </a:cubicBezTo>
                        <a:cubicBezTo>
                          <a:pt x="359" y="293"/>
                          <a:pt x="358" y="295"/>
                          <a:pt x="352" y="297"/>
                        </a:cubicBezTo>
                        <a:cubicBezTo>
                          <a:pt x="348" y="296"/>
                          <a:pt x="343" y="296"/>
                          <a:pt x="338" y="296"/>
                        </a:cubicBezTo>
                        <a:cubicBezTo>
                          <a:pt x="329" y="288"/>
                          <a:pt x="321" y="281"/>
                          <a:pt x="312" y="274"/>
                        </a:cubicBezTo>
                        <a:cubicBezTo>
                          <a:pt x="304" y="271"/>
                          <a:pt x="296" y="267"/>
                          <a:pt x="289" y="264"/>
                        </a:cubicBezTo>
                        <a:cubicBezTo>
                          <a:pt x="274" y="263"/>
                          <a:pt x="262" y="260"/>
                          <a:pt x="253" y="257"/>
                        </a:cubicBezTo>
                        <a:cubicBezTo>
                          <a:pt x="235" y="243"/>
                          <a:pt x="230" y="247"/>
                          <a:pt x="213" y="246"/>
                        </a:cubicBezTo>
                        <a:cubicBezTo>
                          <a:pt x="210" y="248"/>
                          <a:pt x="206" y="250"/>
                          <a:pt x="203" y="253"/>
                        </a:cubicBezTo>
                        <a:cubicBezTo>
                          <a:pt x="203" y="261"/>
                          <a:pt x="209" y="268"/>
                          <a:pt x="206" y="282"/>
                        </a:cubicBezTo>
                        <a:cubicBezTo>
                          <a:pt x="190" y="298"/>
                          <a:pt x="160" y="270"/>
                          <a:pt x="153" y="261"/>
                        </a:cubicBezTo>
                        <a:cubicBezTo>
                          <a:pt x="145" y="255"/>
                          <a:pt x="137" y="250"/>
                          <a:pt x="130" y="244"/>
                        </a:cubicBezTo>
                        <a:cubicBezTo>
                          <a:pt x="114" y="235"/>
                          <a:pt x="100" y="227"/>
                          <a:pt x="88" y="223"/>
                        </a:cubicBezTo>
                        <a:cubicBezTo>
                          <a:pt x="65" y="223"/>
                          <a:pt x="40" y="226"/>
                          <a:pt x="22" y="217"/>
                        </a:cubicBezTo>
                        <a:cubicBezTo>
                          <a:pt x="20" y="217"/>
                          <a:pt x="18" y="217"/>
                          <a:pt x="17" y="217"/>
                        </a:cubicBezTo>
                        <a:cubicBezTo>
                          <a:pt x="16" y="208"/>
                          <a:pt x="12" y="192"/>
                          <a:pt x="10" y="190"/>
                        </a:cubicBezTo>
                        <a:cubicBezTo>
                          <a:pt x="8" y="177"/>
                          <a:pt x="0" y="167"/>
                          <a:pt x="12" y="164"/>
                        </a:cubicBezTo>
                        <a:cubicBezTo>
                          <a:pt x="15" y="158"/>
                          <a:pt x="19" y="152"/>
                          <a:pt x="21" y="146"/>
                        </a:cubicBezTo>
                        <a:cubicBezTo>
                          <a:pt x="34" y="146"/>
                          <a:pt x="55" y="146"/>
                          <a:pt x="67" y="134"/>
                        </a:cubicBezTo>
                        <a:cubicBezTo>
                          <a:pt x="68" y="129"/>
                          <a:pt x="70" y="124"/>
                          <a:pt x="72" y="119"/>
                        </a:cubicBezTo>
                        <a:cubicBezTo>
                          <a:pt x="77" y="115"/>
                          <a:pt x="81" y="110"/>
                          <a:pt x="85" y="106"/>
                        </a:cubicBezTo>
                        <a:cubicBezTo>
                          <a:pt x="96" y="77"/>
                          <a:pt x="107" y="79"/>
                          <a:pt x="139" y="75"/>
                        </a:cubicBezTo>
                        <a:cubicBezTo>
                          <a:pt x="143" y="75"/>
                          <a:pt x="174" y="77"/>
                          <a:pt x="183" y="69"/>
                        </a:cubicBezTo>
                        <a:cubicBezTo>
                          <a:pt x="181" y="60"/>
                          <a:pt x="179" y="51"/>
                          <a:pt x="178" y="43"/>
                        </a:cubicBezTo>
                        <a:cubicBezTo>
                          <a:pt x="178" y="27"/>
                          <a:pt x="179" y="0"/>
                          <a:pt x="200" y="10"/>
                        </a:cubicBezTo>
                        <a:cubicBezTo>
                          <a:pt x="216" y="12"/>
                          <a:pt x="232" y="14"/>
                          <a:pt x="249" y="17"/>
                        </a:cubicBezTo>
                        <a:cubicBezTo>
                          <a:pt x="246" y="22"/>
                          <a:pt x="247" y="32"/>
                          <a:pt x="248" y="41"/>
                        </a:cubicBezTo>
                        <a:cubicBezTo>
                          <a:pt x="253" y="49"/>
                          <a:pt x="258" y="54"/>
                          <a:pt x="262" y="67"/>
                        </a:cubicBezTo>
                        <a:cubicBezTo>
                          <a:pt x="262" y="72"/>
                          <a:pt x="262" y="76"/>
                          <a:pt x="262" y="81"/>
                        </a:cubicBezTo>
                        <a:cubicBezTo>
                          <a:pt x="259" y="89"/>
                          <a:pt x="253" y="97"/>
                          <a:pt x="255" y="109"/>
                        </a:cubicBezTo>
                        <a:cubicBezTo>
                          <a:pt x="263" y="116"/>
                          <a:pt x="272" y="124"/>
                          <a:pt x="280" y="132"/>
                        </a:cubicBezTo>
                        <a:cubicBezTo>
                          <a:pt x="281" y="135"/>
                          <a:pt x="282" y="137"/>
                          <a:pt x="284" y="139"/>
                        </a:cubicBezTo>
                        <a:cubicBezTo>
                          <a:pt x="283" y="147"/>
                          <a:pt x="283" y="155"/>
                          <a:pt x="283" y="163"/>
                        </a:cubicBezTo>
                        <a:cubicBezTo>
                          <a:pt x="285" y="165"/>
                          <a:pt x="292" y="165"/>
                          <a:pt x="301" y="165"/>
                        </a:cubicBezTo>
                        <a:cubicBezTo>
                          <a:pt x="317" y="152"/>
                          <a:pt x="345" y="149"/>
                          <a:pt x="371" y="149"/>
                        </a:cubicBezTo>
                        <a:cubicBezTo>
                          <a:pt x="372" y="152"/>
                          <a:pt x="373" y="155"/>
                          <a:pt x="374" y="158"/>
                        </a:cubicBezTo>
                        <a:cubicBezTo>
                          <a:pt x="371" y="164"/>
                          <a:pt x="369" y="169"/>
                          <a:pt x="367" y="175"/>
                        </a:cubicBezTo>
                        <a:cubicBezTo>
                          <a:pt x="354" y="189"/>
                          <a:pt x="339" y="188"/>
                          <a:pt x="342" y="210"/>
                        </a:cubicBezTo>
                        <a:cubicBezTo>
                          <a:pt x="348" y="212"/>
                          <a:pt x="354" y="214"/>
                          <a:pt x="359" y="217"/>
                        </a:cubicBezTo>
                        <a:cubicBezTo>
                          <a:pt x="367" y="227"/>
                          <a:pt x="372" y="232"/>
                          <a:pt x="387" y="241"/>
                        </a:cubicBezTo>
                        <a:cubicBezTo>
                          <a:pt x="392" y="247"/>
                          <a:pt x="394" y="264"/>
                          <a:pt x="406" y="268"/>
                        </a:cubicBezTo>
                        <a:cubicBezTo>
                          <a:pt x="411" y="275"/>
                          <a:pt x="417" y="283"/>
                          <a:pt x="423" y="290"/>
                        </a:cubicBezTo>
                        <a:cubicBezTo>
                          <a:pt x="427" y="292"/>
                          <a:pt x="448" y="303"/>
                          <a:pt x="455" y="290"/>
                        </a:cubicBezTo>
                        <a:cubicBezTo>
                          <a:pt x="457" y="265"/>
                          <a:pt x="451" y="261"/>
                          <a:pt x="473" y="258"/>
                        </a:cubicBezTo>
                        <a:cubicBezTo>
                          <a:pt x="483" y="258"/>
                          <a:pt x="489" y="255"/>
                          <a:pt x="500" y="266"/>
                        </a:cubicBezTo>
                        <a:cubicBezTo>
                          <a:pt x="503" y="266"/>
                          <a:pt x="506" y="266"/>
                          <a:pt x="510" y="267"/>
                        </a:cubicBezTo>
                        <a:cubicBezTo>
                          <a:pt x="520" y="262"/>
                          <a:pt x="530" y="253"/>
                          <a:pt x="538" y="249"/>
                        </a:cubicBezTo>
                        <a:cubicBezTo>
                          <a:pt x="543" y="244"/>
                          <a:pt x="549" y="244"/>
                          <a:pt x="559" y="243"/>
                        </a:cubicBezTo>
                        <a:cubicBezTo>
                          <a:pt x="562" y="247"/>
                          <a:pt x="565" y="250"/>
                          <a:pt x="567" y="254"/>
                        </a:cubicBezTo>
                        <a:cubicBezTo>
                          <a:pt x="567" y="266"/>
                          <a:pt x="549" y="279"/>
                          <a:pt x="540" y="286"/>
                        </a:cubicBezTo>
                        <a:cubicBezTo>
                          <a:pt x="529" y="300"/>
                          <a:pt x="527" y="308"/>
                          <a:pt x="527" y="330"/>
                        </a:cubicBezTo>
                        <a:cubicBezTo>
                          <a:pt x="532" y="338"/>
                          <a:pt x="536" y="346"/>
                          <a:pt x="540" y="354"/>
                        </a:cubicBezTo>
                        <a:cubicBezTo>
                          <a:pt x="546" y="362"/>
                          <a:pt x="556" y="376"/>
                          <a:pt x="572" y="376"/>
                        </a:cubicBezTo>
                        <a:cubicBezTo>
                          <a:pt x="572" y="374"/>
                          <a:pt x="573" y="374"/>
                          <a:pt x="573" y="373"/>
                        </a:cubicBezTo>
                        <a:cubicBezTo>
                          <a:pt x="576" y="373"/>
                          <a:pt x="578" y="373"/>
                          <a:pt x="580" y="373"/>
                        </a:cubicBezTo>
                        <a:cubicBezTo>
                          <a:pt x="589" y="376"/>
                          <a:pt x="612" y="400"/>
                          <a:pt x="622" y="415"/>
                        </a:cubicBezTo>
                        <a:cubicBezTo>
                          <a:pt x="624" y="427"/>
                          <a:pt x="628" y="442"/>
                          <a:pt x="629" y="462"/>
                        </a:cubicBezTo>
                        <a:cubicBezTo>
                          <a:pt x="630" y="467"/>
                          <a:pt x="631" y="473"/>
                          <a:pt x="633" y="479"/>
                        </a:cubicBezTo>
                        <a:cubicBezTo>
                          <a:pt x="643" y="492"/>
                          <a:pt x="644" y="488"/>
                          <a:pt x="663" y="503"/>
                        </a:cubicBezTo>
                        <a:cubicBezTo>
                          <a:pt x="665" y="503"/>
                          <a:pt x="678" y="496"/>
                          <a:pt x="686" y="493"/>
                        </a:cubicBezTo>
                        <a:cubicBezTo>
                          <a:pt x="687" y="486"/>
                          <a:pt x="689" y="485"/>
                          <a:pt x="704" y="482"/>
                        </a:cubicBezTo>
                        <a:cubicBezTo>
                          <a:pt x="718" y="468"/>
                          <a:pt x="709" y="453"/>
                          <a:pt x="701" y="445"/>
                        </a:cubicBezTo>
                        <a:cubicBezTo>
                          <a:pt x="682" y="440"/>
                          <a:pt x="685" y="437"/>
                          <a:pt x="687" y="423"/>
                        </a:cubicBezTo>
                        <a:cubicBezTo>
                          <a:pt x="690" y="418"/>
                          <a:pt x="694" y="413"/>
                          <a:pt x="698" y="407"/>
                        </a:cubicBezTo>
                        <a:cubicBezTo>
                          <a:pt x="698" y="402"/>
                          <a:pt x="698" y="396"/>
                          <a:pt x="698" y="390"/>
                        </a:cubicBezTo>
                        <a:cubicBezTo>
                          <a:pt x="701" y="386"/>
                          <a:pt x="706" y="388"/>
                          <a:pt x="711" y="387"/>
                        </a:cubicBezTo>
                        <a:cubicBezTo>
                          <a:pt x="717" y="382"/>
                          <a:pt x="720" y="379"/>
                          <a:pt x="726" y="376"/>
                        </a:cubicBezTo>
                        <a:cubicBezTo>
                          <a:pt x="726" y="379"/>
                          <a:pt x="728" y="387"/>
                          <a:pt x="722" y="393"/>
                        </a:cubicBezTo>
                        <a:cubicBezTo>
                          <a:pt x="721" y="397"/>
                          <a:pt x="721" y="401"/>
                          <a:pt x="721" y="405"/>
                        </a:cubicBezTo>
                        <a:cubicBezTo>
                          <a:pt x="727" y="413"/>
                          <a:pt x="746" y="416"/>
                          <a:pt x="760" y="420"/>
                        </a:cubicBezTo>
                        <a:cubicBezTo>
                          <a:pt x="769" y="426"/>
                          <a:pt x="778" y="433"/>
                          <a:pt x="788" y="439"/>
                        </a:cubicBezTo>
                        <a:cubicBezTo>
                          <a:pt x="791" y="439"/>
                          <a:pt x="794" y="439"/>
                          <a:pt x="797" y="439"/>
                        </a:cubicBezTo>
                        <a:cubicBezTo>
                          <a:pt x="794" y="445"/>
                          <a:pt x="791" y="451"/>
                          <a:pt x="789" y="456"/>
                        </a:cubicBezTo>
                        <a:cubicBezTo>
                          <a:pt x="790" y="468"/>
                          <a:pt x="791" y="479"/>
                          <a:pt x="793" y="490"/>
                        </a:cubicBezTo>
                        <a:cubicBezTo>
                          <a:pt x="791" y="495"/>
                          <a:pt x="789" y="501"/>
                          <a:pt x="788" y="506"/>
                        </a:cubicBezTo>
                        <a:cubicBezTo>
                          <a:pt x="784" y="506"/>
                          <a:pt x="781" y="506"/>
                          <a:pt x="778" y="503"/>
                        </a:cubicBezTo>
                        <a:cubicBezTo>
                          <a:pt x="764" y="501"/>
                          <a:pt x="755" y="501"/>
                          <a:pt x="748" y="511"/>
                        </a:cubicBezTo>
                        <a:cubicBezTo>
                          <a:pt x="748" y="518"/>
                          <a:pt x="748" y="526"/>
                          <a:pt x="748" y="534"/>
                        </a:cubicBezTo>
                        <a:cubicBezTo>
                          <a:pt x="746" y="534"/>
                          <a:pt x="744" y="534"/>
                          <a:pt x="742" y="53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1200" kern="0" noProof="1">
                      <a:latin typeface="Helvetica"/>
                    </a:endParaRPr>
                  </a:p>
                </p:txBody>
              </p:sp>
            </p:grpSp>
            <p:sp>
              <p:nvSpPr>
                <p:cNvPr id="161" name="Freeform 51"/>
                <p:cNvSpPr>
                  <a:spLocks/>
                </p:cNvSpPr>
                <p:nvPr/>
              </p:nvSpPr>
              <p:spPr bwMode="auto">
                <a:xfrm rot="252837">
                  <a:off x="6619875" y="5518150"/>
                  <a:ext cx="258763" cy="595313"/>
                </a:xfrm>
                <a:custGeom>
                  <a:avLst/>
                  <a:gdLst/>
                  <a:ahLst/>
                  <a:cxnLst>
                    <a:cxn ang="0">
                      <a:pos x="45" y="218"/>
                    </a:cxn>
                    <a:cxn ang="0">
                      <a:pos x="28" y="193"/>
                    </a:cxn>
                    <a:cxn ang="0">
                      <a:pos x="17" y="190"/>
                    </a:cxn>
                    <a:cxn ang="0">
                      <a:pos x="3" y="164"/>
                    </a:cxn>
                    <a:cxn ang="0">
                      <a:pos x="2" y="152"/>
                    </a:cxn>
                    <a:cxn ang="0">
                      <a:pos x="7" y="121"/>
                    </a:cxn>
                    <a:cxn ang="0">
                      <a:pos x="20" y="80"/>
                    </a:cxn>
                    <a:cxn ang="0">
                      <a:pos x="23" y="60"/>
                    </a:cxn>
                    <a:cxn ang="0">
                      <a:pos x="49" y="15"/>
                    </a:cxn>
                    <a:cxn ang="0">
                      <a:pos x="67" y="1"/>
                    </a:cxn>
                    <a:cxn ang="0">
                      <a:pos x="86" y="0"/>
                    </a:cxn>
                    <a:cxn ang="0">
                      <a:pos x="90" y="24"/>
                    </a:cxn>
                    <a:cxn ang="0">
                      <a:pos x="84" y="97"/>
                    </a:cxn>
                    <a:cxn ang="0">
                      <a:pos x="60" y="151"/>
                    </a:cxn>
                    <a:cxn ang="0">
                      <a:pos x="56" y="162"/>
                    </a:cxn>
                    <a:cxn ang="0">
                      <a:pos x="50" y="214"/>
                    </a:cxn>
                    <a:cxn ang="0">
                      <a:pos x="45" y="218"/>
                    </a:cxn>
                  </a:cxnLst>
                  <a:rect l="0" t="0" r="r" b="b"/>
                  <a:pathLst>
                    <a:path w="92" h="218">
                      <a:moveTo>
                        <a:pt x="45" y="218"/>
                      </a:moveTo>
                      <a:cubicBezTo>
                        <a:pt x="39" y="209"/>
                        <a:pt x="33" y="201"/>
                        <a:pt x="28" y="193"/>
                      </a:cubicBezTo>
                      <a:cubicBezTo>
                        <a:pt x="25" y="192"/>
                        <a:pt x="21" y="190"/>
                        <a:pt x="17" y="190"/>
                      </a:cubicBezTo>
                      <a:cubicBezTo>
                        <a:pt x="15" y="179"/>
                        <a:pt x="7" y="166"/>
                        <a:pt x="3" y="164"/>
                      </a:cubicBezTo>
                      <a:cubicBezTo>
                        <a:pt x="2" y="160"/>
                        <a:pt x="2" y="156"/>
                        <a:pt x="2" y="152"/>
                      </a:cubicBezTo>
                      <a:cubicBezTo>
                        <a:pt x="4" y="140"/>
                        <a:pt x="7" y="131"/>
                        <a:pt x="7" y="121"/>
                      </a:cubicBezTo>
                      <a:cubicBezTo>
                        <a:pt x="0" y="98"/>
                        <a:pt x="10" y="94"/>
                        <a:pt x="20" y="80"/>
                      </a:cubicBezTo>
                      <a:cubicBezTo>
                        <a:pt x="21" y="73"/>
                        <a:pt x="22" y="67"/>
                        <a:pt x="23" y="60"/>
                      </a:cubicBezTo>
                      <a:cubicBezTo>
                        <a:pt x="32" y="41"/>
                        <a:pt x="36" y="29"/>
                        <a:pt x="49" y="15"/>
                      </a:cubicBezTo>
                      <a:cubicBezTo>
                        <a:pt x="55" y="10"/>
                        <a:pt x="61" y="5"/>
                        <a:pt x="67" y="1"/>
                      </a:cubicBezTo>
                      <a:cubicBezTo>
                        <a:pt x="73" y="0"/>
                        <a:pt x="80" y="0"/>
                        <a:pt x="86" y="0"/>
                      </a:cubicBezTo>
                      <a:cubicBezTo>
                        <a:pt x="86" y="2"/>
                        <a:pt x="92" y="17"/>
                        <a:pt x="90" y="24"/>
                      </a:cubicBezTo>
                      <a:cubicBezTo>
                        <a:pt x="78" y="41"/>
                        <a:pt x="85" y="70"/>
                        <a:pt x="84" y="97"/>
                      </a:cubicBezTo>
                      <a:cubicBezTo>
                        <a:pt x="79" y="113"/>
                        <a:pt x="69" y="134"/>
                        <a:pt x="60" y="151"/>
                      </a:cubicBezTo>
                      <a:cubicBezTo>
                        <a:pt x="58" y="155"/>
                        <a:pt x="57" y="159"/>
                        <a:pt x="56" y="162"/>
                      </a:cubicBezTo>
                      <a:cubicBezTo>
                        <a:pt x="53" y="179"/>
                        <a:pt x="52" y="196"/>
                        <a:pt x="50" y="214"/>
                      </a:cubicBezTo>
                      <a:cubicBezTo>
                        <a:pt x="48" y="215"/>
                        <a:pt x="46" y="216"/>
                        <a:pt x="45" y="218"/>
                      </a:cubicBezTo>
                      <a:close/>
                    </a:path>
                  </a:pathLst>
                </a:cu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defRPr/>
                  </a:pPr>
                  <a:endParaRPr lang="zh-CN" altLang="en-US" sz="751" kern="0">
                    <a:latin typeface="Helvetica"/>
                  </a:endParaRPr>
                </a:p>
              </p:txBody>
            </p:sp>
          </p:grpSp>
        </p:grpSp>
        <p:sp>
          <p:nvSpPr>
            <p:cNvPr id="53" name="椭圆 52"/>
            <p:cNvSpPr/>
            <p:nvPr/>
          </p:nvSpPr>
          <p:spPr>
            <a:xfrm>
              <a:off x="3331340" y="4074163"/>
              <a:ext cx="73025" cy="71437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solidFill>
                <a:srgbClr val="006EC0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351" kern="0">
                <a:latin typeface="Helvetica"/>
                <a:ea typeface="微软雅黑"/>
              </a:endParaRPr>
            </a:p>
          </p:txBody>
        </p:sp>
        <p:sp>
          <p:nvSpPr>
            <p:cNvPr id="54" name="椭圆 53"/>
            <p:cNvSpPr/>
            <p:nvPr/>
          </p:nvSpPr>
          <p:spPr>
            <a:xfrm>
              <a:off x="4096515" y="3223263"/>
              <a:ext cx="73025" cy="71437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solidFill>
                <a:srgbClr val="006EC0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351" kern="0">
                <a:latin typeface="Helvetica"/>
                <a:ea typeface="微软雅黑"/>
              </a:endParaRPr>
            </a:p>
          </p:txBody>
        </p:sp>
        <p:sp>
          <p:nvSpPr>
            <p:cNvPr id="55" name="椭圆 54"/>
            <p:cNvSpPr/>
            <p:nvPr/>
          </p:nvSpPr>
          <p:spPr>
            <a:xfrm>
              <a:off x="4742628" y="3274063"/>
              <a:ext cx="73025" cy="71437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solidFill>
                <a:srgbClr val="006EC0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351" kern="0">
                <a:latin typeface="Helvetica"/>
                <a:ea typeface="微软雅黑"/>
              </a:endParaRPr>
            </a:p>
          </p:txBody>
        </p:sp>
        <p:sp>
          <p:nvSpPr>
            <p:cNvPr id="56" name="椭圆 55"/>
            <p:cNvSpPr/>
            <p:nvPr/>
          </p:nvSpPr>
          <p:spPr>
            <a:xfrm>
              <a:off x="4539428" y="3909063"/>
              <a:ext cx="73025" cy="71437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solidFill>
                <a:srgbClr val="006EC0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351" kern="0">
                <a:latin typeface="Helvetica"/>
                <a:ea typeface="微软雅黑"/>
              </a:endParaRPr>
            </a:p>
          </p:txBody>
        </p:sp>
        <p:sp>
          <p:nvSpPr>
            <p:cNvPr id="57" name="椭圆 56"/>
            <p:cNvSpPr/>
            <p:nvPr/>
          </p:nvSpPr>
          <p:spPr>
            <a:xfrm>
              <a:off x="5112515" y="4074163"/>
              <a:ext cx="73025" cy="71437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solidFill>
                <a:srgbClr val="006EC0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351" kern="0">
                <a:latin typeface="Helvetica"/>
                <a:ea typeface="微软雅黑"/>
              </a:endParaRPr>
            </a:p>
          </p:txBody>
        </p:sp>
        <p:sp>
          <p:nvSpPr>
            <p:cNvPr id="58" name="椭圆 57"/>
            <p:cNvSpPr/>
            <p:nvPr/>
          </p:nvSpPr>
          <p:spPr>
            <a:xfrm>
              <a:off x="4401315" y="4804413"/>
              <a:ext cx="73025" cy="71437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solidFill>
                <a:srgbClr val="006EC0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351" kern="0">
                <a:latin typeface="Helvetica"/>
                <a:ea typeface="微软雅黑"/>
              </a:endParaRPr>
            </a:p>
          </p:txBody>
        </p:sp>
        <p:sp>
          <p:nvSpPr>
            <p:cNvPr id="59" name="椭圆 58"/>
            <p:cNvSpPr/>
            <p:nvPr/>
          </p:nvSpPr>
          <p:spPr>
            <a:xfrm>
              <a:off x="5099815" y="5058413"/>
              <a:ext cx="73025" cy="71437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solidFill>
                <a:srgbClr val="006EC0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351" kern="0">
                <a:latin typeface="Helvetica"/>
                <a:ea typeface="微软雅黑"/>
              </a:endParaRPr>
            </a:p>
          </p:txBody>
        </p:sp>
        <p:sp>
          <p:nvSpPr>
            <p:cNvPr id="60" name="椭圆 59"/>
            <p:cNvSpPr/>
            <p:nvPr/>
          </p:nvSpPr>
          <p:spPr>
            <a:xfrm>
              <a:off x="6128515" y="4423413"/>
              <a:ext cx="73025" cy="71437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solidFill>
                <a:srgbClr val="006EC0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351" kern="0">
                <a:latin typeface="Helvetica"/>
                <a:ea typeface="微软雅黑"/>
              </a:endParaRPr>
            </a:p>
          </p:txBody>
        </p:sp>
        <p:sp>
          <p:nvSpPr>
            <p:cNvPr id="61" name="椭圆 60"/>
            <p:cNvSpPr/>
            <p:nvPr/>
          </p:nvSpPr>
          <p:spPr>
            <a:xfrm>
              <a:off x="6447603" y="4629788"/>
              <a:ext cx="73025" cy="71437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solidFill>
                <a:srgbClr val="006EC0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351" kern="0">
                <a:latin typeface="Helvetica"/>
                <a:ea typeface="微软雅黑"/>
              </a:endParaRPr>
            </a:p>
          </p:txBody>
        </p:sp>
        <p:sp>
          <p:nvSpPr>
            <p:cNvPr id="62" name="椭圆 61"/>
            <p:cNvSpPr/>
            <p:nvPr/>
          </p:nvSpPr>
          <p:spPr>
            <a:xfrm>
              <a:off x="5912615" y="3510600"/>
              <a:ext cx="73025" cy="71438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solidFill>
                <a:srgbClr val="006EC0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351" kern="0">
                <a:latin typeface="Helvetica"/>
                <a:ea typeface="微软雅黑"/>
              </a:endParaRPr>
            </a:p>
          </p:txBody>
        </p:sp>
        <p:sp>
          <p:nvSpPr>
            <p:cNvPr id="63" name="椭圆 62"/>
            <p:cNvSpPr/>
            <p:nvPr/>
          </p:nvSpPr>
          <p:spPr>
            <a:xfrm>
              <a:off x="5290315" y="3459800"/>
              <a:ext cx="73025" cy="71438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solidFill>
                <a:srgbClr val="006EC0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351" kern="0">
                <a:latin typeface="Helvetica"/>
                <a:ea typeface="微软雅黑"/>
              </a:endParaRPr>
            </a:p>
          </p:txBody>
        </p:sp>
        <p:sp>
          <p:nvSpPr>
            <p:cNvPr id="64" name="椭圆 63"/>
            <p:cNvSpPr/>
            <p:nvPr/>
          </p:nvSpPr>
          <p:spPr>
            <a:xfrm>
              <a:off x="4998215" y="3072450"/>
              <a:ext cx="73025" cy="71438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solidFill>
                <a:srgbClr val="006EC0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351" kern="0">
                <a:latin typeface="Helvetica"/>
                <a:ea typeface="微软雅黑"/>
              </a:endParaRPr>
            </a:p>
          </p:txBody>
        </p:sp>
        <p:sp>
          <p:nvSpPr>
            <p:cNvPr id="65" name="椭圆 64"/>
            <p:cNvSpPr/>
            <p:nvPr/>
          </p:nvSpPr>
          <p:spPr>
            <a:xfrm>
              <a:off x="5685603" y="3072450"/>
              <a:ext cx="73025" cy="71438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solidFill>
                <a:srgbClr val="006EC0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351" kern="0">
                <a:latin typeface="Helvetica"/>
                <a:ea typeface="微软雅黑"/>
              </a:endParaRPr>
            </a:p>
          </p:txBody>
        </p:sp>
        <p:sp>
          <p:nvSpPr>
            <p:cNvPr id="66" name="椭圆 65"/>
            <p:cNvSpPr/>
            <p:nvPr/>
          </p:nvSpPr>
          <p:spPr>
            <a:xfrm>
              <a:off x="6331715" y="3250250"/>
              <a:ext cx="73025" cy="71438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solidFill>
                <a:srgbClr val="006EC0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351" kern="0">
                <a:latin typeface="Helvetica"/>
                <a:ea typeface="微软雅黑"/>
              </a:endParaRPr>
            </a:p>
          </p:txBody>
        </p:sp>
        <p:sp>
          <p:nvSpPr>
            <p:cNvPr id="67" name="椭圆 66"/>
            <p:cNvSpPr/>
            <p:nvPr/>
          </p:nvSpPr>
          <p:spPr>
            <a:xfrm>
              <a:off x="7300090" y="1792925"/>
              <a:ext cx="73025" cy="73025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solidFill>
                <a:srgbClr val="006EC0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351" kern="0">
                <a:latin typeface="Helvetica"/>
                <a:ea typeface="微软雅黑"/>
              </a:endParaRPr>
            </a:p>
          </p:txBody>
        </p:sp>
        <p:sp>
          <p:nvSpPr>
            <p:cNvPr id="68" name="椭圆 67"/>
            <p:cNvSpPr/>
            <p:nvPr/>
          </p:nvSpPr>
          <p:spPr>
            <a:xfrm>
              <a:off x="7249290" y="2148525"/>
              <a:ext cx="73025" cy="73025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solidFill>
                <a:srgbClr val="006EC0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351" kern="0">
                <a:latin typeface="Helvetica"/>
                <a:ea typeface="微软雅黑"/>
              </a:endParaRPr>
            </a:p>
          </p:txBody>
        </p:sp>
        <p:sp>
          <p:nvSpPr>
            <p:cNvPr id="69" name="椭圆 68"/>
            <p:cNvSpPr/>
            <p:nvPr/>
          </p:nvSpPr>
          <p:spPr>
            <a:xfrm>
              <a:off x="6952428" y="2561275"/>
              <a:ext cx="71437" cy="71438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solidFill>
                <a:srgbClr val="006EC0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351" kern="0">
                <a:latin typeface="Helvetica"/>
                <a:ea typeface="微软雅黑"/>
              </a:endParaRPr>
            </a:p>
          </p:txBody>
        </p:sp>
        <p:sp>
          <p:nvSpPr>
            <p:cNvPr id="70" name="椭圆 69"/>
            <p:cNvSpPr/>
            <p:nvPr/>
          </p:nvSpPr>
          <p:spPr>
            <a:xfrm>
              <a:off x="5836415" y="2505713"/>
              <a:ext cx="73025" cy="71437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solidFill>
                <a:srgbClr val="006EC0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351" kern="0">
                <a:latin typeface="Helvetica"/>
                <a:ea typeface="微软雅黑"/>
              </a:endParaRPr>
            </a:p>
          </p:txBody>
        </p:sp>
        <p:sp>
          <p:nvSpPr>
            <p:cNvPr id="71" name="椭圆 70"/>
            <p:cNvSpPr/>
            <p:nvPr/>
          </p:nvSpPr>
          <p:spPr>
            <a:xfrm>
              <a:off x="6292028" y="2781938"/>
              <a:ext cx="71437" cy="71437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solidFill>
                <a:srgbClr val="006EC0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351" kern="0">
                <a:latin typeface="Helvetica"/>
                <a:ea typeface="微软雅黑"/>
              </a:endParaRPr>
            </a:p>
          </p:txBody>
        </p:sp>
        <p:sp>
          <p:nvSpPr>
            <p:cNvPr id="72" name="椭圆 71"/>
            <p:cNvSpPr/>
            <p:nvPr/>
          </p:nvSpPr>
          <p:spPr>
            <a:xfrm>
              <a:off x="7296915" y="1792925"/>
              <a:ext cx="73025" cy="73025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solidFill>
                <a:srgbClr val="006EC0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351" kern="0">
                <a:latin typeface="Helvetica"/>
                <a:ea typeface="微软雅黑"/>
              </a:endParaRPr>
            </a:p>
          </p:txBody>
        </p:sp>
        <p:sp>
          <p:nvSpPr>
            <p:cNvPr id="73" name="椭圆 72"/>
            <p:cNvSpPr/>
            <p:nvPr/>
          </p:nvSpPr>
          <p:spPr>
            <a:xfrm>
              <a:off x="5609403" y="4472625"/>
              <a:ext cx="71437" cy="73025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solidFill>
                <a:srgbClr val="006EC0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351" kern="0">
                <a:latin typeface="Helvetica"/>
                <a:ea typeface="微软雅黑"/>
              </a:endParaRPr>
            </a:p>
          </p:txBody>
        </p:sp>
        <p:cxnSp>
          <p:nvCxnSpPr>
            <p:cNvPr id="74" name="直接连接符 163"/>
            <p:cNvCxnSpPr/>
            <p:nvPr/>
          </p:nvCxnSpPr>
          <p:spPr>
            <a:xfrm flipH="1" flipV="1">
              <a:off x="5158553" y="4140838"/>
              <a:ext cx="490537" cy="388937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75" name="直接连接符 164"/>
            <p:cNvCxnSpPr/>
            <p:nvPr/>
          </p:nvCxnSpPr>
          <p:spPr>
            <a:xfrm flipV="1">
              <a:off x="6349178" y="1831025"/>
              <a:ext cx="1001712" cy="977900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76" name="直接连接符 165"/>
            <p:cNvCxnSpPr>
              <a:stCxn id="105" idx="4"/>
            </p:cNvCxnSpPr>
            <p:nvPr/>
          </p:nvCxnSpPr>
          <p:spPr>
            <a:xfrm flipV="1">
              <a:off x="6165028" y="3307400"/>
              <a:ext cx="209550" cy="1187450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77" name="直接连接符 166"/>
            <p:cNvCxnSpPr>
              <a:stCxn id="108" idx="4"/>
            </p:cNvCxnSpPr>
            <p:nvPr/>
          </p:nvCxnSpPr>
          <p:spPr>
            <a:xfrm flipV="1">
              <a:off x="5326828" y="2573975"/>
              <a:ext cx="555625" cy="957263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78" name="直接连接符 167"/>
            <p:cNvCxnSpPr/>
            <p:nvPr/>
          </p:nvCxnSpPr>
          <p:spPr>
            <a:xfrm flipH="1" flipV="1">
              <a:off x="5653853" y="4455163"/>
              <a:ext cx="273050" cy="865187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79" name="直接连接符 168"/>
            <p:cNvCxnSpPr/>
            <p:nvPr/>
          </p:nvCxnSpPr>
          <p:spPr>
            <a:xfrm flipV="1">
              <a:off x="5882453" y="1881825"/>
              <a:ext cx="1468437" cy="692150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80" name="直接连接符 169"/>
            <p:cNvCxnSpPr>
              <a:endCxn id="99" idx="4"/>
            </p:cNvCxnSpPr>
            <p:nvPr/>
          </p:nvCxnSpPr>
          <p:spPr>
            <a:xfrm>
              <a:off x="2920178" y="2283463"/>
              <a:ext cx="1212850" cy="1011237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81" name="直接连接符 170"/>
            <p:cNvCxnSpPr/>
            <p:nvPr/>
          </p:nvCxnSpPr>
          <p:spPr>
            <a:xfrm>
              <a:off x="2907478" y="2256475"/>
              <a:ext cx="490537" cy="1898650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82" name="直接连接符 171"/>
            <p:cNvCxnSpPr/>
            <p:nvPr/>
          </p:nvCxnSpPr>
          <p:spPr>
            <a:xfrm>
              <a:off x="2907478" y="2256475"/>
              <a:ext cx="2141537" cy="914400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83" name="直接连接符 172"/>
            <p:cNvCxnSpPr/>
            <p:nvPr/>
          </p:nvCxnSpPr>
          <p:spPr>
            <a:xfrm flipV="1">
              <a:off x="3398015" y="3983675"/>
              <a:ext cx="1206500" cy="171450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84" name="直接连接符 173"/>
            <p:cNvCxnSpPr/>
            <p:nvPr/>
          </p:nvCxnSpPr>
          <p:spPr>
            <a:xfrm flipV="1">
              <a:off x="4453703" y="4712338"/>
              <a:ext cx="685800" cy="149225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85" name="直接连接符 174"/>
            <p:cNvCxnSpPr/>
            <p:nvPr/>
          </p:nvCxnSpPr>
          <p:spPr>
            <a:xfrm>
              <a:off x="5653853" y="4455163"/>
              <a:ext cx="522287" cy="17462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86" name="直接连接符 175"/>
            <p:cNvCxnSpPr/>
            <p:nvPr/>
          </p:nvCxnSpPr>
          <p:spPr>
            <a:xfrm flipV="1">
              <a:off x="5049015" y="2573975"/>
              <a:ext cx="833438" cy="596900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87" name="直接连接符 176"/>
            <p:cNvCxnSpPr>
              <a:stCxn id="141" idx="3"/>
            </p:cNvCxnSpPr>
            <p:nvPr/>
          </p:nvCxnSpPr>
          <p:spPr>
            <a:xfrm>
              <a:off x="3071126" y="2308474"/>
              <a:ext cx="2813051" cy="382589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88" name="直接连接符 177"/>
            <p:cNvCxnSpPr>
              <a:endCxn id="99" idx="5"/>
            </p:cNvCxnSpPr>
            <p:nvPr/>
          </p:nvCxnSpPr>
          <p:spPr>
            <a:xfrm flipH="1" flipV="1">
              <a:off x="4158428" y="3285175"/>
              <a:ext cx="434975" cy="676275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89" name="直接连接符 178"/>
            <p:cNvCxnSpPr/>
            <p:nvPr/>
          </p:nvCxnSpPr>
          <p:spPr>
            <a:xfrm flipH="1" flipV="1">
              <a:off x="3366265" y="4112263"/>
              <a:ext cx="1073150" cy="763587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90" name="直接连接符 179"/>
            <p:cNvCxnSpPr/>
            <p:nvPr/>
          </p:nvCxnSpPr>
          <p:spPr>
            <a:xfrm flipH="1" flipV="1">
              <a:off x="4369608" y="3963735"/>
              <a:ext cx="546100" cy="717550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91" name="直接连接符 180"/>
            <p:cNvCxnSpPr/>
            <p:nvPr/>
          </p:nvCxnSpPr>
          <p:spPr>
            <a:xfrm flipH="1" flipV="1">
              <a:off x="4453703" y="4861563"/>
              <a:ext cx="695325" cy="255587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92" name="直接连接符 181"/>
            <p:cNvCxnSpPr/>
            <p:nvPr/>
          </p:nvCxnSpPr>
          <p:spPr>
            <a:xfrm flipH="1" flipV="1">
              <a:off x="5149028" y="5117150"/>
              <a:ext cx="622300" cy="414338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93" name="直接连接符 182"/>
            <p:cNvCxnSpPr/>
            <p:nvPr/>
          </p:nvCxnSpPr>
          <p:spPr>
            <a:xfrm flipV="1">
              <a:off x="5771328" y="5320350"/>
              <a:ext cx="155575" cy="211138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94" name="直接连接符 183"/>
            <p:cNvCxnSpPr/>
            <p:nvPr/>
          </p:nvCxnSpPr>
          <p:spPr>
            <a:xfrm flipV="1">
              <a:off x="6849240" y="2237425"/>
              <a:ext cx="433388" cy="1901825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95" name="直接连接符 184"/>
            <p:cNvCxnSpPr>
              <a:stCxn id="111" idx="4"/>
            </p:cNvCxnSpPr>
            <p:nvPr/>
          </p:nvCxnSpPr>
          <p:spPr>
            <a:xfrm flipV="1">
              <a:off x="6368228" y="2620013"/>
              <a:ext cx="636587" cy="701675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96" name="直接连接符 185"/>
            <p:cNvCxnSpPr/>
            <p:nvPr/>
          </p:nvCxnSpPr>
          <p:spPr>
            <a:xfrm flipV="1">
              <a:off x="6501578" y="4128138"/>
              <a:ext cx="334962" cy="508000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pic>
          <p:nvPicPr>
            <p:cNvPr id="97" name="图片 229"/>
            <p:cNvPicPr>
              <a:picLocks noChangeAspect="1"/>
            </p:cNvPicPr>
            <p:nvPr/>
          </p:nvPicPr>
          <p:blipFill>
            <a:blip r:embed="rId9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5389" y="2165599"/>
              <a:ext cx="185737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8" name="图片 97"/>
            <p:cNvPicPr>
              <a:picLocks noChangeAspect="1"/>
            </p:cNvPicPr>
            <p:nvPr/>
          </p:nvPicPr>
          <p:blipFill>
            <a:blip r:embed="rId9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0478" y="2980375"/>
              <a:ext cx="185737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9" name="图片 156"/>
            <p:cNvPicPr>
              <a:picLocks noChangeAspect="1"/>
            </p:cNvPicPr>
            <p:nvPr/>
          </p:nvPicPr>
          <p:blipFill>
            <a:blip r:embed="rId10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8178" y="3018475"/>
              <a:ext cx="187325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0" name="椭圆 99"/>
            <p:cNvSpPr/>
            <p:nvPr/>
          </p:nvSpPr>
          <p:spPr>
            <a:xfrm>
              <a:off x="5610990" y="4477388"/>
              <a:ext cx="71438" cy="73025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solidFill>
                <a:srgbClr val="006EC0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351" kern="0">
                <a:latin typeface="Helvetica"/>
                <a:ea typeface="微软雅黑"/>
              </a:endParaRPr>
            </a:p>
          </p:txBody>
        </p:sp>
        <p:pic>
          <p:nvPicPr>
            <p:cNvPr id="101" name="图片 236"/>
            <p:cNvPicPr>
              <a:picLocks noChangeAspect="1"/>
            </p:cNvPicPr>
            <p:nvPr/>
          </p:nvPicPr>
          <p:blipFill>
            <a:blip r:embed="rId9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4190" y="3828100"/>
              <a:ext cx="185738" cy="284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" name="图片 238"/>
            <p:cNvPicPr>
              <a:picLocks noChangeAspect="1"/>
            </p:cNvPicPr>
            <p:nvPr/>
          </p:nvPicPr>
          <p:blipFill>
            <a:blip r:embed="rId9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1628" y="4577400"/>
              <a:ext cx="185737" cy="284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" name="图片 239"/>
            <p:cNvPicPr>
              <a:picLocks noChangeAspect="1"/>
            </p:cNvPicPr>
            <p:nvPr/>
          </p:nvPicPr>
          <p:blipFill>
            <a:blip r:embed="rId9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9740" y="3677288"/>
              <a:ext cx="185738" cy="284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" name="图片 240"/>
            <p:cNvPicPr>
              <a:picLocks noChangeAspect="1"/>
            </p:cNvPicPr>
            <p:nvPr/>
          </p:nvPicPr>
          <p:blipFill>
            <a:blip r:embed="rId9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47453" y="3226438"/>
              <a:ext cx="185737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" name="图片 242"/>
            <p:cNvPicPr>
              <a:picLocks noChangeAspect="1"/>
            </p:cNvPicPr>
            <p:nvPr/>
          </p:nvPicPr>
          <p:blipFill>
            <a:blip r:embed="rId9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7415" y="2847025"/>
              <a:ext cx="185738" cy="284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6" name="图片 243"/>
            <p:cNvPicPr>
              <a:picLocks noChangeAspect="1"/>
            </p:cNvPicPr>
            <p:nvPr/>
          </p:nvPicPr>
          <p:blipFill>
            <a:blip r:embed="rId9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1153" y="2847025"/>
              <a:ext cx="185737" cy="284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7" name="图片 245"/>
            <p:cNvPicPr>
              <a:picLocks noChangeAspect="1"/>
            </p:cNvPicPr>
            <p:nvPr/>
          </p:nvPicPr>
          <p:blipFill>
            <a:blip r:embed="rId10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9753" y="3266125"/>
              <a:ext cx="187325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8" name="图片 246"/>
            <p:cNvPicPr>
              <a:picLocks noChangeAspect="1"/>
            </p:cNvPicPr>
            <p:nvPr/>
          </p:nvPicPr>
          <p:blipFill>
            <a:blip r:embed="rId10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0915" y="3023238"/>
              <a:ext cx="187325" cy="284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9" name="图片 247"/>
            <p:cNvPicPr>
              <a:picLocks noChangeAspect="1"/>
            </p:cNvPicPr>
            <p:nvPr/>
          </p:nvPicPr>
          <p:blipFill>
            <a:blip r:embed="rId9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14328" y="2343788"/>
              <a:ext cx="185737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0" name="图片 248"/>
            <p:cNvPicPr>
              <a:picLocks noChangeAspect="1"/>
            </p:cNvPicPr>
            <p:nvPr/>
          </p:nvPicPr>
          <p:blipFill>
            <a:blip r:embed="rId9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4840" y="1900875"/>
              <a:ext cx="185738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1" name="图片 249"/>
            <p:cNvPicPr>
              <a:picLocks noChangeAspect="1"/>
            </p:cNvPicPr>
            <p:nvPr/>
          </p:nvPicPr>
          <p:blipFill>
            <a:blip r:embed="rId9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4065" y="4188463"/>
              <a:ext cx="185738" cy="284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" name="图片 252"/>
            <p:cNvPicPr>
              <a:picLocks noChangeAspect="1"/>
            </p:cNvPicPr>
            <p:nvPr/>
          </p:nvPicPr>
          <p:blipFill>
            <a:blip r:embed="rId9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6803" y="4386900"/>
              <a:ext cx="185737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3" name="图片 253"/>
            <p:cNvPicPr>
              <a:picLocks noChangeAspect="1"/>
            </p:cNvPicPr>
            <p:nvPr/>
          </p:nvPicPr>
          <p:blipFill>
            <a:blip r:embed="rId9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41078" y="4850450"/>
              <a:ext cx="185737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4" name="图片 254"/>
            <p:cNvPicPr>
              <a:picLocks noChangeAspect="1"/>
            </p:cNvPicPr>
            <p:nvPr/>
          </p:nvPicPr>
          <p:blipFill>
            <a:blip r:embed="rId9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5428" y="4244025"/>
              <a:ext cx="185737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15" name="直接连接符 205"/>
            <p:cNvCxnSpPr/>
            <p:nvPr/>
          </p:nvCxnSpPr>
          <p:spPr>
            <a:xfrm flipH="1" flipV="1">
              <a:off x="5339528" y="3512188"/>
              <a:ext cx="623887" cy="39687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116" name="直接连接符 206"/>
            <p:cNvCxnSpPr>
              <a:stCxn id="100" idx="4"/>
              <a:endCxn id="99" idx="5"/>
            </p:cNvCxnSpPr>
            <p:nvPr/>
          </p:nvCxnSpPr>
          <p:spPr>
            <a:xfrm flipH="1" flipV="1">
              <a:off x="4158428" y="3285175"/>
              <a:ext cx="620712" cy="60325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117" name="直接连接符 207"/>
            <p:cNvCxnSpPr>
              <a:endCxn id="101" idx="4"/>
            </p:cNvCxnSpPr>
            <p:nvPr/>
          </p:nvCxnSpPr>
          <p:spPr>
            <a:xfrm flipV="1">
              <a:off x="4453703" y="3980500"/>
              <a:ext cx="122237" cy="881063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118" name="直接连接符 208"/>
            <p:cNvCxnSpPr>
              <a:endCxn id="108" idx="4"/>
            </p:cNvCxnSpPr>
            <p:nvPr/>
          </p:nvCxnSpPr>
          <p:spPr>
            <a:xfrm flipV="1">
              <a:off x="4593403" y="3531238"/>
              <a:ext cx="733425" cy="430212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119" name="直接连接符 209"/>
            <p:cNvCxnSpPr>
              <a:stCxn id="102" idx="0"/>
              <a:endCxn id="108" idx="6"/>
            </p:cNvCxnSpPr>
            <p:nvPr/>
          </p:nvCxnSpPr>
          <p:spPr>
            <a:xfrm flipV="1">
              <a:off x="5149028" y="3496313"/>
              <a:ext cx="214312" cy="577850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120" name="直接连接符 210"/>
            <p:cNvCxnSpPr>
              <a:stCxn id="107" idx="3"/>
            </p:cNvCxnSpPr>
            <p:nvPr/>
          </p:nvCxnSpPr>
          <p:spPr>
            <a:xfrm flipV="1">
              <a:off x="5923728" y="3307400"/>
              <a:ext cx="450850" cy="265113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121" name="直接连接符 211"/>
            <p:cNvCxnSpPr/>
            <p:nvPr/>
          </p:nvCxnSpPr>
          <p:spPr>
            <a:xfrm flipH="1" flipV="1">
              <a:off x="5734815" y="3131188"/>
              <a:ext cx="228600" cy="420687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122" name="直接连接符 212"/>
            <p:cNvCxnSpPr>
              <a:endCxn id="100" idx="5"/>
            </p:cNvCxnSpPr>
            <p:nvPr/>
          </p:nvCxnSpPr>
          <p:spPr>
            <a:xfrm flipH="1" flipV="1">
              <a:off x="4804540" y="3335975"/>
              <a:ext cx="534988" cy="176213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pic>
          <p:nvPicPr>
            <p:cNvPr id="123" name="图片 261"/>
            <p:cNvPicPr>
              <a:picLocks noChangeAspect="1"/>
            </p:cNvPicPr>
            <p:nvPr/>
          </p:nvPicPr>
          <p:blipFill>
            <a:blip r:embed="rId10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4890" y="3855088"/>
              <a:ext cx="187325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24" name="直接连接符 214"/>
            <p:cNvCxnSpPr>
              <a:stCxn id="101" idx="5"/>
              <a:endCxn id="100" idx="4"/>
            </p:cNvCxnSpPr>
            <p:nvPr/>
          </p:nvCxnSpPr>
          <p:spPr>
            <a:xfrm flipV="1">
              <a:off x="4601340" y="3345500"/>
              <a:ext cx="177800" cy="625475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125" name="直接连接符 215"/>
            <p:cNvCxnSpPr>
              <a:endCxn id="101" idx="5"/>
            </p:cNvCxnSpPr>
            <p:nvPr/>
          </p:nvCxnSpPr>
          <p:spPr>
            <a:xfrm flipH="1" flipV="1">
              <a:off x="4601340" y="3970975"/>
              <a:ext cx="557213" cy="169863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126" name="直接连接符 216"/>
            <p:cNvCxnSpPr/>
            <p:nvPr/>
          </p:nvCxnSpPr>
          <p:spPr>
            <a:xfrm flipV="1">
              <a:off x="5134740" y="4529775"/>
              <a:ext cx="514350" cy="606425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127" name="直接连接符 217"/>
            <p:cNvCxnSpPr>
              <a:endCxn id="107" idx="3"/>
            </p:cNvCxnSpPr>
            <p:nvPr/>
          </p:nvCxnSpPr>
          <p:spPr>
            <a:xfrm flipV="1">
              <a:off x="5158553" y="3572513"/>
              <a:ext cx="765175" cy="568325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128" name="直接连接符 218"/>
            <p:cNvCxnSpPr/>
            <p:nvPr/>
          </p:nvCxnSpPr>
          <p:spPr>
            <a:xfrm flipH="1" flipV="1">
              <a:off x="5961828" y="3524888"/>
              <a:ext cx="214312" cy="947737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129" name="直接连接符 219"/>
            <p:cNvCxnSpPr/>
            <p:nvPr/>
          </p:nvCxnSpPr>
          <p:spPr>
            <a:xfrm flipV="1">
              <a:off x="5653853" y="3551875"/>
              <a:ext cx="309562" cy="903288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130" name="直接连接符 220"/>
            <p:cNvCxnSpPr>
              <a:stCxn id="106" idx="3"/>
            </p:cNvCxnSpPr>
            <p:nvPr/>
          </p:nvCxnSpPr>
          <p:spPr>
            <a:xfrm flipH="1" flipV="1">
              <a:off x="6374578" y="3307400"/>
              <a:ext cx="84137" cy="1384300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sp>
          <p:nvSpPr>
            <p:cNvPr id="131" name="椭圆 130"/>
            <p:cNvSpPr/>
            <p:nvPr/>
          </p:nvSpPr>
          <p:spPr>
            <a:xfrm>
              <a:off x="5314128" y="5739450"/>
              <a:ext cx="73025" cy="71438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solidFill>
                <a:srgbClr val="006EC0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351" kern="0">
                <a:latin typeface="Helvetica"/>
                <a:ea typeface="微软雅黑"/>
              </a:endParaRPr>
            </a:p>
          </p:txBody>
        </p:sp>
        <p:pic>
          <p:nvPicPr>
            <p:cNvPr id="132" name="图片 253"/>
            <p:cNvPicPr>
              <a:picLocks noChangeAspect="1"/>
            </p:cNvPicPr>
            <p:nvPr/>
          </p:nvPicPr>
          <p:blipFill>
            <a:blip r:embed="rId9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5390" y="5531488"/>
              <a:ext cx="185738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33" name="直接连接符 223"/>
            <p:cNvCxnSpPr/>
            <p:nvPr/>
          </p:nvCxnSpPr>
          <p:spPr>
            <a:xfrm flipH="1" flipV="1">
              <a:off x="5134740" y="5136200"/>
              <a:ext cx="217488" cy="642938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134" name="直接连接符 224"/>
            <p:cNvCxnSpPr/>
            <p:nvPr/>
          </p:nvCxnSpPr>
          <p:spPr>
            <a:xfrm flipV="1">
              <a:off x="5349053" y="5531488"/>
              <a:ext cx="422275" cy="285750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135" name="直接连接符 225"/>
            <p:cNvCxnSpPr/>
            <p:nvPr/>
          </p:nvCxnSpPr>
          <p:spPr>
            <a:xfrm>
              <a:off x="6177728" y="4472625"/>
              <a:ext cx="312737" cy="200025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136" name="直接连接符 226"/>
            <p:cNvCxnSpPr/>
            <p:nvPr/>
          </p:nvCxnSpPr>
          <p:spPr>
            <a:xfrm flipV="1">
              <a:off x="5926903" y="4672650"/>
              <a:ext cx="563562" cy="647700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137" name="直接连接符 227"/>
            <p:cNvCxnSpPr/>
            <p:nvPr/>
          </p:nvCxnSpPr>
          <p:spPr>
            <a:xfrm flipH="1">
              <a:off x="5734815" y="2870838"/>
              <a:ext cx="587375" cy="260350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138" name="直接连接符 228"/>
            <p:cNvCxnSpPr/>
            <p:nvPr/>
          </p:nvCxnSpPr>
          <p:spPr>
            <a:xfrm>
              <a:off x="6322190" y="2870838"/>
              <a:ext cx="52388" cy="436562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cxnSp>
          <p:nvCxnSpPr>
            <p:cNvPr id="139" name="直接连接符 229"/>
            <p:cNvCxnSpPr/>
            <p:nvPr/>
          </p:nvCxnSpPr>
          <p:spPr>
            <a:xfrm flipH="1" flipV="1">
              <a:off x="5734815" y="3131188"/>
              <a:ext cx="639763" cy="176212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sp>
          <p:nvSpPr>
            <p:cNvPr id="140" name="椭圆 139"/>
            <p:cNvSpPr/>
            <p:nvPr/>
          </p:nvSpPr>
          <p:spPr bwMode="auto">
            <a:xfrm>
              <a:off x="5594734" y="4082156"/>
              <a:ext cx="441325" cy="441324"/>
            </a:xfrm>
            <a:prstGeom prst="ellipse">
              <a:avLst/>
            </a:prstGeom>
            <a:solidFill>
              <a:srgbClr val="FF0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zh-CN" altLang="en-US" sz="1051" b="1" kern="0">
                  <a:latin typeface="Helvetica"/>
                  <a:ea typeface="微软雅黑"/>
                </a:rPr>
                <a:t>湘</a:t>
              </a:r>
            </a:p>
          </p:txBody>
        </p:sp>
        <p:sp>
          <p:nvSpPr>
            <p:cNvPr id="141" name="椭圆 140"/>
            <p:cNvSpPr/>
            <p:nvPr/>
          </p:nvSpPr>
          <p:spPr bwMode="auto">
            <a:xfrm>
              <a:off x="5625278" y="4948875"/>
              <a:ext cx="442912" cy="441325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zh-CN" altLang="en-US" sz="1051" b="1" kern="0">
                  <a:latin typeface="Helvetica"/>
                  <a:ea typeface="微软雅黑"/>
                </a:rPr>
                <a:t>穗</a:t>
              </a:r>
            </a:p>
          </p:txBody>
        </p:sp>
        <p:sp>
          <p:nvSpPr>
            <p:cNvPr id="142" name="椭圆 141"/>
            <p:cNvSpPr/>
            <p:nvPr/>
          </p:nvSpPr>
          <p:spPr bwMode="auto">
            <a:xfrm>
              <a:off x="4512872" y="4561794"/>
              <a:ext cx="441325" cy="441324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zh-CN" altLang="en-US" sz="1051" b="1" kern="0">
                  <a:latin typeface="Helvetica"/>
                  <a:ea typeface="微软雅黑"/>
                </a:rPr>
                <a:t>黔</a:t>
              </a:r>
            </a:p>
          </p:txBody>
        </p:sp>
        <p:sp>
          <p:nvSpPr>
            <p:cNvPr id="143" name="椭圆 142"/>
            <p:cNvSpPr/>
            <p:nvPr/>
          </p:nvSpPr>
          <p:spPr bwMode="auto">
            <a:xfrm>
              <a:off x="6419485" y="3777950"/>
              <a:ext cx="442914" cy="441324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zh-CN" altLang="en-US" sz="1051" b="1" kern="0">
                  <a:latin typeface="Helvetica"/>
                  <a:ea typeface="微软雅黑"/>
                </a:rPr>
                <a:t>苏</a:t>
              </a:r>
            </a:p>
          </p:txBody>
        </p:sp>
        <p:sp>
          <p:nvSpPr>
            <p:cNvPr id="144" name="椭圆 143"/>
            <p:cNvSpPr/>
            <p:nvPr/>
          </p:nvSpPr>
          <p:spPr bwMode="auto">
            <a:xfrm>
              <a:off x="6065015" y="2546988"/>
              <a:ext cx="442913" cy="441325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zh-CN" altLang="en-US" sz="1051" b="1" kern="0">
                  <a:latin typeface="Helvetica"/>
                  <a:ea typeface="微软雅黑"/>
                </a:rPr>
                <a:t>京</a:t>
              </a:r>
            </a:p>
          </p:txBody>
        </p:sp>
        <p:sp>
          <p:nvSpPr>
            <p:cNvPr id="145" name="椭圆 144"/>
            <p:cNvSpPr/>
            <p:nvPr/>
          </p:nvSpPr>
          <p:spPr bwMode="auto">
            <a:xfrm>
              <a:off x="5499865" y="2286638"/>
              <a:ext cx="441325" cy="441325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zh-CN" altLang="en-US" sz="1051" b="1" kern="0">
                  <a:latin typeface="Helvetica"/>
                  <a:ea typeface="微软雅黑"/>
                </a:rPr>
                <a:t>呼</a:t>
              </a:r>
            </a:p>
          </p:txBody>
        </p:sp>
        <p:pic>
          <p:nvPicPr>
            <p:cNvPr id="146" name="图片 137"/>
            <p:cNvPicPr>
              <a:picLocks noChangeAspect="1"/>
            </p:cNvPicPr>
            <p:nvPr/>
          </p:nvPicPr>
          <p:blipFill>
            <a:blip r:embed="rId7" cstate="email">
              <a:grayscl/>
              <a:biLevel thresh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85615" y="2259650"/>
              <a:ext cx="358775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7" name="图片 138"/>
            <p:cNvPicPr>
              <a:picLocks noChangeAspect="1"/>
            </p:cNvPicPr>
            <p:nvPr/>
          </p:nvPicPr>
          <p:blipFill>
            <a:blip r:embed="rId7" cstate="email">
              <a:grayscl/>
              <a:biLevel thresh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5947" y="2512063"/>
              <a:ext cx="358775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8" name="图片 148"/>
            <p:cNvPicPr>
              <a:picLocks noChangeAspect="1"/>
            </p:cNvPicPr>
            <p:nvPr/>
          </p:nvPicPr>
          <p:blipFill>
            <a:blip r:embed="rId11" cstate="email">
              <a:grayscl/>
              <a:biLevel thresh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30630" y="4907600"/>
              <a:ext cx="357188" cy="211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9" name="椭圆 148"/>
            <p:cNvSpPr/>
            <p:nvPr/>
          </p:nvSpPr>
          <p:spPr bwMode="auto">
            <a:xfrm>
              <a:off x="7101653" y="1567500"/>
              <a:ext cx="442912" cy="441325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zh-CN" altLang="en-US" sz="1200" b="1" kern="0">
                  <a:latin typeface="Helvetica"/>
                  <a:ea typeface="微软雅黑"/>
                </a:rPr>
                <a:t>哈</a:t>
              </a:r>
            </a:p>
          </p:txBody>
        </p:sp>
        <p:pic>
          <p:nvPicPr>
            <p:cNvPr id="150" name="图片 143"/>
            <p:cNvPicPr>
              <a:picLocks noChangeAspect="1"/>
            </p:cNvPicPr>
            <p:nvPr/>
          </p:nvPicPr>
          <p:blipFill>
            <a:blip r:embed="rId7" cstate="email">
              <a:grayscl/>
              <a:biLevel thresh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6453" y="1702308"/>
              <a:ext cx="358775" cy="211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51" name="直接连接符 241"/>
            <p:cNvCxnSpPr/>
            <p:nvPr/>
          </p:nvCxnSpPr>
          <p:spPr>
            <a:xfrm flipV="1">
              <a:off x="5203003" y="4455163"/>
              <a:ext cx="450850" cy="168275"/>
            </a:xfrm>
            <a:prstGeom prst="line">
              <a:avLst/>
            </a:prstGeom>
            <a:noFill/>
            <a:ln w="9525" cap="rnd" cmpd="sng" algn="ctr">
              <a:solidFill>
                <a:srgbClr val="FFFFFF"/>
              </a:solidFill>
              <a:prstDash val="sysDash"/>
              <a:round/>
            </a:ln>
            <a:effectLst/>
          </p:spPr>
        </p:cxnSp>
        <p:pic>
          <p:nvPicPr>
            <p:cNvPr id="152" name="图片 147"/>
            <p:cNvPicPr>
              <a:picLocks noChangeAspect="1"/>
            </p:cNvPicPr>
            <p:nvPr/>
          </p:nvPicPr>
          <p:blipFill>
            <a:blip r:embed="rId7" cstate="email">
              <a:grayscl/>
              <a:biLevel thresh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97320" y="4487343"/>
              <a:ext cx="358774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2380593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996" y="1626648"/>
            <a:ext cx="5624066" cy="161955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ChangeArrowheads="1"/>
          </p:cNvSpPr>
          <p:nvPr/>
        </p:nvSpPr>
        <p:spPr bwMode="auto">
          <a:xfrm>
            <a:off x="268653" y="0"/>
            <a:ext cx="5463411" cy="450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移动优势：强大的客户服务能力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11404" y="546447"/>
            <a:ext cx="8353944" cy="715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5759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351" b="1" dirty="0">
                <a:latin typeface="微软雅黑" pitchFamily="34" charset="-122"/>
                <a:ea typeface="微软雅黑" pitchFamily="34" charset="-122"/>
              </a:rPr>
              <a:t>湖南移动秉承“</a:t>
            </a:r>
            <a:r>
              <a:rPr lang="zh-CN" altLang="en-US" sz="1351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客户为根，服务为本</a:t>
            </a:r>
            <a:r>
              <a:rPr lang="zh-CN" altLang="en-US" sz="1351" b="1" dirty="0">
                <a:latin typeface="微软雅黑" pitchFamily="34" charset="-122"/>
                <a:ea typeface="微软雅黑" pitchFamily="34" charset="-122"/>
              </a:rPr>
              <a:t>”的服务理念，高度关注广大客户诉求和权益保护，持续提升服务水平，加快推进服务转型，为客户提供高效、便捷、规范的全方位服务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415638" y="1627683"/>
            <a:ext cx="994172" cy="491728"/>
            <a:chOff x="1454150" y="1036861"/>
            <a:chExt cx="1325563" cy="655637"/>
          </a:xfrm>
        </p:grpSpPr>
        <p:sp>
          <p:nvSpPr>
            <p:cNvPr id="6" name="Oval 65"/>
            <p:cNvSpPr>
              <a:spLocks noChangeArrowheads="1"/>
            </p:cNvSpPr>
            <p:nvPr/>
          </p:nvSpPr>
          <p:spPr bwMode="auto">
            <a:xfrm rot="10403702" flipV="1">
              <a:off x="1454150" y="1517873"/>
              <a:ext cx="1325563" cy="174625"/>
            </a:xfrm>
            <a:prstGeom prst="ellipse">
              <a:avLst/>
            </a:prstGeom>
            <a:gradFill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100000">
                  <a:srgbClr val="EEECE1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 sz="1051" ker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7" name="任意多边形 6"/>
            <p:cNvSpPr/>
            <p:nvPr/>
          </p:nvSpPr>
          <p:spPr>
            <a:xfrm flipH="1">
              <a:off x="1662113" y="1036861"/>
              <a:ext cx="207962" cy="484187"/>
            </a:xfrm>
            <a:custGeom>
              <a:avLst/>
              <a:gdLst>
                <a:gd name="connsiteX0" fmla="*/ 0 w 284480"/>
                <a:gd name="connsiteY0" fmla="*/ 0 h 619760"/>
                <a:gd name="connsiteX1" fmla="*/ 284480 w 284480"/>
                <a:gd name="connsiteY1" fmla="*/ 619760 h 619760"/>
                <a:gd name="connsiteX2" fmla="*/ 81280 w 284480"/>
                <a:gd name="connsiteY2" fmla="*/ 619760 h 619760"/>
                <a:gd name="connsiteX3" fmla="*/ 0 w 284480"/>
                <a:gd name="connsiteY3" fmla="*/ 0 h 619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480" h="619760">
                  <a:moveTo>
                    <a:pt x="0" y="0"/>
                  </a:moveTo>
                  <a:lnTo>
                    <a:pt x="284480" y="619760"/>
                  </a:lnTo>
                  <a:lnTo>
                    <a:pt x="81280" y="6197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127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051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8" name="任意多边形 7"/>
            <p:cNvSpPr/>
            <p:nvPr/>
          </p:nvSpPr>
          <p:spPr>
            <a:xfrm flipH="1">
              <a:off x="1762125" y="1036861"/>
              <a:ext cx="708025" cy="593725"/>
            </a:xfrm>
            <a:custGeom>
              <a:avLst/>
              <a:gdLst>
                <a:gd name="connsiteX0" fmla="*/ 172720 w 965200"/>
                <a:gd name="connsiteY0" fmla="*/ 20320 h 843280"/>
                <a:gd name="connsiteX1" fmla="*/ 822960 w 965200"/>
                <a:gd name="connsiteY1" fmla="*/ 0 h 843280"/>
                <a:gd name="connsiteX2" fmla="*/ 965200 w 965200"/>
                <a:gd name="connsiteY2" fmla="*/ 843280 h 843280"/>
                <a:gd name="connsiteX3" fmla="*/ 0 w 965200"/>
                <a:gd name="connsiteY3" fmla="*/ 731520 h 843280"/>
                <a:gd name="connsiteX4" fmla="*/ 172720 w 965200"/>
                <a:gd name="connsiteY4" fmla="*/ 20320 h 843280"/>
                <a:gd name="connsiteX0" fmla="*/ 187008 w 965200"/>
                <a:gd name="connsiteY0" fmla="*/ 6032 h 843280"/>
                <a:gd name="connsiteX1" fmla="*/ 822960 w 965200"/>
                <a:gd name="connsiteY1" fmla="*/ 0 h 843280"/>
                <a:gd name="connsiteX2" fmla="*/ 965200 w 965200"/>
                <a:gd name="connsiteY2" fmla="*/ 843280 h 843280"/>
                <a:gd name="connsiteX3" fmla="*/ 0 w 965200"/>
                <a:gd name="connsiteY3" fmla="*/ 731520 h 843280"/>
                <a:gd name="connsiteX4" fmla="*/ 187008 w 965200"/>
                <a:gd name="connsiteY4" fmla="*/ 6032 h 843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5200" h="843280">
                  <a:moveTo>
                    <a:pt x="187008" y="6032"/>
                  </a:moveTo>
                  <a:lnTo>
                    <a:pt x="822960" y="0"/>
                  </a:lnTo>
                  <a:lnTo>
                    <a:pt x="965200" y="843280"/>
                  </a:lnTo>
                  <a:lnTo>
                    <a:pt x="0" y="731520"/>
                  </a:lnTo>
                  <a:lnTo>
                    <a:pt x="187008" y="6032"/>
                  </a:lnTo>
                  <a:close/>
                </a:path>
              </a:pathLst>
            </a:custGeom>
            <a:solidFill>
              <a:srgbClr val="00B0F0"/>
            </a:solidFill>
            <a:ln w="127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1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A</a:t>
              </a:r>
              <a:endParaRPr lang="zh-CN" altLang="en-US" sz="21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1331261" y="1368486"/>
            <a:ext cx="4242547" cy="81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30000"/>
              </a:lnSpc>
              <a:defRPr/>
            </a:pPr>
            <a:r>
              <a:rPr lang="zh-CN" altLang="en-US" sz="12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线上服务能力</a:t>
            </a:r>
            <a:endParaRPr lang="en-US" altLang="zh-CN" sz="1200" b="1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30000"/>
              </a:lnSpc>
              <a:defRPr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拥有手机营业厅、微厅、线上商城、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10086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微信公众号、和包等多种线上服务渠道，月活跃用户数达到</a:t>
            </a:r>
            <a:r>
              <a:rPr lang="en-US" altLang="zh-CN" sz="12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3165</a:t>
            </a:r>
            <a:r>
              <a:rPr lang="zh-CN" altLang="en-US" sz="12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万户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415638" y="2503042"/>
            <a:ext cx="994172" cy="491728"/>
            <a:chOff x="1454150" y="1036861"/>
            <a:chExt cx="1325563" cy="655637"/>
          </a:xfrm>
        </p:grpSpPr>
        <p:sp>
          <p:nvSpPr>
            <p:cNvPr id="11" name="Oval 65"/>
            <p:cNvSpPr>
              <a:spLocks noChangeArrowheads="1"/>
            </p:cNvSpPr>
            <p:nvPr/>
          </p:nvSpPr>
          <p:spPr bwMode="auto">
            <a:xfrm rot="10403702" flipV="1">
              <a:off x="1454150" y="1517873"/>
              <a:ext cx="1325563" cy="174625"/>
            </a:xfrm>
            <a:prstGeom prst="ellipse">
              <a:avLst/>
            </a:prstGeom>
            <a:gradFill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100000">
                  <a:srgbClr val="EEECE1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 sz="1051" ker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" name="任意多边形 11"/>
            <p:cNvSpPr/>
            <p:nvPr/>
          </p:nvSpPr>
          <p:spPr>
            <a:xfrm flipH="1">
              <a:off x="1662113" y="1036861"/>
              <a:ext cx="207962" cy="484187"/>
            </a:xfrm>
            <a:custGeom>
              <a:avLst/>
              <a:gdLst>
                <a:gd name="connsiteX0" fmla="*/ 0 w 284480"/>
                <a:gd name="connsiteY0" fmla="*/ 0 h 619760"/>
                <a:gd name="connsiteX1" fmla="*/ 284480 w 284480"/>
                <a:gd name="connsiteY1" fmla="*/ 619760 h 619760"/>
                <a:gd name="connsiteX2" fmla="*/ 81280 w 284480"/>
                <a:gd name="connsiteY2" fmla="*/ 619760 h 619760"/>
                <a:gd name="connsiteX3" fmla="*/ 0 w 284480"/>
                <a:gd name="connsiteY3" fmla="*/ 0 h 619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480" h="619760">
                  <a:moveTo>
                    <a:pt x="0" y="0"/>
                  </a:moveTo>
                  <a:lnTo>
                    <a:pt x="284480" y="619760"/>
                  </a:lnTo>
                  <a:lnTo>
                    <a:pt x="81280" y="6197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127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051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3" name="任意多边形 12"/>
            <p:cNvSpPr/>
            <p:nvPr/>
          </p:nvSpPr>
          <p:spPr>
            <a:xfrm flipH="1">
              <a:off x="1762125" y="1036861"/>
              <a:ext cx="708025" cy="593725"/>
            </a:xfrm>
            <a:custGeom>
              <a:avLst/>
              <a:gdLst>
                <a:gd name="connsiteX0" fmla="*/ 172720 w 965200"/>
                <a:gd name="connsiteY0" fmla="*/ 20320 h 843280"/>
                <a:gd name="connsiteX1" fmla="*/ 822960 w 965200"/>
                <a:gd name="connsiteY1" fmla="*/ 0 h 843280"/>
                <a:gd name="connsiteX2" fmla="*/ 965200 w 965200"/>
                <a:gd name="connsiteY2" fmla="*/ 843280 h 843280"/>
                <a:gd name="connsiteX3" fmla="*/ 0 w 965200"/>
                <a:gd name="connsiteY3" fmla="*/ 731520 h 843280"/>
                <a:gd name="connsiteX4" fmla="*/ 172720 w 965200"/>
                <a:gd name="connsiteY4" fmla="*/ 20320 h 843280"/>
                <a:gd name="connsiteX0" fmla="*/ 187008 w 965200"/>
                <a:gd name="connsiteY0" fmla="*/ 6032 h 843280"/>
                <a:gd name="connsiteX1" fmla="*/ 822960 w 965200"/>
                <a:gd name="connsiteY1" fmla="*/ 0 h 843280"/>
                <a:gd name="connsiteX2" fmla="*/ 965200 w 965200"/>
                <a:gd name="connsiteY2" fmla="*/ 843280 h 843280"/>
                <a:gd name="connsiteX3" fmla="*/ 0 w 965200"/>
                <a:gd name="connsiteY3" fmla="*/ 731520 h 843280"/>
                <a:gd name="connsiteX4" fmla="*/ 187008 w 965200"/>
                <a:gd name="connsiteY4" fmla="*/ 6032 h 843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5200" h="843280">
                  <a:moveTo>
                    <a:pt x="187008" y="6032"/>
                  </a:moveTo>
                  <a:lnTo>
                    <a:pt x="822960" y="0"/>
                  </a:lnTo>
                  <a:lnTo>
                    <a:pt x="965200" y="843280"/>
                  </a:lnTo>
                  <a:lnTo>
                    <a:pt x="0" y="731520"/>
                  </a:lnTo>
                  <a:lnTo>
                    <a:pt x="187008" y="6032"/>
                  </a:lnTo>
                  <a:close/>
                </a:path>
              </a:pathLst>
            </a:custGeom>
            <a:solidFill>
              <a:srgbClr val="00B0F0"/>
            </a:solidFill>
            <a:ln w="127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1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B</a:t>
              </a:r>
              <a:endParaRPr lang="zh-CN" altLang="en-US" sz="21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5" name="矩形 14"/>
          <p:cNvSpPr/>
          <p:nvPr/>
        </p:nvSpPr>
        <p:spPr>
          <a:xfrm>
            <a:off x="1331259" y="2445220"/>
            <a:ext cx="4242548" cy="572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30000"/>
              </a:lnSpc>
              <a:defRPr/>
            </a:pPr>
            <a:r>
              <a:rPr lang="zh-CN" altLang="en-US" sz="12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线下服务能力</a:t>
            </a:r>
            <a:endParaRPr lang="en-US" altLang="zh-CN" sz="1200" b="1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30000"/>
              </a:lnSpc>
              <a:defRPr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全省拥有移动营业厅、代办点合计</a:t>
            </a:r>
            <a:r>
              <a:rPr lang="en-US" altLang="zh-CN" sz="12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20379</a:t>
            </a:r>
            <a:r>
              <a:rPr lang="zh-CN" altLang="en-US" sz="12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15638" y="4198966"/>
            <a:ext cx="994172" cy="491728"/>
            <a:chOff x="1454150" y="1036861"/>
            <a:chExt cx="1325563" cy="655637"/>
          </a:xfrm>
        </p:grpSpPr>
        <p:sp>
          <p:nvSpPr>
            <p:cNvPr id="17" name="Oval 65"/>
            <p:cNvSpPr>
              <a:spLocks noChangeArrowheads="1"/>
            </p:cNvSpPr>
            <p:nvPr/>
          </p:nvSpPr>
          <p:spPr bwMode="auto">
            <a:xfrm rot="10403702" flipV="1">
              <a:off x="1454150" y="1517873"/>
              <a:ext cx="1325563" cy="174625"/>
            </a:xfrm>
            <a:prstGeom prst="ellipse">
              <a:avLst/>
            </a:prstGeom>
            <a:gradFill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100000">
                  <a:srgbClr val="EEECE1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 sz="1051" ker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8" name="任意多边形 17"/>
            <p:cNvSpPr/>
            <p:nvPr/>
          </p:nvSpPr>
          <p:spPr>
            <a:xfrm flipH="1">
              <a:off x="1662113" y="1036861"/>
              <a:ext cx="207962" cy="484187"/>
            </a:xfrm>
            <a:custGeom>
              <a:avLst/>
              <a:gdLst>
                <a:gd name="connsiteX0" fmla="*/ 0 w 284480"/>
                <a:gd name="connsiteY0" fmla="*/ 0 h 619760"/>
                <a:gd name="connsiteX1" fmla="*/ 284480 w 284480"/>
                <a:gd name="connsiteY1" fmla="*/ 619760 h 619760"/>
                <a:gd name="connsiteX2" fmla="*/ 81280 w 284480"/>
                <a:gd name="connsiteY2" fmla="*/ 619760 h 619760"/>
                <a:gd name="connsiteX3" fmla="*/ 0 w 284480"/>
                <a:gd name="connsiteY3" fmla="*/ 0 h 619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480" h="619760">
                  <a:moveTo>
                    <a:pt x="0" y="0"/>
                  </a:moveTo>
                  <a:lnTo>
                    <a:pt x="284480" y="619760"/>
                  </a:lnTo>
                  <a:lnTo>
                    <a:pt x="81280" y="6197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127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051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9" name="任意多边形 18"/>
            <p:cNvSpPr/>
            <p:nvPr/>
          </p:nvSpPr>
          <p:spPr>
            <a:xfrm flipH="1">
              <a:off x="1762125" y="1036861"/>
              <a:ext cx="708025" cy="593725"/>
            </a:xfrm>
            <a:custGeom>
              <a:avLst/>
              <a:gdLst>
                <a:gd name="connsiteX0" fmla="*/ 172720 w 965200"/>
                <a:gd name="connsiteY0" fmla="*/ 20320 h 843280"/>
                <a:gd name="connsiteX1" fmla="*/ 822960 w 965200"/>
                <a:gd name="connsiteY1" fmla="*/ 0 h 843280"/>
                <a:gd name="connsiteX2" fmla="*/ 965200 w 965200"/>
                <a:gd name="connsiteY2" fmla="*/ 843280 h 843280"/>
                <a:gd name="connsiteX3" fmla="*/ 0 w 965200"/>
                <a:gd name="connsiteY3" fmla="*/ 731520 h 843280"/>
                <a:gd name="connsiteX4" fmla="*/ 172720 w 965200"/>
                <a:gd name="connsiteY4" fmla="*/ 20320 h 843280"/>
                <a:gd name="connsiteX0" fmla="*/ 187008 w 965200"/>
                <a:gd name="connsiteY0" fmla="*/ 6032 h 843280"/>
                <a:gd name="connsiteX1" fmla="*/ 822960 w 965200"/>
                <a:gd name="connsiteY1" fmla="*/ 0 h 843280"/>
                <a:gd name="connsiteX2" fmla="*/ 965200 w 965200"/>
                <a:gd name="connsiteY2" fmla="*/ 843280 h 843280"/>
                <a:gd name="connsiteX3" fmla="*/ 0 w 965200"/>
                <a:gd name="connsiteY3" fmla="*/ 731520 h 843280"/>
                <a:gd name="connsiteX4" fmla="*/ 187008 w 965200"/>
                <a:gd name="connsiteY4" fmla="*/ 6032 h 843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5200" h="843280">
                  <a:moveTo>
                    <a:pt x="187008" y="6032"/>
                  </a:moveTo>
                  <a:lnTo>
                    <a:pt x="822960" y="0"/>
                  </a:lnTo>
                  <a:lnTo>
                    <a:pt x="965200" y="843280"/>
                  </a:lnTo>
                  <a:lnTo>
                    <a:pt x="0" y="731520"/>
                  </a:lnTo>
                  <a:lnTo>
                    <a:pt x="187008" y="6032"/>
                  </a:lnTo>
                  <a:close/>
                </a:path>
              </a:pathLst>
            </a:custGeom>
            <a:solidFill>
              <a:srgbClr val="00B0F0"/>
            </a:solidFill>
            <a:ln w="127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1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D</a:t>
              </a:r>
              <a:endParaRPr lang="zh-CN" altLang="en-US" sz="21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20" name="矩形 19"/>
          <p:cNvSpPr/>
          <p:nvPr/>
        </p:nvSpPr>
        <p:spPr>
          <a:xfrm>
            <a:off x="1331261" y="4099581"/>
            <a:ext cx="4400803" cy="572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30000"/>
              </a:lnSpc>
              <a:defRPr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近年来，全国电信服务质量用户满意度测评结果显示，我公司用户满意度在所有运营商中</a:t>
            </a:r>
            <a:r>
              <a:rPr lang="zh-CN" altLang="en-US" sz="12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一直稳居</a:t>
            </a:r>
            <a:r>
              <a:rPr lang="zh-CN" altLang="en-US" sz="12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2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2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位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。具体评分见右图。</a:t>
            </a:r>
            <a:endParaRPr lang="en-US" altLang="zh-CN" sz="105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415638" y="3351005"/>
            <a:ext cx="994172" cy="491728"/>
            <a:chOff x="1454150" y="1036861"/>
            <a:chExt cx="1325563" cy="655637"/>
          </a:xfrm>
        </p:grpSpPr>
        <p:sp>
          <p:nvSpPr>
            <p:cNvPr id="22" name="Oval 65"/>
            <p:cNvSpPr>
              <a:spLocks noChangeArrowheads="1"/>
            </p:cNvSpPr>
            <p:nvPr/>
          </p:nvSpPr>
          <p:spPr bwMode="auto">
            <a:xfrm rot="10403702" flipV="1">
              <a:off x="1454150" y="1517873"/>
              <a:ext cx="1325563" cy="174625"/>
            </a:xfrm>
            <a:prstGeom prst="ellipse">
              <a:avLst/>
            </a:prstGeom>
            <a:gradFill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100000">
                  <a:srgbClr val="EEECE1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 sz="1051" ker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3" name="任意多边形 22"/>
            <p:cNvSpPr/>
            <p:nvPr/>
          </p:nvSpPr>
          <p:spPr>
            <a:xfrm flipH="1">
              <a:off x="1662113" y="1036861"/>
              <a:ext cx="207962" cy="484187"/>
            </a:xfrm>
            <a:custGeom>
              <a:avLst/>
              <a:gdLst>
                <a:gd name="connsiteX0" fmla="*/ 0 w 284480"/>
                <a:gd name="connsiteY0" fmla="*/ 0 h 619760"/>
                <a:gd name="connsiteX1" fmla="*/ 284480 w 284480"/>
                <a:gd name="connsiteY1" fmla="*/ 619760 h 619760"/>
                <a:gd name="connsiteX2" fmla="*/ 81280 w 284480"/>
                <a:gd name="connsiteY2" fmla="*/ 619760 h 619760"/>
                <a:gd name="connsiteX3" fmla="*/ 0 w 284480"/>
                <a:gd name="connsiteY3" fmla="*/ 0 h 619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480" h="619760">
                  <a:moveTo>
                    <a:pt x="0" y="0"/>
                  </a:moveTo>
                  <a:lnTo>
                    <a:pt x="284480" y="619760"/>
                  </a:lnTo>
                  <a:lnTo>
                    <a:pt x="81280" y="6197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127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051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4" name="任意多边形 23"/>
            <p:cNvSpPr/>
            <p:nvPr/>
          </p:nvSpPr>
          <p:spPr>
            <a:xfrm flipH="1">
              <a:off x="1762125" y="1036861"/>
              <a:ext cx="708025" cy="593725"/>
            </a:xfrm>
            <a:custGeom>
              <a:avLst/>
              <a:gdLst>
                <a:gd name="connsiteX0" fmla="*/ 172720 w 965200"/>
                <a:gd name="connsiteY0" fmla="*/ 20320 h 843280"/>
                <a:gd name="connsiteX1" fmla="*/ 822960 w 965200"/>
                <a:gd name="connsiteY1" fmla="*/ 0 h 843280"/>
                <a:gd name="connsiteX2" fmla="*/ 965200 w 965200"/>
                <a:gd name="connsiteY2" fmla="*/ 843280 h 843280"/>
                <a:gd name="connsiteX3" fmla="*/ 0 w 965200"/>
                <a:gd name="connsiteY3" fmla="*/ 731520 h 843280"/>
                <a:gd name="connsiteX4" fmla="*/ 172720 w 965200"/>
                <a:gd name="connsiteY4" fmla="*/ 20320 h 843280"/>
                <a:gd name="connsiteX0" fmla="*/ 187008 w 965200"/>
                <a:gd name="connsiteY0" fmla="*/ 6032 h 843280"/>
                <a:gd name="connsiteX1" fmla="*/ 822960 w 965200"/>
                <a:gd name="connsiteY1" fmla="*/ 0 h 843280"/>
                <a:gd name="connsiteX2" fmla="*/ 965200 w 965200"/>
                <a:gd name="connsiteY2" fmla="*/ 843280 h 843280"/>
                <a:gd name="connsiteX3" fmla="*/ 0 w 965200"/>
                <a:gd name="connsiteY3" fmla="*/ 731520 h 843280"/>
                <a:gd name="connsiteX4" fmla="*/ 187008 w 965200"/>
                <a:gd name="connsiteY4" fmla="*/ 6032 h 843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5200" h="843280">
                  <a:moveTo>
                    <a:pt x="187008" y="6032"/>
                  </a:moveTo>
                  <a:lnTo>
                    <a:pt x="822960" y="0"/>
                  </a:lnTo>
                  <a:lnTo>
                    <a:pt x="965200" y="843280"/>
                  </a:lnTo>
                  <a:lnTo>
                    <a:pt x="0" y="731520"/>
                  </a:lnTo>
                  <a:lnTo>
                    <a:pt x="187008" y="6032"/>
                  </a:lnTo>
                  <a:close/>
                </a:path>
              </a:pathLst>
            </a:custGeom>
            <a:solidFill>
              <a:srgbClr val="00B0F0"/>
            </a:solidFill>
            <a:ln w="127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1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C</a:t>
              </a:r>
              <a:endParaRPr lang="zh-CN" altLang="en-US" sz="21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25" name="矩形 24"/>
          <p:cNvSpPr/>
          <p:nvPr/>
        </p:nvSpPr>
        <p:spPr>
          <a:xfrm>
            <a:off x="1331261" y="3251618"/>
            <a:ext cx="4242547" cy="572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30000"/>
              </a:lnSpc>
              <a:defRPr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我公司全省范围内有客户经理超</a:t>
            </a:r>
            <a:r>
              <a:rPr lang="en-US" altLang="zh-CN" sz="12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1200</a:t>
            </a:r>
            <a:r>
              <a:rPr lang="zh-CN" altLang="en-US" sz="12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，负责省内各行业客户的</a:t>
            </a:r>
            <a:r>
              <a:rPr lang="zh-CN" altLang="en-US" sz="12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日常服务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zh-CN" altLang="en-US" sz="12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全业务拓展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5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953" y="1443058"/>
            <a:ext cx="3123397" cy="361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919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20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ChangeArrowheads="1"/>
          </p:cNvSpPr>
          <p:nvPr/>
        </p:nvSpPr>
        <p:spPr bwMode="auto">
          <a:xfrm>
            <a:off x="268654" y="0"/>
            <a:ext cx="4340225" cy="450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移动优势：齐全的业务资质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" name="组合 40"/>
          <p:cNvGrpSpPr/>
          <p:nvPr/>
        </p:nvGrpSpPr>
        <p:grpSpPr>
          <a:xfrm>
            <a:off x="372981" y="1203163"/>
            <a:ext cx="8631554" cy="3854233"/>
            <a:chOff x="935055" y="2540844"/>
            <a:chExt cx="10295597" cy="4217726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backgroundRemoval t="0" b="100000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167925" y="2591476"/>
              <a:ext cx="1428760" cy="1417770"/>
            </a:xfrm>
            <a:prstGeom prst="rect">
              <a:avLst/>
            </a:prstGeom>
          </p:spPr>
        </p:pic>
        <p:sp>
          <p:nvSpPr>
            <p:cNvPr id="6" name="文本框 21"/>
            <p:cNvSpPr txBox="1"/>
            <p:nvPr/>
          </p:nvSpPr>
          <p:spPr>
            <a:xfrm>
              <a:off x="3023905" y="4085614"/>
              <a:ext cx="1857387" cy="3031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可信云金牌运维</a:t>
              </a:r>
            </a:p>
          </p:txBody>
        </p:sp>
        <p:sp>
          <p:nvSpPr>
            <p:cNvPr id="7" name="文本框 104"/>
            <p:cNvSpPr txBox="1"/>
            <p:nvPr/>
          </p:nvSpPr>
          <p:spPr>
            <a:xfrm>
              <a:off x="1221529" y="4085614"/>
              <a:ext cx="2000264" cy="3031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首批可信云认证</a:t>
              </a:r>
            </a:p>
          </p:txBody>
        </p:sp>
        <p:sp>
          <p:nvSpPr>
            <p:cNvPr id="8" name="矩形 7"/>
            <p:cNvSpPr/>
            <p:nvPr/>
          </p:nvSpPr>
          <p:spPr>
            <a:xfrm>
              <a:off x="1148960" y="6200126"/>
              <a:ext cx="1643073" cy="505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ISO20000&amp; ISO27001</a:t>
              </a:r>
              <a:r>
                <a:rPr lang="zh-CN" altLang="en-US" sz="1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认证</a:t>
              </a:r>
              <a:endParaRPr lang="en-US" altLang="zh-CN" sz="12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9" name="Picture 5" descr="C:\Users\hello\Desktop\livzxDF7uZGLY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84484" y="4647088"/>
              <a:ext cx="1351506" cy="142999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12700" stA="38000" endPos="28000" dist="5000" dir="5400000" sy="-100000" algn="bl" rotWithShape="0"/>
            </a:effectLst>
          </p:spPr>
        </p:pic>
        <p:sp>
          <p:nvSpPr>
            <p:cNvPr id="10" name="矩形 9"/>
            <p:cNvSpPr/>
            <p:nvPr/>
          </p:nvSpPr>
          <p:spPr>
            <a:xfrm>
              <a:off x="2978356" y="6244196"/>
              <a:ext cx="1928826" cy="505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Uptime TIER </a:t>
              </a:r>
            </a:p>
            <a:p>
              <a:r>
                <a:rPr lang="zh-CN" altLang="en-US" sz="1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数据中心等级认证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361230" y="6455447"/>
              <a:ext cx="1624083" cy="3031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CSA STAR</a:t>
              </a:r>
              <a:r>
                <a:rPr lang="zh-CN" altLang="zh-CN" sz="1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认证</a:t>
              </a:r>
              <a:endPara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12" name="Picture 15" descr="C:\Users\cmcc\AppData\Roaming\Tencent\Users\573134221\QQ\WinTemp\RichOle\$LQ@9Y4GW@WXW9$U9AFNQST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131195" y="4838914"/>
              <a:ext cx="2084155" cy="1108658"/>
            </a:xfrm>
            <a:prstGeom prst="rect">
              <a:avLst/>
            </a:prstGeom>
            <a:noFill/>
          </p:spPr>
        </p:pic>
        <p:sp>
          <p:nvSpPr>
            <p:cNvPr id="13" name="TextBox 12"/>
            <p:cNvSpPr txBox="1"/>
            <p:nvPr/>
          </p:nvSpPr>
          <p:spPr>
            <a:xfrm>
              <a:off x="7831805" y="6446874"/>
              <a:ext cx="1473959" cy="3031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等保三级</a:t>
              </a:r>
            </a:p>
          </p:txBody>
        </p:sp>
        <p:pic>
          <p:nvPicPr>
            <p:cNvPr id="15" name="Picture 13" descr="C:\Users\cmcc\AppData\Roaming\Tencent\Users\573134221\QQ\WinTemp\RichOle\@F~`O0%EOJB@YH$Y_4$TO%P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708651" y="4595321"/>
              <a:ext cx="1145063" cy="1482710"/>
            </a:xfrm>
            <a:prstGeom prst="rect">
              <a:avLst/>
            </a:prstGeom>
            <a:noFill/>
          </p:spPr>
        </p:pic>
        <p:grpSp>
          <p:nvGrpSpPr>
            <p:cNvPr id="16" name="组合 61"/>
            <p:cNvGrpSpPr/>
            <p:nvPr/>
          </p:nvGrpSpPr>
          <p:grpSpPr>
            <a:xfrm>
              <a:off x="9036215" y="2540844"/>
              <a:ext cx="1338688" cy="1355707"/>
              <a:chOff x="-2637616" y="2786063"/>
              <a:chExt cx="2085166" cy="2085527"/>
            </a:xfrm>
          </p:grpSpPr>
          <p:pic>
            <p:nvPicPr>
              <p:cNvPr id="27" name="图片 62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 rot="-2437890">
                <a:off x="-2637616" y="2786063"/>
                <a:ext cx="1276663" cy="1800000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28" name="图片 63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 rot="-1953978">
                <a:off x="-2440219" y="2786903"/>
                <a:ext cx="1260938" cy="1800000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29" name="图片 64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 rot="-1286390">
                <a:off x="-2206106" y="2814447"/>
                <a:ext cx="1272656" cy="1800000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30" name="图片 65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 rot="-632626">
                <a:off x="-1991869" y="2883947"/>
                <a:ext cx="1267969" cy="1800000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31" name="图片 66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-1818075" y="3071591"/>
                <a:ext cx="1265625" cy="1799999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sp>
          <p:nvSpPr>
            <p:cNvPr id="17" name="矩形 16"/>
            <p:cNvSpPr/>
            <p:nvPr/>
          </p:nvSpPr>
          <p:spPr>
            <a:xfrm>
              <a:off x="8308010" y="3955537"/>
              <a:ext cx="2168635" cy="5052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1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专利</a:t>
              </a:r>
              <a:r>
                <a:rPr lang="en-US" altLang="zh-CN" sz="1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182</a:t>
              </a:r>
              <a:r>
                <a:rPr lang="zh-CN" altLang="en-US" sz="1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项</a:t>
              </a:r>
              <a:endParaRPr lang="en-US" altLang="zh-CN" sz="12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1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制定</a:t>
              </a:r>
              <a:r>
                <a:rPr lang="en-US" altLang="zh-CN" sz="1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r>
                <a:rPr lang="zh-CN" altLang="en-US" sz="1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项云计算国内标准</a:t>
              </a:r>
            </a:p>
          </p:txBody>
        </p:sp>
        <p:pic>
          <p:nvPicPr>
            <p:cNvPr id="18" name="图片 17" descr="superuser.jpg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016" t="3592" r="6722"/>
            <a:stretch>
              <a:fillRect/>
            </a:stretch>
          </p:blipFill>
          <p:spPr>
            <a:xfrm>
              <a:off x="9782629" y="4582332"/>
              <a:ext cx="1021314" cy="1585573"/>
            </a:xfrm>
            <a:prstGeom prst="rect">
              <a:avLst/>
            </a:prstGeom>
          </p:spPr>
        </p:pic>
        <p:sp>
          <p:nvSpPr>
            <p:cNvPr id="19" name="矩形 18"/>
            <p:cNvSpPr/>
            <p:nvPr/>
          </p:nvSpPr>
          <p:spPr>
            <a:xfrm>
              <a:off x="9264693" y="6212985"/>
              <a:ext cx="1965959" cy="5052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OpenStack</a:t>
              </a:r>
              <a:r>
                <a:rPr lang="zh-CN" altLang="en-US" sz="1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黄金会员</a:t>
              </a:r>
              <a:endParaRPr lang="en-US" altLang="zh-CN" sz="12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sz="1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国内首个</a:t>
              </a:r>
              <a:r>
                <a:rPr lang="en-US" altLang="zh-CN" sz="1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Super User</a:t>
              </a:r>
            </a:p>
          </p:txBody>
        </p:sp>
        <p:grpSp>
          <p:nvGrpSpPr>
            <p:cNvPr id="20" name="组合 29"/>
            <p:cNvGrpSpPr/>
            <p:nvPr/>
          </p:nvGrpSpPr>
          <p:grpSpPr>
            <a:xfrm>
              <a:off x="1220805" y="2591476"/>
              <a:ext cx="1440000" cy="1440000"/>
              <a:chOff x="433863" y="990982"/>
              <a:chExt cx="1944270" cy="1944270"/>
            </a:xfrm>
          </p:grpSpPr>
          <p:sp>
            <p:nvSpPr>
              <p:cNvPr id="25" name="椭圆 24"/>
              <p:cNvSpPr/>
              <p:nvPr/>
            </p:nvSpPr>
            <p:spPr>
              <a:xfrm>
                <a:off x="592039" y="1222725"/>
                <a:ext cx="1600139" cy="141568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1" b="1">
                  <a:solidFill>
                    <a:schemeClr val="bg1"/>
                  </a:solidFill>
                </a:endParaRPr>
              </a:p>
            </p:txBody>
          </p:sp>
          <p:pic>
            <p:nvPicPr>
              <p:cNvPr id="26" name="图片 25"/>
              <p:cNvPicPr>
                <a:picLocks noChangeAspect="1"/>
              </p:cNvPicPr>
              <p:nvPr/>
            </p:nvPicPr>
            <p:blipFill rotWithShape="1">
              <a:blip r:embed="rId1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536" t="13323" r="29039" b="10502"/>
              <a:stretch>
                <a:fillRect/>
              </a:stretch>
            </p:blipFill>
            <p:spPr>
              <a:xfrm>
                <a:off x="433863" y="990982"/>
                <a:ext cx="1944270" cy="1944270"/>
              </a:xfrm>
              <a:prstGeom prst="rect">
                <a:avLst/>
              </a:prstGeom>
            </p:spPr>
          </p:pic>
        </p:grpSp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35055" y="4647088"/>
              <a:ext cx="1699169" cy="1429990"/>
            </a:xfrm>
            <a:prstGeom prst="rect">
              <a:avLst/>
            </a:prstGeom>
          </p:spPr>
        </p:pic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783268" y="2620232"/>
              <a:ext cx="1027356" cy="1413175"/>
            </a:xfrm>
            <a:prstGeom prst="rect">
              <a:avLst/>
            </a:prstGeom>
          </p:spPr>
        </p:pic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849704" y="2630986"/>
              <a:ext cx="1041594" cy="1410983"/>
            </a:xfrm>
            <a:prstGeom prst="rect">
              <a:avLst/>
            </a:prstGeom>
          </p:spPr>
        </p:pic>
        <p:sp>
          <p:nvSpPr>
            <p:cNvPr id="24" name="文本框 21"/>
            <p:cNvSpPr txBox="1"/>
            <p:nvPr/>
          </p:nvSpPr>
          <p:spPr>
            <a:xfrm>
              <a:off x="6132138" y="4153295"/>
              <a:ext cx="1857387" cy="3031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工信部云牌照</a:t>
              </a:r>
            </a:p>
          </p:txBody>
        </p:sp>
      </p:grpSp>
      <p:sp>
        <p:nvSpPr>
          <p:cNvPr id="32" name="AutoShape 26"/>
          <p:cNvSpPr>
            <a:spLocks noChangeArrowheads="1"/>
          </p:cNvSpPr>
          <p:nvPr/>
        </p:nvSpPr>
        <p:spPr bwMode="gray">
          <a:xfrm>
            <a:off x="372981" y="587201"/>
            <a:ext cx="8311564" cy="375047"/>
          </a:xfrm>
          <a:prstGeom prst="roundRect">
            <a:avLst>
              <a:gd name="adj" fmla="val 10889"/>
            </a:avLst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path path="circle">
              <a:fillToRect l="50000" t="50000" r="50000" b="50000"/>
            </a:path>
            <a:tileRect/>
          </a:gradFill>
          <a:ln/>
          <a:effectLst>
            <a:outerShdw blurRad="40000" dist="23000" dir="5400000" rotWithShape="0">
              <a:srgbClr val="000000">
                <a:alpha val="35000"/>
              </a:srgbClr>
            </a:outerShdw>
            <a:softEdge rad="3175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endParaRPr lang="zh-CN" altLang="en-US" b="1" dirty="0">
              <a:latin typeface="Arial" panose="020B0604020202020204" pitchFamily="34" charset="0"/>
            </a:endParaRPr>
          </a:p>
        </p:txBody>
      </p:sp>
      <p:sp>
        <p:nvSpPr>
          <p:cNvPr id="33" name="TextBox 39"/>
          <p:cNvSpPr txBox="1"/>
          <p:nvPr/>
        </p:nvSpPr>
        <p:spPr>
          <a:xfrm>
            <a:off x="566062" y="635104"/>
            <a:ext cx="8066315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25"/>
              </a:lnSpc>
            </a:pPr>
            <a:r>
              <a:rPr lang="en-US" altLang="zh-CN" sz="12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      </a:t>
            </a:r>
            <a:r>
              <a:rPr lang="zh-CN" altLang="en-US" sz="12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湖南移动拥有国家级数据中心，各项资质证书齐全，能为用户提供高质量的服务保障。</a:t>
            </a:r>
          </a:p>
        </p:txBody>
      </p:sp>
    </p:spTree>
    <p:extLst>
      <p:ext uri="{BB962C8B-B14F-4D97-AF65-F5344CB8AC3E}">
        <p14:creationId xmlns:p14="http://schemas.microsoft.com/office/powerpoint/2010/main" val="2881437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ChangeArrowheads="1"/>
          </p:cNvSpPr>
          <p:nvPr/>
        </p:nvSpPr>
        <p:spPr bwMode="auto">
          <a:xfrm>
            <a:off x="268653" y="0"/>
            <a:ext cx="5463411" cy="450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移动优势：优质的系统集成能力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18536" y="1244699"/>
            <a:ext cx="7444248" cy="16481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pic>
        <p:nvPicPr>
          <p:cNvPr id="5" name="图片 4" descr="图片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3717" y="961249"/>
            <a:ext cx="8215339" cy="3663079"/>
          </a:xfrm>
          <a:prstGeom prst="rect">
            <a:avLst/>
          </a:prstGeom>
        </p:spPr>
      </p:pic>
      <p:sp>
        <p:nvSpPr>
          <p:cNvPr id="6" name="Rectangle 49"/>
          <p:cNvSpPr>
            <a:spLocks noChangeArrowheads="1"/>
          </p:cNvSpPr>
          <p:nvPr/>
        </p:nvSpPr>
        <p:spPr bwMode="auto">
          <a:xfrm>
            <a:off x="500035" y="612387"/>
            <a:ext cx="8027672" cy="652582"/>
          </a:xfrm>
          <a:prstGeom prst="roundRect">
            <a:avLst>
              <a:gd name="adj" fmla="val 2199"/>
            </a:avLst>
          </a:prstGeom>
          <a:noFill/>
          <a:ln w="12700">
            <a:noFill/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lnSpc>
                <a:spcPct val="150000"/>
              </a:lnSpc>
              <a:spcAft>
                <a:spcPts val="288"/>
              </a:spcAft>
              <a:buClr>
                <a:srgbClr val="00B0F0"/>
              </a:buClr>
            </a:pPr>
            <a:r>
              <a:rPr lang="zh-CN" altLang="en-US" sz="1200" b="1" dirty="0">
                <a:solidFill>
                  <a:srgbClr val="FFC000"/>
                </a:solidFill>
                <a:latin typeface="Microsoft YaHei" charset="0"/>
                <a:ea typeface="Microsoft YaHei" charset="0"/>
                <a:cs typeface="Microsoft YaHei" charset="0"/>
              </a:rPr>
              <a:t>中国移动成立专业系统集成公司，培养了一支计算机及通信领域高技术人才队伍， 拥有多名</a:t>
            </a:r>
            <a:r>
              <a:rPr lang="en-US" altLang="zh-CN" sz="1200" b="1" dirty="0">
                <a:solidFill>
                  <a:srgbClr val="FFC000"/>
                </a:solidFill>
                <a:latin typeface="Microsoft YaHei" charset="0"/>
                <a:ea typeface="Microsoft YaHei" charset="0"/>
                <a:cs typeface="Microsoft YaHei" charset="0"/>
              </a:rPr>
              <a:t>CCIE</a:t>
            </a:r>
            <a:r>
              <a:rPr lang="zh-CN" altLang="en-US" sz="1200" b="1" dirty="0">
                <a:solidFill>
                  <a:srgbClr val="FFC000"/>
                </a:solidFill>
                <a:latin typeface="Microsoft YaHei" charset="0"/>
                <a:ea typeface="Microsoft YaHei" charset="0"/>
                <a:cs typeface="Microsoft YaHei" charset="0"/>
              </a:rPr>
              <a:t>、一级建造师、计算机信息系统集成高级项目经理及</a:t>
            </a:r>
            <a:r>
              <a:rPr lang="en-US" altLang="zh-CN" sz="1200" b="1" dirty="0">
                <a:solidFill>
                  <a:srgbClr val="FFC000"/>
                </a:solidFill>
                <a:latin typeface="Microsoft YaHei" charset="0"/>
                <a:ea typeface="Microsoft YaHei" charset="0"/>
                <a:cs typeface="Microsoft YaHei" charset="0"/>
              </a:rPr>
              <a:t>PMP</a:t>
            </a:r>
            <a:r>
              <a:rPr lang="zh-CN" altLang="en-US" sz="1200" b="1" dirty="0">
                <a:solidFill>
                  <a:srgbClr val="FFC000"/>
                </a:solidFill>
                <a:latin typeface="Microsoft YaHei" charset="0"/>
                <a:ea typeface="Microsoft YaHei" charset="0"/>
                <a:cs typeface="Microsoft YaHei" charset="0"/>
              </a:rPr>
              <a:t>项目管理师，拥有完备的信息技术和认证资质</a:t>
            </a:r>
          </a:p>
        </p:txBody>
      </p:sp>
    </p:spTree>
    <p:extLst>
      <p:ext uri="{BB962C8B-B14F-4D97-AF65-F5344CB8AC3E}">
        <p14:creationId xmlns:p14="http://schemas.microsoft.com/office/powerpoint/2010/main" val="2586209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ChangeArrowheads="1"/>
          </p:cNvSpPr>
          <p:nvPr/>
        </p:nvSpPr>
        <p:spPr bwMode="auto">
          <a:xfrm>
            <a:off x="268654" y="25224"/>
            <a:ext cx="4340225" cy="450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-635"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-635" eaLnBrk="0" fontAlgn="base" hangingPunct="0">
              <a:spcBef>
                <a:spcPct val="0"/>
              </a:spcBef>
              <a:spcAft>
                <a:spcPct val="0"/>
              </a:spcAft>
              <a:tabLst>
                <a:tab pos="1295400" algn="l"/>
                <a:tab pos="1371600" algn="l"/>
                <a:tab pos="2197100" algn="l"/>
                <a:tab pos="2209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移动优势：强大的业务支撑能力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AutoShape 26"/>
          <p:cNvSpPr>
            <a:spLocks noChangeArrowheads="1"/>
          </p:cNvSpPr>
          <p:nvPr/>
        </p:nvSpPr>
        <p:spPr bwMode="gray">
          <a:xfrm>
            <a:off x="451438" y="595821"/>
            <a:ext cx="8311564" cy="616681"/>
          </a:xfrm>
          <a:prstGeom prst="roundRect">
            <a:avLst>
              <a:gd name="adj" fmla="val 10889"/>
            </a:avLst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path path="circle">
              <a:fillToRect l="50000" t="50000" r="50000" b="50000"/>
            </a:path>
            <a:tileRect/>
          </a:gradFill>
          <a:ln/>
          <a:effectLst>
            <a:outerShdw blurRad="40000" dist="23000" dir="5400000" rotWithShape="0">
              <a:srgbClr val="000000">
                <a:alpha val="35000"/>
              </a:srgbClr>
            </a:outerShdw>
            <a:softEdge rad="3175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endParaRPr lang="zh-CN" altLang="en-US" b="1" dirty="0">
              <a:solidFill>
                <a:srgbClr val="00B0F0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28"/>
          <p:cNvSpPr txBox="1"/>
          <p:nvPr/>
        </p:nvSpPr>
        <p:spPr>
          <a:xfrm>
            <a:off x="566062" y="643716"/>
            <a:ext cx="8066315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25"/>
              </a:lnSpc>
            </a:pPr>
            <a:r>
              <a:rPr lang="zh-CN" altLang="en-US" sz="1200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湖南</a:t>
            </a:r>
            <a:r>
              <a:rPr lang="zh-CN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移动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拥有强大的管理能力，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具备从基础设施到行业应用的</a:t>
            </a:r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完整解决方案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体系，在系统建设、改造、运营上积累了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丰富的项目</a:t>
            </a:r>
            <a:r>
              <a:rPr lang="zh-CN" altLang="en-US" sz="1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经验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，专业高效的运维保障团队、及时的</a:t>
            </a:r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响应能力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，确保用户在业务应用中无后顾之忧</a:t>
            </a:r>
            <a:r>
              <a:rPr lang="zh-CN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12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文本框 9"/>
          <p:cNvSpPr txBox="1"/>
          <p:nvPr/>
        </p:nvSpPr>
        <p:spPr bwMode="auto">
          <a:xfrm>
            <a:off x="5102418" y="3429490"/>
            <a:ext cx="3771417" cy="1570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051">
                <a:latin typeface="微软雅黑" panose="020B0503020204020204" pitchFamily="34" charset="-122"/>
                <a:ea typeface="微软雅黑" panose="020B0503020204020204" pitchFamily="34" charset="-122"/>
              </a:rPr>
              <a:t>我公司长期进行</a:t>
            </a:r>
            <a:r>
              <a:rPr lang="zh-CN" altLang="en-US" sz="1051" b="1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光缆、管道、系统集成</a:t>
            </a:r>
            <a:r>
              <a:rPr lang="zh-CN" altLang="en-US" sz="1051">
                <a:latin typeface="微软雅黑" panose="020B0503020204020204" pitchFamily="34" charset="-122"/>
                <a:ea typeface="微软雅黑" panose="020B0503020204020204" pitchFamily="34" charset="-122"/>
              </a:rPr>
              <a:t>及其延伸业务的</a:t>
            </a:r>
            <a:r>
              <a:rPr lang="zh-CN" altLang="en-US" sz="1051" b="1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施工、建设和维护</a:t>
            </a:r>
            <a:r>
              <a:rPr lang="zh-CN" altLang="en-US" sz="1051">
                <a:latin typeface="微软雅黑" panose="020B0503020204020204" pitchFamily="34" charset="-122"/>
                <a:ea typeface="微软雅黑" panose="020B0503020204020204" pitchFamily="34" charset="-122"/>
              </a:rPr>
              <a:t>，具有丰富的项目实施经验，主要体现在：</a:t>
            </a:r>
          </a:p>
          <a:p>
            <a:pPr marL="128585" indent="-128585">
              <a:buClr>
                <a:srgbClr val="00B0F0"/>
              </a:buClr>
              <a:buFont typeface="Wingdings" panose="05000000000000000000" pitchFamily="2" charset="2"/>
              <a:buChar char="Ø"/>
              <a:defRPr/>
            </a:pPr>
            <a:r>
              <a:rPr lang="zh-CN" altLang="en-US" sz="900">
                <a:latin typeface="微软雅黑" panose="020B0503020204020204" pitchFamily="34" charset="-122"/>
                <a:ea typeface="微软雅黑" panose="020B0503020204020204" pitchFamily="34" charset="-122"/>
              </a:rPr>
              <a:t>拥有自己的专业工程公司，能够保证长期稳定的施工质量和快捷的施工速度；</a:t>
            </a:r>
          </a:p>
          <a:p>
            <a:pPr marL="128585" indent="-128585">
              <a:buClr>
                <a:srgbClr val="00B0F0"/>
              </a:buClr>
              <a:buFont typeface="Wingdings" panose="05000000000000000000" pitchFamily="2" charset="2"/>
              <a:buChar char="Ø"/>
              <a:defRPr/>
            </a:pPr>
            <a:r>
              <a:rPr lang="zh-CN" altLang="en-US" sz="900">
                <a:latin typeface="微软雅黑" panose="020B0503020204020204" pitchFamily="34" charset="-122"/>
                <a:ea typeface="微软雅黑" panose="020B0503020204020204" pitchFamily="34" charset="-122"/>
              </a:rPr>
              <a:t>由于长期进行相关的工程建设，在项目施工、仪器仪表等各种设备质量和数量上，完全能够满足项目的施工需求；</a:t>
            </a:r>
            <a:endParaRPr lang="en-US" altLang="zh-CN" sz="9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8585" indent="-128585">
              <a:buClr>
                <a:srgbClr val="00B0F0"/>
              </a:buClr>
              <a:buFont typeface="Wingdings" panose="05000000000000000000" pitchFamily="2" charset="2"/>
              <a:buChar char="Ø"/>
              <a:defRPr/>
            </a:pPr>
            <a:r>
              <a:rPr lang="zh-CN" altLang="en-US" sz="900">
                <a:latin typeface="微软雅黑" panose="020B0503020204020204" pitchFamily="34" charset="-122"/>
                <a:ea typeface="微软雅黑" panose="020B0503020204020204" pitchFamily="34" charset="-122"/>
              </a:rPr>
              <a:t>公司有专项资金保证项目建设，在建设投资资金上较其他公司有明显的优势。</a:t>
            </a:r>
            <a:endParaRPr lang="en-US" altLang="zh-CN" sz="9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defRPr/>
            </a:pPr>
            <a:r>
              <a:rPr lang="zh-CN" altLang="en-US" sz="1051" b="1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部分项目案例：湖南省政务云项目、湖南省“互联网</a:t>
            </a:r>
            <a:r>
              <a:rPr lang="en-US" altLang="zh-CN" sz="1051" b="1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1051" b="1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监督”项目、湖南省金税三期项目、益阳“雪亮工程”项目等。</a:t>
            </a:r>
            <a:endParaRPr lang="zh-CN" altLang="en-US" sz="1051" b="1" dirty="0">
              <a:solidFill>
                <a:srgbClr val="92D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9"/>
          <p:cNvSpPr txBox="1"/>
          <p:nvPr/>
        </p:nvSpPr>
        <p:spPr bwMode="auto">
          <a:xfrm>
            <a:off x="5058874" y="3070257"/>
            <a:ext cx="3008911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1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项目经验</a:t>
            </a:r>
            <a:endParaRPr lang="zh-CN" altLang="en-US" sz="21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9"/>
          <p:cNvSpPr txBox="1"/>
          <p:nvPr/>
        </p:nvSpPr>
        <p:spPr bwMode="auto">
          <a:xfrm>
            <a:off x="370744" y="3437234"/>
            <a:ext cx="265695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15154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专业的运</a:t>
            </a:r>
            <a:r>
              <a:rPr lang="zh-CN" altLang="en-U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维团队，智能化的业务监测系统，</a:t>
            </a:r>
            <a:r>
              <a:rPr lang="zh-CN" altLang="en-US" sz="1200" dirty="0">
                <a:latin typeface="微软雅黑" pitchFamily="34" charset="-122"/>
                <a:ea typeface="微软雅黑" pitchFamily="34" charset="-122"/>
              </a:rPr>
              <a:t>领先</a:t>
            </a:r>
            <a:r>
              <a:rPr lang="en-US" altLang="zh-CN" sz="1200" b="1" dirty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SLA</a:t>
            </a:r>
            <a:r>
              <a:rPr lang="zh-CN" altLang="en-US" sz="1200" dirty="0">
                <a:latin typeface="微软雅黑" pitchFamily="34" charset="-122"/>
                <a:ea typeface="微软雅黑" pitchFamily="34" charset="-122"/>
              </a:rPr>
              <a:t>服务保障</a:t>
            </a:r>
            <a:r>
              <a:rPr lang="zh-CN" altLang="en-U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，确保业务稳定运行；</a:t>
            </a:r>
            <a:endParaRPr lang="en-US" altLang="zh-CN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115154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14</a:t>
            </a:r>
            <a:r>
              <a:rPr lang="zh-CN" altLang="en-U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家地市公司，</a:t>
            </a:r>
            <a:r>
              <a:rPr lang="en-US" altLang="en-U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122</a:t>
            </a:r>
            <a:r>
              <a:rPr lang="zh-CN" altLang="en-U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个县（区）公司，为客户提供一对一的</a:t>
            </a:r>
            <a:r>
              <a:rPr lang="zh-CN" altLang="en-US" sz="1200" b="1" dirty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属地支撑服务</a:t>
            </a:r>
            <a:r>
              <a:rPr lang="zh-CN" altLang="en-US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</a:p>
        </p:txBody>
      </p:sp>
      <p:sp>
        <p:nvSpPr>
          <p:cNvPr id="9" name="文本框 9"/>
          <p:cNvSpPr txBox="1"/>
          <p:nvPr/>
        </p:nvSpPr>
        <p:spPr bwMode="auto">
          <a:xfrm>
            <a:off x="1132766" y="3045344"/>
            <a:ext cx="1982019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1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运维保障体系</a:t>
            </a:r>
          </a:p>
        </p:txBody>
      </p:sp>
      <p:sp>
        <p:nvSpPr>
          <p:cNvPr id="10" name="文本框 9"/>
          <p:cNvSpPr txBox="1"/>
          <p:nvPr/>
        </p:nvSpPr>
        <p:spPr bwMode="auto">
          <a:xfrm>
            <a:off x="5058874" y="1722953"/>
            <a:ext cx="3008911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1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全业务能力</a:t>
            </a:r>
          </a:p>
        </p:txBody>
      </p:sp>
      <p:sp>
        <p:nvSpPr>
          <p:cNvPr id="11" name="文本框 9"/>
          <p:cNvSpPr txBox="1"/>
          <p:nvPr/>
        </p:nvSpPr>
        <p:spPr bwMode="auto">
          <a:xfrm>
            <a:off x="5116049" y="2109370"/>
            <a:ext cx="36434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手机、专线、融合通信、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IDC</a:t>
            </a:r>
            <a:r>
              <a:rPr lang="zh-CN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互联网接入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、云计算</a:t>
            </a:r>
            <a:r>
              <a:rPr lang="zh-CN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等</a:t>
            </a:r>
            <a:r>
              <a:rPr lang="zh-CN" altLang="zh-CN" sz="1200" b="1" dirty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全业务运营</a:t>
            </a:r>
            <a:r>
              <a:rPr lang="zh-CN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能力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，设计、建设、运营</a:t>
            </a:r>
            <a:r>
              <a:rPr lang="zh-CN" altLang="en-US" sz="1200" b="1" dirty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全流程覆盖；</a:t>
            </a:r>
          </a:p>
        </p:txBody>
      </p:sp>
      <p:sp>
        <p:nvSpPr>
          <p:cNvPr id="12" name="文本框 9"/>
          <p:cNvSpPr txBox="1"/>
          <p:nvPr/>
        </p:nvSpPr>
        <p:spPr bwMode="auto">
          <a:xfrm>
            <a:off x="370745" y="1944914"/>
            <a:ext cx="259708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217"/>
              </a:spcAft>
            </a:pPr>
            <a:r>
              <a:rPr lang="zh-CN" altLang="en-US" sz="1200">
                <a:latin typeface="微软雅黑" panose="020B0503020204020204" pitchFamily="34" charset="-122"/>
                <a:ea typeface="微软雅黑" panose="020B0503020204020204" pitchFamily="34" charset="-122"/>
              </a:rPr>
              <a:t>湖南移动设立了全省网络运维管理中心，实现</a:t>
            </a:r>
            <a:r>
              <a:rPr lang="zh-CN" altLang="en-US" sz="1200" b="1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集中监控、集中维护、集中管理</a:t>
            </a:r>
            <a:r>
              <a:rPr lang="zh-CN" altLang="en-US" sz="1200">
                <a:latin typeface="微软雅黑" panose="020B0503020204020204" pitchFamily="34" charset="-122"/>
                <a:ea typeface="微软雅黑" panose="020B0503020204020204" pitchFamily="34" charset="-122"/>
              </a:rPr>
              <a:t>。在我省的通信运营商中，湖南移动是唯一在省中心实现全程全网 “</a:t>
            </a:r>
            <a:r>
              <a:rPr lang="zh-CN" altLang="en-US" sz="1200" b="1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三集中</a:t>
            </a:r>
            <a:r>
              <a:rPr lang="zh-CN" altLang="en-US" sz="1200">
                <a:latin typeface="微软雅黑" panose="020B0503020204020204" pitchFamily="34" charset="-122"/>
                <a:ea typeface="微软雅黑" panose="020B0503020204020204" pitchFamily="34" charset="-122"/>
              </a:rPr>
              <a:t>”的通信运营商。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9"/>
          <p:cNvSpPr txBox="1"/>
          <p:nvPr/>
        </p:nvSpPr>
        <p:spPr bwMode="auto">
          <a:xfrm>
            <a:off x="1700632" y="1553022"/>
            <a:ext cx="1299853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1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管理能力</a:t>
            </a:r>
            <a:endParaRPr lang="zh-CN" altLang="en-US" sz="21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Freeform 16"/>
          <p:cNvSpPr/>
          <p:nvPr/>
        </p:nvSpPr>
        <p:spPr bwMode="auto">
          <a:xfrm rot="16200000">
            <a:off x="3039824" y="2852488"/>
            <a:ext cx="1324848" cy="1402999"/>
          </a:xfrm>
          <a:custGeom>
            <a:avLst/>
            <a:gdLst>
              <a:gd name="T0" fmla="*/ 101 w 569"/>
              <a:gd name="T1" fmla="*/ 468 h 569"/>
              <a:gd name="T2" fmla="*/ 468 w 569"/>
              <a:gd name="T3" fmla="*/ 468 h 569"/>
              <a:gd name="T4" fmla="*/ 468 w 569"/>
              <a:gd name="T5" fmla="*/ 101 h 569"/>
              <a:gd name="T6" fmla="*/ 101 w 569"/>
              <a:gd name="T7" fmla="*/ 101 h 569"/>
              <a:gd name="T8" fmla="*/ 101 w 569"/>
              <a:gd name="T9" fmla="*/ 468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9" h="569">
                <a:moveTo>
                  <a:pt x="101" y="468"/>
                </a:moveTo>
                <a:cubicBezTo>
                  <a:pt x="202" y="569"/>
                  <a:pt x="366" y="569"/>
                  <a:pt x="468" y="468"/>
                </a:cubicBezTo>
                <a:cubicBezTo>
                  <a:pt x="569" y="366"/>
                  <a:pt x="569" y="202"/>
                  <a:pt x="468" y="101"/>
                </a:cubicBezTo>
                <a:cubicBezTo>
                  <a:pt x="366" y="0"/>
                  <a:pt x="202" y="0"/>
                  <a:pt x="101" y="101"/>
                </a:cubicBezTo>
                <a:cubicBezTo>
                  <a:pt x="0" y="202"/>
                  <a:pt x="0" y="366"/>
                  <a:pt x="101" y="468"/>
                </a:cubicBezTo>
                <a:close/>
              </a:path>
            </a:pathLst>
          </a:custGeom>
          <a:solidFill>
            <a:srgbClr val="0086BF">
              <a:alpha val="60000"/>
            </a:srgbClr>
          </a:solidFill>
          <a:ln>
            <a:noFill/>
          </a:ln>
          <a:effectLst>
            <a:outerShdw blurRad="101600" sx="104000" sy="104000" algn="ctr" rotWithShape="0">
              <a:prstClr val="black">
                <a:alpha val="34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zh-CN" altLang="en-US" sz="1051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Freeform 17"/>
          <p:cNvSpPr/>
          <p:nvPr/>
        </p:nvSpPr>
        <p:spPr bwMode="auto">
          <a:xfrm rot="16200000">
            <a:off x="3060619" y="1357016"/>
            <a:ext cx="1324848" cy="1402999"/>
          </a:xfrm>
          <a:custGeom>
            <a:avLst/>
            <a:gdLst>
              <a:gd name="T0" fmla="*/ 101 w 569"/>
              <a:gd name="T1" fmla="*/ 468 h 569"/>
              <a:gd name="T2" fmla="*/ 468 w 569"/>
              <a:gd name="T3" fmla="*/ 468 h 569"/>
              <a:gd name="T4" fmla="*/ 468 w 569"/>
              <a:gd name="T5" fmla="*/ 101 h 569"/>
              <a:gd name="T6" fmla="*/ 101 w 569"/>
              <a:gd name="T7" fmla="*/ 101 h 569"/>
              <a:gd name="T8" fmla="*/ 101 w 569"/>
              <a:gd name="T9" fmla="*/ 468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9" h="569">
                <a:moveTo>
                  <a:pt x="101" y="468"/>
                </a:moveTo>
                <a:cubicBezTo>
                  <a:pt x="202" y="569"/>
                  <a:pt x="366" y="569"/>
                  <a:pt x="468" y="468"/>
                </a:cubicBezTo>
                <a:cubicBezTo>
                  <a:pt x="569" y="366"/>
                  <a:pt x="569" y="202"/>
                  <a:pt x="468" y="101"/>
                </a:cubicBezTo>
                <a:cubicBezTo>
                  <a:pt x="366" y="0"/>
                  <a:pt x="202" y="0"/>
                  <a:pt x="101" y="101"/>
                </a:cubicBezTo>
                <a:cubicBezTo>
                  <a:pt x="0" y="202"/>
                  <a:pt x="0" y="366"/>
                  <a:pt x="101" y="468"/>
                </a:cubicBezTo>
                <a:close/>
              </a:path>
            </a:pathLst>
          </a:custGeom>
          <a:solidFill>
            <a:srgbClr val="0086BF">
              <a:alpha val="60000"/>
            </a:srgbClr>
          </a:solidFill>
          <a:ln>
            <a:noFill/>
          </a:ln>
          <a:effectLst>
            <a:outerShdw blurRad="101600" sx="104000" sy="104000" algn="ctr" rotWithShape="0">
              <a:prstClr val="black">
                <a:alpha val="34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zh-CN" altLang="en-US" sz="1051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Freeform 18"/>
          <p:cNvSpPr/>
          <p:nvPr/>
        </p:nvSpPr>
        <p:spPr bwMode="auto">
          <a:xfrm rot="16200000">
            <a:off x="3781951" y="3535654"/>
            <a:ext cx="1322841" cy="1402999"/>
          </a:xfrm>
          <a:custGeom>
            <a:avLst/>
            <a:gdLst>
              <a:gd name="T0" fmla="*/ 467 w 568"/>
              <a:gd name="T1" fmla="*/ 102 h 569"/>
              <a:gd name="T2" fmla="*/ 101 w 568"/>
              <a:gd name="T3" fmla="*/ 102 h 569"/>
              <a:gd name="T4" fmla="*/ 101 w 568"/>
              <a:gd name="T5" fmla="*/ 468 h 569"/>
              <a:gd name="T6" fmla="*/ 467 w 568"/>
              <a:gd name="T7" fmla="*/ 468 h 569"/>
              <a:gd name="T8" fmla="*/ 467 w 568"/>
              <a:gd name="T9" fmla="*/ 102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8" h="569">
                <a:moveTo>
                  <a:pt x="467" y="102"/>
                </a:moveTo>
                <a:cubicBezTo>
                  <a:pt x="366" y="0"/>
                  <a:pt x="202" y="0"/>
                  <a:pt x="101" y="102"/>
                </a:cubicBezTo>
                <a:cubicBezTo>
                  <a:pt x="0" y="203"/>
                  <a:pt x="0" y="367"/>
                  <a:pt x="101" y="468"/>
                </a:cubicBezTo>
                <a:cubicBezTo>
                  <a:pt x="202" y="569"/>
                  <a:pt x="366" y="569"/>
                  <a:pt x="467" y="468"/>
                </a:cubicBezTo>
                <a:cubicBezTo>
                  <a:pt x="568" y="367"/>
                  <a:pt x="568" y="203"/>
                  <a:pt x="467" y="102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  <a:alpha val="60000"/>
            </a:schemeClr>
          </a:solidFill>
          <a:ln>
            <a:noFill/>
          </a:ln>
          <a:effectLst>
            <a:outerShdw blurRad="215900" sx="106000" sy="106000" algn="ctr" rotWithShape="0">
              <a:prstClr val="black">
                <a:alpha val="32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zh-CN" altLang="en-US" sz="1051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Freeform 19"/>
          <p:cNvSpPr/>
          <p:nvPr/>
        </p:nvSpPr>
        <p:spPr bwMode="auto">
          <a:xfrm rot="16200000">
            <a:off x="3534662" y="3867988"/>
            <a:ext cx="964865" cy="794537"/>
          </a:xfrm>
          <a:custGeom>
            <a:avLst/>
            <a:gdLst>
              <a:gd name="T0" fmla="*/ 0 w 414"/>
              <a:gd name="T1" fmla="*/ 115 h 322"/>
              <a:gd name="T2" fmla="*/ 207 w 414"/>
              <a:gd name="T3" fmla="*/ 322 h 322"/>
              <a:gd name="T4" fmla="*/ 414 w 414"/>
              <a:gd name="T5" fmla="*/ 115 h 322"/>
              <a:gd name="T6" fmla="*/ 0 w 414"/>
              <a:gd name="T7" fmla="*/ 115 h 3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14" h="322">
                <a:moveTo>
                  <a:pt x="0" y="115"/>
                </a:moveTo>
                <a:cubicBezTo>
                  <a:pt x="207" y="322"/>
                  <a:pt x="207" y="322"/>
                  <a:pt x="207" y="322"/>
                </a:cubicBezTo>
                <a:cubicBezTo>
                  <a:pt x="414" y="115"/>
                  <a:pt x="414" y="115"/>
                  <a:pt x="414" y="115"/>
                </a:cubicBezTo>
                <a:cubicBezTo>
                  <a:pt x="300" y="0"/>
                  <a:pt x="114" y="0"/>
                  <a:pt x="0" y="115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  <a:alpha val="60000"/>
            </a:schemeClr>
          </a:solidFill>
          <a:ln>
            <a:noFill/>
          </a:ln>
          <a:effectLst>
            <a:outerShdw blurRad="215900" sx="106000" sy="106000" algn="ctr" rotWithShape="0">
              <a:prstClr val="black">
                <a:alpha val="32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zh-CN" altLang="en-US" sz="1051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Freeform 20"/>
          <p:cNvSpPr/>
          <p:nvPr/>
        </p:nvSpPr>
        <p:spPr bwMode="auto">
          <a:xfrm rot="16200000">
            <a:off x="3781299" y="2049549"/>
            <a:ext cx="1324848" cy="1402999"/>
          </a:xfrm>
          <a:custGeom>
            <a:avLst/>
            <a:gdLst>
              <a:gd name="T0" fmla="*/ 468 w 569"/>
              <a:gd name="T1" fmla="*/ 102 h 569"/>
              <a:gd name="T2" fmla="*/ 101 w 569"/>
              <a:gd name="T3" fmla="*/ 102 h 569"/>
              <a:gd name="T4" fmla="*/ 101 w 569"/>
              <a:gd name="T5" fmla="*/ 468 h 569"/>
              <a:gd name="T6" fmla="*/ 468 w 569"/>
              <a:gd name="T7" fmla="*/ 468 h 569"/>
              <a:gd name="T8" fmla="*/ 468 w 569"/>
              <a:gd name="T9" fmla="*/ 102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9" h="569">
                <a:moveTo>
                  <a:pt x="468" y="102"/>
                </a:moveTo>
                <a:cubicBezTo>
                  <a:pt x="366" y="0"/>
                  <a:pt x="202" y="0"/>
                  <a:pt x="101" y="102"/>
                </a:cubicBezTo>
                <a:cubicBezTo>
                  <a:pt x="0" y="203"/>
                  <a:pt x="0" y="367"/>
                  <a:pt x="101" y="468"/>
                </a:cubicBezTo>
                <a:cubicBezTo>
                  <a:pt x="202" y="569"/>
                  <a:pt x="366" y="569"/>
                  <a:pt x="468" y="468"/>
                </a:cubicBezTo>
                <a:cubicBezTo>
                  <a:pt x="569" y="367"/>
                  <a:pt x="569" y="203"/>
                  <a:pt x="468" y="102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  <a:alpha val="60000"/>
            </a:schemeClr>
          </a:solidFill>
          <a:ln>
            <a:noFill/>
          </a:ln>
          <a:effectLst>
            <a:outerShdw blurRad="215900" sx="106000" sy="106000" algn="ctr" rotWithShape="0">
              <a:prstClr val="black">
                <a:alpha val="32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zh-CN" altLang="en-US" sz="1051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Freeform 21"/>
          <p:cNvSpPr/>
          <p:nvPr/>
        </p:nvSpPr>
        <p:spPr bwMode="auto">
          <a:xfrm rot="16200000">
            <a:off x="3534011" y="2360472"/>
            <a:ext cx="966872" cy="794537"/>
          </a:xfrm>
          <a:custGeom>
            <a:avLst/>
            <a:gdLst>
              <a:gd name="T0" fmla="*/ 0 w 415"/>
              <a:gd name="T1" fmla="*/ 115 h 322"/>
              <a:gd name="T2" fmla="*/ 208 w 415"/>
              <a:gd name="T3" fmla="*/ 322 h 322"/>
              <a:gd name="T4" fmla="*/ 415 w 415"/>
              <a:gd name="T5" fmla="*/ 115 h 322"/>
              <a:gd name="T6" fmla="*/ 0 w 415"/>
              <a:gd name="T7" fmla="*/ 115 h 3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15" h="322">
                <a:moveTo>
                  <a:pt x="0" y="115"/>
                </a:moveTo>
                <a:cubicBezTo>
                  <a:pt x="208" y="322"/>
                  <a:pt x="208" y="322"/>
                  <a:pt x="208" y="322"/>
                </a:cubicBezTo>
                <a:cubicBezTo>
                  <a:pt x="415" y="115"/>
                  <a:pt x="415" y="115"/>
                  <a:pt x="415" y="115"/>
                </a:cubicBezTo>
                <a:cubicBezTo>
                  <a:pt x="300" y="0"/>
                  <a:pt x="115" y="0"/>
                  <a:pt x="0" y="115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  <a:alpha val="60000"/>
            </a:schemeClr>
          </a:solidFill>
          <a:ln>
            <a:noFill/>
          </a:ln>
          <a:effectLst>
            <a:outerShdw blurRad="215900" sx="106000" sy="106000" algn="ctr" rotWithShape="0">
              <a:prstClr val="black">
                <a:alpha val="32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zh-CN" altLang="en-US" sz="1051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Freeform 22"/>
          <p:cNvSpPr/>
          <p:nvPr/>
        </p:nvSpPr>
        <p:spPr bwMode="auto">
          <a:xfrm rot="16200000">
            <a:off x="3651362" y="3125329"/>
            <a:ext cx="963527" cy="792415"/>
          </a:xfrm>
          <a:custGeom>
            <a:avLst/>
            <a:gdLst>
              <a:gd name="T0" fmla="*/ 414 w 414"/>
              <a:gd name="T1" fmla="*/ 207 h 322"/>
              <a:gd name="T2" fmla="*/ 207 w 414"/>
              <a:gd name="T3" fmla="*/ 0 h 322"/>
              <a:gd name="T4" fmla="*/ 0 w 414"/>
              <a:gd name="T5" fmla="*/ 207 h 322"/>
              <a:gd name="T6" fmla="*/ 414 w 414"/>
              <a:gd name="T7" fmla="*/ 207 h 3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14" h="322">
                <a:moveTo>
                  <a:pt x="414" y="207"/>
                </a:moveTo>
                <a:cubicBezTo>
                  <a:pt x="207" y="0"/>
                  <a:pt x="207" y="0"/>
                  <a:pt x="207" y="0"/>
                </a:cubicBezTo>
                <a:cubicBezTo>
                  <a:pt x="0" y="207"/>
                  <a:pt x="0" y="207"/>
                  <a:pt x="0" y="207"/>
                </a:cubicBezTo>
                <a:cubicBezTo>
                  <a:pt x="115" y="322"/>
                  <a:pt x="300" y="322"/>
                  <a:pt x="414" y="207"/>
                </a:cubicBezTo>
                <a:close/>
              </a:path>
            </a:pathLst>
          </a:custGeom>
          <a:solidFill>
            <a:srgbClr val="0086BF">
              <a:alpha val="60000"/>
            </a:srgbClr>
          </a:solidFill>
          <a:ln>
            <a:noFill/>
          </a:ln>
          <a:effectLst>
            <a:outerShdw blurRad="101600" sx="104000" sy="104000" algn="ctr" rotWithShape="0">
              <a:prstClr val="black">
                <a:alpha val="34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zh-CN" altLang="en-US" sz="1051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Freeform 23"/>
          <p:cNvSpPr/>
          <p:nvPr/>
        </p:nvSpPr>
        <p:spPr bwMode="auto">
          <a:xfrm rot="16200000">
            <a:off x="3651362" y="1631862"/>
            <a:ext cx="963527" cy="792415"/>
          </a:xfrm>
          <a:custGeom>
            <a:avLst/>
            <a:gdLst>
              <a:gd name="T0" fmla="*/ 414 w 414"/>
              <a:gd name="T1" fmla="*/ 207 h 322"/>
              <a:gd name="T2" fmla="*/ 207 w 414"/>
              <a:gd name="T3" fmla="*/ 0 h 322"/>
              <a:gd name="T4" fmla="*/ 0 w 414"/>
              <a:gd name="T5" fmla="*/ 207 h 322"/>
              <a:gd name="T6" fmla="*/ 414 w 414"/>
              <a:gd name="T7" fmla="*/ 207 h 3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14" h="322">
                <a:moveTo>
                  <a:pt x="414" y="207"/>
                </a:moveTo>
                <a:cubicBezTo>
                  <a:pt x="207" y="0"/>
                  <a:pt x="207" y="0"/>
                  <a:pt x="207" y="0"/>
                </a:cubicBezTo>
                <a:cubicBezTo>
                  <a:pt x="0" y="207"/>
                  <a:pt x="0" y="207"/>
                  <a:pt x="0" y="207"/>
                </a:cubicBezTo>
                <a:cubicBezTo>
                  <a:pt x="114" y="322"/>
                  <a:pt x="300" y="322"/>
                  <a:pt x="414" y="207"/>
                </a:cubicBezTo>
                <a:close/>
              </a:path>
            </a:pathLst>
          </a:custGeom>
          <a:solidFill>
            <a:srgbClr val="0086BF">
              <a:alpha val="60000"/>
            </a:srgbClr>
          </a:solidFill>
          <a:ln>
            <a:noFill/>
          </a:ln>
          <a:effectLst>
            <a:outerShdw blurRad="215900" sx="106000" sy="106000" algn="ctr" rotWithShape="0">
              <a:prstClr val="black">
                <a:alpha val="32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zh-CN" altLang="en-US" sz="1051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21"/>
          <p:cNvSpPr txBox="1"/>
          <p:nvPr/>
        </p:nvSpPr>
        <p:spPr bwMode="auto">
          <a:xfrm>
            <a:off x="4368725" y="4102326"/>
            <a:ext cx="351378" cy="2540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1051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04</a:t>
            </a:r>
            <a:endParaRPr lang="zh-CN" altLang="en-US" sz="1051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4" name="文本框 22"/>
          <p:cNvSpPr txBox="1"/>
          <p:nvPr/>
        </p:nvSpPr>
        <p:spPr bwMode="auto">
          <a:xfrm>
            <a:off x="3293305" y="1864134"/>
            <a:ext cx="351378" cy="2540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1051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25" name="文本框 23"/>
          <p:cNvSpPr txBox="1"/>
          <p:nvPr/>
        </p:nvSpPr>
        <p:spPr bwMode="auto">
          <a:xfrm>
            <a:off x="3293305" y="3359608"/>
            <a:ext cx="351378" cy="2540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1051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03</a:t>
            </a:r>
            <a:endParaRPr lang="zh-CN" altLang="en-US" sz="1051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6" name="文本框 24"/>
          <p:cNvSpPr txBox="1"/>
          <p:nvPr/>
        </p:nvSpPr>
        <p:spPr bwMode="auto">
          <a:xfrm>
            <a:off x="4355991" y="2590125"/>
            <a:ext cx="351378" cy="2540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1051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02</a:t>
            </a:r>
            <a:endParaRPr lang="zh-CN" altLang="en-US" sz="1051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35433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THINKCELLIDDONOTDELETE" val="H6EdDtx6u0C5EOXGQOn_yg"/>
  <p:tag name="THINKCELLSTATEDONOTDELETE" val="789y2Qm4AUORYTzZZpRkWA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A4Q7fVBS0y0dqS0NHwYh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2PUSfOntU6Z7Dyw7C92t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.HxhbWV.EqjWFKpyfkO_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MZDrFf6vEO4uG7YJWBlj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Sc8H.UIeE2rvyc2JAOdy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THINKCELLIDDONOTDELETE" val="WImSoy1BGk2qeJ_gZBR4Cw"/>
  <p:tag name="THINKCELLSTATEDONOTDELETE" val="kcx.WLYKokeZv6_6g05e6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22t8ZtDoEq9j75_.7gNU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05fEc6sv0efnYppJipry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THINKCELLIDDONOTDELETE" val="H6EdDtx6u0C5EOXGQOn_yg"/>
  <p:tag name="THINKCELLSTATEDONOTDELETE" val="789y2Qm4AUORYTzZZpRkW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A4Q7fVBS0y0dqS0NHwYh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A4Q7fVBS0y0dqS0NHwYhQ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2PUSfOntU6Z7Dyw7C92t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.HxhbWV.EqjWFKpyfkO_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MZDrFf6vEO4uG7YJWBlj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Sc8H.UIeE2rvyc2JAOdy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THINKCELLIDDONOTDELETE" val="WImSoy1BGk2qeJ_gZBR4Cw"/>
  <p:tag name="THINKCELLSTATEDONOTDELETE" val="kcx.WLYKokeZv6_6g05e6g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22t8ZtDoEq9j75_.7gNU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05fEc6sv0efnYppJipry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THINKCELLIDDONOTDELETE" val="H6EdDtx6u0C5EOXGQOn_yg"/>
  <p:tag name="THINKCELLSTATEDONOTDELETE" val="789y2Qm4AUORYTzZZpRkW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A4Q7fVBS0y0dqS0NHwYh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2PUSfOntU6Z7Dyw7C92t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2PUSfOntU6Z7Dyw7C92t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.HxhbWV.EqjWFKpyfkO_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Sc8H.UIeE2rvyc2JAOdy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THINKCELLIDDONOTDELETE" val="WImSoy1BGk2qeJ_gZBR4Cw"/>
  <p:tag name="THINKCELLSTATEDONOTDELETE" val="kcx.WLYKokeZv6_6g05e6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22t8ZtDoEq9j75_.7gNUQ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05fEc6sv0efnYppJipry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THINKCELLIDDONOTDELETE" val="H6EdDtx6u0C5EOXGQOn_yg"/>
  <p:tag name="THINKCELLSTATEDONOTDELETE" val="789y2Qm4AUORYTzZZpRkWA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2PUSfOntU6Z7Dyw7C92tA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Sc8H.UIeE2rvyc2JAOdy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THINKCELLIDDONOTDELETE" val="WImSoy1BGk2qeJ_gZBR4Cw"/>
  <p:tag name="THINKCELLSTATEDONOTDELETE" val="kcx.WLYKokeZv6_6g05e6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22t8ZtDoEq9j75_.7gNU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.HxhbWV.EqjWFKpyfkO_A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05fEc6sv0efnYppJipryQ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A4Q7fVBS0y0dqS0NHwYh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Sc8H.UIeE2rvyc2JAOdyA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22t8ZtDoEq9j75_.7gNUQ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05fEc6sv0efnYppJipryQ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A4Q7fVBS0y0dqS0NHwYh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Sc8H.UIeE2rvyc2JAOdyA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22t8ZtDoEq9j75_.7gNUQ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05fEc6sv0efnYppJipryQ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3004"/>
  <p:tag name="MH_LIBRARY" val="CONTENTS"/>
  <p:tag name="MH_AUTOCOLOR" val="TRUE"/>
  <p:tag name="ID" val="545818"/>
  <p:tag name="MH_TYPE" val="CONTENTS_SECTIO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Sc8H.UIeE2rvyc2JAOdyA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3004"/>
  <p:tag name="MH_LIBRARY" val="CONTENTS"/>
  <p:tag name="MH_AUTOCOLOR" val="TRUE"/>
  <p:tag name="ID" val="545818"/>
  <p:tag name="MH_TYPE" val="CONTENTS_SECTION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3004"/>
  <p:tag name="MH_LIBRARY" val="CONTENTS"/>
  <p:tag name="MH_AUTOCOLOR" val="TRUE"/>
  <p:tag name="ID" val="545818"/>
  <p:tag name="MH_TYPE" val="CONTENTS_SECTION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3004"/>
  <p:tag name="MH_LIBRARY" val="CONTENTS"/>
  <p:tag name="MH_AUTOCOLOR" val="TRUE"/>
  <p:tag name="ID" val="545818"/>
  <p:tag name="MH_TYPE" val="CONTENTS_SECTION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3004"/>
  <p:tag name="MH_LIBRARY" val="CONTENTS"/>
  <p:tag name="MH_AUTOCOLOR" val="TRUE"/>
  <p:tag name="ID" val="545818"/>
  <p:tag name="MH_TYPE" val="CONTENTS_SECTION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3004"/>
  <p:tag name="MH_LIBRARY" val="CONTENTS"/>
  <p:tag name="MH_AUTOCOLOR" val="TRUE"/>
  <p:tag name="ID" val="545818"/>
  <p:tag name="MH_TYPE" val="CONTENTS_SECTION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3004"/>
  <p:tag name="MH_LIBRARY" val="CONTENTS"/>
  <p:tag name="MH_AUTOCOLOR" val="TRUE"/>
  <p:tag name="ID" val="545818"/>
  <p:tag name="MH_TYPE" val="CONTENTS_SECTION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3004"/>
  <p:tag name="MH_LIBRARY" val="CONTENTS"/>
  <p:tag name="MH_AUTOCOLOR" val="TRUE"/>
  <p:tag name="ID" val="545818"/>
  <p:tag name="MH_TYPE" val="CONTENTS_SECTION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3004"/>
  <p:tag name="MH_LIBRARY" val="CONTENTS"/>
  <p:tag name="MH_AUTOCOLOR" val="TRUE"/>
  <p:tag name="ID" val="545818"/>
  <p:tag name="MH_TYPE" val="CONTENTS_SECTION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3004"/>
  <p:tag name="MH_LIBRARY" val="CONTENTS"/>
  <p:tag name="MH_AUTOCOLOR" val="TRUE"/>
  <p:tag name="ID" val="545818"/>
  <p:tag name="MH_TYPE" val="CONTENTS_SECTIO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THINKCELLIDDONOTDELETE" val="WImSoy1BGk2qeJ_gZBR4Cw"/>
  <p:tag name="THINKCELLSTATEDONOTDELETE" val="kcx.WLYKokeZv6_6g05e6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22t8ZtDoEq9j75_.7gNU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05fEc6sv0efnYppJipry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THINKCELLIDDONOTDELETE" val="H6EdDtx6u0C5EOXGQOn_yg"/>
  <p:tag name="THINKCELLSTATEDONOTDELETE" val="789y2Qm4AUORYTzZZpRkWA"/>
</p:tagLst>
</file>

<file path=ppt/theme/theme1.xml><?xml version="1.0" encoding="utf-8"?>
<a:theme xmlns:a="http://schemas.openxmlformats.org/drawingml/2006/main" name="1_CG_PPT_Blue_Small_Fonts_CN_V1.0">
  <a:themeElements>
    <a:clrScheme name="1_CG_PPT_Blue_Small_Fonts_CN_V1.0 2">
      <a:dk1>
        <a:srgbClr val="000000"/>
      </a:dk1>
      <a:lt1>
        <a:srgbClr val="FFFFFF"/>
      </a:lt1>
      <a:dk2>
        <a:srgbClr val="77ADAA"/>
      </a:dk2>
      <a:lt2>
        <a:srgbClr val="C0C0C0"/>
      </a:lt2>
      <a:accent1>
        <a:srgbClr val="A7C4D9"/>
      </a:accent1>
      <a:accent2>
        <a:srgbClr val="F5DCB4"/>
      </a:accent2>
      <a:accent3>
        <a:srgbClr val="FFFFFF"/>
      </a:accent3>
      <a:accent4>
        <a:srgbClr val="000000"/>
      </a:accent4>
      <a:accent5>
        <a:srgbClr val="D0DEE9"/>
      </a:accent5>
      <a:accent6>
        <a:srgbClr val="DEC7A3"/>
      </a:accent6>
      <a:hlink>
        <a:srgbClr val="FFEB73"/>
      </a:hlink>
      <a:folHlink>
        <a:srgbClr val="B62222"/>
      </a:folHlink>
    </a:clrScheme>
    <a:fontScheme name="1_CG_PPT_Blue_Small_Fonts_CN_V1.0">
      <a:majorFont>
        <a:latin typeface="Arial Narrow"/>
        <a:ea typeface="华文细黑"/>
        <a:cs typeface=""/>
      </a:majorFont>
      <a:minorFont>
        <a:latin typeface="Arial"/>
        <a:ea typeface="华文细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0000" tIns="46800" rIns="90000" bIns="46800" numCol="1" anchor="t" anchorCtr="0" compatLnSpc="1"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华文细黑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0000" tIns="46800" rIns="90000" bIns="46800" numCol="1" anchor="t" anchorCtr="0" compatLnSpc="1"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华文细黑" pitchFamily="2" charset="-122"/>
          </a:defRPr>
        </a:defPPr>
      </a:lstStyle>
    </a:lnDef>
  </a:objectDefaults>
  <a:extraClrSchemeLst>
    <a:extraClrScheme>
      <a:clrScheme name="1_CG_PPT_Blue_Small_Fonts_CN_V1.0 1">
        <a:dk1>
          <a:srgbClr val="000000"/>
        </a:dk1>
        <a:lt1>
          <a:srgbClr val="FFFFFF"/>
        </a:lt1>
        <a:dk2>
          <a:srgbClr val="9E9E9E"/>
        </a:dk2>
        <a:lt2>
          <a:srgbClr val="DDDDDD"/>
        </a:lt2>
        <a:accent1>
          <a:srgbClr val="BCBCBC"/>
        </a:accent1>
        <a:accent2>
          <a:srgbClr val="E9E9E9"/>
        </a:accent2>
        <a:accent3>
          <a:srgbClr val="FFFFFF"/>
        </a:accent3>
        <a:accent4>
          <a:srgbClr val="000000"/>
        </a:accent4>
        <a:accent5>
          <a:srgbClr val="DADADA"/>
        </a:accent5>
        <a:accent6>
          <a:srgbClr val="D3D3D3"/>
        </a:accent6>
        <a:hlink>
          <a:srgbClr val="BCBCBC"/>
        </a:hlink>
        <a:folHlink>
          <a:srgbClr val="5353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G_PPT_Blue_Small_Fonts_CN_V1.0 2">
        <a:dk1>
          <a:srgbClr val="000000"/>
        </a:dk1>
        <a:lt1>
          <a:srgbClr val="FFFFFF"/>
        </a:lt1>
        <a:dk2>
          <a:srgbClr val="77ADAA"/>
        </a:dk2>
        <a:lt2>
          <a:srgbClr val="C0C0C0"/>
        </a:lt2>
        <a:accent1>
          <a:srgbClr val="A7C4D9"/>
        </a:accent1>
        <a:accent2>
          <a:srgbClr val="F5DCB4"/>
        </a:accent2>
        <a:accent3>
          <a:srgbClr val="FFFFFF"/>
        </a:accent3>
        <a:accent4>
          <a:srgbClr val="000000"/>
        </a:accent4>
        <a:accent5>
          <a:srgbClr val="D0DEE9"/>
        </a:accent5>
        <a:accent6>
          <a:srgbClr val="DEC7A3"/>
        </a:accent6>
        <a:hlink>
          <a:srgbClr val="FFEB73"/>
        </a:hlink>
        <a:folHlink>
          <a:srgbClr val="B6222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CG_PPT_Blue_Small_Fonts_CN_V1.0">
  <a:themeElements>
    <a:clrScheme name="1_CG_PPT_Blue_Small_Fonts_CN_V1.0 2">
      <a:dk1>
        <a:srgbClr val="000000"/>
      </a:dk1>
      <a:lt1>
        <a:srgbClr val="FFFFFF"/>
      </a:lt1>
      <a:dk2>
        <a:srgbClr val="77ADAA"/>
      </a:dk2>
      <a:lt2>
        <a:srgbClr val="C0C0C0"/>
      </a:lt2>
      <a:accent1>
        <a:srgbClr val="A7C4D9"/>
      </a:accent1>
      <a:accent2>
        <a:srgbClr val="F5DCB4"/>
      </a:accent2>
      <a:accent3>
        <a:srgbClr val="FFFFFF"/>
      </a:accent3>
      <a:accent4>
        <a:srgbClr val="000000"/>
      </a:accent4>
      <a:accent5>
        <a:srgbClr val="D0DEE9"/>
      </a:accent5>
      <a:accent6>
        <a:srgbClr val="DEC7A3"/>
      </a:accent6>
      <a:hlink>
        <a:srgbClr val="FFEB73"/>
      </a:hlink>
      <a:folHlink>
        <a:srgbClr val="B62222"/>
      </a:folHlink>
    </a:clrScheme>
    <a:fontScheme name="1_CG_PPT_Blue_Small_Fonts_CN_V1.0">
      <a:majorFont>
        <a:latin typeface="Arial Narrow"/>
        <a:ea typeface="华文细黑"/>
        <a:cs typeface=""/>
      </a:majorFont>
      <a:minorFont>
        <a:latin typeface="Arial"/>
        <a:ea typeface="华文细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0000" tIns="46800" rIns="90000" bIns="46800" numCol="1" anchor="t" anchorCtr="0" compatLnSpc="1"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华文细黑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0000" tIns="46800" rIns="90000" bIns="46800" numCol="1" anchor="t" anchorCtr="0" compatLnSpc="1"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华文细黑" pitchFamily="2" charset="-122"/>
          </a:defRPr>
        </a:defPPr>
      </a:lstStyle>
    </a:lnDef>
  </a:objectDefaults>
  <a:extraClrSchemeLst>
    <a:extraClrScheme>
      <a:clrScheme name="1_CG_PPT_Blue_Small_Fonts_CN_V1.0 1">
        <a:dk1>
          <a:srgbClr val="000000"/>
        </a:dk1>
        <a:lt1>
          <a:srgbClr val="FFFFFF"/>
        </a:lt1>
        <a:dk2>
          <a:srgbClr val="9E9E9E"/>
        </a:dk2>
        <a:lt2>
          <a:srgbClr val="DDDDDD"/>
        </a:lt2>
        <a:accent1>
          <a:srgbClr val="BCBCBC"/>
        </a:accent1>
        <a:accent2>
          <a:srgbClr val="E9E9E9"/>
        </a:accent2>
        <a:accent3>
          <a:srgbClr val="FFFFFF"/>
        </a:accent3>
        <a:accent4>
          <a:srgbClr val="000000"/>
        </a:accent4>
        <a:accent5>
          <a:srgbClr val="DADADA"/>
        </a:accent5>
        <a:accent6>
          <a:srgbClr val="D3D3D3"/>
        </a:accent6>
        <a:hlink>
          <a:srgbClr val="BCBCBC"/>
        </a:hlink>
        <a:folHlink>
          <a:srgbClr val="5353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G_PPT_Blue_Small_Fonts_CN_V1.0 2">
        <a:dk1>
          <a:srgbClr val="000000"/>
        </a:dk1>
        <a:lt1>
          <a:srgbClr val="FFFFFF"/>
        </a:lt1>
        <a:dk2>
          <a:srgbClr val="77ADAA"/>
        </a:dk2>
        <a:lt2>
          <a:srgbClr val="C0C0C0"/>
        </a:lt2>
        <a:accent1>
          <a:srgbClr val="A7C4D9"/>
        </a:accent1>
        <a:accent2>
          <a:srgbClr val="F5DCB4"/>
        </a:accent2>
        <a:accent3>
          <a:srgbClr val="FFFFFF"/>
        </a:accent3>
        <a:accent4>
          <a:srgbClr val="000000"/>
        </a:accent4>
        <a:accent5>
          <a:srgbClr val="D0DEE9"/>
        </a:accent5>
        <a:accent6>
          <a:srgbClr val="DEC7A3"/>
        </a:accent6>
        <a:hlink>
          <a:srgbClr val="FFEB73"/>
        </a:hlink>
        <a:folHlink>
          <a:srgbClr val="B6222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CG_PPT_Blue_Small_Fonts_CN_V1.0">
  <a:themeElements>
    <a:clrScheme name="1_CG_PPT_Blue_Small_Fonts_CN_V1.0 2">
      <a:dk1>
        <a:srgbClr val="000000"/>
      </a:dk1>
      <a:lt1>
        <a:srgbClr val="FFFFFF"/>
      </a:lt1>
      <a:dk2>
        <a:srgbClr val="77ADAA"/>
      </a:dk2>
      <a:lt2>
        <a:srgbClr val="C0C0C0"/>
      </a:lt2>
      <a:accent1>
        <a:srgbClr val="A7C4D9"/>
      </a:accent1>
      <a:accent2>
        <a:srgbClr val="F5DCB4"/>
      </a:accent2>
      <a:accent3>
        <a:srgbClr val="FFFFFF"/>
      </a:accent3>
      <a:accent4>
        <a:srgbClr val="000000"/>
      </a:accent4>
      <a:accent5>
        <a:srgbClr val="D0DEE9"/>
      </a:accent5>
      <a:accent6>
        <a:srgbClr val="DEC7A3"/>
      </a:accent6>
      <a:hlink>
        <a:srgbClr val="FFEB73"/>
      </a:hlink>
      <a:folHlink>
        <a:srgbClr val="B62222"/>
      </a:folHlink>
    </a:clrScheme>
    <a:fontScheme name="1_CG_PPT_Blue_Small_Fonts_CN_V1.0">
      <a:majorFont>
        <a:latin typeface="Arial Narrow"/>
        <a:ea typeface="华文细黑"/>
        <a:cs typeface=""/>
      </a:majorFont>
      <a:minorFont>
        <a:latin typeface="Arial"/>
        <a:ea typeface="华文细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0000" tIns="46800" rIns="90000" bIns="46800" numCol="1" anchor="t" anchorCtr="0" compatLnSpc="1"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华文细黑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0000" tIns="46800" rIns="90000" bIns="46800" numCol="1" anchor="t" anchorCtr="0" compatLnSpc="1"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华文细黑" pitchFamily="2" charset="-122"/>
          </a:defRPr>
        </a:defPPr>
      </a:lstStyle>
    </a:lnDef>
  </a:objectDefaults>
  <a:extraClrSchemeLst>
    <a:extraClrScheme>
      <a:clrScheme name="1_CG_PPT_Blue_Small_Fonts_CN_V1.0 1">
        <a:dk1>
          <a:srgbClr val="000000"/>
        </a:dk1>
        <a:lt1>
          <a:srgbClr val="FFFFFF"/>
        </a:lt1>
        <a:dk2>
          <a:srgbClr val="9E9E9E"/>
        </a:dk2>
        <a:lt2>
          <a:srgbClr val="DDDDDD"/>
        </a:lt2>
        <a:accent1>
          <a:srgbClr val="BCBCBC"/>
        </a:accent1>
        <a:accent2>
          <a:srgbClr val="E9E9E9"/>
        </a:accent2>
        <a:accent3>
          <a:srgbClr val="FFFFFF"/>
        </a:accent3>
        <a:accent4>
          <a:srgbClr val="000000"/>
        </a:accent4>
        <a:accent5>
          <a:srgbClr val="DADADA"/>
        </a:accent5>
        <a:accent6>
          <a:srgbClr val="D3D3D3"/>
        </a:accent6>
        <a:hlink>
          <a:srgbClr val="BCBCBC"/>
        </a:hlink>
        <a:folHlink>
          <a:srgbClr val="5353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G_PPT_Blue_Small_Fonts_CN_V1.0 2">
        <a:dk1>
          <a:srgbClr val="000000"/>
        </a:dk1>
        <a:lt1>
          <a:srgbClr val="FFFFFF"/>
        </a:lt1>
        <a:dk2>
          <a:srgbClr val="77ADAA"/>
        </a:dk2>
        <a:lt2>
          <a:srgbClr val="C0C0C0"/>
        </a:lt2>
        <a:accent1>
          <a:srgbClr val="A7C4D9"/>
        </a:accent1>
        <a:accent2>
          <a:srgbClr val="F5DCB4"/>
        </a:accent2>
        <a:accent3>
          <a:srgbClr val="FFFFFF"/>
        </a:accent3>
        <a:accent4>
          <a:srgbClr val="000000"/>
        </a:accent4>
        <a:accent5>
          <a:srgbClr val="D0DEE9"/>
        </a:accent5>
        <a:accent6>
          <a:srgbClr val="DEC7A3"/>
        </a:accent6>
        <a:hlink>
          <a:srgbClr val="FFEB73"/>
        </a:hlink>
        <a:folHlink>
          <a:srgbClr val="B6222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CG_PPT_Blue_Small_Fonts_CN_V1.0">
  <a:themeElements>
    <a:clrScheme name="1_CG_PPT_Blue_Small_Fonts_CN_V1.0 2">
      <a:dk1>
        <a:srgbClr val="000000"/>
      </a:dk1>
      <a:lt1>
        <a:srgbClr val="FFFFFF"/>
      </a:lt1>
      <a:dk2>
        <a:srgbClr val="77ADAA"/>
      </a:dk2>
      <a:lt2>
        <a:srgbClr val="C0C0C0"/>
      </a:lt2>
      <a:accent1>
        <a:srgbClr val="A7C4D9"/>
      </a:accent1>
      <a:accent2>
        <a:srgbClr val="F5DCB4"/>
      </a:accent2>
      <a:accent3>
        <a:srgbClr val="FFFFFF"/>
      </a:accent3>
      <a:accent4>
        <a:srgbClr val="000000"/>
      </a:accent4>
      <a:accent5>
        <a:srgbClr val="D0DEE9"/>
      </a:accent5>
      <a:accent6>
        <a:srgbClr val="DEC7A3"/>
      </a:accent6>
      <a:hlink>
        <a:srgbClr val="FFEB73"/>
      </a:hlink>
      <a:folHlink>
        <a:srgbClr val="B62222"/>
      </a:folHlink>
    </a:clrScheme>
    <a:fontScheme name="1_CG_PPT_Blue_Small_Fonts_CN_V1.0">
      <a:majorFont>
        <a:latin typeface="Arial Narrow"/>
        <a:ea typeface="华文细黑"/>
        <a:cs typeface=""/>
      </a:majorFont>
      <a:minorFont>
        <a:latin typeface="Arial"/>
        <a:ea typeface="华文细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0000" tIns="46800" rIns="90000" bIns="46800" numCol="1" anchor="t" anchorCtr="0" compatLnSpc="1"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华文细黑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0000" tIns="46800" rIns="90000" bIns="46800" numCol="1" anchor="t" anchorCtr="0" compatLnSpc="1"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华文细黑" pitchFamily="2" charset="-122"/>
          </a:defRPr>
        </a:defPPr>
      </a:lstStyle>
    </a:lnDef>
  </a:objectDefaults>
  <a:extraClrSchemeLst>
    <a:extraClrScheme>
      <a:clrScheme name="1_CG_PPT_Blue_Small_Fonts_CN_V1.0 1">
        <a:dk1>
          <a:srgbClr val="000000"/>
        </a:dk1>
        <a:lt1>
          <a:srgbClr val="FFFFFF"/>
        </a:lt1>
        <a:dk2>
          <a:srgbClr val="9E9E9E"/>
        </a:dk2>
        <a:lt2>
          <a:srgbClr val="DDDDDD"/>
        </a:lt2>
        <a:accent1>
          <a:srgbClr val="BCBCBC"/>
        </a:accent1>
        <a:accent2>
          <a:srgbClr val="E9E9E9"/>
        </a:accent2>
        <a:accent3>
          <a:srgbClr val="FFFFFF"/>
        </a:accent3>
        <a:accent4>
          <a:srgbClr val="000000"/>
        </a:accent4>
        <a:accent5>
          <a:srgbClr val="DADADA"/>
        </a:accent5>
        <a:accent6>
          <a:srgbClr val="D3D3D3"/>
        </a:accent6>
        <a:hlink>
          <a:srgbClr val="BCBCBC"/>
        </a:hlink>
        <a:folHlink>
          <a:srgbClr val="5353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G_PPT_Blue_Small_Fonts_CN_V1.0 2">
        <a:dk1>
          <a:srgbClr val="000000"/>
        </a:dk1>
        <a:lt1>
          <a:srgbClr val="FFFFFF"/>
        </a:lt1>
        <a:dk2>
          <a:srgbClr val="77ADAA"/>
        </a:dk2>
        <a:lt2>
          <a:srgbClr val="C0C0C0"/>
        </a:lt2>
        <a:accent1>
          <a:srgbClr val="A7C4D9"/>
        </a:accent1>
        <a:accent2>
          <a:srgbClr val="F5DCB4"/>
        </a:accent2>
        <a:accent3>
          <a:srgbClr val="FFFFFF"/>
        </a:accent3>
        <a:accent4>
          <a:srgbClr val="000000"/>
        </a:accent4>
        <a:accent5>
          <a:srgbClr val="D0DEE9"/>
        </a:accent5>
        <a:accent6>
          <a:srgbClr val="DEC7A3"/>
        </a:accent6>
        <a:hlink>
          <a:srgbClr val="FFEB73"/>
        </a:hlink>
        <a:folHlink>
          <a:srgbClr val="B6222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CG_PPT_Blue_Small_Fonts_CN_V1.0">
  <a:themeElements>
    <a:clrScheme name="1_CG_PPT_Blue_Small_Fonts_CN_V1.0 2">
      <a:dk1>
        <a:srgbClr val="000000"/>
      </a:dk1>
      <a:lt1>
        <a:srgbClr val="FFFFFF"/>
      </a:lt1>
      <a:dk2>
        <a:srgbClr val="77ADAA"/>
      </a:dk2>
      <a:lt2>
        <a:srgbClr val="C0C0C0"/>
      </a:lt2>
      <a:accent1>
        <a:srgbClr val="A7C4D9"/>
      </a:accent1>
      <a:accent2>
        <a:srgbClr val="F5DCB4"/>
      </a:accent2>
      <a:accent3>
        <a:srgbClr val="FFFFFF"/>
      </a:accent3>
      <a:accent4>
        <a:srgbClr val="000000"/>
      </a:accent4>
      <a:accent5>
        <a:srgbClr val="D0DEE9"/>
      </a:accent5>
      <a:accent6>
        <a:srgbClr val="DEC7A3"/>
      </a:accent6>
      <a:hlink>
        <a:srgbClr val="FFEB73"/>
      </a:hlink>
      <a:folHlink>
        <a:srgbClr val="B62222"/>
      </a:folHlink>
    </a:clrScheme>
    <a:fontScheme name="1_CG_PPT_Blue_Small_Fonts_CN_V1.0">
      <a:majorFont>
        <a:latin typeface="Arial Narrow"/>
        <a:ea typeface="华文细黑"/>
        <a:cs typeface=""/>
      </a:majorFont>
      <a:minorFont>
        <a:latin typeface="Arial"/>
        <a:ea typeface="华文细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0000" tIns="46800" rIns="90000" bIns="46800" numCol="1" anchor="t" anchorCtr="0" compatLnSpc="1"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华文细黑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0000" tIns="46800" rIns="90000" bIns="46800" numCol="1" anchor="t" anchorCtr="0" compatLnSpc="1"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华文细黑" pitchFamily="2" charset="-122"/>
          </a:defRPr>
        </a:defPPr>
      </a:lstStyle>
    </a:lnDef>
  </a:objectDefaults>
  <a:extraClrSchemeLst>
    <a:extraClrScheme>
      <a:clrScheme name="1_CG_PPT_Blue_Small_Fonts_CN_V1.0 1">
        <a:dk1>
          <a:srgbClr val="000000"/>
        </a:dk1>
        <a:lt1>
          <a:srgbClr val="FFFFFF"/>
        </a:lt1>
        <a:dk2>
          <a:srgbClr val="9E9E9E"/>
        </a:dk2>
        <a:lt2>
          <a:srgbClr val="DDDDDD"/>
        </a:lt2>
        <a:accent1>
          <a:srgbClr val="BCBCBC"/>
        </a:accent1>
        <a:accent2>
          <a:srgbClr val="E9E9E9"/>
        </a:accent2>
        <a:accent3>
          <a:srgbClr val="FFFFFF"/>
        </a:accent3>
        <a:accent4>
          <a:srgbClr val="000000"/>
        </a:accent4>
        <a:accent5>
          <a:srgbClr val="DADADA"/>
        </a:accent5>
        <a:accent6>
          <a:srgbClr val="D3D3D3"/>
        </a:accent6>
        <a:hlink>
          <a:srgbClr val="BCBCBC"/>
        </a:hlink>
        <a:folHlink>
          <a:srgbClr val="5353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G_PPT_Blue_Small_Fonts_CN_V1.0 2">
        <a:dk1>
          <a:srgbClr val="000000"/>
        </a:dk1>
        <a:lt1>
          <a:srgbClr val="FFFFFF"/>
        </a:lt1>
        <a:dk2>
          <a:srgbClr val="77ADAA"/>
        </a:dk2>
        <a:lt2>
          <a:srgbClr val="C0C0C0"/>
        </a:lt2>
        <a:accent1>
          <a:srgbClr val="A7C4D9"/>
        </a:accent1>
        <a:accent2>
          <a:srgbClr val="F5DCB4"/>
        </a:accent2>
        <a:accent3>
          <a:srgbClr val="FFFFFF"/>
        </a:accent3>
        <a:accent4>
          <a:srgbClr val="000000"/>
        </a:accent4>
        <a:accent5>
          <a:srgbClr val="D0DEE9"/>
        </a:accent5>
        <a:accent6>
          <a:srgbClr val="DEC7A3"/>
        </a:accent6>
        <a:hlink>
          <a:srgbClr val="FFEB73"/>
        </a:hlink>
        <a:folHlink>
          <a:srgbClr val="B6222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CG_PPT_Blue_Small_Fonts_CN_V1.0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CG_PPT_Blue_Small_Fonts_CN_V1.0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5607</Words>
  <Application>Microsoft Office PowerPoint</Application>
  <PresentationFormat>全屏显示(16:9)</PresentationFormat>
  <Paragraphs>1183</Paragraphs>
  <Slides>50</Slides>
  <Notes>35</Notes>
  <HiddenSlides>0</HiddenSlides>
  <MMClips>0</MMClips>
  <ScaleCrop>false</ScaleCrop>
  <HeadingPairs>
    <vt:vector size="8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7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50</vt:i4>
      </vt:variant>
    </vt:vector>
  </HeadingPairs>
  <TitlesOfParts>
    <vt:vector size="76" baseType="lpstr">
      <vt:lpstr>Noto Sans CJK JP Regular</vt:lpstr>
      <vt:lpstr>方正小标宋简体</vt:lpstr>
      <vt:lpstr>华文细黑</vt:lpstr>
      <vt:lpstr>华文中宋</vt:lpstr>
      <vt:lpstr>宋体</vt:lpstr>
      <vt:lpstr>微软雅黑</vt:lpstr>
      <vt:lpstr>微软雅黑</vt:lpstr>
      <vt:lpstr>Arial</vt:lpstr>
      <vt:lpstr>Arial Narrow</vt:lpstr>
      <vt:lpstr>Calibri</vt:lpstr>
      <vt:lpstr>Calibri Light</vt:lpstr>
      <vt:lpstr>Cambria Math</vt:lpstr>
      <vt:lpstr>Helvetica</vt:lpstr>
      <vt:lpstr>Impact</vt:lpstr>
      <vt:lpstr>Segoe UI</vt:lpstr>
      <vt:lpstr>Shruti</vt:lpstr>
      <vt:lpstr>Times New Roman</vt:lpstr>
      <vt:lpstr>Wingdings</vt:lpstr>
      <vt:lpstr>1_CG_PPT_Blue_Small_Fonts_CN_V1.0</vt:lpstr>
      <vt:lpstr>2_CG_PPT_Blue_Small_Fonts_CN_V1.0</vt:lpstr>
      <vt:lpstr>3_CG_PPT_Blue_Small_Fonts_CN_V1.0</vt:lpstr>
      <vt:lpstr>4_CG_PPT_Blue_Small_Fonts_CN_V1.0</vt:lpstr>
      <vt:lpstr>5_CG_PPT_Blue_Small_Fonts_CN_V1.0</vt:lpstr>
      <vt:lpstr>6_CG_PPT_Blue_Small_Fonts_CN_V1.0</vt:lpstr>
      <vt:lpstr>7_CG_PPT_Blue_Small_Fonts_CN_V1.0</vt:lpstr>
      <vt:lpstr>think-cell Slide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HappyRita</dc:creator>
  <cp:lastModifiedBy>Administrator</cp:lastModifiedBy>
  <cp:revision>2873</cp:revision>
  <cp:lastPrinted>2113-01-01T00:00:00Z</cp:lastPrinted>
  <dcterms:created xsi:type="dcterms:W3CDTF">2113-01-01T00:00:00Z</dcterms:created>
  <dcterms:modified xsi:type="dcterms:W3CDTF">2019-07-16T16:27:19Z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_new_ms_pID_72543">
    <vt:lpwstr>(3)NrsUGesZXSffhqWrabWLFuumrf29JfAxAsDJQaTHl6V5By2JiK13EcQdK4Swu3jDKdw0Z5nY
fHMk6gfL9HLSAurd0e+BIN+fjI98AdO8MOjCADN644CcGQSW1YLshpllG1Azx+J8CmQMOhPb
uTM4mLVYkZxfuHJumZzMeOIxh3Dg5sUlXYUP0JWQbAFcEldbdEqipdk/w9XPDagMzbUZfZ8V
cJJaO18IO/9cMcneV2</vt:lpwstr>
  </property>
  <property fmtid="{D5CDD505-2E9C-101B-9397-08002B2CF9AE}" pid="4" name="_new_ms_pID_725431">
    <vt:lpwstr>HTaPrDg/VmevBgvSkynjKZoo6zfskYuCWQhTsUsue1/u0JiKFH3X4S
kckUcicGvX9UmqhQl6ZnZ+sMAFVVtMWfvY0dLLMb5UzKf9L35eLNoMB13pKfyE0gHjZs7Vdo
o7pQBQWxl3JeXsLtezqPc3eayViM1mfqIFZZTkfensCEcWaDOneBLLgC3oCOjsQDhZsxzsK2
cmZkVLrhzD+E2zJqyjxaRSjWyUIja7JpaN7i</vt:lpwstr>
  </property>
  <property fmtid="{D5CDD505-2E9C-101B-9397-08002B2CF9AE}" pid="5" name="_new_ms_pID_725432">
    <vt:lpwstr>w0XSbeMhxEFZUvm215p+VoCmbEhy0TKaIROg
nq3gEq09uFm2Fk3FGGKTJJy00Q8IEbH/vlC+NL0FB6qixON94J+XQv0Ia1h0NywUvYxdXwuE
</vt:lpwstr>
  </property>
  <property fmtid="{D5CDD505-2E9C-101B-9397-08002B2CF9AE}" pid="6" name="sflag">
    <vt:lpwstr>1402877715</vt:lpwstr>
  </property>
  <property fmtid="{D5CDD505-2E9C-101B-9397-08002B2CF9AE}" pid="7" name="KSOProductBuildVer">
    <vt:lpwstr>2052-10.1.0.7346</vt:lpwstr>
  </property>
</Properties>
</file>