
<file path=[Content_Types].xml><?xml version="1.0" encoding="utf-8"?>
<Types xmlns="http://schemas.openxmlformats.org/package/2006/content-types">
  <Default Extension="jpeg" ContentType="image/jpe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99" r:id="rId4"/>
    <p:sldId id="300" r:id="rId6"/>
    <p:sldId id="386" r:id="rId7"/>
    <p:sldId id="379" r:id="rId8"/>
    <p:sldId id="380" r:id="rId9"/>
    <p:sldId id="385" r:id="rId10"/>
    <p:sldId id="259" r:id="rId11"/>
    <p:sldId id="309" r:id="rId12"/>
    <p:sldId id="302" r:id="rId13"/>
    <p:sldId id="303" r:id="rId14"/>
    <p:sldId id="304" r:id="rId15"/>
    <p:sldId id="306" r:id="rId16"/>
    <p:sldId id="305" r:id="rId17"/>
    <p:sldId id="307" r:id="rId18"/>
    <p:sldId id="308" r:id="rId19"/>
    <p:sldId id="273" r:id="rId20"/>
    <p:sldId id="311" r:id="rId21"/>
    <p:sldId id="312" r:id="rId22"/>
    <p:sldId id="313" r:id="rId23"/>
    <p:sldId id="272" r:id="rId24"/>
    <p:sldId id="315" r:id="rId25"/>
    <p:sldId id="316" r:id="rId26"/>
    <p:sldId id="314" r:id="rId27"/>
    <p:sldId id="317" r:id="rId28"/>
    <p:sldId id="321" r:id="rId29"/>
    <p:sldId id="328" r:id="rId30"/>
    <p:sldId id="329" r:id="rId31"/>
    <p:sldId id="330" r:id="rId32"/>
    <p:sldId id="337" r:id="rId33"/>
    <p:sldId id="339" r:id="rId34"/>
    <p:sldId id="295" r:id="rId35"/>
    <p:sldId id="340" r:id="rId36"/>
    <p:sldId id="338" r:id="rId37"/>
    <p:sldId id="341" r:id="rId38"/>
    <p:sldId id="335" r:id="rId39"/>
    <p:sldId id="336" r:id="rId40"/>
    <p:sldId id="345" r:id="rId41"/>
    <p:sldId id="346" r:id="rId42"/>
    <p:sldId id="343" r:id="rId43"/>
    <p:sldId id="347" r:id="rId44"/>
    <p:sldId id="350" r:id="rId45"/>
    <p:sldId id="344" r:id="rId46"/>
    <p:sldId id="351" r:id="rId47"/>
    <p:sldId id="354" r:id="rId48"/>
    <p:sldId id="355" r:id="rId49"/>
    <p:sldId id="352" r:id="rId50"/>
    <p:sldId id="356" r:id="rId51"/>
    <p:sldId id="357" r:id="rId52"/>
    <p:sldId id="358" r:id="rId53"/>
    <p:sldId id="359" r:id="rId54"/>
    <p:sldId id="361" r:id="rId55"/>
    <p:sldId id="363" r:id="rId56"/>
    <p:sldId id="378" r:id="rId57"/>
    <p:sldId id="364" r:id="rId58"/>
    <p:sldId id="367" r:id="rId59"/>
    <p:sldId id="322" r:id="rId60"/>
    <p:sldId id="366" r:id="rId61"/>
    <p:sldId id="368" r:id="rId62"/>
    <p:sldId id="369" r:id="rId63"/>
    <p:sldId id="373" r:id="rId64"/>
    <p:sldId id="374" r:id="rId65"/>
    <p:sldId id="372" r:id="rId66"/>
    <p:sldId id="375" r:id="rId67"/>
    <p:sldId id="384" r:id="rId68"/>
    <p:sldId id="381" r:id="rId69"/>
    <p:sldId id="371" r:id="rId70"/>
    <p:sldId id="301" r:id="rId71"/>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2A38"/>
    <a:srgbClr val="663B29"/>
    <a:srgbClr val="ED1C24"/>
    <a:srgbClr val="0C6A8A"/>
    <a:srgbClr val="E56A27"/>
    <a:srgbClr val="00A651"/>
    <a:srgbClr val="228F7A"/>
    <a:srgbClr val="29AD94"/>
    <a:srgbClr val="71B400"/>
    <a:srgbClr val="2C9E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59" autoAdjust="0"/>
  </p:normalViewPr>
  <p:slideViewPr>
    <p:cSldViewPr>
      <p:cViewPr>
        <p:scale>
          <a:sx n="100" d="100"/>
          <a:sy n="100" d="100"/>
        </p:scale>
        <p:origin x="-1104" y="-72"/>
      </p:cViewPr>
      <p:guideLst>
        <p:guide orient="horz" pos="1620"/>
        <p:guide pos="288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4" Type="http://schemas.openxmlformats.org/officeDocument/2006/relationships/tableStyles" Target="tableStyles.xml"/><Relationship Id="rId73" Type="http://schemas.openxmlformats.org/officeDocument/2006/relationships/viewProps" Target="viewProps.xml"/><Relationship Id="rId72" Type="http://schemas.openxmlformats.org/officeDocument/2006/relationships/presProps" Target="presProps.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37C9B-B225-4E33-9584-7CB30347392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B788CE-D899-49F4-8CA8-81D2A855385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DB788CE-D899-49F4-8CA8-81D2A8553857}"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智慧校园建设已建设和完善数据中心为依托，通过互联网</a:t>
            </a:r>
            <a:r>
              <a:rPr lang="en-US" altLang="zh-CN" dirty="0" smtClean="0"/>
              <a:t>+</a:t>
            </a:r>
            <a:r>
              <a:rPr lang="zh-CN" altLang="en-US" dirty="0" smtClean="0"/>
              <a:t>教育业务模式，打通校园内部资源孤岛、数据孤岛、应用孤岛，</a:t>
            </a:r>
            <a:endParaRPr lang="en-US" altLang="zh-CN" dirty="0" smtClean="0"/>
          </a:p>
          <a:p>
            <a:r>
              <a:rPr lang="zh-CN" altLang="en-US" dirty="0" smtClean="0"/>
              <a:t>通过移动互联技术，将传统的</a:t>
            </a:r>
            <a:r>
              <a:rPr lang="en-US" altLang="zh-CN" dirty="0" smtClean="0"/>
              <a:t>PC</a:t>
            </a:r>
            <a:r>
              <a:rPr lang="zh-CN" altLang="en-US" dirty="0" smtClean="0"/>
              <a:t>端应用搬到手机端、</a:t>
            </a:r>
            <a:r>
              <a:rPr lang="en-US" altLang="zh-CN" dirty="0" smtClean="0"/>
              <a:t>PAD</a:t>
            </a:r>
            <a:r>
              <a:rPr lang="zh-CN" altLang="en-US" dirty="0" smtClean="0"/>
              <a:t>端，通过信息协同的数字化环境、实现规范高效管理。</a:t>
            </a:r>
            <a:endParaRPr lang="en-US" altLang="zh-CN" dirty="0" smtClean="0"/>
          </a:p>
          <a:p>
            <a:endParaRPr lang="en-US" altLang="zh-CN" dirty="0"/>
          </a:p>
          <a:p>
            <a:r>
              <a:rPr lang="zh-CN" altLang="en-US" dirty="0" smtClean="0"/>
              <a:t>通过网站群建设，实现院系几十个网站的逐级管理，统一模板，统一风格，通过统一认证统一了登录入口，实现网站群信息与协同办公的同步，实现手机端和</a:t>
            </a:r>
            <a:r>
              <a:rPr lang="en-US" altLang="zh-CN" dirty="0" smtClean="0"/>
              <a:t>PC</a:t>
            </a:r>
            <a:r>
              <a:rPr lang="zh-CN" altLang="en-US" dirty="0" smtClean="0"/>
              <a:t>端的同步。</a:t>
            </a:r>
            <a:endParaRPr lang="en-US" altLang="zh-CN" dirty="0" smtClean="0"/>
          </a:p>
          <a:p>
            <a:endParaRPr lang="en-US" altLang="zh-CN" dirty="0" smtClean="0"/>
          </a:p>
          <a:p>
            <a:r>
              <a:rPr lang="zh-CN" altLang="en-US" dirty="0" smtClean="0"/>
              <a:t>统一数据平台不仅存储教务、学工、科研、校友服务管理的业务数据，也管理起智慧校园的智能化、物联网的数据，例如：温度、湿度、灯光、</a:t>
            </a:r>
            <a:r>
              <a:rPr lang="en-US" altLang="zh-CN" dirty="0" smtClean="0"/>
              <a:t>RFID</a:t>
            </a:r>
            <a:r>
              <a:rPr lang="zh-CN" altLang="en-US" dirty="0" smtClean="0"/>
              <a:t>、视频图像以及校园资产的其他数据，</a:t>
            </a:r>
            <a:endParaRPr lang="en-US" altLang="zh-CN" dirty="0" smtClean="0"/>
          </a:p>
          <a:p>
            <a:r>
              <a:rPr lang="zh-CN" altLang="en-US" dirty="0" smtClean="0"/>
              <a:t>综合数据分析，为领导决策和平台日常管理提供实时有效的数据支撑。</a:t>
            </a:r>
            <a:endParaRPr lang="en-US" altLang="zh-CN" dirty="0" smtClean="0"/>
          </a:p>
          <a:p>
            <a:endParaRPr lang="en-US" altLang="zh-CN" dirty="0" smtClean="0"/>
          </a:p>
          <a:p>
            <a:r>
              <a:rPr lang="zh-CN" altLang="en-US" dirty="0" smtClean="0"/>
              <a:t>通过智慧校园的规划和建设，有利于开展学术研究，方便网络教学，拓宽了校企合作的渠道，也丰富了校友沟通的渠道，逐步的凝聚了学校文化氛围，提升了核心竞争力。</a:t>
            </a:r>
            <a:endParaRPr lang="en-US" altLang="zh-CN" dirty="0" smtClean="0"/>
          </a:p>
          <a:p>
            <a:endParaRPr lang="en-US" altLang="zh-CN" dirty="0" smtClean="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在互联网</a:t>
            </a:r>
            <a:r>
              <a:rPr lang="en-US" altLang="zh-CN" dirty="0" smtClean="0"/>
              <a:t>+</a:t>
            </a:r>
            <a:r>
              <a:rPr lang="zh-CN" altLang="en-US" dirty="0" smtClean="0"/>
              <a:t>时代，移动互联不仅代表的技术发展方向，也是数字化校园向智慧校园迈进的技术原动力。移动互联是一项技术的革新，更是互联网</a:t>
            </a:r>
            <a:r>
              <a:rPr lang="en-US" altLang="zh-CN" dirty="0" smtClean="0"/>
              <a:t>+</a:t>
            </a:r>
            <a:r>
              <a:rPr lang="zh-CN" altLang="en-US" dirty="0" smtClean="0"/>
              <a:t>教育的成功实践。</a:t>
            </a:r>
            <a:endParaRPr lang="en-US" altLang="zh-CN" dirty="0" smtClean="0"/>
          </a:p>
          <a:p>
            <a:r>
              <a:rPr lang="zh-CN" altLang="en-US" dirty="0" smtClean="0"/>
              <a:t>我们提出移动客户端生态圈的理念：</a:t>
            </a:r>
            <a:endParaRPr lang="en-US" altLang="zh-CN" dirty="0" smtClean="0"/>
          </a:p>
          <a:p>
            <a:r>
              <a:rPr lang="zh-CN" altLang="en-US" dirty="0" smtClean="0"/>
              <a:t>（</a:t>
            </a:r>
            <a:r>
              <a:rPr lang="en-US" altLang="zh-CN" dirty="0" smtClean="0"/>
              <a:t>1</a:t>
            </a:r>
            <a:r>
              <a:rPr lang="zh-CN" altLang="en-US" dirty="0" smtClean="0"/>
              <a:t>）移动客户端，并不是一个个相互独立的</a:t>
            </a:r>
            <a:r>
              <a:rPr lang="en-US" altLang="zh-CN" dirty="0" smtClean="0"/>
              <a:t>APP</a:t>
            </a:r>
            <a:r>
              <a:rPr lang="zh-CN" altLang="en-US" dirty="0" smtClean="0"/>
              <a:t>，例如移动</a:t>
            </a:r>
            <a:r>
              <a:rPr lang="en-US" altLang="zh-CN" dirty="0" smtClean="0"/>
              <a:t>OA</a:t>
            </a:r>
            <a:r>
              <a:rPr lang="zh-CN" altLang="en-US" dirty="0" smtClean="0"/>
              <a:t>办公、移动门户、即时通讯；他是一个应用资源池，能够根据用户的权限来加载相关的应用，依据用户的喜好可以订阅和聚合关注的内容和信息，传统上的移动</a:t>
            </a:r>
            <a:r>
              <a:rPr lang="en-US" altLang="zh-CN" dirty="0" smtClean="0"/>
              <a:t>OA</a:t>
            </a:r>
            <a:r>
              <a:rPr lang="zh-CN" altLang="en-US" dirty="0" smtClean="0"/>
              <a:t>办公，就是这个应用资源池中的一个应用；</a:t>
            </a:r>
            <a:endParaRPr lang="en-US" altLang="zh-CN" dirty="0" smtClean="0"/>
          </a:p>
          <a:p>
            <a:r>
              <a:rPr lang="zh-CN" altLang="en-US" dirty="0" smtClean="0"/>
              <a:t>（</a:t>
            </a:r>
            <a:r>
              <a:rPr lang="en-US" altLang="zh-CN" dirty="0" smtClean="0"/>
              <a:t>2</a:t>
            </a:r>
            <a:r>
              <a:rPr lang="zh-CN" altLang="en-US" dirty="0" smtClean="0"/>
              <a:t>）可集成，智慧校园不仅包含物联网、大数据等新应用，还要通过移动端将数字校园已建设的</a:t>
            </a:r>
            <a:r>
              <a:rPr lang="en-US" altLang="zh-CN" dirty="0" smtClean="0"/>
              <a:t>70%</a:t>
            </a:r>
            <a:r>
              <a:rPr lang="zh-CN" altLang="en-US" dirty="0" smtClean="0"/>
              <a:t>的功能搬到移动端上，继续返回原有系统的余热；</a:t>
            </a:r>
            <a:endParaRPr lang="en-US" altLang="zh-CN" dirty="0" smtClean="0"/>
          </a:p>
          <a:p>
            <a:r>
              <a:rPr lang="en-US" altLang="zh-CN" baseline="0" dirty="0" smtClean="0"/>
              <a:t> </a:t>
            </a:r>
            <a:r>
              <a:rPr lang="en-US" altLang="zh-CN" dirty="0" smtClean="0"/>
              <a:t>(3)</a:t>
            </a:r>
            <a:r>
              <a:rPr lang="zh-CN" altLang="en-US" dirty="0" smtClean="0"/>
              <a:t>可扩展，他是日常的运维工作，有别于其他项目的管理模式，因为用户的需求不是一成不变的，移动客户端随需而动，满足用户定制开发的技术条件；</a:t>
            </a:r>
            <a:endParaRPr lang="en-US" altLang="zh-CN" dirty="0" smtClean="0"/>
          </a:p>
          <a:p>
            <a:r>
              <a:rPr lang="zh-CN" altLang="en-US" dirty="0" smtClean="0"/>
              <a:t>（</a:t>
            </a:r>
            <a:r>
              <a:rPr lang="en-US" altLang="zh-CN" dirty="0" smtClean="0"/>
              <a:t>4</a:t>
            </a:r>
            <a:r>
              <a:rPr lang="zh-CN" altLang="en-US" dirty="0" smtClean="0"/>
              <a:t>）移动客户端是整个平台规划和建设重要组成部分，区别于传统的</a:t>
            </a:r>
            <a:r>
              <a:rPr lang="en-US" altLang="zh-CN" dirty="0" smtClean="0"/>
              <a:t>PC</a:t>
            </a:r>
            <a:r>
              <a:rPr lang="zh-CN" altLang="en-US" dirty="0" smtClean="0"/>
              <a:t>端、</a:t>
            </a:r>
            <a:r>
              <a:rPr lang="en-US" altLang="zh-CN" dirty="0" smtClean="0"/>
              <a:t>Web</a:t>
            </a:r>
            <a:r>
              <a:rPr lang="zh-CN" altLang="en-US" dirty="0" smtClean="0"/>
              <a:t>端、</a:t>
            </a:r>
            <a:r>
              <a:rPr lang="en-US" altLang="zh-CN" dirty="0" smtClean="0"/>
              <a:t>WAP</a:t>
            </a:r>
            <a:r>
              <a:rPr lang="zh-CN" altLang="en-US" dirty="0" smtClean="0"/>
              <a:t>端的应用和展现方式，实现端到端的信息同步，满足了用户体验感要求，革新了用户工作方式。</a:t>
            </a:r>
            <a:endParaRPr lang="en-US" altLang="zh-CN" dirty="0" smtClean="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智慧校园区别于数字化校园的只要特点就是采用顶层设计；通过</a:t>
            </a:r>
            <a:r>
              <a:rPr lang="en-US" altLang="zh-CN" dirty="0" smtClean="0"/>
              <a:t>SOA</a:t>
            </a:r>
            <a:r>
              <a:rPr lang="zh-CN" altLang="en-US" dirty="0" smtClean="0"/>
              <a:t>技术，响应式框架技术满足领导、教师、学生、校盟不同用户的个性化需求。</a:t>
            </a:r>
            <a:endParaRPr lang="en-US" altLang="zh-CN" dirty="0" smtClean="0"/>
          </a:p>
          <a:p>
            <a:r>
              <a:rPr lang="zh-CN" altLang="en-US" dirty="0" smtClean="0"/>
              <a:t>平台自下而上分为四级：</a:t>
            </a:r>
            <a:endParaRPr lang="en-US" altLang="zh-CN" dirty="0" smtClean="0"/>
          </a:p>
          <a:p>
            <a:r>
              <a:rPr lang="zh-CN" altLang="en-US" dirty="0" smtClean="0"/>
              <a:t>（</a:t>
            </a:r>
            <a:r>
              <a:rPr lang="en-US" altLang="zh-CN" dirty="0" smtClean="0"/>
              <a:t>1</a:t>
            </a:r>
            <a:r>
              <a:rPr lang="zh-CN" altLang="en-US" dirty="0" smtClean="0"/>
              <a:t>）由服务器、网络设备、存储设备、智能物联网（烟感、温度、湿度、光敏、安全监控、一卡通、有源无源</a:t>
            </a:r>
            <a:r>
              <a:rPr lang="en-US" altLang="zh-CN" dirty="0" smtClean="0"/>
              <a:t>RFID</a:t>
            </a:r>
            <a:r>
              <a:rPr lang="zh-CN" altLang="en-US" dirty="0" smtClean="0"/>
              <a:t>）、安全设备以及虚拟化软件组成计算资源池、存储资源池、安全资源池，以及智能物联；为上层应用提供资源存储空间和基础数据采集功能；</a:t>
            </a:r>
            <a:endParaRPr lang="en-US" altLang="zh-CN" dirty="0" smtClean="0"/>
          </a:p>
          <a:p>
            <a:r>
              <a:rPr lang="zh-CN" altLang="en-US" dirty="0" smtClean="0"/>
              <a:t>（</a:t>
            </a:r>
            <a:r>
              <a:rPr lang="en-US" altLang="zh-CN" dirty="0" smtClean="0"/>
              <a:t>2</a:t>
            </a:r>
            <a:r>
              <a:rPr lang="zh-CN" altLang="en-US" dirty="0" smtClean="0"/>
              <a:t>）通过</a:t>
            </a:r>
            <a:r>
              <a:rPr lang="en-US" altLang="zh-CN" dirty="0" smtClean="0"/>
              <a:t>SOA</a:t>
            </a:r>
            <a:r>
              <a:rPr lang="zh-CN" altLang="en-US" dirty="0" smtClean="0"/>
              <a:t>架构，云计算、移动互联技术构建数据（管理）中心、统一认证中心、资源管理、监控管理、移动、消息、支付的服务平台，通过服务总线和数据总线的形式为上层业务提供服务接口和数据接口；</a:t>
            </a:r>
            <a:endParaRPr lang="en-US" altLang="zh-CN" dirty="0" smtClean="0"/>
          </a:p>
          <a:p>
            <a:r>
              <a:rPr lang="zh-CN" altLang="en-US" dirty="0" smtClean="0"/>
              <a:t>（</a:t>
            </a:r>
            <a:r>
              <a:rPr lang="en-US" altLang="zh-CN" dirty="0" smtClean="0"/>
              <a:t>3</a:t>
            </a:r>
            <a:r>
              <a:rPr lang="zh-CN" altLang="en-US" dirty="0" smtClean="0"/>
              <a:t>）根据办公管理需求、教务管理、学工管理、知识库管理等不同的业务需求来组装和调用基础平台层具体服务和数据，为信息服务层提供模块级集成响应能力；</a:t>
            </a:r>
            <a:endParaRPr lang="en-US" altLang="zh-CN" dirty="0" smtClean="0"/>
          </a:p>
          <a:p>
            <a:r>
              <a:rPr lang="zh-CN" altLang="en-US" dirty="0" smtClean="0"/>
              <a:t>（</a:t>
            </a:r>
            <a:r>
              <a:rPr lang="en-US" altLang="zh-CN" dirty="0" smtClean="0"/>
              <a:t>4</a:t>
            </a:r>
            <a:r>
              <a:rPr lang="zh-CN" altLang="en-US" dirty="0" smtClean="0"/>
              <a:t>）信息服务层，通过整合业务系统层的功能模块，通过信息服务、身份认证、数据服务、资源服务、运维服务，为不同用户，在不同条件下展示相关的信息与内容。</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DB788CE-D899-49F4-8CA8-81D2A8553857}"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平台架构支持办公管理与服务的一体化：支持办公、人事、科研、资产的在线服务于管理；</a:t>
            </a:r>
            <a:endParaRPr lang="en-US" altLang="zh-CN" dirty="0" smtClean="0"/>
          </a:p>
          <a:p>
            <a:r>
              <a:rPr lang="zh-CN" altLang="en-US" dirty="0" smtClean="0"/>
              <a:t>教师和领导可以通过网上办事大厅进行职称申报与评审，出国、办证，项目申报、经费管理</a:t>
            </a:r>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平台架构支持学生管理与服务的一体化：</a:t>
            </a:r>
            <a:endParaRPr lang="en-US" altLang="zh-CN" dirty="0" smtClean="0"/>
          </a:p>
          <a:p>
            <a:r>
              <a:rPr lang="zh-CN" altLang="en-US" dirty="0" smtClean="0"/>
              <a:t>平台围绕着招生、迎新、学工、就业、离校、校友不同环节，在教务、财务、图书馆、后勤等不同方面提供全方位的信息服务</a:t>
            </a:r>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平台架构支持教学管理与服务的一体化：</a:t>
            </a:r>
            <a:endParaRPr lang="en-US" altLang="zh-CN" dirty="0" smtClean="0"/>
          </a:p>
          <a:p>
            <a:r>
              <a:rPr lang="zh-CN" altLang="en-US" dirty="0" smtClean="0"/>
              <a:t>平台整合校内外教学资源，建设教学资源中心，通过教学信息门户的形式向本科生、专科生、研究生已经远程教育提供网上学习平台。</a:t>
            </a:r>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智慧校园规划和建设不仅是在制度和技术上进行创新，还要对数字化校园的建设成果进行最大力度的开发和利用。</a:t>
            </a:r>
            <a:endParaRPr lang="en-US" altLang="zh-CN" dirty="0" smtClean="0"/>
          </a:p>
          <a:p>
            <a:r>
              <a:rPr lang="zh-CN" altLang="en-US" dirty="0" smtClean="0"/>
              <a:t>这就要求智慧校园在规划过程中对已有信息化水平进行充分调研，在建设过程中充分发挥平台在数据集成、能力（服务）集成、应用集成的能力。</a:t>
            </a:r>
            <a:endParaRPr lang="en-US" altLang="zh-CN" dirty="0" smtClean="0"/>
          </a:p>
          <a:p>
            <a:r>
              <a:rPr lang="en-US" altLang="zh-CN" dirty="0" smtClean="0"/>
              <a:t>1</a:t>
            </a:r>
            <a:r>
              <a:rPr lang="zh-CN" altLang="en-US" dirty="0" smtClean="0"/>
              <a:t>、数据元、信息标准的建设；清洗、转换、加载</a:t>
            </a:r>
            <a:endParaRPr lang="en-US" altLang="zh-CN" dirty="0" smtClean="0"/>
          </a:p>
          <a:p>
            <a:r>
              <a:rPr lang="en-US" altLang="zh-CN" dirty="0" smtClean="0"/>
              <a:t>2</a:t>
            </a:r>
            <a:r>
              <a:rPr lang="zh-CN" altLang="en-US" dirty="0" smtClean="0"/>
              <a:t>、服务接口的复用</a:t>
            </a:r>
            <a:endParaRPr lang="en-US" altLang="zh-CN" dirty="0" smtClean="0"/>
          </a:p>
          <a:p>
            <a:r>
              <a:rPr lang="en-US" altLang="zh-CN" dirty="0" smtClean="0"/>
              <a:t>3</a:t>
            </a:r>
            <a:r>
              <a:rPr lang="zh-CN" altLang="en-US" dirty="0" smtClean="0"/>
              <a:t>、页面的集成</a:t>
            </a:r>
            <a:endParaRPr lang="en-US" altLang="zh-CN" dirty="0" smtClean="0"/>
          </a:p>
          <a:p>
            <a:r>
              <a:rPr lang="en-US" altLang="zh-CN" dirty="0" smtClean="0"/>
              <a:t>4</a:t>
            </a:r>
            <a:r>
              <a:rPr lang="zh-CN" altLang="en-US" dirty="0" smtClean="0"/>
              <a:t>、</a:t>
            </a:r>
            <a:r>
              <a:rPr lang="en-US" altLang="zh-CN" dirty="0" smtClean="0"/>
              <a:t>PC</a:t>
            </a:r>
            <a:r>
              <a:rPr lang="zh-CN" altLang="en-US" dirty="0" smtClean="0"/>
              <a:t>端、</a:t>
            </a:r>
            <a:r>
              <a:rPr lang="en-US" altLang="zh-CN" dirty="0" smtClean="0"/>
              <a:t>WEB</a:t>
            </a:r>
            <a:r>
              <a:rPr lang="zh-CN" altLang="en-US" dirty="0" smtClean="0"/>
              <a:t>、</a:t>
            </a:r>
            <a:r>
              <a:rPr lang="en-US" altLang="zh-CN" dirty="0" smtClean="0"/>
              <a:t>WAP</a:t>
            </a:r>
            <a:r>
              <a:rPr lang="zh-CN" altLang="en-US" dirty="0" smtClean="0"/>
              <a:t>向移动客户端的过渡，信息的同步</a:t>
            </a:r>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在智慧校园规划和建设过程中，我们非常重视移动端的开发与应用，相继推出了安卓版、</a:t>
            </a:r>
            <a:r>
              <a:rPr lang="en-US" altLang="zh-CN" dirty="0" smtClean="0"/>
              <a:t>IOS</a:t>
            </a:r>
            <a:r>
              <a:rPr lang="zh-CN" altLang="en-US" dirty="0" smtClean="0"/>
              <a:t>版、</a:t>
            </a:r>
            <a:r>
              <a:rPr lang="en-US" altLang="zh-CN" dirty="0" err="1" smtClean="0"/>
              <a:t>winphone</a:t>
            </a:r>
            <a:r>
              <a:rPr lang="zh-CN" altLang="en-US" dirty="0" smtClean="0"/>
              <a:t>版；</a:t>
            </a:r>
            <a:endParaRPr lang="en-US" altLang="zh-CN" dirty="0" smtClean="0"/>
          </a:p>
          <a:p>
            <a:r>
              <a:rPr lang="zh-CN" altLang="en-US" dirty="0" smtClean="0"/>
              <a:t>将平台</a:t>
            </a:r>
            <a:r>
              <a:rPr lang="en-US" altLang="zh-CN" dirty="0" smtClean="0"/>
              <a:t>80%</a:t>
            </a:r>
            <a:r>
              <a:rPr lang="zh-CN" altLang="en-US" dirty="0" smtClean="0"/>
              <a:t>的功能搬到移动端上了，实现信息个性化推送，移动门户、教务、</a:t>
            </a:r>
            <a:r>
              <a:rPr lang="zh-CN" altLang="en-US" smtClean="0"/>
              <a:t>学工等一批教育特色鲜明的功能</a:t>
            </a:r>
            <a:r>
              <a:rPr lang="zh-CN" altLang="en-US" dirty="0" smtClean="0"/>
              <a:t>。</a:t>
            </a:r>
            <a:endParaRPr lang="en-US" altLang="zh-CN" dirty="0" smtClean="0"/>
          </a:p>
          <a:p>
            <a:r>
              <a:rPr lang="zh-CN" altLang="en-US" dirty="0" smtClean="0"/>
              <a:t>随着智慧校园的不断建设，移动端生物圈中的特色应用也会随之增加。</a:t>
            </a:r>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18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smtClean="0">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361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smtClean="0">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46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smtClean="0">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数字化校园时代，因为系统（平台）没有经过统一的业务规划和顶层设计，导致了业务系统分批上，服务器和网络设备的增加，使得机房电费居高不下；</a:t>
            </a:r>
            <a:endParaRPr lang="en-US" altLang="zh-CN" dirty="0" smtClean="0"/>
          </a:p>
          <a:p>
            <a:r>
              <a:rPr lang="zh-CN" altLang="en-US" dirty="0" smtClean="0"/>
              <a:t>据统计，单台服务器</a:t>
            </a:r>
            <a:r>
              <a:rPr lang="en-US" altLang="zh-CN" dirty="0" smtClean="0"/>
              <a:t>CPU</a:t>
            </a:r>
            <a:r>
              <a:rPr lang="zh-CN" altLang="en-US" dirty="0" smtClean="0"/>
              <a:t>使用率不足</a:t>
            </a:r>
            <a:r>
              <a:rPr lang="en-US" altLang="zh-CN" dirty="0" smtClean="0"/>
              <a:t>20%</a:t>
            </a:r>
            <a:r>
              <a:rPr lang="zh-CN" altLang="en-US" dirty="0" smtClean="0"/>
              <a:t>，存储设备占用率不足</a:t>
            </a:r>
            <a:r>
              <a:rPr lang="en-US" altLang="zh-CN" dirty="0" smtClean="0"/>
              <a:t>60%</a:t>
            </a:r>
            <a:r>
              <a:rPr lang="zh-CN" altLang="en-US" dirty="0" smtClean="0"/>
              <a:t>，这无疑是资源的巨大浪费；</a:t>
            </a:r>
            <a:endParaRPr lang="en-US" altLang="zh-CN" dirty="0" smtClean="0"/>
          </a:p>
          <a:p>
            <a:r>
              <a:rPr lang="zh-CN" altLang="en-US" dirty="0" smtClean="0"/>
              <a:t>设备和系统的增多，系统（平台）安全隐患凸显，系统安全、稳定运行的潜在风险逐渐增多；</a:t>
            </a:r>
            <a:endParaRPr lang="en-US" altLang="zh-CN" dirty="0" smtClean="0"/>
          </a:p>
          <a:p>
            <a:r>
              <a:rPr lang="zh-CN" altLang="en-US" dirty="0" smtClean="0"/>
              <a:t>系统（平台）缝缝补补，运行时间久了故障率升高了，需要增加更多的运维人员，这也无疑增加了维护费用。</a:t>
            </a:r>
            <a:endParaRPr lang="en-US" altLang="zh-CN" dirty="0" smtClean="0"/>
          </a:p>
          <a:p>
            <a:endParaRPr lang="en-US" altLang="zh-CN" dirty="0" smtClean="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采用建设虚拟化数据中心（</a:t>
            </a:r>
            <a:r>
              <a:rPr lang="en-US" altLang="zh-CN" dirty="0" smtClean="0"/>
              <a:t>VDC</a:t>
            </a:r>
            <a:r>
              <a:rPr lang="zh-CN" altLang="en-US" dirty="0" smtClean="0"/>
              <a:t>），平台将分散的物理资源（服务器，存储设备、安全设备、网络设备）进行集中使用；</a:t>
            </a:r>
            <a:endParaRPr lang="en-US" altLang="zh-CN" dirty="0" smtClean="0"/>
          </a:p>
          <a:p>
            <a:r>
              <a:rPr lang="zh-CN" altLang="en-US" dirty="0" smtClean="0"/>
              <a:t>采用虚拟化软件划分计算资源池、存储资源池、安全资源池，采用应用监管软件负责监控虚拟数据中心的系统、软件、服务器、网络的运行情况，遇到异常情况，能够及时报警；</a:t>
            </a:r>
            <a:endParaRPr lang="en-US" altLang="zh-CN" dirty="0" smtClean="0"/>
          </a:p>
          <a:p>
            <a:r>
              <a:rPr lang="zh-CN" altLang="en-US" dirty="0" smtClean="0"/>
              <a:t>采用虚拟化数据中心，部署和复制一套软件（系统）只需要</a:t>
            </a:r>
            <a:r>
              <a:rPr lang="en-US" altLang="zh-CN" dirty="0" smtClean="0"/>
              <a:t>1-2</a:t>
            </a:r>
            <a:r>
              <a:rPr lang="zh-CN" altLang="en-US" dirty="0" smtClean="0"/>
              <a:t>分钟，全中心需要</a:t>
            </a:r>
            <a:r>
              <a:rPr lang="en-US" altLang="zh-CN" dirty="0" smtClean="0"/>
              <a:t>2-3</a:t>
            </a:r>
            <a:r>
              <a:rPr lang="zh-CN" altLang="en-US" dirty="0" smtClean="0"/>
              <a:t>名工程师即可完成平台的日常管理工作。</a:t>
            </a:r>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515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smtClean="0">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统一数据平台建设，有别于传统意义上的数据中心建设。首先要对传统意义上的数据中心进行必要的软、硬件配套改造；</a:t>
            </a:r>
            <a:endParaRPr lang="en-US" altLang="zh-CN" dirty="0" smtClean="0"/>
          </a:p>
          <a:p>
            <a:r>
              <a:rPr lang="zh-CN" altLang="en-US" dirty="0" smtClean="0"/>
              <a:t>支持物联网设备的网络接入和数据存储；</a:t>
            </a:r>
            <a:endParaRPr lang="en-US" altLang="zh-CN" dirty="0" smtClean="0"/>
          </a:p>
          <a:p>
            <a:r>
              <a:rPr lang="zh-CN" altLang="en-US" dirty="0" smtClean="0"/>
              <a:t>对数据门户进行改造，支持单点登录和移动端访问数据；</a:t>
            </a:r>
            <a:endParaRPr lang="en-US" altLang="zh-CN" dirty="0" smtClean="0"/>
          </a:p>
          <a:p>
            <a:r>
              <a:rPr lang="zh-CN" altLang="en-US" dirty="0" smtClean="0"/>
              <a:t>支持数据中心可视化操作和数据流量监控；支持大数据量级的用户访问。</a:t>
            </a:r>
            <a:endParaRPr lang="en-US" altLang="zh-CN" dirty="0" smtClean="0"/>
          </a:p>
          <a:p>
            <a:endParaRPr lang="en-US" altLang="zh-CN" dirty="0" smtClean="0"/>
          </a:p>
          <a:p>
            <a:r>
              <a:rPr lang="zh-CN" altLang="en-US" dirty="0" smtClean="0"/>
              <a:t>统一数据平台分为：系统管理、资源设备、业务数据、数据中心库、数据仓库和上层服务和应用。</a:t>
            </a:r>
            <a:r>
              <a:rPr lang="en-US" altLang="zh-CN" baseline="0" dirty="0" smtClean="0"/>
              <a:t> </a:t>
            </a:r>
            <a:r>
              <a:rPr lang="zh-CN" altLang="en-US" baseline="0" dirty="0" smtClean="0"/>
              <a:t>他们之间的关系是：</a:t>
            </a:r>
            <a:endParaRPr lang="en-US" altLang="zh-CN" baseline="0" dirty="0" smtClean="0"/>
          </a:p>
          <a:p>
            <a:r>
              <a:rPr lang="zh-CN" altLang="en-US" baseline="0" dirty="0" smtClean="0"/>
              <a:t>将各学校的教学、科研、人事、财务等核心业务系统，突破系统界限，进行化整为零，进行数据元编目，例如：学生的学号可以作为本平台的唯一标识；</a:t>
            </a:r>
            <a:endParaRPr lang="en-US" altLang="zh-CN" baseline="0" dirty="0" smtClean="0"/>
          </a:p>
          <a:p>
            <a:r>
              <a:rPr lang="zh-CN" altLang="en-US" baseline="0" dirty="0" smtClean="0"/>
              <a:t>建立业务规范体系和数据信息标准体系，按照业务规格进行清洗、装载和装换，将数据孤岛变为信息融合，按照教委、学工、后勤服务管理建成不同的主题库；</a:t>
            </a:r>
            <a:endParaRPr lang="en-US" altLang="zh-CN" baseline="0" dirty="0" smtClean="0"/>
          </a:p>
          <a:p>
            <a:r>
              <a:rPr lang="zh-CN" altLang="en-US" baseline="0" dirty="0" smtClean="0"/>
              <a:t>在主题库的基础上，优化信息检索技术，形成不同的数据视图，形成数据仓库，进而由自由报表和固定报表相关的服务为校领导和老师、学生、校盟提供查询、统计、分析、挖掘钻取等服务功能。</a:t>
            </a:r>
            <a:endParaRPr lang="en-US" altLang="zh-CN" baseline="0" dirty="0" smtClean="0"/>
          </a:p>
          <a:p>
            <a:endParaRPr lang="en-US" altLang="zh-CN" baseline="0" dirty="0" smtClean="0"/>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baseline="0" dirty="0" smtClean="0"/>
              <a:t>系统管理层面，负责平台用户（领导、老师、学生）的访问权限和数据权限，该权限可灵活定制；</a:t>
            </a:r>
            <a:endParaRPr lang="en-US" altLang="zh-CN" baseline="0" dirty="0" smtClean="0"/>
          </a:p>
          <a:p>
            <a:r>
              <a:rPr lang="zh-CN" altLang="en-US" baseline="0" dirty="0" smtClean="0"/>
              <a:t>在平台数据整理过程中，会形成信息化标准，元数据编目，那是数据交换的标准依据；</a:t>
            </a:r>
            <a:endParaRPr lang="en-US" altLang="zh-CN" baseline="0" dirty="0" smtClean="0"/>
          </a:p>
          <a:p>
            <a:r>
              <a:rPr lang="zh-CN" altLang="en-US" baseline="0" dirty="0" smtClean="0"/>
              <a:t>统一数据平台，可将物理上分离部署的系统（数据资源）打通，通过数据交换配置进行数据（信息）融合，在平台级别提供数据记录级的监控功能。</a:t>
            </a:r>
            <a:endParaRPr lang="en-US" altLang="zh-CN" baseline="0" dirty="0" smtClean="0"/>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10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smtClean="0">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dirty="0" smtClean="0"/>
              <a:t>根据智慧校园规划和实施经验，我们提出了移动互联生态圈的建设理念：</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63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smtClean="0">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822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smtClean="0">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873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smtClean="0">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DB788CE-D899-49F4-8CA8-81D2A8553857}"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2E8203-EB08-4F0D-830A-C288DDF96F60}" type="slidenum">
              <a:rPr lang="zh-CN" altLang="en-US">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95"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1" y="205979"/>
            <a:ext cx="6019800" cy="4388644"/>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1D5254F-AF37-4924-AC69-84AE5175248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DD38E4F0-D2E5-4427-A1A8-0E1A34A15ED3}"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1D5254F-AF37-4924-AC69-84AE5175248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DD38E4F0-D2E5-4427-A1A8-0E1A34A15ED3}"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1D5254F-AF37-4924-AC69-84AE5175248B}"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DD38E4F0-D2E5-4427-A1A8-0E1A34A15ED3}"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95"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95"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95"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099" name="Picture 3"/>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95"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4" y="3305176"/>
            <a:ext cx="7772400" cy="1021556"/>
          </a:xfr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4" y="2180035"/>
            <a:ext cx="7772400" cy="1125140"/>
          </a:xfrm>
        </p:spPr>
        <p:txBody>
          <a:bodyPr anchor="b"/>
          <a:lstStyle>
            <a:lvl1pPr marL="0" indent="0">
              <a:buNone/>
              <a:defRPr sz="1500">
                <a:solidFill>
                  <a:schemeClr val="tx1">
                    <a:tint val="75000"/>
                  </a:schemeClr>
                </a:solidFill>
              </a:defRPr>
            </a:lvl1pPr>
            <a:lvl2pPr marL="342900" indent="0">
              <a:buNone/>
              <a:defRPr sz="1400">
                <a:solidFill>
                  <a:schemeClr val="tx1">
                    <a:tint val="75000"/>
                  </a:schemeClr>
                </a:solidFill>
              </a:defRPr>
            </a:lvl2pPr>
            <a:lvl3pPr marL="685800" indent="0">
              <a:buNone/>
              <a:defRPr sz="1200">
                <a:solidFill>
                  <a:schemeClr val="tx1">
                    <a:tint val="75000"/>
                  </a:schemeClr>
                </a:solidFill>
              </a:defRPr>
            </a:lvl3pPr>
            <a:lvl4pPr marL="1028700" indent="0">
              <a:buNone/>
              <a:defRPr sz="1100">
                <a:solidFill>
                  <a:schemeClr val="tx1">
                    <a:tint val="75000"/>
                  </a:schemeClr>
                </a:solidFill>
              </a:defRPr>
            </a:lvl4pPr>
            <a:lvl5pPr marL="1371600" indent="0">
              <a:buNone/>
              <a:defRPr sz="1100">
                <a:solidFill>
                  <a:schemeClr val="tx1">
                    <a:tint val="75000"/>
                  </a:schemeClr>
                </a:solidFill>
              </a:defRPr>
            </a:lvl5pPr>
            <a:lvl6pPr marL="1714500" indent="0">
              <a:buNone/>
              <a:defRPr sz="1100">
                <a:solidFill>
                  <a:schemeClr val="tx1">
                    <a:tint val="75000"/>
                  </a:schemeClr>
                </a:solidFill>
              </a:defRPr>
            </a:lvl6pPr>
            <a:lvl7pPr marL="2057400" indent="0">
              <a:buNone/>
              <a:defRPr sz="1100">
                <a:solidFill>
                  <a:schemeClr val="tx1">
                    <a:tint val="75000"/>
                  </a:schemeClr>
                </a:solidFill>
              </a:defRPr>
            </a:lvl7pPr>
            <a:lvl8pPr marL="2400300" indent="0">
              <a:buNone/>
              <a:defRPr sz="1100">
                <a:solidFill>
                  <a:schemeClr val="tx1">
                    <a:tint val="75000"/>
                  </a:schemeClr>
                </a:solidFill>
              </a:defRPr>
            </a:lvl8pPr>
            <a:lvl9pPr marL="2743200" indent="0">
              <a:buNone/>
              <a:defRPr sz="11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1"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1631156"/>
            <a:ext cx="4040188"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151335"/>
            <a:ext cx="4041775" cy="47982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1631156"/>
            <a:ext cx="4041775"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7"/>
            <a:ext cx="3008313" cy="871538"/>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076326"/>
            <a:ext cx="3008313" cy="3518297"/>
          </a:xfrm>
        </p:spPr>
        <p:txBody>
          <a:bodyPr/>
          <a:lstStyle>
            <a:lvl1pPr marL="0" indent="0">
              <a:buNone/>
              <a:defRPr sz="1100"/>
            </a:lvl1pPr>
            <a:lvl2pPr marL="342900" indent="0">
              <a:buNone/>
              <a:defRPr sz="900"/>
            </a:lvl2pPr>
            <a:lvl3pPr marL="685800" indent="0">
              <a:buNone/>
              <a:defRPr sz="80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100"/>
            </a:lvl1pPr>
            <a:lvl2pPr marL="342900" indent="0">
              <a:buNone/>
              <a:defRPr sz="900"/>
            </a:lvl2pPr>
            <a:lvl3pPr marL="685800" indent="0">
              <a:buNone/>
              <a:defRPr sz="80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8"/>
            <a:ext cx="8229600" cy="857250"/>
          </a:xfrm>
          <a:prstGeom prst="rect">
            <a:avLst/>
          </a:prstGeom>
        </p:spPr>
        <p:txBody>
          <a:bodyPr vert="horz" lIns="68580" tIns="34290" rIns="68580" bIns="3429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68580" tIns="34290" rIns="68580" bIns="3429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4767264"/>
            <a:ext cx="21336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3"/>
          </p:nvPr>
        </p:nvSpPr>
        <p:spPr>
          <a:xfrm>
            <a:off x="3124200" y="4767264"/>
            <a:ext cx="28956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zh-CN" altLang="en-US">
              <a:solidFill>
                <a:prstClr val="black">
                  <a:tint val="75000"/>
                </a:prstClr>
              </a:solidFill>
            </a:endParaRPr>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530" indent="-214630"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5"/>
            <a:ext cx="7886700" cy="994172"/>
          </a:xfrm>
          <a:prstGeom prst="rect">
            <a:avLst/>
          </a:prstGeom>
        </p:spPr>
        <p:txBody>
          <a:bodyPr vert="horz" lIns="68580" tIns="34290" rIns="68580" bIns="3429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165"/>
            <a:fld id="{D1D5254F-AF37-4924-AC69-84AE5175248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165"/>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165"/>
            <a:fld id="{DD38E4F0-D2E5-4427-A1A8-0E1A34A15ED3}" type="slidenum">
              <a:rPr lang="zh-CN" altLang="en-US" smtClean="0">
                <a:solidFill>
                  <a:prstClr val="black">
                    <a:tint val="75000"/>
                  </a:prstClr>
                </a:solidFill>
              </a:rPr>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3.xml"/><Relationship Id="rId7" Type="http://schemas.openxmlformats.org/officeDocument/2006/relationships/image" Target="../media/image6.png"/><Relationship Id="rId6" Type="http://schemas.microsoft.com/office/2007/relationships/media" Target="../media/media1.mp3"/><Relationship Id="rId5" Type="http://schemas.openxmlformats.org/officeDocument/2006/relationships/audio" Target="../media/media1.mp3"/><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11.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13.jpeg"/><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15.jpeg"/><Relationship Id="rId1" Type="http://schemas.openxmlformats.org/officeDocument/2006/relationships/image" Target="../media/image14.jpe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17.jpeg"/><Relationship Id="rId1" Type="http://schemas.openxmlformats.org/officeDocument/2006/relationships/image" Target="../media/image16.jpe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xml"/><Relationship Id="rId4" Type="http://schemas.openxmlformats.org/officeDocument/2006/relationships/image" Target="../media/image21.jpeg"/><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3.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2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29.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image" Target="../media/image32.png"/></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1.xml"/><Relationship Id="rId4" Type="http://schemas.openxmlformats.org/officeDocument/2006/relationships/image" Target="../media/image36.jpeg"/><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image" Target="../media/image37.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image" Target="../media/image38.png"/></Relationships>
</file>

<file path=ppt/slides/_rels/slide36.xml.rels><?xml version="1.0" encoding="UTF-8" standalone="yes"?>
<Relationships xmlns="http://schemas.openxmlformats.org/package/2006/relationships"><Relationship Id="rId7" Type="http://schemas.openxmlformats.org/officeDocument/2006/relationships/notesSlide" Target="../notesSlides/notesSlide36.xml"/><Relationship Id="rId6"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37.xml.rels><?xml version="1.0" encoding="UTF-8" standalone="yes"?>
<Relationships xmlns="http://schemas.openxmlformats.org/package/2006/relationships"><Relationship Id="rId6" Type="http://schemas.openxmlformats.org/officeDocument/2006/relationships/notesSlide" Target="../notesSlides/notesSlide37.xml"/><Relationship Id="rId5" Type="http://schemas.openxmlformats.org/officeDocument/2006/relationships/slideLayout" Target="../slideLayouts/slideLayout1.xml"/><Relationship Id="rId4" Type="http://schemas.openxmlformats.org/officeDocument/2006/relationships/image" Target="../media/image36.jpeg"/><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image" Target="../media/image44.jpe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1.xml"/><Relationship Id="rId2" Type="http://schemas.openxmlformats.org/officeDocument/2006/relationships/image" Target="../media/image46.png"/><Relationship Id="rId1" Type="http://schemas.openxmlformats.org/officeDocument/2006/relationships/image" Target="../media/image45.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1.xml"/><Relationship Id="rId2" Type="http://schemas.openxmlformats.org/officeDocument/2006/relationships/image" Target="../media/image48.jpeg"/><Relationship Id="rId1" Type="http://schemas.openxmlformats.org/officeDocument/2006/relationships/image" Target="../media/image47.png"/></Relationships>
</file>

<file path=ppt/slides/_rels/slide44.xml.rels><?xml version="1.0" encoding="UTF-8" standalone="yes"?>
<Relationships xmlns="http://schemas.openxmlformats.org/package/2006/relationships"><Relationship Id="rId9" Type="http://schemas.openxmlformats.org/officeDocument/2006/relationships/notesSlide" Target="../notesSlides/notesSlide44.xml"/><Relationship Id="rId8" Type="http://schemas.openxmlformats.org/officeDocument/2006/relationships/slideLayout" Target="../slideLayouts/slideLayout1.xml"/><Relationship Id="rId7" Type="http://schemas.openxmlformats.org/officeDocument/2006/relationships/image" Target="../media/image55.png"/><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1.xml"/><Relationship Id="rId2" Type="http://schemas.openxmlformats.org/officeDocument/2006/relationships/image" Target="../media/image57.png"/><Relationship Id="rId1" Type="http://schemas.openxmlformats.org/officeDocument/2006/relationships/image" Target="../media/image56.png"/></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5.png"/><Relationship Id="rId7" Type="http://schemas.openxmlformats.org/officeDocument/2006/relationships/image" Target="../media/image64.png"/><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3" Type="http://schemas.openxmlformats.org/officeDocument/2006/relationships/image" Target="../media/image60.png"/><Relationship Id="rId2" Type="http://schemas.openxmlformats.org/officeDocument/2006/relationships/image" Target="../media/image59.png"/><Relationship Id="rId10" Type="http://schemas.openxmlformats.org/officeDocument/2006/relationships/notesSlide" Target="../notesSlides/notesSlide47.xml"/><Relationship Id="rId1" Type="http://schemas.openxmlformats.org/officeDocument/2006/relationships/image" Target="../media/image58.png"/></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49.xml"/><Relationship Id="rId5" Type="http://schemas.openxmlformats.org/officeDocument/2006/relationships/slideLayout" Target="../slideLayouts/slideLayout1.xml"/><Relationship Id="rId4" Type="http://schemas.openxmlformats.org/officeDocument/2006/relationships/image" Target="../media/image69.png"/><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image" Target="../media/image6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50.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51.xml.rels><?xml version="1.0" encoding="UTF-8" standalone="yes"?>
<Relationships xmlns="http://schemas.openxmlformats.org/package/2006/relationships"><Relationship Id="rId5" Type="http://schemas.openxmlformats.org/officeDocument/2006/relationships/notesSlide" Target="../notesSlides/notesSlide51.xml"/><Relationship Id="rId4" Type="http://schemas.openxmlformats.org/officeDocument/2006/relationships/slideLayout" Target="../slideLayouts/slideLayout1.xml"/><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png"/></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52.xml"/><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30.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7" Type="http://schemas.openxmlformats.org/officeDocument/2006/relationships/notesSlide" Target="../notesSlides/notesSlide54.xml"/><Relationship Id="rId6"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76.png"/><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image" Target="../media/image78.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image" Target="../media/image79.png"/></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1.xml"/><Relationship Id="rId2" Type="http://schemas.openxmlformats.org/officeDocument/2006/relationships/image" Target="../media/image81.jpeg"/><Relationship Id="rId1" Type="http://schemas.openxmlformats.org/officeDocument/2006/relationships/image" Target="../media/image80.png"/></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58.xml"/><Relationship Id="rId3" Type="http://schemas.openxmlformats.org/officeDocument/2006/relationships/slideLayout" Target="../slideLayouts/slideLayout1.xml"/><Relationship Id="rId2" Type="http://schemas.openxmlformats.org/officeDocument/2006/relationships/image" Target="../media/image83.png"/><Relationship Id="rId1" Type="http://schemas.openxmlformats.org/officeDocument/2006/relationships/image" Target="../media/image82.png"/></Relationships>
</file>

<file path=ppt/slides/_rels/slide59.xml.rels><?xml version="1.0" encoding="UTF-8" standalone="yes"?>
<Relationships xmlns="http://schemas.openxmlformats.org/package/2006/relationships"><Relationship Id="rId4" Type="http://schemas.openxmlformats.org/officeDocument/2006/relationships/notesSlide" Target="../notesSlides/notesSlide59.xml"/><Relationship Id="rId3" Type="http://schemas.openxmlformats.org/officeDocument/2006/relationships/slideLayout" Target="../slideLayouts/slideLayout1.xml"/><Relationship Id="rId2" Type="http://schemas.openxmlformats.org/officeDocument/2006/relationships/image" Target="../media/image85.jpeg"/><Relationship Id="rId1" Type="http://schemas.openxmlformats.org/officeDocument/2006/relationships/image" Target="../media/image8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5" Type="http://schemas.openxmlformats.org/officeDocument/2006/relationships/notesSlide" Target="../notesSlides/notesSlide60.xml"/><Relationship Id="rId4" Type="http://schemas.openxmlformats.org/officeDocument/2006/relationships/slideLayout" Target="../slideLayouts/slideLayout1.xml"/><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image" Target="../media/image8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6" Type="http://schemas.openxmlformats.org/officeDocument/2006/relationships/notesSlide" Target="../notesSlides/notesSlide62.xml"/><Relationship Id="rId5" Type="http://schemas.openxmlformats.org/officeDocument/2006/relationships/slideLayout" Target="../slideLayouts/slideLayout1.xml"/><Relationship Id="rId4" Type="http://schemas.openxmlformats.org/officeDocument/2006/relationships/image" Target="../media/image92.png"/><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image" Target="../media/image89.png"/></Relationships>
</file>

<file path=ppt/slides/_rels/slide63.xml.rels><?xml version="1.0" encoding="UTF-8" standalone="yes"?>
<Relationships xmlns="http://schemas.openxmlformats.org/package/2006/relationships"><Relationship Id="rId4" Type="http://schemas.openxmlformats.org/officeDocument/2006/relationships/notesSlide" Target="../notesSlides/notesSlide63.xml"/><Relationship Id="rId3" Type="http://schemas.openxmlformats.org/officeDocument/2006/relationships/slideLayout" Target="../slideLayouts/slideLayout1.xml"/><Relationship Id="rId2" Type="http://schemas.openxmlformats.org/officeDocument/2006/relationships/image" Target="../media/image94.jpeg"/><Relationship Id="rId1" Type="http://schemas.openxmlformats.org/officeDocument/2006/relationships/image" Target="../media/image93.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image" Target="../media/image95.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4" Type="http://schemas.openxmlformats.org/officeDocument/2006/relationships/notesSlide" Target="../notesSlides/notesSlide67.xml"/><Relationship Id="rId3" Type="http://schemas.openxmlformats.org/officeDocument/2006/relationships/slideLayout" Target="../slideLayouts/slideLayout13.xml"/><Relationship Id="rId2" Type="http://schemas.openxmlformats.org/officeDocument/2006/relationships/image" Target="../media/image3.png"/><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0509" y="1935521"/>
            <a:ext cx="5862558" cy="5220086"/>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743" y="1419368"/>
            <a:ext cx="1488200" cy="1340304"/>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0346" y="798934"/>
            <a:ext cx="1880124" cy="1917540"/>
          </a:xfrm>
          <a:prstGeom prst="rect">
            <a:avLst/>
          </a:prstGeom>
        </p:spPr>
      </p:pic>
      <p:pic>
        <p:nvPicPr>
          <p:cNvPr id="16" name="图片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31" y="0"/>
            <a:ext cx="2498052" cy="2547765"/>
          </a:xfrm>
          <a:prstGeom prst="rect">
            <a:avLst/>
          </a:prstGeom>
        </p:spPr>
      </p:pic>
      <p:pic>
        <p:nvPicPr>
          <p:cNvPr id="3" name="加州梦想.mp3">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4139952" y="-884634"/>
            <a:ext cx="609600" cy="609600"/>
          </a:xfrm>
          <a:prstGeom prst="rect">
            <a:avLst/>
          </a:prstGeom>
        </p:spPr>
      </p:pic>
      <p:sp>
        <p:nvSpPr>
          <p:cNvPr id="17" name="TextBox 16"/>
          <p:cNvSpPr txBox="1"/>
          <p:nvPr/>
        </p:nvSpPr>
        <p:spPr>
          <a:xfrm>
            <a:off x="1973647" y="433413"/>
            <a:ext cx="5737249" cy="646331"/>
          </a:xfrm>
          <a:prstGeom prst="rect">
            <a:avLst/>
          </a:prstGeom>
          <a:noFill/>
        </p:spPr>
        <p:txBody>
          <a:bodyPr wrap="square" rtlCol="0">
            <a:spAutoFit/>
          </a:bodyPr>
          <a:lstStyle/>
          <a:p>
            <a:pPr algn="ctr">
              <a:defRPr/>
            </a:pPr>
            <a:r>
              <a:rPr lang="zh-CN" altLang="en-US" sz="3600" b="1" kern="0" dirty="0" smtClean="0">
                <a:solidFill>
                  <a:prstClr val="black">
                    <a:lumMod val="65000"/>
                    <a:lumOff val="35000"/>
                  </a:prstClr>
                </a:solidFill>
                <a:latin typeface="微软雅黑" panose="020B0503020204020204" charset="-122"/>
                <a:ea typeface="微软雅黑" panose="020B0503020204020204" charset="-122"/>
              </a:rPr>
              <a:t>智慧校园建设方案</a:t>
            </a:r>
            <a:endParaRPr lang="zh-CN" altLang="en-US" sz="3600" b="1" kern="0" dirty="0" smtClean="0">
              <a:solidFill>
                <a:prstClr val="black">
                  <a:lumMod val="65000"/>
                  <a:lumOff val="35000"/>
                </a:prstClr>
              </a:solidFill>
              <a:latin typeface="微软雅黑" panose="020B0503020204020204" charset="-122"/>
              <a:ea typeface="微软雅黑" panose="020B0503020204020204" charset="-122"/>
            </a:endParaRPr>
          </a:p>
        </p:txBody>
      </p:sp>
      <p:cxnSp>
        <p:nvCxnSpPr>
          <p:cNvPr id="21" name="直接连接符 20"/>
          <p:cNvCxnSpPr>
            <a:endCxn id="19" idx="1"/>
          </p:cNvCxnSpPr>
          <p:nvPr/>
        </p:nvCxnSpPr>
        <p:spPr bwMode="auto">
          <a:xfrm>
            <a:off x="2406221" y="1394569"/>
            <a:ext cx="1079594" cy="1"/>
          </a:xfrm>
          <a:prstGeom prst="line">
            <a:avLst/>
          </a:prstGeom>
          <a:solidFill>
            <a:srgbClr val="5B9BD5"/>
          </a:solidFill>
          <a:ln w="9525" cap="flat" cmpd="sng" algn="ctr">
            <a:solidFill>
              <a:srgbClr val="0C6A8A"/>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直接连接符 21"/>
          <p:cNvCxnSpPr/>
          <p:nvPr/>
        </p:nvCxnSpPr>
        <p:spPr bwMode="auto">
          <a:xfrm>
            <a:off x="6330615" y="1394568"/>
            <a:ext cx="1079594" cy="1"/>
          </a:xfrm>
          <a:prstGeom prst="line">
            <a:avLst/>
          </a:prstGeom>
          <a:solidFill>
            <a:srgbClr val="5B9BD5"/>
          </a:solidFill>
          <a:ln w="9525" cap="flat" cmpd="sng" algn="ctr">
            <a:solidFill>
              <a:srgbClr val="0C6A8A"/>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par>
                                <p:cTn id="7" presetID="10"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par>
                                <p:cTn id="10" presetID="8" presetClass="emph" presetSubtype="0" fill="hold" nodeType="withEffect">
                                  <p:stCondLst>
                                    <p:cond delay="500"/>
                                  </p:stCondLst>
                                  <p:childTnLst>
                                    <p:animRot by="21600000">
                                      <p:cBhvr>
                                        <p:cTn id="11" dur="11600" fill="hold"/>
                                        <p:tgtEl>
                                          <p:spTgt spid="2"/>
                                        </p:tgtEl>
                                        <p:attrNameLst>
                                          <p:attrName>r</p:attrName>
                                        </p:attrNameLst>
                                      </p:cBhvr>
                                    </p:animRot>
                                  </p:childTnLst>
                                </p:cTn>
                              </p:par>
                              <p:par>
                                <p:cTn id="12" presetID="42" presetClass="entr" presetSubtype="0" fill="hold" nodeType="with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210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53" presetClass="entr" presetSubtype="16" fill="hold" nodeType="withEffect">
                                  <p:stCondLst>
                                    <p:cond delay="3300"/>
                                  </p:stCondLst>
                                  <p:childTnLst>
                                    <p:set>
                                      <p:cBhvr>
                                        <p:cTn id="23" dur="1" fill="hold">
                                          <p:stCondLst>
                                            <p:cond delay="0"/>
                                          </p:stCondLst>
                                        </p:cTn>
                                        <p:tgtEl>
                                          <p:spTgt spid="4"/>
                                        </p:tgtEl>
                                        <p:attrNameLst>
                                          <p:attrName>style.visibility</p:attrName>
                                        </p:attrNameLst>
                                      </p:cBhvr>
                                      <p:to>
                                        <p:strVal val="visible"/>
                                      </p:to>
                                    </p:set>
                                    <p:anim calcmode="lin" valueType="num">
                                      <p:cBhvr>
                                        <p:cTn id="24" dur="2000" fill="hold"/>
                                        <p:tgtEl>
                                          <p:spTgt spid="4"/>
                                        </p:tgtEl>
                                        <p:attrNameLst>
                                          <p:attrName>ppt_w</p:attrName>
                                        </p:attrNameLst>
                                      </p:cBhvr>
                                      <p:tavLst>
                                        <p:tav tm="0">
                                          <p:val>
                                            <p:fltVal val="0"/>
                                          </p:val>
                                        </p:tav>
                                        <p:tav tm="100000">
                                          <p:val>
                                            <p:strVal val="#ppt_w"/>
                                          </p:val>
                                        </p:tav>
                                      </p:tavLst>
                                    </p:anim>
                                    <p:anim calcmode="lin" valueType="num">
                                      <p:cBhvr>
                                        <p:cTn id="25" dur="2000" fill="hold"/>
                                        <p:tgtEl>
                                          <p:spTgt spid="4"/>
                                        </p:tgtEl>
                                        <p:attrNameLst>
                                          <p:attrName>ppt_h</p:attrName>
                                        </p:attrNameLst>
                                      </p:cBhvr>
                                      <p:tavLst>
                                        <p:tav tm="0">
                                          <p:val>
                                            <p:fltVal val="0"/>
                                          </p:val>
                                        </p:tav>
                                        <p:tav tm="100000">
                                          <p:val>
                                            <p:strVal val="#ppt_h"/>
                                          </p:val>
                                        </p:tav>
                                      </p:tavLst>
                                    </p:anim>
                                    <p:animEffect transition="in" filter="fade">
                                      <p:cBhvr>
                                        <p:cTn id="26" dur="2000"/>
                                        <p:tgtEl>
                                          <p:spTgt spid="4"/>
                                        </p:tgtEl>
                                      </p:cBhvr>
                                    </p:animEffect>
                                  </p:childTnLst>
                                </p:cTn>
                              </p:par>
                              <p:par>
                                <p:cTn id="27" presetID="52" presetClass="entr" presetSubtype="0" fill="hold" grpId="0" nodeType="withEffect">
                                  <p:stCondLst>
                                    <p:cond delay="5600"/>
                                  </p:stCondLst>
                                  <p:iterate type="lt">
                                    <p:tmPct val="10000"/>
                                  </p:iterate>
                                  <p:childTnLst>
                                    <p:set>
                                      <p:cBhvr>
                                        <p:cTn id="28" dur="1" fill="hold">
                                          <p:stCondLst>
                                            <p:cond delay="0"/>
                                          </p:stCondLst>
                                        </p:cTn>
                                        <p:tgtEl>
                                          <p:spTgt spid="17"/>
                                        </p:tgtEl>
                                        <p:attrNameLst>
                                          <p:attrName>style.visibility</p:attrName>
                                        </p:attrNameLst>
                                      </p:cBhvr>
                                      <p:to>
                                        <p:strVal val="visible"/>
                                      </p:to>
                                    </p:set>
                                    <p:animScale>
                                      <p:cBhvr>
                                        <p:cTn id="29" dur="12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200" decel="50000" fill="hold">
                                          <p:stCondLst>
                                            <p:cond delay="0"/>
                                          </p:stCondLst>
                                        </p:cTn>
                                        <p:tgtEl>
                                          <p:spTgt spid="17"/>
                                        </p:tgtEl>
                                        <p:attrNameLst>
                                          <p:attrName>ppt_x</p:attrName>
                                          <p:attrName>ppt_y</p:attrName>
                                        </p:attrNameLst>
                                      </p:cBhvr>
                                    </p:animMotion>
                                    <p:animEffect transition="in" filter="fade">
                                      <p:cBhvr>
                                        <p:cTn id="31" dur="1200"/>
                                        <p:tgtEl>
                                          <p:spTgt spid="17"/>
                                        </p:tgtEl>
                                      </p:cBhvr>
                                    </p:animEffect>
                                  </p:childTnLst>
                                </p:cTn>
                              </p:par>
                              <p:par>
                                <p:cTn id="32" presetID="2" presetClass="entr" presetSubtype="2" fill="hold" nodeType="withEffect">
                                  <p:stCondLst>
                                    <p:cond delay="840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1400" fill="hold"/>
                                        <p:tgtEl>
                                          <p:spTgt spid="21"/>
                                        </p:tgtEl>
                                        <p:attrNameLst>
                                          <p:attrName>ppt_x</p:attrName>
                                        </p:attrNameLst>
                                      </p:cBhvr>
                                      <p:tavLst>
                                        <p:tav tm="0">
                                          <p:val>
                                            <p:strVal val="1+#ppt_w/2"/>
                                          </p:val>
                                        </p:tav>
                                        <p:tav tm="100000">
                                          <p:val>
                                            <p:strVal val="#ppt_x"/>
                                          </p:val>
                                        </p:tav>
                                      </p:tavLst>
                                    </p:anim>
                                    <p:anim calcmode="lin" valueType="num">
                                      <p:cBhvr additive="base">
                                        <p:cTn id="35" dur="1400" fill="hold"/>
                                        <p:tgtEl>
                                          <p:spTgt spid="21"/>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860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1200" fill="hold"/>
                                        <p:tgtEl>
                                          <p:spTgt spid="22"/>
                                        </p:tgtEl>
                                        <p:attrNameLst>
                                          <p:attrName>ppt_x</p:attrName>
                                        </p:attrNameLst>
                                      </p:cBhvr>
                                      <p:tavLst>
                                        <p:tav tm="0">
                                          <p:val>
                                            <p:strVal val="0-#ppt_w/2"/>
                                          </p:val>
                                        </p:tav>
                                        <p:tav tm="100000">
                                          <p:val>
                                            <p:strVal val="#ppt_x"/>
                                          </p:val>
                                        </p:tav>
                                      </p:tavLst>
                                    </p:anim>
                                    <p:anim calcmode="lin" valueType="num">
                                      <p:cBhvr additive="base">
                                        <p:cTn id="39" dur="12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0" repeatCount="indefinite" fill="hold" display="0">
                  <p:stCondLst>
                    <p:cond delay="indefinite"/>
                  </p:stCondLst>
                  <p:endCondLst>
                    <p:cond evt="onStopAudio" delay="0">
                      <p:tgtEl>
                        <p:sldTgt/>
                      </p:tgtEl>
                    </p:cond>
                  </p:endCondLst>
                </p:cTn>
                <p:tgtEl>
                  <p:spTgt spid="3"/>
                </p:tgtEl>
              </p:cMediaNode>
            </p:audio>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292662"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荣誉与资质</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6" name="TextBox 35"/>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9" name="Picture 7" descr="D:\系统集成一级（正本）.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91878" y="644501"/>
            <a:ext cx="6316426" cy="4452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文本框 16"/>
          <p:cNvSpPr txBox="1"/>
          <p:nvPr/>
        </p:nvSpPr>
        <p:spPr>
          <a:xfrm>
            <a:off x="463951" y="984230"/>
            <a:ext cx="435641" cy="3531736"/>
          </a:xfrm>
          <a:prstGeom prst="rect">
            <a:avLst/>
          </a:prstGeom>
          <a:noFill/>
          <a:ln>
            <a:noFill/>
          </a:ln>
        </p:spPr>
        <p:txBody>
          <a:bodyPr>
            <a:spAutoFit/>
          </a:bodyPr>
          <a:lstStyle>
            <a:defPPr>
              <a:defRPr lang="zh-CN"/>
            </a:defPPr>
            <a:lvl1pPr>
              <a:defRPr sz="1500">
                <a:solidFill>
                  <a:schemeClr val="tx2"/>
                </a:solidFill>
                <a:latin typeface="微软雅黑" panose="020B0503020204020204" charset="-122"/>
                <a:ea typeface="微软雅黑" panose="020B0503020204020204" charset="-12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pPr algn="ctr"/>
            <a:r>
              <a:rPr lang="zh-CN" altLang="en-US" dirty="0"/>
              <a:t>计算机信息系统集成资质证书壹级</a:t>
            </a:r>
            <a:endParaRPr lang="zh-CN" altLang="en-US" dirty="0"/>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3139321"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资质与荣誉（安全保密方面）</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6" name="TextBox 35"/>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9"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5875" y="662060"/>
            <a:ext cx="4876191" cy="3421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涉密（软件开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1246" y="1630266"/>
            <a:ext cx="4819427" cy="341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5"/>
          <p:cNvSpPr txBox="1">
            <a:spLocks noChangeArrowheads="1"/>
          </p:cNvSpPr>
          <p:nvPr/>
        </p:nvSpPr>
        <p:spPr bwMode="auto">
          <a:xfrm>
            <a:off x="402451" y="4155926"/>
            <a:ext cx="37592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eaLnBrk="1" hangingPunct="1"/>
            <a:r>
              <a:rPr lang="zh-CN" sz="1500" dirty="0">
                <a:solidFill>
                  <a:schemeClr val="tx2"/>
                </a:solidFill>
                <a:latin typeface="微软雅黑" panose="020B0503020204020204" charset="-122"/>
                <a:ea typeface="微软雅黑" panose="020B0503020204020204" charset="-122"/>
              </a:rPr>
              <a:t>涉及国家秘密的计算机信息系统集成资质（甲级）</a:t>
            </a:r>
            <a:endParaRPr lang="zh-CN" sz="1500" dirty="0">
              <a:solidFill>
                <a:schemeClr val="tx2"/>
              </a:solidFill>
              <a:latin typeface="微软雅黑" panose="020B0503020204020204" charset="-122"/>
              <a:ea typeface="微软雅黑" panose="020B0503020204020204" charset="-122"/>
            </a:endParaRPr>
          </a:p>
        </p:txBody>
      </p:sp>
      <p:sp>
        <p:nvSpPr>
          <p:cNvPr id="18" name="Text Box 8"/>
          <p:cNvSpPr txBox="1">
            <a:spLocks noChangeArrowheads="1"/>
          </p:cNvSpPr>
          <p:nvPr/>
        </p:nvSpPr>
        <p:spPr bwMode="auto">
          <a:xfrm>
            <a:off x="5292066" y="849585"/>
            <a:ext cx="37576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defRPr sz="1500">
                <a:solidFill>
                  <a:schemeClr val="tx2"/>
                </a:solidFill>
                <a:latin typeface="微软雅黑" panose="020B0503020204020204" charset="-122"/>
                <a:ea typeface="微软雅黑" panose="020B0503020204020204" charset="-12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dirty="0"/>
              <a:t>涉及国家秘密的计算机信息系统集成资质（软件开发单项）</a:t>
            </a:r>
            <a:endParaRPr lang="zh-CN" dirty="0"/>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3139321"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资质与荣誉（质量控制方面）</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9" name="Picture 10" descr="D:\CMMI5.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79082" y="1265684"/>
            <a:ext cx="4796974" cy="339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6"/>
          <p:cNvSpPr txBox="1">
            <a:spLocks noChangeArrowheads="1"/>
          </p:cNvSpPr>
          <p:nvPr/>
        </p:nvSpPr>
        <p:spPr bwMode="auto">
          <a:xfrm>
            <a:off x="468313" y="721608"/>
            <a:ext cx="51117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defRPr sz="1500">
                <a:solidFill>
                  <a:schemeClr val="tx2"/>
                </a:solidFill>
                <a:latin typeface="微软雅黑" panose="020B0503020204020204" charset="-122"/>
                <a:ea typeface="微软雅黑" panose="020B0503020204020204" charset="-12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en-US" altLang="zh-CN" dirty="0"/>
              <a:t>ISO9001</a:t>
            </a:r>
            <a:r>
              <a:rPr lang="zh-CN" altLang="en-US" dirty="0"/>
              <a:t>：</a:t>
            </a:r>
            <a:r>
              <a:rPr lang="en-US" altLang="zh-CN" dirty="0"/>
              <a:t>2000</a:t>
            </a:r>
            <a:r>
              <a:rPr lang="zh-CN" altLang="en-US" dirty="0"/>
              <a:t>标准质量管理体系认证证书</a:t>
            </a:r>
            <a:endParaRPr lang="zh-CN" altLang="en-US" dirty="0"/>
          </a:p>
          <a:p>
            <a:r>
              <a:rPr lang="en-US" altLang="zh-CN" dirty="0"/>
              <a:t>CMMI L5</a:t>
            </a:r>
            <a:r>
              <a:rPr lang="zh-CN" altLang="en-US" dirty="0"/>
              <a:t>级评估证书</a:t>
            </a:r>
            <a:endParaRPr lang="zh-CN" altLang="en-US" dirty="0"/>
          </a:p>
        </p:txBody>
      </p:sp>
      <p:pic>
        <p:nvPicPr>
          <p:cNvPr id="17" name="Picture 11" descr="D:\质量管理体系.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7694" y="699542"/>
            <a:ext cx="3086100" cy="437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3139321"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资质与荣誉（工程施工方面）</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6" name="TextBox 35"/>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
        <p:nvSpPr>
          <p:cNvPr id="9" name="Text Box 5"/>
          <p:cNvSpPr txBox="1">
            <a:spLocks noChangeArrowheads="1"/>
          </p:cNvSpPr>
          <p:nvPr/>
        </p:nvSpPr>
        <p:spPr bwMode="auto">
          <a:xfrm>
            <a:off x="458349" y="771550"/>
            <a:ext cx="402431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defRPr sz="1500">
                <a:solidFill>
                  <a:schemeClr val="tx2"/>
                </a:solidFill>
                <a:latin typeface="微软雅黑" panose="020B0503020204020204" charset="-122"/>
                <a:ea typeface="微软雅黑" panose="020B0503020204020204" charset="-12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dirty="0"/>
              <a:t>建筑智能化工程设计与施工壹级</a:t>
            </a:r>
            <a:endParaRPr lang="zh-CN" dirty="0"/>
          </a:p>
          <a:p>
            <a:r>
              <a:rPr lang="zh-CN" dirty="0"/>
              <a:t>安防工程企业资质证书（一级）</a:t>
            </a:r>
            <a:endParaRPr lang="zh-CN" dirty="0"/>
          </a:p>
        </p:txBody>
      </p:sp>
      <p:pic>
        <p:nvPicPr>
          <p:cNvPr id="10" name="Picture 10" descr="D:\工程设计与施工（正本）.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3528" y="1353690"/>
            <a:ext cx="4806768" cy="340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D:\安防2014.9.30（正本）.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1320" y="662018"/>
            <a:ext cx="3179618" cy="4509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292662"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资质与荣誉</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9" name="Picture 10" descr="D:\软件企业认定（副本）.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9949" y="2149384"/>
            <a:ext cx="4048243" cy="2853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国家规划局重点软件企业证书"/>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563638"/>
            <a:ext cx="3816424" cy="2602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1" descr="D:\高薪企业认定证书2015年.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771550"/>
            <a:ext cx="3898669" cy="275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国家火炬计划软件"/>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5586" y="2815718"/>
            <a:ext cx="3349245" cy="220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10"/>
          <p:cNvSpPr txBox="1">
            <a:spLocks noChangeArrowheads="1"/>
          </p:cNvSpPr>
          <p:nvPr/>
        </p:nvSpPr>
        <p:spPr bwMode="auto">
          <a:xfrm>
            <a:off x="298375" y="699542"/>
            <a:ext cx="5065713"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defRPr sz="1500">
                <a:solidFill>
                  <a:schemeClr val="tx2"/>
                </a:solidFill>
                <a:latin typeface="微软雅黑" panose="020B0503020204020204" charset="-122"/>
                <a:ea typeface="微软雅黑" panose="020B0503020204020204" charset="-12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altLang="en-US" dirty="0"/>
              <a:t>北京市新技术产业开发试验区新技术企业</a:t>
            </a:r>
            <a:endParaRPr lang="zh-CN" altLang="en-US" dirty="0"/>
          </a:p>
          <a:p>
            <a:r>
              <a:rPr lang="zh-CN" altLang="en-US" dirty="0"/>
              <a:t>国家火炬计划北京软件产业基地骨干企业</a:t>
            </a:r>
            <a:endParaRPr lang="en-US" dirty="0"/>
          </a:p>
          <a:p>
            <a:r>
              <a:rPr lang="zh-CN" altLang="en-US" dirty="0"/>
              <a:t>国家规划布局内重点软件企业</a:t>
            </a:r>
            <a:endParaRPr lang="en-US" dirty="0"/>
          </a:p>
          <a:p>
            <a:r>
              <a:rPr lang="zh-CN" altLang="en-US" dirty="0"/>
              <a:t>北京市软件企业</a:t>
            </a:r>
            <a:endParaRPr lang="en-US" dirty="0"/>
          </a:p>
          <a:p>
            <a:r>
              <a:rPr lang="en-US" altLang="zh-CN" dirty="0"/>
              <a:t>AAA</a:t>
            </a:r>
            <a:r>
              <a:rPr lang="zh-CN" altLang="en-US" dirty="0"/>
              <a:t>级信用企业</a:t>
            </a:r>
            <a:endParaRPr lang="zh-CN" altLang="en-US" dirty="0"/>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5"/>
          <p:cNvSpPr>
            <a:spLocks noEditPoints="1"/>
          </p:cNvSpPr>
          <p:nvPr/>
        </p:nvSpPr>
        <p:spPr bwMode="auto">
          <a:xfrm>
            <a:off x="2985286" y="699542"/>
            <a:ext cx="3177001" cy="3300676"/>
          </a:xfrm>
          <a:custGeom>
            <a:avLst/>
            <a:gdLst>
              <a:gd name="T0" fmla="*/ 2614 w 3520"/>
              <a:gd name="T1" fmla="*/ 0 h 3078"/>
              <a:gd name="T2" fmla="*/ 3520 w 3520"/>
              <a:gd name="T3" fmla="*/ 1539 h 3078"/>
              <a:gd name="T4" fmla="*/ 2614 w 3520"/>
              <a:gd name="T5" fmla="*/ 3078 h 3078"/>
              <a:gd name="T6" fmla="*/ 906 w 3520"/>
              <a:gd name="T7" fmla="*/ 3078 h 3078"/>
              <a:gd name="T8" fmla="*/ 0 w 3520"/>
              <a:gd name="T9" fmla="*/ 1539 h 3078"/>
              <a:gd name="T10" fmla="*/ 906 w 3520"/>
              <a:gd name="T11" fmla="*/ 0 h 3078"/>
            </a:gdLst>
            <a:ahLst/>
            <a:cxnLst>
              <a:cxn ang="0">
                <a:pos x="T0" y="T1"/>
              </a:cxn>
              <a:cxn ang="0">
                <a:pos x="T2" y="T3"/>
              </a:cxn>
              <a:cxn ang="0">
                <a:pos x="T4" y="T5"/>
              </a:cxn>
              <a:cxn ang="0">
                <a:pos x="T6" y="T7"/>
              </a:cxn>
              <a:cxn ang="0">
                <a:pos x="T8" y="T9"/>
              </a:cxn>
              <a:cxn ang="0">
                <a:pos x="T10" y="T11"/>
              </a:cxn>
            </a:cxnLst>
            <a:rect l="0" t="0" r="r" b="b"/>
            <a:pathLst>
              <a:path w="3520" h="3078">
                <a:moveTo>
                  <a:pt x="2614" y="0"/>
                </a:moveTo>
                <a:cubicBezTo>
                  <a:pt x="3154" y="300"/>
                  <a:pt x="3520" y="877"/>
                  <a:pt x="3520" y="1539"/>
                </a:cubicBezTo>
                <a:cubicBezTo>
                  <a:pt x="3520" y="2201"/>
                  <a:pt x="3154" y="2778"/>
                  <a:pt x="2614" y="3078"/>
                </a:cubicBezTo>
                <a:moveTo>
                  <a:pt x="906" y="3078"/>
                </a:moveTo>
                <a:cubicBezTo>
                  <a:pt x="365" y="2778"/>
                  <a:pt x="0" y="2201"/>
                  <a:pt x="0" y="1539"/>
                </a:cubicBezTo>
                <a:cubicBezTo>
                  <a:pt x="0" y="877"/>
                  <a:pt x="365" y="300"/>
                  <a:pt x="906"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19" name="Freeform 26"/>
          <p:cNvSpPr>
            <a:spLocks noEditPoints="1"/>
          </p:cNvSpPr>
          <p:nvPr/>
        </p:nvSpPr>
        <p:spPr bwMode="auto">
          <a:xfrm>
            <a:off x="2688185" y="699542"/>
            <a:ext cx="3767628" cy="3300676"/>
          </a:xfrm>
          <a:custGeom>
            <a:avLst/>
            <a:gdLst>
              <a:gd name="T0" fmla="*/ 3496 w 4174"/>
              <a:gd name="T1" fmla="*/ 0 h 3078"/>
              <a:gd name="T2" fmla="*/ 4174 w 4174"/>
              <a:gd name="T3" fmla="*/ 1539 h 3078"/>
              <a:gd name="T4" fmla="*/ 3496 w 4174"/>
              <a:gd name="T5" fmla="*/ 3078 h 3078"/>
              <a:gd name="T6" fmla="*/ 677 w 4174"/>
              <a:gd name="T7" fmla="*/ 3078 h 3078"/>
              <a:gd name="T8" fmla="*/ 0 w 4174"/>
              <a:gd name="T9" fmla="*/ 1539 h 3078"/>
              <a:gd name="T10" fmla="*/ 677 w 4174"/>
              <a:gd name="T11" fmla="*/ 0 h 3078"/>
            </a:gdLst>
            <a:ahLst/>
            <a:cxnLst>
              <a:cxn ang="0">
                <a:pos x="T0" y="T1"/>
              </a:cxn>
              <a:cxn ang="0">
                <a:pos x="T2" y="T3"/>
              </a:cxn>
              <a:cxn ang="0">
                <a:pos x="T4" y="T5"/>
              </a:cxn>
              <a:cxn ang="0">
                <a:pos x="T6" y="T7"/>
              </a:cxn>
              <a:cxn ang="0">
                <a:pos x="T8" y="T9"/>
              </a:cxn>
              <a:cxn ang="0">
                <a:pos x="T10" y="T11"/>
              </a:cxn>
            </a:cxnLst>
            <a:rect l="0" t="0" r="r" b="b"/>
            <a:pathLst>
              <a:path w="4174" h="3078">
                <a:moveTo>
                  <a:pt x="3496" y="0"/>
                </a:moveTo>
                <a:cubicBezTo>
                  <a:pt x="3912" y="381"/>
                  <a:pt x="4174" y="930"/>
                  <a:pt x="4174" y="1539"/>
                </a:cubicBezTo>
                <a:cubicBezTo>
                  <a:pt x="4174" y="2148"/>
                  <a:pt x="3912" y="2697"/>
                  <a:pt x="3496" y="3078"/>
                </a:cubicBezTo>
                <a:moveTo>
                  <a:pt x="677" y="3078"/>
                </a:moveTo>
                <a:cubicBezTo>
                  <a:pt x="261" y="2697"/>
                  <a:pt x="0" y="2148"/>
                  <a:pt x="0" y="1539"/>
                </a:cubicBezTo>
                <a:cubicBezTo>
                  <a:pt x="0" y="930"/>
                  <a:pt x="261" y="381"/>
                  <a:pt x="677" y="0"/>
                </a:cubicBezTo>
              </a:path>
            </a:pathLst>
          </a:custGeom>
          <a:noFill/>
          <a:ln w="9525" cap="flat">
            <a:gradFill>
              <a:gsLst>
                <a:gs pos="60000">
                  <a:srgbClr val="C52A38"/>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52A38"/>
                  </a:gs>
                  <a:gs pos="40000">
                    <a:srgbClr val="C52A38"/>
                  </a:gs>
                  <a:gs pos="0">
                    <a:schemeClr val="bg1">
                      <a:alpha val="0"/>
                    </a:schemeClr>
                  </a:gs>
                  <a:gs pos="100000">
                    <a:schemeClr val="bg1">
                      <a:alpha val="0"/>
                    </a:schemeClr>
                  </a:gs>
                </a:gsLst>
                <a:lin ang="5400000" scaled="0"/>
              </a:gradFill>
            </a:endParaRPr>
          </a:p>
        </p:txBody>
      </p:sp>
      <p:sp>
        <p:nvSpPr>
          <p:cNvPr id="20" name="Freeform 27"/>
          <p:cNvSpPr>
            <a:spLocks noEditPoints="1"/>
          </p:cNvSpPr>
          <p:nvPr/>
        </p:nvSpPr>
        <p:spPr bwMode="auto">
          <a:xfrm>
            <a:off x="2338692" y="699542"/>
            <a:ext cx="4467807" cy="3300676"/>
          </a:xfrm>
          <a:custGeom>
            <a:avLst/>
            <a:gdLst>
              <a:gd name="T0" fmla="*/ 4412 w 4949"/>
              <a:gd name="T1" fmla="*/ 0 h 3078"/>
              <a:gd name="T2" fmla="*/ 4949 w 4949"/>
              <a:gd name="T3" fmla="*/ 1539 h 3078"/>
              <a:gd name="T4" fmla="*/ 4412 w 4949"/>
              <a:gd name="T5" fmla="*/ 3078 h 3078"/>
              <a:gd name="T6" fmla="*/ 537 w 4949"/>
              <a:gd name="T7" fmla="*/ 3078 h 3078"/>
              <a:gd name="T8" fmla="*/ 0 w 4949"/>
              <a:gd name="T9" fmla="*/ 1539 h 3078"/>
              <a:gd name="T10" fmla="*/ 537 w 4949"/>
              <a:gd name="T11" fmla="*/ 0 h 3078"/>
            </a:gdLst>
            <a:ahLst/>
            <a:cxnLst>
              <a:cxn ang="0">
                <a:pos x="T0" y="T1"/>
              </a:cxn>
              <a:cxn ang="0">
                <a:pos x="T2" y="T3"/>
              </a:cxn>
              <a:cxn ang="0">
                <a:pos x="T4" y="T5"/>
              </a:cxn>
              <a:cxn ang="0">
                <a:pos x="T6" y="T7"/>
              </a:cxn>
              <a:cxn ang="0">
                <a:pos x="T8" y="T9"/>
              </a:cxn>
              <a:cxn ang="0">
                <a:pos x="T10" y="T11"/>
              </a:cxn>
            </a:cxnLst>
            <a:rect l="0" t="0" r="r" b="b"/>
            <a:pathLst>
              <a:path w="4949" h="3078">
                <a:moveTo>
                  <a:pt x="4412" y="0"/>
                </a:moveTo>
                <a:cubicBezTo>
                  <a:pt x="4748" y="422"/>
                  <a:pt x="4949" y="957"/>
                  <a:pt x="4949" y="1539"/>
                </a:cubicBezTo>
                <a:cubicBezTo>
                  <a:pt x="4949" y="2121"/>
                  <a:pt x="4748" y="2656"/>
                  <a:pt x="4412" y="3078"/>
                </a:cubicBezTo>
                <a:moveTo>
                  <a:pt x="537" y="3078"/>
                </a:moveTo>
                <a:cubicBezTo>
                  <a:pt x="201" y="2656"/>
                  <a:pt x="0" y="2121"/>
                  <a:pt x="0" y="1539"/>
                </a:cubicBezTo>
                <a:cubicBezTo>
                  <a:pt x="0" y="957"/>
                  <a:pt x="201" y="422"/>
                  <a:pt x="537" y="0"/>
                </a:cubicBezTo>
              </a:path>
            </a:pathLst>
          </a:custGeom>
          <a:noFill/>
          <a:ln w="9525" cap="flat">
            <a:gradFill>
              <a:gsLst>
                <a:gs pos="60000">
                  <a:srgbClr val="E56A27"/>
                </a:gs>
                <a:gs pos="40000">
                  <a:srgbClr val="E56A27"/>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E56A27"/>
                  </a:gs>
                  <a:gs pos="40000">
                    <a:srgbClr val="E56A27"/>
                  </a:gs>
                  <a:gs pos="0">
                    <a:schemeClr val="bg1">
                      <a:alpha val="0"/>
                    </a:schemeClr>
                  </a:gs>
                  <a:gs pos="100000">
                    <a:schemeClr val="bg1">
                      <a:alpha val="0"/>
                    </a:schemeClr>
                  </a:gs>
                </a:gsLst>
                <a:lin ang="5400000" scaled="0"/>
              </a:gradFill>
            </a:endParaRPr>
          </a:p>
        </p:txBody>
      </p:sp>
      <p:sp>
        <p:nvSpPr>
          <p:cNvPr id="21" name="Freeform 28"/>
          <p:cNvSpPr>
            <a:spLocks noEditPoints="1"/>
          </p:cNvSpPr>
          <p:nvPr/>
        </p:nvSpPr>
        <p:spPr bwMode="auto">
          <a:xfrm>
            <a:off x="1922513" y="699542"/>
            <a:ext cx="5297781" cy="3300676"/>
          </a:xfrm>
          <a:custGeom>
            <a:avLst/>
            <a:gdLst>
              <a:gd name="T0" fmla="*/ 5433 w 5869"/>
              <a:gd name="T1" fmla="*/ 0 h 3078"/>
              <a:gd name="T2" fmla="*/ 5869 w 5869"/>
              <a:gd name="T3" fmla="*/ 1539 h 3078"/>
              <a:gd name="T4" fmla="*/ 5433 w 5869"/>
              <a:gd name="T5" fmla="*/ 3078 h 3078"/>
              <a:gd name="T6" fmla="*/ 436 w 5869"/>
              <a:gd name="T7" fmla="*/ 3078 h 3078"/>
              <a:gd name="T8" fmla="*/ 0 w 5869"/>
              <a:gd name="T9" fmla="*/ 1539 h 3078"/>
              <a:gd name="T10" fmla="*/ 436 w 5869"/>
              <a:gd name="T11" fmla="*/ 0 h 3078"/>
            </a:gdLst>
            <a:ahLst/>
            <a:cxnLst>
              <a:cxn ang="0">
                <a:pos x="T0" y="T1"/>
              </a:cxn>
              <a:cxn ang="0">
                <a:pos x="T2" y="T3"/>
              </a:cxn>
              <a:cxn ang="0">
                <a:pos x="T4" y="T5"/>
              </a:cxn>
              <a:cxn ang="0">
                <a:pos x="T6" y="T7"/>
              </a:cxn>
              <a:cxn ang="0">
                <a:pos x="T8" y="T9"/>
              </a:cxn>
              <a:cxn ang="0">
                <a:pos x="T10" y="T11"/>
              </a:cxn>
            </a:cxnLst>
            <a:rect l="0" t="0" r="r" b="b"/>
            <a:pathLst>
              <a:path w="5869" h="3078">
                <a:moveTo>
                  <a:pt x="5433" y="0"/>
                </a:moveTo>
                <a:cubicBezTo>
                  <a:pt x="5709" y="447"/>
                  <a:pt x="5869" y="974"/>
                  <a:pt x="5869" y="1539"/>
                </a:cubicBezTo>
                <a:cubicBezTo>
                  <a:pt x="5869" y="2103"/>
                  <a:pt x="5709" y="2631"/>
                  <a:pt x="5433" y="3078"/>
                </a:cubicBezTo>
                <a:moveTo>
                  <a:pt x="436" y="3078"/>
                </a:moveTo>
                <a:cubicBezTo>
                  <a:pt x="160" y="2631"/>
                  <a:pt x="0" y="2103"/>
                  <a:pt x="0" y="1539"/>
                </a:cubicBezTo>
                <a:cubicBezTo>
                  <a:pt x="0" y="974"/>
                  <a:pt x="160" y="447"/>
                  <a:pt x="436" y="0"/>
                </a:cubicBezTo>
              </a:path>
            </a:pathLst>
          </a:custGeom>
          <a:noFill/>
          <a:ln w="9525" cap="flat">
            <a:gradFill>
              <a:gsLst>
                <a:gs pos="60000">
                  <a:srgbClr val="663B29"/>
                </a:gs>
                <a:gs pos="40000">
                  <a:srgbClr val="663B29"/>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228F7A"/>
                  </a:gs>
                  <a:gs pos="40000">
                    <a:srgbClr val="29AD94"/>
                  </a:gs>
                  <a:gs pos="0">
                    <a:schemeClr val="bg1">
                      <a:alpha val="0"/>
                    </a:schemeClr>
                  </a:gs>
                  <a:gs pos="100000">
                    <a:schemeClr val="bg1">
                      <a:alpha val="0"/>
                    </a:schemeClr>
                  </a:gs>
                </a:gsLst>
                <a:lin ang="5400000" scaled="0"/>
              </a:gradFill>
            </a:endParaRPr>
          </a:p>
        </p:txBody>
      </p:sp>
      <p:sp>
        <p:nvSpPr>
          <p:cNvPr id="22" name="Freeform 29"/>
          <p:cNvSpPr>
            <a:spLocks noEditPoints="1"/>
          </p:cNvSpPr>
          <p:nvPr/>
        </p:nvSpPr>
        <p:spPr bwMode="auto">
          <a:xfrm>
            <a:off x="1432509" y="699542"/>
            <a:ext cx="6281365" cy="3300676"/>
          </a:xfrm>
          <a:custGeom>
            <a:avLst/>
            <a:gdLst>
              <a:gd name="T0" fmla="*/ 6600 w 6959"/>
              <a:gd name="T1" fmla="*/ 0 h 3078"/>
              <a:gd name="T2" fmla="*/ 6959 w 6959"/>
              <a:gd name="T3" fmla="*/ 1539 h 3078"/>
              <a:gd name="T4" fmla="*/ 6600 w 6959"/>
              <a:gd name="T5" fmla="*/ 3078 h 3078"/>
              <a:gd name="T6" fmla="*/ 359 w 6959"/>
              <a:gd name="T7" fmla="*/ 3078 h 3078"/>
              <a:gd name="T8" fmla="*/ 0 w 6959"/>
              <a:gd name="T9" fmla="*/ 1539 h 3078"/>
              <a:gd name="T10" fmla="*/ 359 w 6959"/>
              <a:gd name="T11" fmla="*/ 0 h 3078"/>
            </a:gdLst>
            <a:ahLst/>
            <a:cxnLst>
              <a:cxn ang="0">
                <a:pos x="T0" y="T1"/>
              </a:cxn>
              <a:cxn ang="0">
                <a:pos x="T2" y="T3"/>
              </a:cxn>
              <a:cxn ang="0">
                <a:pos x="T4" y="T5"/>
              </a:cxn>
              <a:cxn ang="0">
                <a:pos x="T6" y="T7"/>
              </a:cxn>
              <a:cxn ang="0">
                <a:pos x="T8" y="T9"/>
              </a:cxn>
              <a:cxn ang="0">
                <a:pos x="T10" y="T11"/>
              </a:cxn>
            </a:cxnLst>
            <a:rect l="0" t="0" r="r" b="b"/>
            <a:pathLst>
              <a:path w="6959" h="3078">
                <a:moveTo>
                  <a:pt x="6600" y="0"/>
                </a:moveTo>
                <a:cubicBezTo>
                  <a:pt x="6830" y="464"/>
                  <a:pt x="6959" y="986"/>
                  <a:pt x="6959" y="1539"/>
                </a:cubicBezTo>
                <a:cubicBezTo>
                  <a:pt x="6959" y="2092"/>
                  <a:pt x="6830" y="2614"/>
                  <a:pt x="6600" y="3078"/>
                </a:cubicBezTo>
                <a:moveTo>
                  <a:pt x="359" y="3078"/>
                </a:moveTo>
                <a:cubicBezTo>
                  <a:pt x="129" y="2614"/>
                  <a:pt x="0" y="2092"/>
                  <a:pt x="0" y="1539"/>
                </a:cubicBezTo>
                <a:cubicBezTo>
                  <a:pt x="0" y="986"/>
                  <a:pt x="129" y="464"/>
                  <a:pt x="359"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26" name="Freeform 30"/>
          <p:cNvSpPr>
            <a:spLocks noEditPoints="1"/>
          </p:cNvSpPr>
          <p:nvPr/>
        </p:nvSpPr>
        <p:spPr bwMode="auto">
          <a:xfrm>
            <a:off x="847240" y="699542"/>
            <a:ext cx="7448329" cy="3300676"/>
          </a:xfrm>
          <a:custGeom>
            <a:avLst/>
            <a:gdLst>
              <a:gd name="T0" fmla="*/ 7954 w 8251"/>
              <a:gd name="T1" fmla="*/ 0 h 3078"/>
              <a:gd name="T2" fmla="*/ 8251 w 8251"/>
              <a:gd name="T3" fmla="*/ 1539 h 3078"/>
              <a:gd name="T4" fmla="*/ 7954 w 8251"/>
              <a:gd name="T5" fmla="*/ 3078 h 3078"/>
              <a:gd name="T6" fmla="*/ 297 w 8251"/>
              <a:gd name="T7" fmla="*/ 3078 h 3078"/>
              <a:gd name="T8" fmla="*/ 0 w 8251"/>
              <a:gd name="T9" fmla="*/ 1539 h 3078"/>
              <a:gd name="T10" fmla="*/ 297 w 8251"/>
              <a:gd name="T11" fmla="*/ 0 h 3078"/>
            </a:gdLst>
            <a:ahLst/>
            <a:cxnLst>
              <a:cxn ang="0">
                <a:pos x="T0" y="T1"/>
              </a:cxn>
              <a:cxn ang="0">
                <a:pos x="T2" y="T3"/>
              </a:cxn>
              <a:cxn ang="0">
                <a:pos x="T4" y="T5"/>
              </a:cxn>
              <a:cxn ang="0">
                <a:pos x="T6" y="T7"/>
              </a:cxn>
              <a:cxn ang="0">
                <a:pos x="T8" y="T9"/>
              </a:cxn>
              <a:cxn ang="0">
                <a:pos x="T10" y="T11"/>
              </a:cxn>
            </a:cxnLst>
            <a:rect l="0" t="0" r="r" b="b"/>
            <a:pathLst>
              <a:path w="8251" h="3078">
                <a:moveTo>
                  <a:pt x="7954" y="0"/>
                </a:moveTo>
                <a:cubicBezTo>
                  <a:pt x="8146" y="475"/>
                  <a:pt x="8251" y="995"/>
                  <a:pt x="8251" y="1539"/>
                </a:cubicBezTo>
                <a:cubicBezTo>
                  <a:pt x="8251" y="2083"/>
                  <a:pt x="8146" y="2602"/>
                  <a:pt x="7954" y="3078"/>
                </a:cubicBezTo>
                <a:moveTo>
                  <a:pt x="297" y="3078"/>
                </a:moveTo>
                <a:cubicBezTo>
                  <a:pt x="106" y="2602"/>
                  <a:pt x="0" y="2083"/>
                  <a:pt x="0" y="1539"/>
                </a:cubicBezTo>
                <a:cubicBezTo>
                  <a:pt x="0" y="995"/>
                  <a:pt x="106" y="475"/>
                  <a:pt x="297" y="0"/>
                </a:cubicBezTo>
              </a:path>
            </a:pathLst>
          </a:custGeom>
          <a:noFill/>
          <a:ln w="9525" cap="flat">
            <a:gradFill>
              <a:gsLst>
                <a:gs pos="60000">
                  <a:srgbClr val="ED1C24"/>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00000"/>
                  </a:gs>
                  <a:gs pos="40000">
                    <a:srgbClr val="C52A38"/>
                  </a:gs>
                  <a:gs pos="0">
                    <a:schemeClr val="bg1">
                      <a:alpha val="0"/>
                    </a:schemeClr>
                  </a:gs>
                  <a:gs pos="100000">
                    <a:schemeClr val="bg1">
                      <a:alpha val="0"/>
                    </a:schemeClr>
                  </a:gs>
                </a:gsLst>
                <a:lin ang="5400000" scaled="0"/>
              </a:gradFill>
            </a:endParaRPr>
          </a:p>
        </p:txBody>
      </p:sp>
      <p:grpSp>
        <p:nvGrpSpPr>
          <p:cNvPr id="27" name="组合 26"/>
          <p:cNvGrpSpPr/>
          <p:nvPr/>
        </p:nvGrpSpPr>
        <p:grpSpPr>
          <a:xfrm>
            <a:off x="3707887" y="1438149"/>
            <a:ext cx="1728225" cy="1728000"/>
            <a:chOff x="1827622" y="1343919"/>
            <a:chExt cx="2304000" cy="2304000"/>
          </a:xfrm>
        </p:grpSpPr>
        <p:sp>
          <p:nvSpPr>
            <p:cNvPr id="28" name="椭圆 2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635000" dist="762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32" name="椭圆 31"/>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685800"/>
              <a:r>
                <a:rPr lang="zh-CN" altLang="en-US" sz="2000" dirty="0" smtClean="0">
                  <a:solidFill>
                    <a:srgbClr val="0C6A8A"/>
                  </a:solidFill>
                  <a:latin typeface="微软雅黑" panose="020B0503020204020204" charset="-122"/>
                  <a:ea typeface="微软雅黑" panose="020B0503020204020204" charset="-122"/>
                </a:rPr>
                <a:t>建设目标</a:t>
              </a:r>
              <a:endParaRPr lang="zh-CN" altLang="en-US" sz="1400" dirty="0">
                <a:solidFill>
                  <a:prstClr val="black">
                    <a:lumMod val="75000"/>
                    <a:lumOff val="25000"/>
                  </a:prstClr>
                </a:solidFill>
                <a:latin typeface="DIN Mittelschrift Std" pitchFamily="50" charset="0"/>
                <a:ea typeface="微软雅黑" panose="020B0503020204020204" charset="-122"/>
              </a:endParaRPr>
            </a:p>
          </p:txBody>
        </p:sp>
      </p:grpSp>
      <p:sp>
        <p:nvSpPr>
          <p:cNvPr id="33" name="TextBox 32"/>
          <p:cNvSpPr txBox="1"/>
          <p:nvPr/>
        </p:nvSpPr>
        <p:spPr>
          <a:xfrm>
            <a:off x="3588552" y="3547418"/>
            <a:ext cx="1027882" cy="245726"/>
          </a:xfrm>
          <a:prstGeom prst="rect">
            <a:avLst/>
          </a:prstGeom>
          <a:noFill/>
        </p:spPr>
        <p:txBody>
          <a:bodyPr wrap="squar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200" b="0" i="0" u="none" strike="noStrike" kern="0" cap="none" spc="0" normalizeH="0" baseline="0" noProof="0" dirty="0" smtClean="0">
                <a:ln>
                  <a:noFill/>
                </a:ln>
                <a:solidFill>
                  <a:srgbClr val="0C6A8A"/>
                </a:solidFill>
                <a:effectLst/>
                <a:uLnTx/>
                <a:uFillTx/>
                <a:latin typeface="微软雅黑" panose="020B0503020204020204" charset="-122"/>
                <a:ea typeface="微软雅黑" panose="020B0503020204020204" charset="-122"/>
              </a:rPr>
              <a:t>√ </a:t>
            </a:r>
            <a:r>
              <a:rPr lang="zh-CN" altLang="en-US" sz="1200" kern="0" noProof="0" dirty="0" smtClean="0">
                <a:solidFill>
                  <a:srgbClr val="0C6A8A"/>
                </a:solidFill>
                <a:latin typeface="微软雅黑" panose="020B0503020204020204" charset="-122"/>
                <a:ea typeface="微软雅黑" panose="020B0503020204020204" charset="-122"/>
              </a:rPr>
              <a:t>高效管理</a:t>
            </a:r>
            <a:endParaRPr kumimoji="0" lang="zh-CN" altLang="en-US" sz="1200" b="0"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endParaRPr>
          </a:p>
        </p:txBody>
      </p:sp>
      <p:sp>
        <p:nvSpPr>
          <p:cNvPr id="34" name="TextBox 33"/>
          <p:cNvSpPr txBox="1"/>
          <p:nvPr/>
        </p:nvSpPr>
        <p:spPr>
          <a:xfrm>
            <a:off x="4666884" y="354741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a:t>
            </a:r>
            <a:r>
              <a:rPr lang="zh-CN" altLang="en-US" sz="1200" kern="0" dirty="0">
                <a:solidFill>
                  <a:srgbClr val="0C6A8A"/>
                </a:solidFill>
                <a:latin typeface="微软雅黑" panose="020B0503020204020204" charset="-122"/>
                <a:ea typeface="微软雅黑" panose="020B0503020204020204" charset="-122"/>
              </a:rPr>
              <a:t>精</a:t>
            </a:r>
            <a:r>
              <a:rPr lang="zh-CN" altLang="en-US" sz="1200" kern="0" dirty="0" smtClean="0">
                <a:solidFill>
                  <a:srgbClr val="0C6A8A"/>
                </a:solidFill>
                <a:latin typeface="微软雅黑" panose="020B0503020204020204" charset="-122"/>
                <a:ea typeface="微软雅黑" panose="020B0503020204020204" charset="-122"/>
              </a:rPr>
              <a:t>准服务</a:t>
            </a:r>
            <a:endParaRPr lang="zh-CN" altLang="en-US" sz="1200" kern="0" dirty="0">
              <a:solidFill>
                <a:srgbClr val="0C6A8A"/>
              </a:solidFill>
              <a:latin typeface="微软雅黑" panose="020B0503020204020204" charset="-122"/>
              <a:ea typeface="微软雅黑" panose="020B0503020204020204" charset="-122"/>
            </a:endParaRPr>
          </a:p>
        </p:txBody>
      </p:sp>
      <p:sp>
        <p:nvSpPr>
          <p:cNvPr id="35" name="TextBox 34"/>
          <p:cNvSpPr txBox="1"/>
          <p:nvPr/>
        </p:nvSpPr>
        <p:spPr>
          <a:xfrm>
            <a:off x="3588552" y="3949363"/>
            <a:ext cx="102788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a:t>
            </a:r>
            <a:r>
              <a:rPr lang="zh-CN" altLang="en-US" sz="1200" kern="0" dirty="0">
                <a:solidFill>
                  <a:srgbClr val="0C6A8A"/>
                </a:solidFill>
                <a:latin typeface="微软雅黑" panose="020B0503020204020204" charset="-122"/>
                <a:ea typeface="微软雅黑" panose="020B0503020204020204" charset="-122"/>
              </a:rPr>
              <a:t>一站</a:t>
            </a:r>
            <a:r>
              <a:rPr lang="zh-CN" altLang="en-US" sz="1200" kern="0" dirty="0" smtClean="0">
                <a:solidFill>
                  <a:srgbClr val="0C6A8A"/>
                </a:solidFill>
                <a:latin typeface="微软雅黑" panose="020B0503020204020204" charset="-122"/>
                <a:ea typeface="微软雅黑" panose="020B0503020204020204" charset="-122"/>
              </a:rPr>
              <a:t>式服务</a:t>
            </a:r>
            <a:endParaRPr lang="zh-CN" altLang="en-US" sz="1200" kern="0" dirty="0">
              <a:solidFill>
                <a:srgbClr val="0C6A8A"/>
              </a:solidFill>
              <a:latin typeface="微软雅黑" panose="020B0503020204020204" charset="-122"/>
              <a:ea typeface="微软雅黑" panose="020B0503020204020204" charset="-122"/>
            </a:endParaRPr>
          </a:p>
        </p:txBody>
      </p:sp>
      <p:sp>
        <p:nvSpPr>
          <p:cNvPr id="36" name="TextBox 35"/>
          <p:cNvSpPr txBox="1"/>
          <p:nvPr/>
        </p:nvSpPr>
        <p:spPr>
          <a:xfrm>
            <a:off x="4666884" y="3949363"/>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√移动互联</a:t>
            </a:r>
            <a:endParaRPr lang="zh-CN" altLang="en-US" sz="1200" kern="0" dirty="0">
              <a:solidFill>
                <a:srgbClr val="0C6A8A"/>
              </a:solidFill>
              <a:latin typeface="微软雅黑" panose="020B0503020204020204" charset="-122"/>
              <a:ea typeface="微软雅黑" panose="020B0503020204020204" charset="-122"/>
            </a:endParaRPr>
          </a:p>
        </p:txBody>
      </p:sp>
      <p:sp>
        <p:nvSpPr>
          <p:cNvPr id="37" name="TextBox 36"/>
          <p:cNvSpPr txBox="1"/>
          <p:nvPr/>
        </p:nvSpPr>
        <p:spPr>
          <a:xfrm>
            <a:off x="3609875" y="434224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√绿色节能</a:t>
            </a:r>
            <a:endParaRPr lang="zh-CN" altLang="en-US" sz="1200" kern="0" dirty="0">
              <a:solidFill>
                <a:srgbClr val="0C6A8A"/>
              </a:solidFill>
              <a:latin typeface="微软雅黑" panose="020B0503020204020204" charset="-122"/>
              <a:ea typeface="微软雅黑" panose="020B0503020204020204" charset="-122"/>
            </a:endParaRPr>
          </a:p>
        </p:txBody>
      </p:sp>
      <p:sp>
        <p:nvSpPr>
          <p:cNvPr id="38" name="TextBox 37"/>
          <p:cNvSpPr txBox="1"/>
          <p:nvPr/>
        </p:nvSpPr>
        <p:spPr>
          <a:xfrm>
            <a:off x="4666884" y="4327000"/>
            <a:ext cx="112925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√可持续发展</a:t>
            </a:r>
            <a:endParaRPr lang="zh-CN" altLang="en-US" sz="1200" kern="0" dirty="0">
              <a:solidFill>
                <a:srgbClr val="0C6A8A"/>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0">
        <p:circle/>
      </p:transition>
    </mc:Choice>
    <mc:Fallback>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strVal val="4/3*#ppt_w"/>
                                          </p:val>
                                        </p:tav>
                                        <p:tav tm="100000">
                                          <p:val>
                                            <p:strVal val="#ppt_w"/>
                                          </p:val>
                                        </p:tav>
                                      </p:tavLst>
                                    </p:anim>
                                    <p:anim calcmode="lin" valueType="num">
                                      <p:cBhvr>
                                        <p:cTn id="8" dur="500" fill="hold"/>
                                        <p:tgtEl>
                                          <p:spTgt spid="27"/>
                                        </p:tgtEl>
                                        <p:attrNameLst>
                                          <p:attrName>ppt_h</p:attrName>
                                        </p:attrNameLst>
                                      </p:cBhvr>
                                      <p:tavLst>
                                        <p:tav tm="0">
                                          <p:val>
                                            <p:strVal val="4/3*#ppt_h"/>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1500" fill="hold"/>
                                        <p:tgtEl>
                                          <p:spTgt spid="26"/>
                                        </p:tgtEl>
                                        <p:attrNameLst>
                                          <p:attrName>ppt_w</p:attrName>
                                        </p:attrNameLst>
                                      </p:cBhvr>
                                      <p:tavLst>
                                        <p:tav tm="0">
                                          <p:val>
                                            <p:fltVal val="0"/>
                                          </p:val>
                                        </p:tav>
                                        <p:tav tm="100000">
                                          <p:val>
                                            <p:strVal val="#ppt_w"/>
                                          </p:val>
                                        </p:tav>
                                      </p:tavLst>
                                    </p:anim>
                                    <p:anim calcmode="lin" valueType="num">
                                      <p:cBhvr>
                                        <p:cTn id="12" dur="1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10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500" fill="hold"/>
                                        <p:tgtEl>
                                          <p:spTgt spid="22"/>
                                        </p:tgtEl>
                                        <p:attrNameLst>
                                          <p:attrName>ppt_w</p:attrName>
                                        </p:attrNameLst>
                                      </p:cBhvr>
                                      <p:tavLst>
                                        <p:tav tm="0">
                                          <p:val>
                                            <p:fltVal val="0"/>
                                          </p:val>
                                        </p:tav>
                                        <p:tav tm="100000">
                                          <p:val>
                                            <p:strVal val="#ppt_w"/>
                                          </p:val>
                                        </p:tav>
                                      </p:tavLst>
                                    </p:anim>
                                    <p:anim calcmode="lin" valueType="num">
                                      <p:cBhvr>
                                        <p:cTn id="16" dur="1500" fill="hold"/>
                                        <p:tgtEl>
                                          <p:spTgt spid="22"/>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20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500" fill="hold"/>
                                        <p:tgtEl>
                                          <p:spTgt spid="21"/>
                                        </p:tgtEl>
                                        <p:attrNameLst>
                                          <p:attrName>ppt_w</p:attrName>
                                        </p:attrNameLst>
                                      </p:cBhvr>
                                      <p:tavLst>
                                        <p:tav tm="0">
                                          <p:val>
                                            <p:fltVal val="0"/>
                                          </p:val>
                                        </p:tav>
                                        <p:tav tm="100000">
                                          <p:val>
                                            <p:strVal val="#ppt_w"/>
                                          </p:val>
                                        </p:tav>
                                      </p:tavLst>
                                    </p:anim>
                                    <p:anim calcmode="lin" valueType="num">
                                      <p:cBhvr>
                                        <p:cTn id="20" dur="1500" fill="hold"/>
                                        <p:tgtEl>
                                          <p:spTgt spid="21"/>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300"/>
                                  </p:stCondLst>
                                  <p:childTnLst>
                                    <p:set>
                                      <p:cBhvr>
                                        <p:cTn id="22" dur="1" fill="hold">
                                          <p:stCondLst>
                                            <p:cond delay="0"/>
                                          </p:stCondLst>
                                        </p:cTn>
                                        <p:tgtEl>
                                          <p:spTgt spid="20"/>
                                        </p:tgtEl>
                                        <p:attrNameLst>
                                          <p:attrName>style.visibility</p:attrName>
                                        </p:attrNameLst>
                                      </p:cBhvr>
                                      <p:to>
                                        <p:strVal val="visible"/>
                                      </p:to>
                                    </p:set>
                                    <p:anim calcmode="lin" valueType="num">
                                      <p:cBhvr>
                                        <p:cTn id="23" dur="1500" fill="hold"/>
                                        <p:tgtEl>
                                          <p:spTgt spid="20"/>
                                        </p:tgtEl>
                                        <p:attrNameLst>
                                          <p:attrName>ppt_w</p:attrName>
                                        </p:attrNameLst>
                                      </p:cBhvr>
                                      <p:tavLst>
                                        <p:tav tm="0">
                                          <p:val>
                                            <p:fltVal val="0"/>
                                          </p:val>
                                        </p:tav>
                                        <p:tav tm="100000">
                                          <p:val>
                                            <p:strVal val="#ppt_w"/>
                                          </p:val>
                                        </p:tav>
                                      </p:tavLst>
                                    </p:anim>
                                    <p:anim calcmode="lin" valueType="num">
                                      <p:cBhvr>
                                        <p:cTn id="24" dur="1500" fill="hold"/>
                                        <p:tgtEl>
                                          <p:spTgt spid="20"/>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4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500" fill="hold"/>
                                        <p:tgtEl>
                                          <p:spTgt spid="19"/>
                                        </p:tgtEl>
                                        <p:attrNameLst>
                                          <p:attrName>ppt_w</p:attrName>
                                        </p:attrNameLst>
                                      </p:cBhvr>
                                      <p:tavLst>
                                        <p:tav tm="0">
                                          <p:val>
                                            <p:fltVal val="0"/>
                                          </p:val>
                                        </p:tav>
                                        <p:tav tm="100000">
                                          <p:val>
                                            <p:strVal val="#ppt_w"/>
                                          </p:val>
                                        </p:tav>
                                      </p:tavLst>
                                    </p:anim>
                                    <p:anim calcmode="lin" valueType="num">
                                      <p:cBhvr>
                                        <p:cTn id="28" dur="1500" fill="hold"/>
                                        <p:tgtEl>
                                          <p:spTgt spid="19"/>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1500" fill="hold"/>
                                        <p:tgtEl>
                                          <p:spTgt spid="18"/>
                                        </p:tgtEl>
                                        <p:attrNameLst>
                                          <p:attrName>ppt_w</p:attrName>
                                        </p:attrNameLst>
                                      </p:cBhvr>
                                      <p:tavLst>
                                        <p:tav tm="0">
                                          <p:val>
                                            <p:fltVal val="0"/>
                                          </p:val>
                                        </p:tav>
                                        <p:tav tm="100000">
                                          <p:val>
                                            <p:strVal val="#ppt_w"/>
                                          </p:val>
                                        </p:tav>
                                      </p:tavLst>
                                    </p:anim>
                                    <p:anim calcmode="lin" valueType="num">
                                      <p:cBhvr>
                                        <p:cTn id="32" dur="1500" fill="hold"/>
                                        <p:tgtEl>
                                          <p:spTgt spid="18"/>
                                        </p:tgtEl>
                                        <p:attrNameLst>
                                          <p:attrName>ppt_h</p:attrName>
                                        </p:attrNameLst>
                                      </p:cBhvr>
                                      <p:tavLst>
                                        <p:tav tm="0">
                                          <p:val>
                                            <p:fltVal val="0"/>
                                          </p:val>
                                        </p:tav>
                                        <p:tav tm="100000">
                                          <p:val>
                                            <p:strVal val="#ppt_h"/>
                                          </p:val>
                                        </p:tav>
                                      </p:tavLst>
                                    </p:anim>
                                  </p:childTnLst>
                                </p:cTn>
                              </p:par>
                            </p:childTnLst>
                          </p:cTn>
                        </p:par>
                        <p:par>
                          <p:cTn id="33" fill="hold">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ppt_x"/>
                                          </p:val>
                                        </p:tav>
                                        <p:tav tm="100000">
                                          <p:val>
                                            <p:strVal val="#ppt_x"/>
                                          </p:val>
                                        </p:tav>
                                      </p:tavLst>
                                    </p:anim>
                                    <p:anim calcmode="lin" valueType="num">
                                      <p:cBhvr additive="base">
                                        <p:cTn id="37" dur="500" fill="hold"/>
                                        <p:tgtEl>
                                          <p:spTgt spid="3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200"/>
                                  </p:stCondLst>
                                  <p:childTnLst>
                                    <p:set>
                                      <p:cBhvr>
                                        <p:cTn id="39" dur="1" fill="hold">
                                          <p:stCondLst>
                                            <p:cond delay="0"/>
                                          </p:stCondLst>
                                        </p:cTn>
                                        <p:tgtEl>
                                          <p:spTgt spid="34"/>
                                        </p:tgtEl>
                                        <p:attrNameLst>
                                          <p:attrName>style.visibility</p:attrName>
                                        </p:attrNameLst>
                                      </p:cBhvr>
                                      <p:to>
                                        <p:strVal val="visible"/>
                                      </p:to>
                                    </p:set>
                                    <p:anim calcmode="lin" valueType="num">
                                      <p:cBhvr additive="base">
                                        <p:cTn id="40" dur="500" fill="hold"/>
                                        <p:tgtEl>
                                          <p:spTgt spid="34"/>
                                        </p:tgtEl>
                                        <p:attrNameLst>
                                          <p:attrName>ppt_x</p:attrName>
                                        </p:attrNameLst>
                                      </p:cBhvr>
                                      <p:tavLst>
                                        <p:tav tm="0">
                                          <p:val>
                                            <p:strVal val="#ppt_x"/>
                                          </p:val>
                                        </p:tav>
                                        <p:tav tm="100000">
                                          <p:val>
                                            <p:strVal val="#ppt_x"/>
                                          </p:val>
                                        </p:tav>
                                      </p:tavLst>
                                    </p:anim>
                                    <p:anim calcmode="lin" valueType="num">
                                      <p:cBhvr additive="base">
                                        <p:cTn id="41" dur="500" fill="hold"/>
                                        <p:tgtEl>
                                          <p:spTgt spid="34"/>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40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fill="hold"/>
                                        <p:tgtEl>
                                          <p:spTgt spid="35"/>
                                        </p:tgtEl>
                                        <p:attrNameLst>
                                          <p:attrName>ppt_x</p:attrName>
                                        </p:attrNameLst>
                                      </p:cBhvr>
                                      <p:tavLst>
                                        <p:tav tm="0">
                                          <p:val>
                                            <p:strVal val="#ppt_x"/>
                                          </p:val>
                                        </p:tav>
                                        <p:tav tm="100000">
                                          <p:val>
                                            <p:strVal val="#ppt_x"/>
                                          </p:val>
                                        </p:tav>
                                      </p:tavLst>
                                    </p:anim>
                                    <p:anim calcmode="lin" valueType="num">
                                      <p:cBhvr additive="base">
                                        <p:cTn id="45" dur="500" fill="hold"/>
                                        <p:tgtEl>
                                          <p:spTgt spid="3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6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ppt_x"/>
                                          </p:val>
                                        </p:tav>
                                        <p:tav tm="100000">
                                          <p:val>
                                            <p:strVal val="#ppt_x"/>
                                          </p:val>
                                        </p:tav>
                                      </p:tavLst>
                                    </p:anim>
                                    <p:anim calcmode="lin" valueType="num">
                                      <p:cBhvr additive="base">
                                        <p:cTn id="49" dur="500" fill="hold"/>
                                        <p:tgtEl>
                                          <p:spTgt spid="3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80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fill="hold"/>
                                        <p:tgtEl>
                                          <p:spTgt spid="37"/>
                                        </p:tgtEl>
                                        <p:attrNameLst>
                                          <p:attrName>ppt_x</p:attrName>
                                        </p:attrNameLst>
                                      </p:cBhvr>
                                      <p:tavLst>
                                        <p:tav tm="0">
                                          <p:val>
                                            <p:strVal val="#ppt_x"/>
                                          </p:val>
                                        </p:tav>
                                        <p:tav tm="100000">
                                          <p:val>
                                            <p:strVal val="#ppt_x"/>
                                          </p:val>
                                        </p:tav>
                                      </p:tavLst>
                                    </p:anim>
                                    <p:anim calcmode="lin" valueType="num">
                                      <p:cBhvr additive="base">
                                        <p:cTn id="53" dur="500" fill="hold"/>
                                        <p:tgtEl>
                                          <p:spTgt spid="37"/>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100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fill="hold"/>
                                        <p:tgtEl>
                                          <p:spTgt spid="38"/>
                                        </p:tgtEl>
                                        <p:attrNameLst>
                                          <p:attrName>ppt_x</p:attrName>
                                        </p:attrNameLst>
                                      </p:cBhvr>
                                      <p:tavLst>
                                        <p:tav tm="0">
                                          <p:val>
                                            <p:strVal val="#ppt_x"/>
                                          </p:val>
                                        </p:tav>
                                        <p:tav tm="100000">
                                          <p:val>
                                            <p:strVal val="#ppt_x"/>
                                          </p:val>
                                        </p:tav>
                                      </p:tavLst>
                                    </p:anim>
                                    <p:anim calcmode="lin" valueType="num">
                                      <p:cBhvr additive="base">
                                        <p:cTn id="5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6" grpId="0" animBg="1"/>
      <p:bldP spid="33" grpId="0"/>
      <p:bldP spid="34" grpId="0"/>
      <p:bldP spid="35" grpId="0"/>
      <p:bldP spid="36" grpId="0"/>
      <p:bldP spid="37"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建设目标</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58" name="空心弧 57"/>
          <p:cNvSpPr/>
          <p:nvPr/>
        </p:nvSpPr>
        <p:spPr>
          <a:xfrm rot="5400000">
            <a:off x="386026" y="1406854"/>
            <a:ext cx="3142978" cy="2924714"/>
          </a:xfrm>
          <a:prstGeom prst="blockArc">
            <a:avLst>
              <a:gd name="adj1" fmla="val 10897210"/>
              <a:gd name="adj2" fmla="val 6953"/>
              <a:gd name="adj3" fmla="val 1246"/>
            </a:avLst>
          </a:prstGeom>
          <a:solidFill>
            <a:sysClr val="windowText" lastClr="000000">
              <a:lumMod val="50000"/>
              <a:lumOff val="50000"/>
            </a:sysClr>
          </a:solidFill>
          <a:ln w="25400" cap="flat" cmpd="sng" algn="ctr">
            <a:noFill/>
            <a:prstDash val="solid"/>
          </a:ln>
          <a:effectLst/>
        </p:spPr>
        <p:txBody>
          <a:bodyPr lIns="91431" tIns="45716" rIns="91431" bIns="45716" anchor="ctr"/>
          <a:lstStyle/>
          <a:p>
            <a:pPr marL="0" marR="0" lvl="0" indent="0" algn="ctr" defTabSz="913765" eaLnBrk="1" fontAlgn="auto" latinLnBrk="0" hangingPunct="1">
              <a:lnSpc>
                <a:spcPct val="100000"/>
              </a:lnSpc>
              <a:spcBef>
                <a:spcPts val="0"/>
              </a:spcBef>
              <a:spcAft>
                <a:spcPts val="0"/>
              </a:spcAft>
              <a:buClrTx/>
              <a:buSzTx/>
              <a:buFontTx/>
              <a:buNone/>
              <a:defRPr/>
            </a:pPr>
            <a:endParaRPr kumimoji="0" lang="zh-CN" altLang="en-US" sz="2490" b="0" i="0" u="none" strike="noStrike" kern="0" cap="none" spc="0" normalizeH="0" baseline="0" noProof="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cxnSp>
        <p:nvCxnSpPr>
          <p:cNvPr id="59" name="直接连接符 58"/>
          <p:cNvCxnSpPr/>
          <p:nvPr/>
        </p:nvCxnSpPr>
        <p:spPr bwMode="auto">
          <a:xfrm>
            <a:off x="2566927" y="1492084"/>
            <a:ext cx="1441450" cy="0"/>
          </a:xfrm>
          <a:prstGeom prst="line">
            <a:avLst/>
          </a:prstGeom>
          <a:noFill/>
          <a:ln w="12700" cap="flat" cmpd="sng" algn="ctr">
            <a:solidFill>
              <a:srgbClr val="9DA8B1"/>
            </a:solidFill>
            <a:prstDash val="solid"/>
          </a:ln>
          <a:effectLst/>
        </p:spPr>
      </p:cxnSp>
      <p:cxnSp>
        <p:nvCxnSpPr>
          <p:cNvPr id="60" name="直接连接符 59"/>
          <p:cNvCxnSpPr/>
          <p:nvPr/>
        </p:nvCxnSpPr>
        <p:spPr bwMode="auto">
          <a:xfrm>
            <a:off x="2616574" y="4282724"/>
            <a:ext cx="1439863" cy="0"/>
          </a:xfrm>
          <a:prstGeom prst="line">
            <a:avLst/>
          </a:prstGeom>
          <a:noFill/>
          <a:ln w="12700" cap="flat" cmpd="sng" algn="ctr">
            <a:solidFill>
              <a:srgbClr val="9DA8B1"/>
            </a:solidFill>
            <a:prstDash val="solid"/>
          </a:ln>
          <a:effectLst/>
        </p:spPr>
      </p:cxnSp>
      <p:cxnSp>
        <p:nvCxnSpPr>
          <p:cNvPr id="61" name="直接连接符 60"/>
          <p:cNvCxnSpPr/>
          <p:nvPr/>
        </p:nvCxnSpPr>
        <p:spPr bwMode="auto">
          <a:xfrm>
            <a:off x="3438546" y="2438436"/>
            <a:ext cx="1334133" cy="0"/>
          </a:xfrm>
          <a:prstGeom prst="line">
            <a:avLst/>
          </a:prstGeom>
          <a:noFill/>
          <a:ln w="12700" cap="flat" cmpd="sng" algn="ctr">
            <a:solidFill>
              <a:srgbClr val="9DA8B1"/>
            </a:solidFill>
            <a:prstDash val="solid"/>
          </a:ln>
          <a:effectLst/>
        </p:spPr>
      </p:cxnSp>
      <p:cxnSp>
        <p:nvCxnSpPr>
          <p:cNvPr id="62" name="直接连接符 61"/>
          <p:cNvCxnSpPr>
            <a:endCxn id="88" idx="2"/>
          </p:cNvCxnSpPr>
          <p:nvPr/>
        </p:nvCxnSpPr>
        <p:spPr bwMode="auto">
          <a:xfrm>
            <a:off x="3294063" y="3423431"/>
            <a:ext cx="1440700" cy="0"/>
          </a:xfrm>
          <a:prstGeom prst="line">
            <a:avLst/>
          </a:prstGeom>
          <a:noFill/>
          <a:ln w="12700" cap="flat" cmpd="sng" algn="ctr">
            <a:solidFill>
              <a:srgbClr val="9DA8B1"/>
            </a:solidFill>
            <a:prstDash val="solid"/>
          </a:ln>
          <a:effectLst/>
        </p:spPr>
      </p:cxnSp>
      <p:sp>
        <p:nvSpPr>
          <p:cNvPr id="63" name="矩形 62"/>
          <p:cNvSpPr/>
          <p:nvPr/>
        </p:nvSpPr>
        <p:spPr>
          <a:xfrm>
            <a:off x="4961382" y="1136730"/>
            <a:ext cx="954089" cy="323157"/>
          </a:xfrm>
          <a:prstGeom prst="rect">
            <a:avLst/>
          </a:prstGeom>
        </p:spPr>
        <p:txBody>
          <a:bodyPr wrap="none" lIns="91431" tIns="45716" rIns="91431" bIns="45716">
            <a:spAutoFit/>
          </a:bodyPr>
          <a:lstStyle/>
          <a:p>
            <a:r>
              <a:rPr lang="zh-CN" altLang="en-US" sz="1500" dirty="0" smtClean="0">
                <a:latin typeface="微软雅黑" panose="020B0503020204020204" charset="-122"/>
                <a:ea typeface="微软雅黑" panose="020B0503020204020204" charset="-122"/>
              </a:rPr>
              <a:t>高效管理</a:t>
            </a:r>
            <a:endParaRPr lang="zh-CN" altLang="en-US" sz="1500" dirty="0">
              <a:latin typeface="微软雅黑" panose="020B0503020204020204" charset="-122"/>
              <a:ea typeface="微软雅黑" panose="020B0503020204020204" charset="-122"/>
            </a:endParaRPr>
          </a:p>
        </p:txBody>
      </p:sp>
      <p:sp>
        <p:nvSpPr>
          <p:cNvPr id="64" name="矩形 47"/>
          <p:cNvSpPr>
            <a:spLocks noChangeArrowheads="1"/>
          </p:cNvSpPr>
          <p:nvPr/>
        </p:nvSpPr>
        <p:spPr bwMode="auto">
          <a:xfrm>
            <a:off x="4932040" y="1369458"/>
            <a:ext cx="3043238" cy="526803"/>
          </a:xfrm>
          <a:prstGeom prst="rect">
            <a:avLst/>
          </a:prstGeom>
          <a:noFill/>
          <a:ln>
            <a:noFill/>
          </a:ln>
        </p:spPr>
        <p:txBody>
          <a:bodyPr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lvl="0">
              <a:lnSpc>
                <a:spcPct val="150000"/>
              </a:lnSpc>
              <a:buNone/>
              <a:defRPr/>
            </a:pPr>
            <a:r>
              <a:rPr lang="zh-CN" altLang="en-US" sz="1000" kern="0" dirty="0">
                <a:solidFill>
                  <a:sysClr val="windowText" lastClr="000000"/>
                </a:solidFill>
              </a:rPr>
              <a:t>为教学、科研、管理、生活提供开放、协同的数字化环境、实现规范高效管理。</a:t>
            </a:r>
            <a:endParaRPr kumimoji="0" lang="en-US" altLang="zh-CN" sz="1000" b="0" i="0" u="none" strike="noStrike" kern="0" cap="none" spc="0" normalizeH="0" baseline="0" noProof="0" dirty="0">
              <a:ln>
                <a:noFill/>
              </a:ln>
              <a:solidFill>
                <a:sysClr val="windowText" lastClr="000000"/>
              </a:solidFill>
              <a:effectLst/>
              <a:uLnTx/>
              <a:uFillTx/>
              <a:latin typeface="微软雅黑" panose="020B0503020204020204" charset="-122"/>
              <a:ea typeface="微软雅黑" panose="020B0503020204020204" charset="-122"/>
              <a:sym typeface="Calibri" panose="020F0502020204030204" pitchFamily="34" charset="0"/>
            </a:endParaRPr>
          </a:p>
        </p:txBody>
      </p:sp>
      <p:grpSp>
        <p:nvGrpSpPr>
          <p:cNvPr id="65" name="组合 64"/>
          <p:cNvGrpSpPr/>
          <p:nvPr/>
        </p:nvGrpSpPr>
        <p:grpSpPr bwMode="auto">
          <a:xfrm>
            <a:off x="600323" y="1737476"/>
            <a:ext cx="2259643" cy="2259643"/>
            <a:chOff x="1103084" y="2155824"/>
            <a:chExt cx="3176815" cy="3176815"/>
          </a:xfrm>
          <a:effectLst>
            <a:outerShdw blurRad="279400" dist="139700" dir="2700000" algn="tl" rotWithShape="0">
              <a:schemeClr val="tx1">
                <a:lumMod val="85000"/>
                <a:lumOff val="15000"/>
                <a:alpha val="40000"/>
              </a:schemeClr>
            </a:outerShdw>
          </a:effectLst>
        </p:grpSpPr>
        <p:sp>
          <p:nvSpPr>
            <p:cNvPr id="66" name="椭圆 65"/>
            <p:cNvSpPr/>
            <p:nvPr/>
          </p:nvSpPr>
          <p:spPr>
            <a:xfrm>
              <a:off x="1103084" y="2155824"/>
              <a:ext cx="3176815" cy="3176815"/>
            </a:xfrm>
            <a:prstGeom prst="ellipse">
              <a:avLst/>
            </a:prstGeom>
            <a:solidFill>
              <a:srgbClr val="0C6A8A"/>
            </a:solidFill>
            <a:ln w="25400" cap="flat" cmpd="sng" algn="ctr">
              <a:noFill/>
              <a:prstDash val="solid"/>
            </a:ln>
            <a:effectLst/>
          </p:spPr>
          <p:txBody>
            <a:bodyPr anchor="ctr"/>
            <a:lstStyle/>
            <a:p>
              <a:pPr marL="0" marR="0" lvl="0" indent="0" algn="ctr" defTabSz="913765"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67" name="椭圆 66"/>
            <p:cNvSpPr/>
            <p:nvPr/>
          </p:nvSpPr>
          <p:spPr>
            <a:xfrm>
              <a:off x="1281790" y="2334530"/>
              <a:ext cx="2819403" cy="2819403"/>
            </a:xfrm>
            <a:prstGeom prst="ellipse">
              <a:avLst/>
            </a:prstGeom>
            <a:blipFill dpi="0" rotWithShape="1">
              <a:blip r:embed="rId1"/>
              <a:srcRect/>
              <a:stretch>
                <a:fillRect l="-20000" r="-20000"/>
              </a:stretch>
            </a:blipFill>
            <a:ln w="25400" cap="flat" cmpd="sng" algn="ctr">
              <a:noFill/>
              <a:prstDash val="solid"/>
            </a:ln>
            <a:effectLst/>
          </p:spPr>
          <p:txBody>
            <a:bodyPr anchor="ctr"/>
            <a:lstStyle/>
            <a:p>
              <a:pPr marL="0" marR="0" lvl="0" indent="0" algn="ctr" defTabSz="913765"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Arial" panose="020B0604020202020204" pitchFamily="34" charset="0"/>
                <a:ea typeface="微软雅黑" panose="020B0503020204020204" charset="-122"/>
                <a:cs typeface="Arial" panose="020B0604020202020204" pitchFamily="34" charset="0"/>
              </a:endParaRPr>
            </a:p>
          </p:txBody>
        </p:sp>
      </p:grpSp>
      <p:sp>
        <p:nvSpPr>
          <p:cNvPr id="68" name="椭圆 67"/>
          <p:cNvSpPr/>
          <p:nvPr/>
        </p:nvSpPr>
        <p:spPr>
          <a:xfrm>
            <a:off x="2339752" y="1275606"/>
            <a:ext cx="373310" cy="373310"/>
          </a:xfrm>
          <a:prstGeom prst="ellipse">
            <a:avLst/>
          </a:prstGeom>
          <a:solidFill>
            <a:srgbClr val="0C6A8A"/>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sysClr val="window" lastClr="FFFFFF"/>
                </a:solidFill>
                <a:effectLst/>
                <a:uLnTx/>
                <a:uFillTx/>
                <a:latin typeface="Calibri" panose="020F0502020204030204"/>
                <a:ea typeface="宋体" panose="02010600030101010101" pitchFamily="2" charset="-122"/>
                <a:cs typeface="+mn-cs"/>
              </a:rPr>
              <a:t>1</a:t>
            </a:r>
            <a:endParaRPr kumimoji="0" lang="zh-CN" altLang="en-US" sz="1800" b="0" i="0" u="none" strike="noStrike" kern="0" cap="none" spc="0" normalizeH="0" baseline="0" noProof="0" dirty="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69" name="椭圆 68"/>
          <p:cNvSpPr/>
          <p:nvPr/>
        </p:nvSpPr>
        <p:spPr>
          <a:xfrm>
            <a:off x="3131840" y="2236528"/>
            <a:ext cx="373310" cy="373310"/>
          </a:xfrm>
          <a:prstGeom prst="ellipse">
            <a:avLst/>
          </a:prstGeom>
          <a:solidFill>
            <a:srgbClr val="C52A38"/>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sysClr val="window" lastClr="FFFFFF"/>
                </a:solidFill>
                <a:effectLst/>
                <a:uLnTx/>
                <a:uFillTx/>
                <a:latin typeface="Calibri" panose="020F0502020204030204"/>
                <a:ea typeface="宋体" panose="02010600030101010101" pitchFamily="2" charset="-122"/>
                <a:cs typeface="+mn-cs"/>
              </a:rPr>
              <a:t>2</a:t>
            </a:r>
            <a:endParaRPr kumimoji="0" lang="zh-CN" altLang="en-US" sz="1800" b="0" i="0" u="none" strike="noStrike" kern="0" cap="none" spc="0" normalizeH="0" baseline="0" noProof="0" dirty="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70" name="椭圆 69"/>
          <p:cNvSpPr/>
          <p:nvPr/>
        </p:nvSpPr>
        <p:spPr>
          <a:xfrm>
            <a:off x="3110900" y="3218921"/>
            <a:ext cx="373310" cy="373310"/>
          </a:xfrm>
          <a:prstGeom prst="ellipse">
            <a:avLst/>
          </a:prstGeom>
          <a:solidFill>
            <a:srgbClr val="E56A27"/>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sysClr val="window" lastClr="FFFFFF"/>
                </a:solidFill>
                <a:effectLst/>
                <a:uLnTx/>
                <a:uFillTx/>
                <a:latin typeface="Calibri" panose="020F0502020204030204"/>
                <a:ea typeface="宋体" panose="02010600030101010101" pitchFamily="2" charset="-122"/>
                <a:cs typeface="+mn-cs"/>
              </a:rPr>
              <a:t>3</a:t>
            </a:r>
            <a:endParaRPr kumimoji="0" lang="zh-CN" altLang="en-US" sz="1800" b="0" i="0" u="none" strike="noStrike" kern="0" cap="none" spc="0" normalizeH="0" baseline="0" noProof="0" dirty="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71" name="椭圆 70"/>
          <p:cNvSpPr/>
          <p:nvPr/>
        </p:nvSpPr>
        <p:spPr>
          <a:xfrm>
            <a:off x="2339752" y="4069127"/>
            <a:ext cx="373310" cy="373310"/>
          </a:xfrm>
          <a:prstGeom prst="ellipse">
            <a:avLst/>
          </a:prstGeom>
          <a:solidFill>
            <a:srgbClr val="663B29"/>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sysClr val="window" lastClr="FFFFFF"/>
                </a:solidFill>
                <a:effectLst/>
                <a:uLnTx/>
                <a:uFillTx/>
                <a:latin typeface="Calibri" panose="020F0502020204030204"/>
                <a:ea typeface="宋体" panose="02010600030101010101" pitchFamily="2" charset="-122"/>
                <a:cs typeface="+mn-cs"/>
              </a:rPr>
              <a:t>4</a:t>
            </a:r>
            <a:endParaRPr kumimoji="0" lang="zh-CN" altLang="en-US" sz="1800" b="0" i="0" u="none" strike="noStrike" kern="0" cap="none" spc="0" normalizeH="0" baseline="0" noProof="0" dirty="0">
              <a:ln>
                <a:noFill/>
              </a:ln>
              <a:solidFill>
                <a:sysClr val="window" lastClr="FFFFFF"/>
              </a:solidFill>
              <a:effectLst/>
              <a:uLnTx/>
              <a:uFillTx/>
              <a:latin typeface="Calibri" panose="020F0502020204030204"/>
              <a:ea typeface="宋体" panose="02010600030101010101" pitchFamily="2" charset="-122"/>
              <a:cs typeface="+mn-cs"/>
            </a:endParaRPr>
          </a:p>
        </p:txBody>
      </p:sp>
      <p:grpSp>
        <p:nvGrpSpPr>
          <p:cNvPr id="72" name="组合 71"/>
          <p:cNvGrpSpPr/>
          <p:nvPr/>
        </p:nvGrpSpPr>
        <p:grpSpPr>
          <a:xfrm>
            <a:off x="3989630" y="1064722"/>
            <a:ext cx="858956" cy="858956"/>
            <a:chOff x="3989630" y="984316"/>
            <a:chExt cx="858956" cy="858956"/>
          </a:xfrm>
        </p:grpSpPr>
        <p:grpSp>
          <p:nvGrpSpPr>
            <p:cNvPr id="73" name="组合 72"/>
            <p:cNvGrpSpPr/>
            <p:nvPr/>
          </p:nvGrpSpPr>
          <p:grpSpPr>
            <a:xfrm>
              <a:off x="3989630" y="984316"/>
              <a:ext cx="858956" cy="858956"/>
              <a:chOff x="304800" y="673100"/>
              <a:chExt cx="4000500" cy="4000500"/>
            </a:xfrm>
            <a:effectLst>
              <a:outerShdw blurRad="444500" dist="254000" dir="8100000" algn="tr" rotWithShape="0">
                <a:prstClr val="black">
                  <a:alpha val="50000"/>
                </a:prstClr>
              </a:outerShdw>
            </a:effectLst>
          </p:grpSpPr>
          <p:sp>
            <p:nvSpPr>
              <p:cNvPr id="77" name="同心圆 7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78" name="椭圆 77"/>
              <p:cNvSpPr/>
              <p:nvPr/>
            </p:nvSpPr>
            <p:spPr>
              <a:xfrm>
                <a:off x="392112" y="760412"/>
                <a:ext cx="3825874" cy="3825874"/>
              </a:xfrm>
              <a:prstGeom prst="ellipse">
                <a:avLst/>
              </a:pr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grpSp>
          <p:nvGrpSpPr>
            <p:cNvPr id="74" name="组合 54"/>
            <p:cNvGrpSpPr>
              <a:grpSpLocks noChangeAspect="1"/>
            </p:cNvGrpSpPr>
            <p:nvPr/>
          </p:nvGrpSpPr>
          <p:grpSpPr bwMode="auto">
            <a:xfrm>
              <a:off x="4230408" y="1145668"/>
              <a:ext cx="389996" cy="469766"/>
              <a:chOff x="3452849" y="2667439"/>
              <a:chExt cx="239345" cy="288607"/>
            </a:xfrm>
          </p:grpSpPr>
          <p:sp>
            <p:nvSpPr>
              <p:cNvPr id="75" name="Freeform 846"/>
              <p:cNvSpPr/>
              <p:nvPr/>
            </p:nvSpPr>
            <p:spPr bwMode="auto">
              <a:xfrm>
                <a:off x="3452849" y="2721892"/>
                <a:ext cx="239345" cy="234154"/>
              </a:xfrm>
              <a:custGeom>
                <a:avLst/>
                <a:gdLst>
                  <a:gd name="T0" fmla="*/ 29 w 48"/>
                  <a:gd name="T1" fmla="*/ 0 h 47"/>
                  <a:gd name="T2" fmla="*/ 29 w 48"/>
                  <a:gd name="T3" fmla="*/ 7 h 47"/>
                  <a:gd name="T4" fmla="*/ 41 w 48"/>
                  <a:gd name="T5" fmla="*/ 23 h 47"/>
                  <a:gd name="T6" fmla="*/ 24 w 48"/>
                  <a:gd name="T7" fmla="*/ 41 h 47"/>
                  <a:gd name="T8" fmla="*/ 6 w 48"/>
                  <a:gd name="T9" fmla="*/ 23 h 47"/>
                  <a:gd name="T10" fmla="*/ 18 w 48"/>
                  <a:gd name="T11" fmla="*/ 7 h 47"/>
                  <a:gd name="T12" fmla="*/ 18 w 48"/>
                  <a:gd name="T13" fmla="*/ 0 h 47"/>
                  <a:gd name="T14" fmla="*/ 0 w 48"/>
                  <a:gd name="T15" fmla="*/ 23 h 47"/>
                  <a:gd name="T16" fmla="*/ 24 w 48"/>
                  <a:gd name="T17" fmla="*/ 47 h 47"/>
                  <a:gd name="T18" fmla="*/ 48 w 48"/>
                  <a:gd name="T19" fmla="*/ 23 h 47"/>
                  <a:gd name="T20" fmla="*/ 29 w 48"/>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chemeClr val="bg1"/>
              </a:solidFill>
              <a:ln>
                <a:noFill/>
              </a:ln>
            </p:spPr>
            <p:txBody>
              <a:bodyPr lIns="121920" tIns="60960" rIns="121920" bIns="60960"/>
              <a:lstStyle/>
              <a:p>
                <a:pPr marL="0" marR="0" lvl="0" indent="0" defTabSz="913765" eaLnBrk="1" fontAlgn="auto" latinLnBrk="0" hangingPunct="1">
                  <a:lnSpc>
                    <a:spcPct val="100000"/>
                  </a:lnSpc>
                  <a:spcBef>
                    <a:spcPts val="0"/>
                  </a:spcBef>
                  <a:spcAft>
                    <a:spcPts val="0"/>
                  </a:spcAft>
                  <a:buClrTx/>
                  <a:buSzTx/>
                  <a:buFontTx/>
                  <a:buNone/>
                  <a:defRPr/>
                </a:pPr>
                <a:endParaRPr kumimoji="0" lang="zh-CN" altLang="en-US" sz="2490" b="0" i="0" u="none" strike="noStrike" kern="0" cap="none" spc="0" normalizeH="0" baseline="0" noProof="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76" name="Freeform 847"/>
              <p:cNvSpPr/>
              <p:nvPr/>
            </p:nvSpPr>
            <p:spPr bwMode="auto">
              <a:xfrm>
                <a:off x="3547138" y="2667439"/>
                <a:ext cx="44424" cy="138859"/>
              </a:xfrm>
              <a:custGeom>
                <a:avLst/>
                <a:gdLst>
                  <a:gd name="T0" fmla="*/ 7 w 9"/>
                  <a:gd name="T1" fmla="*/ 0 h 28"/>
                  <a:gd name="T2" fmla="*/ 2 w 9"/>
                  <a:gd name="T3" fmla="*/ 0 h 28"/>
                  <a:gd name="T4" fmla="*/ 0 w 9"/>
                  <a:gd name="T5" fmla="*/ 2 h 28"/>
                  <a:gd name="T6" fmla="*/ 0 w 9"/>
                  <a:gd name="T7" fmla="*/ 10 h 28"/>
                  <a:gd name="T8" fmla="*/ 0 w 9"/>
                  <a:gd name="T9" fmla="*/ 16 h 28"/>
                  <a:gd name="T10" fmla="*/ 0 w 9"/>
                  <a:gd name="T11" fmla="*/ 26 h 28"/>
                  <a:gd name="T12" fmla="*/ 2 w 9"/>
                  <a:gd name="T13" fmla="*/ 28 h 28"/>
                  <a:gd name="T14" fmla="*/ 7 w 9"/>
                  <a:gd name="T15" fmla="*/ 28 h 28"/>
                  <a:gd name="T16" fmla="*/ 9 w 9"/>
                  <a:gd name="T17" fmla="*/ 26 h 28"/>
                  <a:gd name="T18" fmla="*/ 9 w 9"/>
                  <a:gd name="T19" fmla="*/ 16 h 28"/>
                  <a:gd name="T20" fmla="*/ 9 w 9"/>
                  <a:gd name="T21" fmla="*/ 10 h 28"/>
                  <a:gd name="T22" fmla="*/ 9 w 9"/>
                  <a:gd name="T23" fmla="*/ 2 h 28"/>
                  <a:gd name="T24" fmla="*/ 7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chemeClr val="bg1"/>
              </a:solidFill>
              <a:ln>
                <a:noFill/>
              </a:ln>
            </p:spPr>
            <p:txBody>
              <a:bodyPr lIns="121920" tIns="60960" rIns="121920" bIns="60960"/>
              <a:lstStyle/>
              <a:p>
                <a:pPr marL="0" marR="0" lvl="0" indent="0" defTabSz="913765" eaLnBrk="1" fontAlgn="auto" latinLnBrk="0" hangingPunct="1">
                  <a:lnSpc>
                    <a:spcPct val="100000"/>
                  </a:lnSpc>
                  <a:spcBef>
                    <a:spcPts val="0"/>
                  </a:spcBef>
                  <a:spcAft>
                    <a:spcPts val="0"/>
                  </a:spcAft>
                  <a:buClrTx/>
                  <a:buSzTx/>
                  <a:buFontTx/>
                  <a:buNone/>
                  <a:defRPr/>
                </a:pPr>
                <a:endParaRPr kumimoji="0" lang="zh-CN" altLang="en-US" sz="2490" b="0" i="0" u="none" strike="noStrike" kern="0" cap="none" spc="0" normalizeH="0" baseline="0" noProof="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grpSp>
      </p:grpSp>
      <p:grpSp>
        <p:nvGrpSpPr>
          <p:cNvPr id="79" name="组合 78"/>
          <p:cNvGrpSpPr/>
          <p:nvPr/>
        </p:nvGrpSpPr>
        <p:grpSpPr>
          <a:xfrm>
            <a:off x="4684712" y="1948340"/>
            <a:ext cx="858956" cy="858956"/>
            <a:chOff x="4684712" y="1948340"/>
            <a:chExt cx="858956" cy="858956"/>
          </a:xfrm>
        </p:grpSpPr>
        <p:grpSp>
          <p:nvGrpSpPr>
            <p:cNvPr id="80" name="组合 79"/>
            <p:cNvGrpSpPr/>
            <p:nvPr/>
          </p:nvGrpSpPr>
          <p:grpSpPr>
            <a:xfrm>
              <a:off x="4684712" y="1948340"/>
              <a:ext cx="858956" cy="858956"/>
              <a:chOff x="304800" y="673100"/>
              <a:chExt cx="4000500" cy="4000500"/>
            </a:xfrm>
            <a:effectLst>
              <a:outerShdw blurRad="444500" dist="254000" dir="8100000" algn="tr" rotWithShape="0">
                <a:prstClr val="black">
                  <a:alpha val="50000"/>
                </a:prstClr>
              </a:outerShdw>
            </a:effectLst>
          </p:grpSpPr>
          <p:sp>
            <p:nvSpPr>
              <p:cNvPr id="82" name="同心圆 8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83" name="椭圆 82"/>
              <p:cNvSpPr/>
              <p:nvPr/>
            </p:nvSpPr>
            <p:spPr>
              <a:xfrm>
                <a:off x="392112" y="760412"/>
                <a:ext cx="3825874" cy="3825874"/>
              </a:xfrm>
              <a:prstGeom prst="ellipse">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sp>
          <p:nvSpPr>
            <p:cNvPr id="81" name="Freeform 168"/>
            <p:cNvSpPr>
              <a:spLocks noChangeAspect="1" noEditPoints="1"/>
            </p:cNvSpPr>
            <p:nvPr/>
          </p:nvSpPr>
          <p:spPr bwMode="auto">
            <a:xfrm>
              <a:off x="4918327" y="2222412"/>
              <a:ext cx="425533" cy="364326"/>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bg1"/>
            </a:solidFill>
            <a:ln>
              <a:noFill/>
            </a:ln>
          </p:spPr>
          <p:txBody>
            <a:bodyPr lIns="121920" tIns="60960" rIns="121920" bIns="60960"/>
            <a:lstStyle/>
            <a:p>
              <a:pPr marL="0" marR="0" lvl="0" indent="0" defTabSz="913765" eaLnBrk="1" fontAlgn="auto" latinLnBrk="0" hangingPunct="1">
                <a:lnSpc>
                  <a:spcPct val="100000"/>
                </a:lnSpc>
                <a:spcBef>
                  <a:spcPts val="0"/>
                </a:spcBef>
                <a:spcAft>
                  <a:spcPts val="0"/>
                </a:spcAft>
                <a:buClrTx/>
                <a:buSzTx/>
                <a:buFontTx/>
                <a:buNone/>
                <a:defRPr/>
              </a:pPr>
              <a:endParaRPr kumimoji="0" lang="zh-CN" altLang="en-US" sz="2490" b="0" i="0" u="none" strike="noStrike" kern="0" cap="none" spc="0" normalizeH="0" baseline="0" noProof="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grpSp>
      <p:grpSp>
        <p:nvGrpSpPr>
          <p:cNvPr id="84" name="组合 83"/>
          <p:cNvGrpSpPr/>
          <p:nvPr/>
        </p:nvGrpSpPr>
        <p:grpSpPr>
          <a:xfrm>
            <a:off x="4716016" y="2993953"/>
            <a:ext cx="858956" cy="858956"/>
            <a:chOff x="4716016" y="2993953"/>
            <a:chExt cx="858956" cy="858956"/>
          </a:xfrm>
        </p:grpSpPr>
        <p:grpSp>
          <p:nvGrpSpPr>
            <p:cNvPr id="85" name="组合 84"/>
            <p:cNvGrpSpPr/>
            <p:nvPr/>
          </p:nvGrpSpPr>
          <p:grpSpPr>
            <a:xfrm>
              <a:off x="4716016" y="2993953"/>
              <a:ext cx="858956" cy="858956"/>
              <a:chOff x="304800" y="673100"/>
              <a:chExt cx="4000500" cy="4000500"/>
            </a:xfrm>
            <a:effectLst>
              <a:outerShdw blurRad="444500" dist="254000" dir="8100000" algn="tr" rotWithShape="0">
                <a:prstClr val="black">
                  <a:alpha val="50000"/>
                </a:prstClr>
              </a:outerShdw>
            </a:effectLst>
          </p:grpSpPr>
          <p:sp>
            <p:nvSpPr>
              <p:cNvPr id="87" name="同心圆 8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88" name="椭圆 87"/>
              <p:cNvSpPr/>
              <p:nvPr/>
            </p:nvSpPr>
            <p:spPr>
              <a:xfrm>
                <a:off x="392112" y="760412"/>
                <a:ext cx="3825874" cy="3825874"/>
              </a:xfrm>
              <a:prstGeom prst="ellipse">
                <a:avLst/>
              </a:pr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sp>
          <p:nvSpPr>
            <p:cNvPr id="86" name="Freeform 203"/>
            <p:cNvSpPr>
              <a:spLocks noChangeAspect="1" noEditPoints="1"/>
            </p:cNvSpPr>
            <p:nvPr/>
          </p:nvSpPr>
          <p:spPr bwMode="auto">
            <a:xfrm>
              <a:off x="4972990" y="3242045"/>
              <a:ext cx="370870" cy="356606"/>
            </a:xfrm>
            <a:custGeom>
              <a:avLst/>
              <a:gdLst>
                <a:gd name="T0" fmla="*/ 88 w 218"/>
                <a:gd name="T1" fmla="*/ 43 h 209"/>
                <a:gd name="T2" fmla="*/ 36 w 218"/>
                <a:gd name="T3" fmla="*/ 43 h 209"/>
                <a:gd name="T4" fmla="*/ 26 w 218"/>
                <a:gd name="T5" fmla="*/ 57 h 209"/>
                <a:gd name="T6" fmla="*/ 36 w 218"/>
                <a:gd name="T7" fmla="*/ 71 h 209"/>
                <a:gd name="T8" fmla="*/ 88 w 218"/>
                <a:gd name="T9" fmla="*/ 71 h 209"/>
                <a:gd name="T10" fmla="*/ 88 w 218"/>
                <a:gd name="T11" fmla="*/ 43 h 209"/>
                <a:gd name="T12" fmla="*/ 88 w 218"/>
                <a:gd name="T13" fmla="*/ 43 h 209"/>
                <a:gd name="T14" fmla="*/ 126 w 218"/>
                <a:gd name="T15" fmla="*/ 71 h 209"/>
                <a:gd name="T16" fmla="*/ 187 w 218"/>
                <a:gd name="T17" fmla="*/ 71 h 209"/>
                <a:gd name="T18" fmla="*/ 194 w 218"/>
                <a:gd name="T19" fmla="*/ 71 h 209"/>
                <a:gd name="T20" fmla="*/ 197 w 218"/>
                <a:gd name="T21" fmla="*/ 76 h 209"/>
                <a:gd name="T22" fmla="*/ 213 w 218"/>
                <a:gd name="T23" fmla="*/ 102 h 209"/>
                <a:gd name="T24" fmla="*/ 218 w 218"/>
                <a:gd name="T25" fmla="*/ 109 h 209"/>
                <a:gd name="T26" fmla="*/ 213 w 218"/>
                <a:gd name="T27" fmla="*/ 114 h 209"/>
                <a:gd name="T28" fmla="*/ 197 w 218"/>
                <a:gd name="T29" fmla="*/ 140 h 209"/>
                <a:gd name="T30" fmla="*/ 194 w 218"/>
                <a:gd name="T31" fmla="*/ 147 h 209"/>
                <a:gd name="T32" fmla="*/ 187 w 218"/>
                <a:gd name="T33" fmla="*/ 147 h 209"/>
                <a:gd name="T34" fmla="*/ 126 w 218"/>
                <a:gd name="T35" fmla="*/ 147 h 209"/>
                <a:gd name="T36" fmla="*/ 126 w 218"/>
                <a:gd name="T37" fmla="*/ 180 h 209"/>
                <a:gd name="T38" fmla="*/ 180 w 218"/>
                <a:gd name="T39" fmla="*/ 180 h 209"/>
                <a:gd name="T40" fmla="*/ 180 w 218"/>
                <a:gd name="T41" fmla="*/ 209 h 209"/>
                <a:gd name="T42" fmla="*/ 40 w 218"/>
                <a:gd name="T43" fmla="*/ 209 h 209"/>
                <a:gd name="T44" fmla="*/ 40 w 218"/>
                <a:gd name="T45" fmla="*/ 180 h 209"/>
                <a:gd name="T46" fmla="*/ 90 w 218"/>
                <a:gd name="T47" fmla="*/ 180 h 209"/>
                <a:gd name="T48" fmla="*/ 90 w 218"/>
                <a:gd name="T49" fmla="*/ 95 h 209"/>
                <a:gd name="T50" fmla="*/ 29 w 218"/>
                <a:gd name="T51" fmla="*/ 95 h 209"/>
                <a:gd name="T52" fmla="*/ 22 w 218"/>
                <a:gd name="T53" fmla="*/ 95 h 209"/>
                <a:gd name="T54" fmla="*/ 19 w 218"/>
                <a:gd name="T55" fmla="*/ 88 h 209"/>
                <a:gd name="T56" fmla="*/ 3 w 218"/>
                <a:gd name="T57" fmla="*/ 62 h 209"/>
                <a:gd name="T58" fmla="*/ 0 w 218"/>
                <a:gd name="T59" fmla="*/ 57 h 209"/>
                <a:gd name="T60" fmla="*/ 3 w 218"/>
                <a:gd name="T61" fmla="*/ 50 h 209"/>
                <a:gd name="T62" fmla="*/ 19 w 218"/>
                <a:gd name="T63" fmla="*/ 24 h 209"/>
                <a:gd name="T64" fmla="*/ 22 w 218"/>
                <a:gd name="T65" fmla="*/ 19 h 209"/>
                <a:gd name="T66" fmla="*/ 29 w 218"/>
                <a:gd name="T67" fmla="*/ 19 h 209"/>
                <a:gd name="T68" fmla="*/ 90 w 218"/>
                <a:gd name="T69" fmla="*/ 19 h 209"/>
                <a:gd name="T70" fmla="*/ 90 w 218"/>
                <a:gd name="T71" fmla="*/ 15 h 209"/>
                <a:gd name="T72" fmla="*/ 109 w 218"/>
                <a:gd name="T73" fmla="*/ 0 h 209"/>
                <a:gd name="T74" fmla="*/ 126 w 218"/>
                <a:gd name="T75" fmla="*/ 15 h 209"/>
                <a:gd name="T76" fmla="*/ 126 w 218"/>
                <a:gd name="T77" fmla="*/ 71 h 209"/>
                <a:gd name="T78" fmla="*/ 126 w 218"/>
                <a:gd name="T79" fmla="*/ 71 h 209"/>
                <a:gd name="T80" fmla="*/ 182 w 218"/>
                <a:gd name="T81" fmla="*/ 93 h 209"/>
                <a:gd name="T82" fmla="*/ 128 w 218"/>
                <a:gd name="T83" fmla="*/ 93 h 209"/>
                <a:gd name="T84" fmla="*/ 128 w 218"/>
                <a:gd name="T85" fmla="*/ 123 h 209"/>
                <a:gd name="T86" fmla="*/ 182 w 218"/>
                <a:gd name="T87" fmla="*/ 123 h 209"/>
                <a:gd name="T88" fmla="*/ 192 w 218"/>
                <a:gd name="T89" fmla="*/ 109 h 209"/>
                <a:gd name="T90" fmla="*/ 182 w 218"/>
                <a:gd name="T91" fmla="*/ 93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209">
                  <a:moveTo>
                    <a:pt x="88" y="43"/>
                  </a:moveTo>
                  <a:lnTo>
                    <a:pt x="36" y="43"/>
                  </a:lnTo>
                  <a:lnTo>
                    <a:pt x="26" y="57"/>
                  </a:lnTo>
                  <a:lnTo>
                    <a:pt x="36" y="71"/>
                  </a:lnTo>
                  <a:lnTo>
                    <a:pt x="88" y="71"/>
                  </a:lnTo>
                  <a:lnTo>
                    <a:pt x="88" y="43"/>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lnTo>
                    <a:pt x="126" y="71"/>
                  </a:lnTo>
                  <a:close/>
                  <a:moveTo>
                    <a:pt x="182" y="93"/>
                  </a:moveTo>
                  <a:lnTo>
                    <a:pt x="128" y="93"/>
                  </a:lnTo>
                  <a:lnTo>
                    <a:pt x="128" y="123"/>
                  </a:lnTo>
                  <a:lnTo>
                    <a:pt x="182" y="123"/>
                  </a:lnTo>
                  <a:lnTo>
                    <a:pt x="192" y="109"/>
                  </a:lnTo>
                  <a:lnTo>
                    <a:pt x="182" y="93"/>
                  </a:lnTo>
                  <a:close/>
                </a:path>
              </a:pathLst>
            </a:custGeom>
            <a:solidFill>
              <a:schemeClr val="bg1"/>
            </a:solidFill>
            <a:ln>
              <a:noFill/>
            </a:ln>
          </p:spPr>
          <p:txBody>
            <a:bodyPr lIns="121920" tIns="60960" rIns="121920" bIns="60960"/>
            <a:lstStyle/>
            <a:p>
              <a:pPr marL="0" marR="0" lvl="0" indent="0" defTabSz="913765" eaLnBrk="1" fontAlgn="auto" latinLnBrk="0" hangingPunct="1">
                <a:lnSpc>
                  <a:spcPct val="100000"/>
                </a:lnSpc>
                <a:spcBef>
                  <a:spcPts val="0"/>
                </a:spcBef>
                <a:spcAft>
                  <a:spcPts val="0"/>
                </a:spcAft>
                <a:buClrTx/>
                <a:buSzTx/>
                <a:buFontTx/>
                <a:buNone/>
                <a:defRPr/>
              </a:pPr>
              <a:endParaRPr kumimoji="0" lang="zh-CN" altLang="en-US" sz="2490" b="0" i="0" u="none" strike="noStrike" kern="0" cap="none" spc="0" normalizeH="0" baseline="0" noProof="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grpSp>
      <p:grpSp>
        <p:nvGrpSpPr>
          <p:cNvPr id="89" name="组合 88"/>
          <p:cNvGrpSpPr/>
          <p:nvPr/>
        </p:nvGrpSpPr>
        <p:grpSpPr>
          <a:xfrm>
            <a:off x="3996846" y="3864636"/>
            <a:ext cx="858956" cy="858956"/>
            <a:chOff x="3996846" y="3864636"/>
            <a:chExt cx="858956" cy="858956"/>
          </a:xfrm>
        </p:grpSpPr>
        <p:grpSp>
          <p:nvGrpSpPr>
            <p:cNvPr id="90" name="组合 89"/>
            <p:cNvGrpSpPr/>
            <p:nvPr/>
          </p:nvGrpSpPr>
          <p:grpSpPr>
            <a:xfrm>
              <a:off x="3996846" y="3864636"/>
              <a:ext cx="858956" cy="858956"/>
              <a:chOff x="304800" y="673100"/>
              <a:chExt cx="4000500" cy="4000500"/>
            </a:xfrm>
            <a:effectLst>
              <a:outerShdw blurRad="444500" dist="254000" dir="8100000" algn="tr" rotWithShape="0">
                <a:prstClr val="black">
                  <a:alpha val="50000"/>
                </a:prstClr>
              </a:outerShdw>
            </a:effectLst>
          </p:grpSpPr>
          <p:sp>
            <p:nvSpPr>
              <p:cNvPr id="92" name="同心圆 9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93" name="椭圆 92"/>
              <p:cNvSpPr/>
              <p:nvPr/>
            </p:nvSpPr>
            <p:spPr>
              <a:xfrm>
                <a:off x="392112" y="760412"/>
                <a:ext cx="3825874" cy="3825874"/>
              </a:xfrm>
              <a:prstGeom prst="ellipse">
                <a:avLst/>
              </a:pr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sp>
          <p:nvSpPr>
            <p:cNvPr id="91" name="Freeform 110"/>
            <p:cNvSpPr>
              <a:spLocks noChangeAspect="1" noEditPoints="1"/>
            </p:cNvSpPr>
            <p:nvPr/>
          </p:nvSpPr>
          <p:spPr bwMode="auto">
            <a:xfrm>
              <a:off x="4211960" y="4064356"/>
              <a:ext cx="424516" cy="376344"/>
            </a:xfrm>
            <a:custGeom>
              <a:avLst/>
              <a:gdLst>
                <a:gd name="T0" fmla="*/ 55 w 100"/>
                <a:gd name="T1" fmla="*/ 4 h 88"/>
                <a:gd name="T2" fmla="*/ 76 w 100"/>
                <a:gd name="T3" fmla="*/ 41 h 88"/>
                <a:gd name="T4" fmla="*/ 76 w 100"/>
                <a:gd name="T5" fmla="*/ 41 h 88"/>
                <a:gd name="T6" fmla="*/ 98 w 100"/>
                <a:gd name="T7" fmla="*/ 79 h 88"/>
                <a:gd name="T8" fmla="*/ 96 w 100"/>
                <a:gd name="T9" fmla="*/ 87 h 88"/>
                <a:gd name="T10" fmla="*/ 92 w 100"/>
                <a:gd name="T11" fmla="*/ 88 h 88"/>
                <a:gd name="T12" fmla="*/ 92 w 100"/>
                <a:gd name="T13" fmla="*/ 88 h 88"/>
                <a:gd name="T14" fmla="*/ 49 w 100"/>
                <a:gd name="T15" fmla="*/ 88 h 88"/>
                <a:gd name="T16" fmla="*/ 7 w 100"/>
                <a:gd name="T17" fmla="*/ 88 h 88"/>
                <a:gd name="T18" fmla="*/ 0 w 100"/>
                <a:gd name="T19" fmla="*/ 82 h 88"/>
                <a:gd name="T20" fmla="*/ 1 w 100"/>
                <a:gd name="T21" fmla="*/ 78 h 88"/>
                <a:gd name="T22" fmla="*/ 23 w 100"/>
                <a:gd name="T23" fmla="*/ 41 h 88"/>
                <a:gd name="T24" fmla="*/ 23 w 100"/>
                <a:gd name="T25" fmla="*/ 41 h 88"/>
                <a:gd name="T26" fmla="*/ 44 w 100"/>
                <a:gd name="T27" fmla="*/ 4 h 88"/>
                <a:gd name="T28" fmla="*/ 53 w 100"/>
                <a:gd name="T29" fmla="*/ 2 h 88"/>
                <a:gd name="T30" fmla="*/ 55 w 100"/>
                <a:gd name="T31" fmla="*/ 4 h 88"/>
                <a:gd name="T32" fmla="*/ 44 w 100"/>
                <a:gd name="T33" fmla="*/ 34 h 88"/>
                <a:gd name="T34" fmla="*/ 44 w 100"/>
                <a:gd name="T35" fmla="*/ 37 h 88"/>
                <a:gd name="T36" fmla="*/ 46 w 100"/>
                <a:gd name="T37" fmla="*/ 62 h 88"/>
                <a:gd name="T38" fmla="*/ 52 w 100"/>
                <a:gd name="T39" fmla="*/ 62 h 88"/>
                <a:gd name="T40" fmla="*/ 54 w 100"/>
                <a:gd name="T41" fmla="*/ 37 h 88"/>
                <a:gd name="T42" fmla="*/ 54 w 100"/>
                <a:gd name="T43" fmla="*/ 34 h 88"/>
                <a:gd name="T44" fmla="*/ 44 w 100"/>
                <a:gd name="T45" fmla="*/ 34 h 88"/>
                <a:gd name="T46" fmla="*/ 49 w 100"/>
                <a:gd name="T47" fmla="*/ 72 h 88"/>
                <a:gd name="T48" fmla="*/ 53 w 100"/>
                <a:gd name="T49" fmla="*/ 69 h 88"/>
                <a:gd name="T50" fmla="*/ 49 w 100"/>
                <a:gd name="T51" fmla="*/ 65 h 88"/>
                <a:gd name="T52" fmla="*/ 45 w 100"/>
                <a:gd name="T53" fmla="*/ 69 h 88"/>
                <a:gd name="T54" fmla="*/ 49 w 100"/>
                <a:gd name="T55" fmla="*/ 72 h 88"/>
                <a:gd name="T56" fmla="*/ 65 w 100"/>
                <a:gd name="T57" fmla="*/ 48 h 88"/>
                <a:gd name="T58" fmla="*/ 49 w 100"/>
                <a:gd name="T59" fmla="*/ 20 h 88"/>
                <a:gd name="T60" fmla="*/ 34 w 100"/>
                <a:gd name="T61" fmla="*/ 47 h 88"/>
                <a:gd name="T62" fmla="*/ 33 w 100"/>
                <a:gd name="T63" fmla="*/ 48 h 88"/>
                <a:gd name="T64" fmla="*/ 17 w 100"/>
                <a:gd name="T65" fmla="*/ 75 h 88"/>
                <a:gd name="T66" fmla="*/ 49 w 100"/>
                <a:gd name="T67" fmla="*/ 75 h 88"/>
                <a:gd name="T68" fmla="*/ 81 w 100"/>
                <a:gd name="T69" fmla="*/ 75 h 88"/>
                <a:gd name="T70" fmla="*/ 65 w 100"/>
                <a:gd name="T71" fmla="*/ 48 h 88"/>
                <a:gd name="T72" fmla="*/ 65 w 100"/>
                <a:gd name="T7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88">
                  <a:moveTo>
                    <a:pt x="55" y="4"/>
                  </a:moveTo>
                  <a:cubicBezTo>
                    <a:pt x="76" y="41"/>
                    <a:pt x="76" y="41"/>
                    <a:pt x="76" y="41"/>
                  </a:cubicBezTo>
                  <a:cubicBezTo>
                    <a:pt x="76" y="41"/>
                    <a:pt x="76" y="41"/>
                    <a:pt x="76" y="41"/>
                  </a:cubicBezTo>
                  <a:cubicBezTo>
                    <a:pt x="98" y="79"/>
                    <a:pt x="98" y="79"/>
                    <a:pt x="98" y="79"/>
                  </a:cubicBezTo>
                  <a:cubicBezTo>
                    <a:pt x="100" y="82"/>
                    <a:pt x="99" y="85"/>
                    <a:pt x="96" y="87"/>
                  </a:cubicBezTo>
                  <a:cubicBezTo>
                    <a:pt x="95" y="88"/>
                    <a:pt x="93" y="88"/>
                    <a:pt x="92" y="88"/>
                  </a:cubicBezTo>
                  <a:cubicBezTo>
                    <a:pt x="92" y="88"/>
                    <a:pt x="92" y="88"/>
                    <a:pt x="92" y="88"/>
                  </a:cubicBezTo>
                  <a:cubicBezTo>
                    <a:pt x="49" y="88"/>
                    <a:pt x="49" y="88"/>
                    <a:pt x="49" y="88"/>
                  </a:cubicBezTo>
                  <a:cubicBezTo>
                    <a:pt x="7" y="88"/>
                    <a:pt x="7" y="88"/>
                    <a:pt x="7" y="88"/>
                  </a:cubicBezTo>
                  <a:cubicBezTo>
                    <a:pt x="3" y="88"/>
                    <a:pt x="0" y="85"/>
                    <a:pt x="0" y="82"/>
                  </a:cubicBezTo>
                  <a:cubicBezTo>
                    <a:pt x="0" y="80"/>
                    <a:pt x="1" y="79"/>
                    <a:pt x="1" y="78"/>
                  </a:cubicBezTo>
                  <a:cubicBezTo>
                    <a:pt x="23" y="41"/>
                    <a:pt x="23" y="41"/>
                    <a:pt x="23" y="41"/>
                  </a:cubicBezTo>
                  <a:cubicBezTo>
                    <a:pt x="23" y="41"/>
                    <a:pt x="23" y="41"/>
                    <a:pt x="23" y="41"/>
                  </a:cubicBezTo>
                  <a:cubicBezTo>
                    <a:pt x="44" y="4"/>
                    <a:pt x="44" y="4"/>
                    <a:pt x="44" y="4"/>
                  </a:cubicBezTo>
                  <a:cubicBezTo>
                    <a:pt x="46" y="1"/>
                    <a:pt x="50" y="0"/>
                    <a:pt x="53" y="2"/>
                  </a:cubicBezTo>
                  <a:cubicBezTo>
                    <a:pt x="54" y="3"/>
                    <a:pt x="54" y="3"/>
                    <a:pt x="55" y="4"/>
                  </a:cubicBezTo>
                  <a:close/>
                  <a:moveTo>
                    <a:pt x="44" y="34"/>
                  </a:moveTo>
                  <a:cubicBezTo>
                    <a:pt x="44" y="37"/>
                    <a:pt x="44" y="37"/>
                    <a:pt x="44" y="37"/>
                  </a:cubicBezTo>
                  <a:cubicBezTo>
                    <a:pt x="46" y="62"/>
                    <a:pt x="46" y="62"/>
                    <a:pt x="46" y="62"/>
                  </a:cubicBezTo>
                  <a:cubicBezTo>
                    <a:pt x="52" y="62"/>
                    <a:pt x="52" y="62"/>
                    <a:pt x="52" y="62"/>
                  </a:cubicBezTo>
                  <a:cubicBezTo>
                    <a:pt x="54" y="37"/>
                    <a:pt x="54" y="37"/>
                    <a:pt x="54" y="37"/>
                  </a:cubicBezTo>
                  <a:cubicBezTo>
                    <a:pt x="54" y="34"/>
                    <a:pt x="54" y="34"/>
                    <a:pt x="54" y="34"/>
                  </a:cubicBezTo>
                  <a:cubicBezTo>
                    <a:pt x="44" y="34"/>
                    <a:pt x="44" y="34"/>
                    <a:pt x="44" y="34"/>
                  </a:cubicBezTo>
                  <a:close/>
                  <a:moveTo>
                    <a:pt x="49" y="72"/>
                  </a:moveTo>
                  <a:cubicBezTo>
                    <a:pt x="52" y="72"/>
                    <a:pt x="53" y="71"/>
                    <a:pt x="53" y="69"/>
                  </a:cubicBezTo>
                  <a:cubicBezTo>
                    <a:pt x="53" y="66"/>
                    <a:pt x="51" y="65"/>
                    <a:pt x="49" y="65"/>
                  </a:cubicBezTo>
                  <a:cubicBezTo>
                    <a:pt x="47" y="65"/>
                    <a:pt x="45" y="66"/>
                    <a:pt x="45" y="69"/>
                  </a:cubicBezTo>
                  <a:cubicBezTo>
                    <a:pt x="45" y="71"/>
                    <a:pt x="47" y="72"/>
                    <a:pt x="49" y="72"/>
                  </a:cubicBezTo>
                  <a:close/>
                  <a:moveTo>
                    <a:pt x="65" y="48"/>
                  </a:moveTo>
                  <a:cubicBezTo>
                    <a:pt x="49" y="20"/>
                    <a:pt x="49" y="20"/>
                    <a:pt x="49" y="20"/>
                  </a:cubicBezTo>
                  <a:cubicBezTo>
                    <a:pt x="34" y="47"/>
                    <a:pt x="34" y="47"/>
                    <a:pt x="34" y="47"/>
                  </a:cubicBezTo>
                  <a:cubicBezTo>
                    <a:pt x="34" y="48"/>
                    <a:pt x="34" y="48"/>
                    <a:pt x="33" y="48"/>
                  </a:cubicBezTo>
                  <a:cubicBezTo>
                    <a:pt x="17" y="75"/>
                    <a:pt x="17" y="75"/>
                    <a:pt x="17" y="75"/>
                  </a:cubicBezTo>
                  <a:cubicBezTo>
                    <a:pt x="49" y="75"/>
                    <a:pt x="49" y="75"/>
                    <a:pt x="49" y="75"/>
                  </a:cubicBezTo>
                  <a:cubicBezTo>
                    <a:pt x="81" y="75"/>
                    <a:pt x="81" y="75"/>
                    <a:pt x="81" y="75"/>
                  </a:cubicBezTo>
                  <a:cubicBezTo>
                    <a:pt x="65" y="48"/>
                    <a:pt x="65" y="48"/>
                    <a:pt x="65" y="48"/>
                  </a:cubicBezTo>
                  <a:cubicBezTo>
                    <a:pt x="65" y="48"/>
                    <a:pt x="65" y="48"/>
                    <a:pt x="65" y="48"/>
                  </a:cubicBezTo>
                  <a:close/>
                </a:path>
              </a:pathLst>
            </a:custGeom>
            <a:solidFill>
              <a:schemeClr val="bg1"/>
            </a:solidFill>
            <a:ln>
              <a:noFill/>
            </a:ln>
          </p:spPr>
          <p:txBody>
            <a:bodyPr lIns="121920" tIns="60960" rIns="121920" bIns="60960"/>
            <a:lstStyle/>
            <a:p>
              <a:pPr marL="0" marR="0" lvl="0" indent="0" defTabSz="913765" eaLnBrk="1" fontAlgn="auto" latinLnBrk="0" hangingPunct="1">
                <a:lnSpc>
                  <a:spcPct val="100000"/>
                </a:lnSpc>
                <a:spcBef>
                  <a:spcPts val="0"/>
                </a:spcBef>
                <a:spcAft>
                  <a:spcPts val="0"/>
                </a:spcAft>
                <a:buClrTx/>
                <a:buSzTx/>
                <a:buFontTx/>
                <a:buNone/>
                <a:defRPr/>
              </a:pPr>
              <a:endParaRPr kumimoji="0" lang="zh-CN" altLang="en-US" sz="2490" b="0" i="0" u="none" strike="noStrike" kern="0" cap="none" spc="0" normalizeH="0" baseline="0" noProof="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grpSp>
      <p:sp>
        <p:nvSpPr>
          <p:cNvPr id="94" name="矩形 93"/>
          <p:cNvSpPr/>
          <p:nvPr/>
        </p:nvSpPr>
        <p:spPr>
          <a:xfrm>
            <a:off x="5609454" y="1997065"/>
            <a:ext cx="1146450" cy="323157"/>
          </a:xfrm>
          <a:prstGeom prst="rect">
            <a:avLst/>
          </a:prstGeom>
        </p:spPr>
        <p:txBody>
          <a:bodyPr wrap="none" lIns="91431" tIns="45716" rIns="91431" bIns="45716">
            <a:spAutoFit/>
          </a:bodyPr>
          <a:lstStyle/>
          <a:p>
            <a:r>
              <a:rPr lang="zh-CN" altLang="en-US" sz="1500" dirty="0">
                <a:latin typeface="微软雅黑" panose="020B0503020204020204" charset="-122"/>
                <a:ea typeface="微软雅黑" panose="020B0503020204020204" charset="-122"/>
              </a:rPr>
              <a:t>一站</a:t>
            </a:r>
            <a:r>
              <a:rPr lang="zh-CN" altLang="en-US" sz="1500" dirty="0" smtClean="0">
                <a:latin typeface="微软雅黑" panose="020B0503020204020204" charset="-122"/>
                <a:ea typeface="微软雅黑" panose="020B0503020204020204" charset="-122"/>
              </a:rPr>
              <a:t>式服务</a:t>
            </a:r>
            <a:endParaRPr lang="zh-CN" altLang="en-US" sz="1500" dirty="0">
              <a:latin typeface="微软雅黑" panose="020B0503020204020204" charset="-122"/>
              <a:ea typeface="微软雅黑" panose="020B0503020204020204" charset="-122"/>
            </a:endParaRPr>
          </a:p>
        </p:txBody>
      </p:sp>
      <p:sp>
        <p:nvSpPr>
          <p:cNvPr id="95" name="矩形 47"/>
          <p:cNvSpPr>
            <a:spLocks noChangeArrowheads="1"/>
          </p:cNvSpPr>
          <p:nvPr/>
        </p:nvSpPr>
        <p:spPr bwMode="auto">
          <a:xfrm>
            <a:off x="5580112" y="2229793"/>
            <a:ext cx="3043238" cy="323157"/>
          </a:xfrm>
          <a:prstGeom prst="rect">
            <a:avLst/>
          </a:prstGeom>
          <a:noFill/>
          <a:ln>
            <a:noFill/>
          </a:ln>
        </p:spPr>
        <p:txBody>
          <a:bodyPr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lvl="0">
              <a:lnSpc>
                <a:spcPct val="150000"/>
              </a:lnSpc>
              <a:buNone/>
              <a:defRPr/>
            </a:pPr>
            <a:r>
              <a:rPr lang="zh-CN" altLang="en-US" sz="1000" kern="0" dirty="0">
                <a:solidFill>
                  <a:sysClr val="windowText" lastClr="000000"/>
                </a:solidFill>
              </a:rPr>
              <a:t>为师生提供高效、便捷、丰富的一站式信息</a:t>
            </a:r>
            <a:r>
              <a:rPr lang="zh-CN" altLang="en-US" sz="1000" kern="0" dirty="0" smtClean="0">
                <a:solidFill>
                  <a:sysClr val="windowText" lastClr="000000"/>
                </a:solidFill>
              </a:rPr>
              <a:t>服务。</a:t>
            </a:r>
            <a:endParaRPr kumimoji="0" lang="en-US" altLang="zh-CN" sz="1000" b="0" i="0" u="none" strike="noStrike" kern="0" cap="none" spc="0" normalizeH="0" baseline="0" noProof="0" dirty="0">
              <a:ln>
                <a:noFill/>
              </a:ln>
              <a:solidFill>
                <a:sysClr val="windowText" lastClr="000000"/>
              </a:solidFill>
              <a:effectLst/>
              <a:uLnTx/>
              <a:uFillTx/>
              <a:latin typeface="微软雅黑" panose="020B0503020204020204" charset="-122"/>
              <a:ea typeface="微软雅黑" panose="020B0503020204020204" charset="-122"/>
              <a:sym typeface="Calibri" panose="020F0502020204030204" pitchFamily="34" charset="0"/>
            </a:endParaRPr>
          </a:p>
        </p:txBody>
      </p:sp>
      <p:sp>
        <p:nvSpPr>
          <p:cNvPr id="96" name="矩形 95"/>
          <p:cNvSpPr/>
          <p:nvPr/>
        </p:nvSpPr>
        <p:spPr>
          <a:xfrm>
            <a:off x="5684012" y="3028040"/>
            <a:ext cx="1146450" cy="323157"/>
          </a:xfrm>
          <a:prstGeom prst="rect">
            <a:avLst/>
          </a:prstGeom>
        </p:spPr>
        <p:txBody>
          <a:bodyPr wrap="none" lIns="91431" tIns="45716" rIns="91431" bIns="45716">
            <a:spAutoFit/>
          </a:bodyPr>
          <a:lstStyle/>
          <a:p>
            <a:r>
              <a:rPr lang="zh-CN" altLang="en-US" sz="1500" dirty="0">
                <a:latin typeface="微软雅黑" panose="020B0503020204020204" charset="-122"/>
                <a:ea typeface="微软雅黑" panose="020B0503020204020204" charset="-122"/>
              </a:rPr>
              <a:t>大</a:t>
            </a:r>
            <a:r>
              <a:rPr lang="zh-CN" altLang="en-US" sz="1500" dirty="0" smtClean="0">
                <a:latin typeface="微软雅黑" panose="020B0503020204020204" charset="-122"/>
                <a:ea typeface="微软雅黑" panose="020B0503020204020204" charset="-122"/>
              </a:rPr>
              <a:t>数据分析</a:t>
            </a:r>
            <a:endParaRPr lang="zh-CN" altLang="en-US" sz="1500" dirty="0">
              <a:latin typeface="微软雅黑" panose="020B0503020204020204" charset="-122"/>
              <a:ea typeface="微软雅黑" panose="020B0503020204020204" charset="-122"/>
            </a:endParaRPr>
          </a:p>
        </p:txBody>
      </p:sp>
      <p:sp>
        <p:nvSpPr>
          <p:cNvPr id="97" name="矩形 47"/>
          <p:cNvSpPr>
            <a:spLocks noChangeArrowheads="1"/>
          </p:cNvSpPr>
          <p:nvPr/>
        </p:nvSpPr>
        <p:spPr bwMode="auto">
          <a:xfrm>
            <a:off x="5654670" y="3260768"/>
            <a:ext cx="3043238" cy="323157"/>
          </a:xfrm>
          <a:prstGeom prst="rect">
            <a:avLst/>
          </a:prstGeom>
          <a:noFill/>
          <a:ln>
            <a:noFill/>
          </a:ln>
        </p:spPr>
        <p:txBody>
          <a:bodyPr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lvl="0">
              <a:lnSpc>
                <a:spcPct val="150000"/>
              </a:lnSpc>
              <a:buNone/>
              <a:defRPr/>
            </a:pPr>
            <a:r>
              <a:rPr lang="zh-CN" altLang="en-US" sz="1000" kern="0" dirty="0">
                <a:solidFill>
                  <a:sysClr val="windowText" lastClr="000000"/>
                </a:solidFill>
              </a:rPr>
              <a:t>为领导的决策提供实时有效的信息</a:t>
            </a:r>
            <a:r>
              <a:rPr lang="zh-CN" altLang="en-US" sz="1000" kern="0" dirty="0" smtClean="0">
                <a:solidFill>
                  <a:sysClr val="windowText" lastClr="000000"/>
                </a:solidFill>
              </a:rPr>
              <a:t>依据。</a:t>
            </a:r>
            <a:endParaRPr kumimoji="0" lang="en-US" altLang="zh-CN" sz="1000" b="0" i="0" u="none" strike="noStrike" kern="0" cap="none" spc="0" normalizeH="0" baseline="0" noProof="0" dirty="0">
              <a:ln>
                <a:noFill/>
              </a:ln>
              <a:solidFill>
                <a:sysClr val="windowText" lastClr="000000"/>
              </a:solidFill>
              <a:effectLst/>
              <a:uLnTx/>
              <a:uFillTx/>
              <a:latin typeface="微软雅黑" panose="020B0503020204020204" charset="-122"/>
              <a:ea typeface="微软雅黑" panose="020B0503020204020204" charset="-122"/>
              <a:sym typeface="Calibri" panose="020F0502020204030204" pitchFamily="34" charset="0"/>
            </a:endParaRPr>
          </a:p>
        </p:txBody>
      </p:sp>
      <p:sp>
        <p:nvSpPr>
          <p:cNvPr id="98" name="矩形 97"/>
          <p:cNvSpPr/>
          <p:nvPr/>
        </p:nvSpPr>
        <p:spPr>
          <a:xfrm>
            <a:off x="5009017" y="3972459"/>
            <a:ext cx="1146450" cy="323157"/>
          </a:xfrm>
          <a:prstGeom prst="rect">
            <a:avLst/>
          </a:prstGeom>
        </p:spPr>
        <p:txBody>
          <a:bodyPr wrap="none" lIns="91431" tIns="45716" rIns="91431" bIns="45716">
            <a:spAutoFit/>
          </a:bodyPr>
          <a:lstStyle/>
          <a:p>
            <a:r>
              <a:rPr lang="zh-CN" altLang="en-US" sz="1500" dirty="0" smtClean="0">
                <a:latin typeface="微软雅黑" panose="020B0503020204020204" charset="-122"/>
                <a:ea typeface="微软雅黑" panose="020B0503020204020204" charset="-122"/>
              </a:rPr>
              <a:t>核心竞争力</a:t>
            </a:r>
            <a:endParaRPr lang="zh-CN" altLang="en-US" sz="1500" dirty="0">
              <a:latin typeface="微软雅黑" panose="020B0503020204020204" charset="-122"/>
              <a:ea typeface="微软雅黑" panose="020B0503020204020204" charset="-122"/>
            </a:endParaRPr>
          </a:p>
        </p:txBody>
      </p:sp>
      <p:sp>
        <p:nvSpPr>
          <p:cNvPr id="99" name="矩形 47"/>
          <p:cNvSpPr>
            <a:spLocks noChangeArrowheads="1"/>
          </p:cNvSpPr>
          <p:nvPr/>
        </p:nvSpPr>
        <p:spPr bwMode="auto">
          <a:xfrm>
            <a:off x="4979675" y="4205187"/>
            <a:ext cx="3043238" cy="557580"/>
          </a:xfrm>
          <a:prstGeom prst="rect">
            <a:avLst/>
          </a:prstGeom>
          <a:noFill/>
          <a:ln>
            <a:noFill/>
          </a:ln>
        </p:spPr>
        <p:txBody>
          <a:bodyPr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lvl="0">
              <a:lnSpc>
                <a:spcPct val="150000"/>
              </a:lnSpc>
              <a:buNone/>
              <a:defRPr/>
            </a:pPr>
            <a:r>
              <a:rPr lang="zh-CN" altLang="en-US" sz="1000" kern="0" dirty="0">
                <a:solidFill>
                  <a:sysClr val="windowText" lastClr="000000"/>
                </a:solidFill>
              </a:rPr>
              <a:t>为提升学校的核心竞争力（人才培养、学术科研），</a:t>
            </a:r>
            <a:endParaRPr lang="zh-CN" altLang="en-US" sz="1000" kern="0" dirty="0">
              <a:solidFill>
                <a:sysClr val="windowText" lastClr="000000"/>
              </a:solidFill>
            </a:endParaRPr>
          </a:p>
          <a:p>
            <a:pPr lvl="0">
              <a:lnSpc>
                <a:spcPct val="150000"/>
              </a:lnSpc>
              <a:buNone/>
              <a:defRPr/>
            </a:pPr>
            <a:r>
              <a:rPr lang="zh-CN" altLang="en-US" sz="1000" kern="0" dirty="0">
                <a:solidFill>
                  <a:sysClr val="windowText" lastClr="000000"/>
                </a:solidFill>
              </a:rPr>
              <a:t>提供有力的支撑。</a:t>
            </a:r>
            <a:endParaRPr kumimoji="0" lang="en-US" altLang="zh-CN" sz="1000" b="0" i="0" u="none" strike="noStrike" kern="0" cap="none" spc="0" normalizeH="0" baseline="0" noProof="0" dirty="0">
              <a:ln>
                <a:noFill/>
              </a:ln>
              <a:solidFill>
                <a:sysClr val="windowText" lastClr="000000"/>
              </a:solidFill>
              <a:effectLst/>
              <a:uLnTx/>
              <a:uFillTx/>
              <a:latin typeface="微软雅黑" panose="020B0503020204020204" charset="-122"/>
              <a:ea typeface="微软雅黑" panose="020B0503020204020204" charset="-122"/>
              <a:sym typeface="Calibri" panose="020F0502020204030204" pitchFamily="34" charset="0"/>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53" presetClass="entr" presetSubtype="16" fill="hold" nodeType="afterEffect">
                                      <p:stCondLst>
                                        <p:cond delay="250"/>
                                      </p:stCondLst>
                                      <p:childTnLst>
                                        <p:set>
                                          <p:cBhvr>
                                            <p:cTn id="23" dur="1" fill="hold">
                                              <p:stCondLst>
                                                <p:cond delay="0"/>
                                              </p:stCondLst>
                                            </p:cTn>
                                            <p:tgtEl>
                                              <p:spTgt spid="65"/>
                                            </p:tgtEl>
                                            <p:attrNameLst>
                                              <p:attrName>style.visibility</p:attrName>
                                            </p:attrNameLst>
                                          </p:cBhvr>
                                          <p:to>
                                            <p:strVal val="visible"/>
                                          </p:to>
                                        </p:set>
                                        <p:anim calcmode="lin" valueType="num">
                                          <p:cBhvr>
                                            <p:cTn id="24" dur="400" fill="hold"/>
                                            <p:tgtEl>
                                              <p:spTgt spid="65"/>
                                            </p:tgtEl>
                                            <p:attrNameLst>
                                              <p:attrName>ppt_w</p:attrName>
                                            </p:attrNameLst>
                                          </p:cBhvr>
                                          <p:tavLst>
                                            <p:tav tm="0">
                                              <p:val>
                                                <p:fltVal val="0"/>
                                              </p:val>
                                            </p:tav>
                                            <p:tav tm="100000">
                                              <p:val>
                                                <p:strVal val="#ppt_w"/>
                                              </p:val>
                                            </p:tav>
                                          </p:tavLst>
                                        </p:anim>
                                        <p:anim calcmode="lin" valueType="num">
                                          <p:cBhvr>
                                            <p:cTn id="25" dur="400" fill="hold"/>
                                            <p:tgtEl>
                                              <p:spTgt spid="65"/>
                                            </p:tgtEl>
                                            <p:attrNameLst>
                                              <p:attrName>ppt_h</p:attrName>
                                            </p:attrNameLst>
                                          </p:cBhvr>
                                          <p:tavLst>
                                            <p:tav tm="0">
                                              <p:val>
                                                <p:fltVal val="0"/>
                                              </p:val>
                                            </p:tav>
                                            <p:tav tm="100000">
                                              <p:val>
                                                <p:strVal val="#ppt_h"/>
                                              </p:val>
                                            </p:tav>
                                          </p:tavLst>
                                        </p:anim>
                                        <p:animEffect transition="in" filter="fade">
                                          <p:cBhvr>
                                            <p:cTn id="26" dur="400"/>
                                            <p:tgtEl>
                                              <p:spTgt spid="65"/>
                                            </p:tgtEl>
                                          </p:cBhvr>
                                        </p:animEffect>
                                      </p:childTnLst>
                                    </p:cTn>
                                  </p:par>
                                </p:childTnLst>
                              </p:cTn>
                            </p:par>
                            <p:par>
                              <p:cTn id="27" fill="hold">
                                <p:stCondLst>
                                  <p:cond delay="2250"/>
                                </p:stCondLst>
                                <p:childTnLst>
                                  <p:par>
                                    <p:cTn id="28" presetID="22" presetClass="entr" presetSubtype="1" fill="hold" nodeType="after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wipe(up)">
                                          <p:cBhvr>
                                            <p:cTn id="30" dur="350"/>
                                            <p:tgtEl>
                                              <p:spTgt spid="58"/>
                                            </p:tgtEl>
                                          </p:cBhvr>
                                        </p:animEffect>
                                      </p:childTnLst>
                                    </p:cTn>
                                  </p:par>
                                </p:childTnLst>
                              </p:cTn>
                            </p:par>
                            <p:par>
                              <p:cTn id="31" fill="hold">
                                <p:stCondLst>
                                  <p:cond delay="2750"/>
                                </p:stCondLst>
                                <p:childTnLst>
                                  <p:par>
                                    <p:cTn id="32" presetID="53" presetClass="entr" presetSubtype="16" fill="hold" grpId="0" nodeType="afterEffect">
                                      <p:stCondLst>
                                        <p:cond delay="0"/>
                                      </p:stCondLst>
                                      <p:childTnLst>
                                        <p:set>
                                          <p:cBhvr>
                                            <p:cTn id="33" dur="1" fill="hold">
                                              <p:stCondLst>
                                                <p:cond delay="0"/>
                                              </p:stCondLst>
                                            </p:cTn>
                                            <p:tgtEl>
                                              <p:spTgt spid="68"/>
                                            </p:tgtEl>
                                            <p:attrNameLst>
                                              <p:attrName>style.visibility</p:attrName>
                                            </p:attrNameLst>
                                          </p:cBhvr>
                                          <p:to>
                                            <p:strVal val="visible"/>
                                          </p:to>
                                        </p:set>
                                        <p:anim calcmode="lin" valueType="num">
                                          <p:cBhvr>
                                            <p:cTn id="34" dur="500" fill="hold"/>
                                            <p:tgtEl>
                                              <p:spTgt spid="68"/>
                                            </p:tgtEl>
                                            <p:attrNameLst>
                                              <p:attrName>ppt_w</p:attrName>
                                            </p:attrNameLst>
                                          </p:cBhvr>
                                          <p:tavLst>
                                            <p:tav tm="0">
                                              <p:val>
                                                <p:fltVal val="0"/>
                                              </p:val>
                                            </p:tav>
                                            <p:tav tm="100000">
                                              <p:val>
                                                <p:strVal val="#ppt_w"/>
                                              </p:val>
                                            </p:tav>
                                          </p:tavLst>
                                        </p:anim>
                                        <p:anim calcmode="lin" valueType="num">
                                          <p:cBhvr>
                                            <p:cTn id="35" dur="500" fill="hold"/>
                                            <p:tgtEl>
                                              <p:spTgt spid="68"/>
                                            </p:tgtEl>
                                            <p:attrNameLst>
                                              <p:attrName>ppt_h</p:attrName>
                                            </p:attrNameLst>
                                          </p:cBhvr>
                                          <p:tavLst>
                                            <p:tav tm="0">
                                              <p:val>
                                                <p:fltVal val="0"/>
                                              </p:val>
                                            </p:tav>
                                            <p:tav tm="100000">
                                              <p:val>
                                                <p:strVal val="#ppt_h"/>
                                              </p:val>
                                            </p:tav>
                                          </p:tavLst>
                                        </p:anim>
                                        <p:animEffect transition="in" filter="fade">
                                          <p:cBhvr>
                                            <p:cTn id="36" dur="500"/>
                                            <p:tgtEl>
                                              <p:spTgt spid="68"/>
                                            </p:tgtEl>
                                          </p:cBhvr>
                                        </p:animEffect>
                                      </p:childTnLst>
                                    </p:cTn>
                                  </p:par>
                                </p:childTnLst>
                              </p:cTn>
                            </p:par>
                            <p:par>
                              <p:cTn id="37" fill="hold">
                                <p:stCondLst>
                                  <p:cond delay="3250"/>
                                </p:stCondLst>
                                <p:childTnLst>
                                  <p:par>
                                    <p:cTn id="38" presetID="22" presetClass="entr" presetSubtype="8" fill="hold" nodeType="afterEffect">
                                      <p:stCondLst>
                                        <p:cond delay="0"/>
                                      </p:stCondLst>
                                      <p:childTnLst>
                                        <p:set>
                                          <p:cBhvr>
                                            <p:cTn id="39" dur="1" fill="hold">
                                              <p:stCondLst>
                                                <p:cond delay="0"/>
                                              </p:stCondLst>
                                            </p:cTn>
                                            <p:tgtEl>
                                              <p:spTgt spid="59"/>
                                            </p:tgtEl>
                                            <p:attrNameLst>
                                              <p:attrName>style.visibility</p:attrName>
                                            </p:attrNameLst>
                                          </p:cBhvr>
                                          <p:to>
                                            <p:strVal val="visible"/>
                                          </p:to>
                                        </p:set>
                                        <p:animEffect transition="in" filter="wipe(left)">
                                          <p:cBhvr>
                                            <p:cTn id="40" dur="500"/>
                                            <p:tgtEl>
                                              <p:spTgt spid="59"/>
                                            </p:tgtEl>
                                          </p:cBhvr>
                                        </p:animEffect>
                                      </p:childTnLst>
                                    </p:cTn>
                                  </p:par>
                                </p:childTnLst>
                              </p:cTn>
                            </p:par>
                            <p:par>
                              <p:cTn id="41" fill="hold">
                                <p:stCondLst>
                                  <p:cond delay="3750"/>
                                </p:stCondLst>
                                <p:childTnLst>
                                  <p:par>
                                    <p:cTn id="42" presetID="2" presetClass="entr" presetSubtype="2" fill="hold" nodeType="afterEffect" p14:presetBounceEnd="40000">
                                      <p:stCondLst>
                                        <p:cond delay="0"/>
                                      </p:stCondLst>
                                      <p:childTnLst>
                                        <p:set>
                                          <p:cBhvr>
                                            <p:cTn id="43" dur="1" fill="hold">
                                              <p:stCondLst>
                                                <p:cond delay="0"/>
                                              </p:stCondLst>
                                            </p:cTn>
                                            <p:tgtEl>
                                              <p:spTgt spid="72"/>
                                            </p:tgtEl>
                                            <p:attrNameLst>
                                              <p:attrName>style.visibility</p:attrName>
                                            </p:attrNameLst>
                                          </p:cBhvr>
                                          <p:to>
                                            <p:strVal val="visible"/>
                                          </p:to>
                                        </p:set>
                                        <p:anim calcmode="lin" valueType="num" p14:bounceEnd="40000">
                                          <p:cBhvr additive="base">
                                            <p:cTn id="44" dur="500" fill="hold"/>
                                            <p:tgtEl>
                                              <p:spTgt spid="72"/>
                                            </p:tgtEl>
                                            <p:attrNameLst>
                                              <p:attrName>ppt_x</p:attrName>
                                            </p:attrNameLst>
                                          </p:cBhvr>
                                          <p:tavLst>
                                            <p:tav tm="0">
                                              <p:val>
                                                <p:strVal val="1+#ppt_w/2"/>
                                              </p:val>
                                            </p:tav>
                                            <p:tav tm="100000">
                                              <p:val>
                                                <p:strVal val="#ppt_x"/>
                                              </p:val>
                                            </p:tav>
                                          </p:tavLst>
                                        </p:anim>
                                        <p:anim calcmode="lin" valueType="num" p14:bounceEnd="40000">
                                          <p:cBhvr additive="base">
                                            <p:cTn id="45" dur="500" fill="hold"/>
                                            <p:tgtEl>
                                              <p:spTgt spid="72"/>
                                            </p:tgtEl>
                                            <p:attrNameLst>
                                              <p:attrName>ppt_y</p:attrName>
                                            </p:attrNameLst>
                                          </p:cBhvr>
                                          <p:tavLst>
                                            <p:tav tm="0">
                                              <p:val>
                                                <p:strVal val="#ppt_y"/>
                                              </p:val>
                                            </p:tav>
                                            <p:tav tm="100000">
                                              <p:val>
                                                <p:strVal val="#ppt_y"/>
                                              </p:val>
                                            </p:tav>
                                          </p:tavLst>
                                        </p:anim>
                                      </p:childTnLst>
                                    </p:cTn>
                                  </p:par>
                                </p:childTnLst>
                              </p:cTn>
                            </p:par>
                            <p:par>
                              <p:cTn id="46" fill="hold">
                                <p:stCondLst>
                                  <p:cond delay="4250"/>
                                </p:stCondLst>
                                <p:childTnLst>
                                  <p:par>
                                    <p:cTn id="47" presetID="22" presetClass="entr" presetSubtype="8" fill="hold" grpId="0" nodeType="after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left)">
                                          <p:cBhvr>
                                            <p:cTn id="49" dur="500"/>
                                            <p:tgtEl>
                                              <p:spTgt spid="63"/>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wipe(left)">
                                          <p:cBhvr>
                                            <p:cTn id="52" dur="500"/>
                                            <p:tgtEl>
                                              <p:spTgt spid="64"/>
                                            </p:tgtEl>
                                          </p:cBhvr>
                                        </p:animEffect>
                                      </p:childTnLst>
                                    </p:cTn>
                                  </p:par>
                                  <p:par>
                                    <p:cTn id="53" presetID="53" presetClass="entr" presetSubtype="16" fill="hold" grpId="0" nodeType="withEffect">
                                      <p:stCondLst>
                                        <p:cond delay="750"/>
                                      </p:stCondLst>
                                      <p:childTnLst>
                                        <p:set>
                                          <p:cBhvr>
                                            <p:cTn id="54" dur="1" fill="hold">
                                              <p:stCondLst>
                                                <p:cond delay="0"/>
                                              </p:stCondLst>
                                            </p:cTn>
                                            <p:tgtEl>
                                              <p:spTgt spid="69"/>
                                            </p:tgtEl>
                                            <p:attrNameLst>
                                              <p:attrName>style.visibility</p:attrName>
                                            </p:attrNameLst>
                                          </p:cBhvr>
                                          <p:to>
                                            <p:strVal val="visible"/>
                                          </p:to>
                                        </p:set>
                                        <p:anim calcmode="lin" valueType="num">
                                          <p:cBhvr>
                                            <p:cTn id="55" dur="500" fill="hold"/>
                                            <p:tgtEl>
                                              <p:spTgt spid="69"/>
                                            </p:tgtEl>
                                            <p:attrNameLst>
                                              <p:attrName>ppt_w</p:attrName>
                                            </p:attrNameLst>
                                          </p:cBhvr>
                                          <p:tavLst>
                                            <p:tav tm="0">
                                              <p:val>
                                                <p:fltVal val="0"/>
                                              </p:val>
                                            </p:tav>
                                            <p:tav tm="100000">
                                              <p:val>
                                                <p:strVal val="#ppt_w"/>
                                              </p:val>
                                            </p:tav>
                                          </p:tavLst>
                                        </p:anim>
                                        <p:anim calcmode="lin" valueType="num">
                                          <p:cBhvr>
                                            <p:cTn id="56" dur="500" fill="hold"/>
                                            <p:tgtEl>
                                              <p:spTgt spid="69"/>
                                            </p:tgtEl>
                                            <p:attrNameLst>
                                              <p:attrName>ppt_h</p:attrName>
                                            </p:attrNameLst>
                                          </p:cBhvr>
                                          <p:tavLst>
                                            <p:tav tm="0">
                                              <p:val>
                                                <p:fltVal val="0"/>
                                              </p:val>
                                            </p:tav>
                                            <p:tav tm="100000">
                                              <p:val>
                                                <p:strVal val="#ppt_h"/>
                                              </p:val>
                                            </p:tav>
                                          </p:tavLst>
                                        </p:anim>
                                        <p:animEffect transition="in" filter="fade">
                                          <p:cBhvr>
                                            <p:cTn id="57" dur="500"/>
                                            <p:tgtEl>
                                              <p:spTgt spid="69"/>
                                            </p:tgtEl>
                                          </p:cBhvr>
                                        </p:animEffect>
                                      </p:childTnLst>
                                    </p:cTn>
                                  </p:par>
                                </p:childTnLst>
                              </p:cTn>
                            </p:par>
                            <p:par>
                              <p:cTn id="58" fill="hold">
                                <p:stCondLst>
                                  <p:cond delay="4750"/>
                                </p:stCondLst>
                                <p:childTnLst>
                                  <p:par>
                                    <p:cTn id="59" presetID="22" presetClass="entr" presetSubtype="8" fill="hold" nodeType="after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wipe(left)">
                                          <p:cBhvr>
                                            <p:cTn id="61" dur="500"/>
                                            <p:tgtEl>
                                              <p:spTgt spid="61"/>
                                            </p:tgtEl>
                                          </p:cBhvr>
                                        </p:animEffect>
                                      </p:childTnLst>
                                    </p:cTn>
                                  </p:par>
                                </p:childTnLst>
                              </p:cTn>
                            </p:par>
                            <p:par>
                              <p:cTn id="62" fill="hold">
                                <p:stCondLst>
                                  <p:cond delay="5250"/>
                                </p:stCondLst>
                                <p:childTnLst>
                                  <p:par>
                                    <p:cTn id="63" presetID="2" presetClass="entr" presetSubtype="2" fill="hold" nodeType="afterEffect" p14:presetBounceEnd="40000">
                                      <p:stCondLst>
                                        <p:cond delay="0"/>
                                      </p:stCondLst>
                                      <p:childTnLst>
                                        <p:set>
                                          <p:cBhvr>
                                            <p:cTn id="64" dur="1" fill="hold">
                                              <p:stCondLst>
                                                <p:cond delay="0"/>
                                              </p:stCondLst>
                                            </p:cTn>
                                            <p:tgtEl>
                                              <p:spTgt spid="79"/>
                                            </p:tgtEl>
                                            <p:attrNameLst>
                                              <p:attrName>style.visibility</p:attrName>
                                            </p:attrNameLst>
                                          </p:cBhvr>
                                          <p:to>
                                            <p:strVal val="visible"/>
                                          </p:to>
                                        </p:set>
                                        <p:anim calcmode="lin" valueType="num" p14:bounceEnd="40000">
                                          <p:cBhvr additive="base">
                                            <p:cTn id="65" dur="500" fill="hold"/>
                                            <p:tgtEl>
                                              <p:spTgt spid="79"/>
                                            </p:tgtEl>
                                            <p:attrNameLst>
                                              <p:attrName>ppt_x</p:attrName>
                                            </p:attrNameLst>
                                          </p:cBhvr>
                                          <p:tavLst>
                                            <p:tav tm="0">
                                              <p:val>
                                                <p:strVal val="1+#ppt_w/2"/>
                                              </p:val>
                                            </p:tav>
                                            <p:tav tm="100000">
                                              <p:val>
                                                <p:strVal val="#ppt_x"/>
                                              </p:val>
                                            </p:tav>
                                          </p:tavLst>
                                        </p:anim>
                                        <p:anim calcmode="lin" valueType="num" p14:bounceEnd="40000">
                                          <p:cBhvr additive="base">
                                            <p:cTn id="66" dur="500" fill="hold"/>
                                            <p:tgtEl>
                                              <p:spTgt spid="79"/>
                                            </p:tgtEl>
                                            <p:attrNameLst>
                                              <p:attrName>ppt_y</p:attrName>
                                            </p:attrNameLst>
                                          </p:cBhvr>
                                          <p:tavLst>
                                            <p:tav tm="0">
                                              <p:val>
                                                <p:strVal val="#ppt_y"/>
                                              </p:val>
                                            </p:tav>
                                            <p:tav tm="100000">
                                              <p:val>
                                                <p:strVal val="#ppt_y"/>
                                              </p:val>
                                            </p:tav>
                                          </p:tavLst>
                                        </p:anim>
                                      </p:childTnLst>
                                    </p:cTn>
                                  </p:par>
                                </p:childTnLst>
                              </p:cTn>
                            </p:par>
                            <p:par>
                              <p:cTn id="67" fill="hold">
                                <p:stCondLst>
                                  <p:cond delay="5750"/>
                                </p:stCondLst>
                                <p:childTnLst>
                                  <p:par>
                                    <p:cTn id="68" presetID="22" presetClass="entr" presetSubtype="8" fill="hold" grpId="0" nodeType="afterEffect">
                                      <p:stCondLst>
                                        <p:cond delay="0"/>
                                      </p:stCondLst>
                                      <p:childTnLst>
                                        <p:set>
                                          <p:cBhvr>
                                            <p:cTn id="69" dur="1" fill="hold">
                                              <p:stCondLst>
                                                <p:cond delay="0"/>
                                              </p:stCondLst>
                                            </p:cTn>
                                            <p:tgtEl>
                                              <p:spTgt spid="94"/>
                                            </p:tgtEl>
                                            <p:attrNameLst>
                                              <p:attrName>style.visibility</p:attrName>
                                            </p:attrNameLst>
                                          </p:cBhvr>
                                          <p:to>
                                            <p:strVal val="visible"/>
                                          </p:to>
                                        </p:set>
                                        <p:animEffect transition="in" filter="wipe(left)">
                                          <p:cBhvr>
                                            <p:cTn id="70" dur="500"/>
                                            <p:tgtEl>
                                              <p:spTgt spid="94"/>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wipe(left)">
                                          <p:cBhvr>
                                            <p:cTn id="73" dur="500"/>
                                            <p:tgtEl>
                                              <p:spTgt spid="95"/>
                                            </p:tgtEl>
                                          </p:cBhvr>
                                        </p:animEffect>
                                      </p:childTnLst>
                                    </p:cTn>
                                  </p:par>
                                  <p:par>
                                    <p:cTn id="74" presetID="53" presetClass="entr" presetSubtype="16" fill="hold" grpId="0" nodeType="withEffect">
                                      <p:stCondLst>
                                        <p:cond delay="750"/>
                                      </p:stCondLst>
                                      <p:childTnLst>
                                        <p:set>
                                          <p:cBhvr>
                                            <p:cTn id="75" dur="1" fill="hold">
                                              <p:stCondLst>
                                                <p:cond delay="0"/>
                                              </p:stCondLst>
                                            </p:cTn>
                                            <p:tgtEl>
                                              <p:spTgt spid="70"/>
                                            </p:tgtEl>
                                            <p:attrNameLst>
                                              <p:attrName>style.visibility</p:attrName>
                                            </p:attrNameLst>
                                          </p:cBhvr>
                                          <p:to>
                                            <p:strVal val="visible"/>
                                          </p:to>
                                        </p:set>
                                        <p:anim calcmode="lin" valueType="num">
                                          <p:cBhvr>
                                            <p:cTn id="76" dur="500" fill="hold"/>
                                            <p:tgtEl>
                                              <p:spTgt spid="70"/>
                                            </p:tgtEl>
                                            <p:attrNameLst>
                                              <p:attrName>ppt_w</p:attrName>
                                            </p:attrNameLst>
                                          </p:cBhvr>
                                          <p:tavLst>
                                            <p:tav tm="0">
                                              <p:val>
                                                <p:fltVal val="0"/>
                                              </p:val>
                                            </p:tav>
                                            <p:tav tm="100000">
                                              <p:val>
                                                <p:strVal val="#ppt_w"/>
                                              </p:val>
                                            </p:tav>
                                          </p:tavLst>
                                        </p:anim>
                                        <p:anim calcmode="lin" valueType="num">
                                          <p:cBhvr>
                                            <p:cTn id="77" dur="500" fill="hold"/>
                                            <p:tgtEl>
                                              <p:spTgt spid="70"/>
                                            </p:tgtEl>
                                            <p:attrNameLst>
                                              <p:attrName>ppt_h</p:attrName>
                                            </p:attrNameLst>
                                          </p:cBhvr>
                                          <p:tavLst>
                                            <p:tav tm="0">
                                              <p:val>
                                                <p:fltVal val="0"/>
                                              </p:val>
                                            </p:tav>
                                            <p:tav tm="100000">
                                              <p:val>
                                                <p:strVal val="#ppt_h"/>
                                              </p:val>
                                            </p:tav>
                                          </p:tavLst>
                                        </p:anim>
                                        <p:animEffect transition="in" filter="fade">
                                          <p:cBhvr>
                                            <p:cTn id="78" dur="500"/>
                                            <p:tgtEl>
                                              <p:spTgt spid="70"/>
                                            </p:tgtEl>
                                          </p:cBhvr>
                                        </p:animEffect>
                                      </p:childTnLst>
                                    </p:cTn>
                                  </p:par>
                                </p:childTnLst>
                              </p:cTn>
                            </p:par>
                            <p:par>
                              <p:cTn id="79" fill="hold">
                                <p:stCondLst>
                                  <p:cond delay="6250"/>
                                </p:stCondLst>
                                <p:childTnLst>
                                  <p:par>
                                    <p:cTn id="80" presetID="22" presetClass="entr" presetSubtype="8" fill="hold" nodeType="after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wipe(left)">
                                          <p:cBhvr>
                                            <p:cTn id="82" dur="500"/>
                                            <p:tgtEl>
                                              <p:spTgt spid="62"/>
                                            </p:tgtEl>
                                          </p:cBhvr>
                                        </p:animEffect>
                                      </p:childTnLst>
                                    </p:cTn>
                                  </p:par>
                                </p:childTnLst>
                              </p:cTn>
                            </p:par>
                            <p:par>
                              <p:cTn id="83" fill="hold">
                                <p:stCondLst>
                                  <p:cond delay="6750"/>
                                </p:stCondLst>
                                <p:childTnLst>
                                  <p:par>
                                    <p:cTn id="84" presetID="2" presetClass="entr" presetSubtype="2" fill="hold" nodeType="afterEffect" p14:presetBounceEnd="40000">
                                      <p:stCondLst>
                                        <p:cond delay="0"/>
                                      </p:stCondLst>
                                      <p:childTnLst>
                                        <p:set>
                                          <p:cBhvr>
                                            <p:cTn id="85" dur="1" fill="hold">
                                              <p:stCondLst>
                                                <p:cond delay="0"/>
                                              </p:stCondLst>
                                            </p:cTn>
                                            <p:tgtEl>
                                              <p:spTgt spid="84"/>
                                            </p:tgtEl>
                                            <p:attrNameLst>
                                              <p:attrName>style.visibility</p:attrName>
                                            </p:attrNameLst>
                                          </p:cBhvr>
                                          <p:to>
                                            <p:strVal val="visible"/>
                                          </p:to>
                                        </p:set>
                                        <p:anim calcmode="lin" valueType="num" p14:bounceEnd="40000">
                                          <p:cBhvr additive="base">
                                            <p:cTn id="86" dur="500" fill="hold"/>
                                            <p:tgtEl>
                                              <p:spTgt spid="84"/>
                                            </p:tgtEl>
                                            <p:attrNameLst>
                                              <p:attrName>ppt_x</p:attrName>
                                            </p:attrNameLst>
                                          </p:cBhvr>
                                          <p:tavLst>
                                            <p:tav tm="0">
                                              <p:val>
                                                <p:strVal val="1+#ppt_w/2"/>
                                              </p:val>
                                            </p:tav>
                                            <p:tav tm="100000">
                                              <p:val>
                                                <p:strVal val="#ppt_x"/>
                                              </p:val>
                                            </p:tav>
                                          </p:tavLst>
                                        </p:anim>
                                        <p:anim calcmode="lin" valueType="num" p14:bounceEnd="40000">
                                          <p:cBhvr additive="base">
                                            <p:cTn id="87" dur="500" fill="hold"/>
                                            <p:tgtEl>
                                              <p:spTgt spid="84"/>
                                            </p:tgtEl>
                                            <p:attrNameLst>
                                              <p:attrName>ppt_y</p:attrName>
                                            </p:attrNameLst>
                                          </p:cBhvr>
                                          <p:tavLst>
                                            <p:tav tm="0">
                                              <p:val>
                                                <p:strVal val="#ppt_y"/>
                                              </p:val>
                                            </p:tav>
                                            <p:tav tm="100000">
                                              <p:val>
                                                <p:strVal val="#ppt_y"/>
                                              </p:val>
                                            </p:tav>
                                          </p:tavLst>
                                        </p:anim>
                                      </p:childTnLst>
                                    </p:cTn>
                                  </p:par>
                                </p:childTnLst>
                              </p:cTn>
                            </p:par>
                            <p:par>
                              <p:cTn id="88" fill="hold">
                                <p:stCondLst>
                                  <p:cond delay="7250"/>
                                </p:stCondLst>
                                <p:childTnLst>
                                  <p:par>
                                    <p:cTn id="89" presetID="22" presetClass="entr" presetSubtype="8" fill="hold" grpId="0" nodeType="afterEffect">
                                      <p:stCondLst>
                                        <p:cond delay="0"/>
                                      </p:stCondLst>
                                      <p:childTnLst>
                                        <p:set>
                                          <p:cBhvr>
                                            <p:cTn id="90" dur="1" fill="hold">
                                              <p:stCondLst>
                                                <p:cond delay="0"/>
                                              </p:stCondLst>
                                            </p:cTn>
                                            <p:tgtEl>
                                              <p:spTgt spid="96"/>
                                            </p:tgtEl>
                                            <p:attrNameLst>
                                              <p:attrName>style.visibility</p:attrName>
                                            </p:attrNameLst>
                                          </p:cBhvr>
                                          <p:to>
                                            <p:strVal val="visible"/>
                                          </p:to>
                                        </p:set>
                                        <p:animEffect transition="in" filter="wipe(left)">
                                          <p:cBhvr>
                                            <p:cTn id="91" dur="500"/>
                                            <p:tgtEl>
                                              <p:spTgt spid="96"/>
                                            </p:tgtEl>
                                          </p:cBhvr>
                                        </p:animEffect>
                                      </p:childTnLst>
                                    </p:cTn>
                                  </p:par>
                                  <p:par>
                                    <p:cTn id="92" presetID="22" presetClass="entr" presetSubtype="8" fill="hold" grpId="0" nodeType="withEffect">
                                      <p:stCondLst>
                                        <p:cond delay="0"/>
                                      </p:stCondLst>
                                      <p:childTnLst>
                                        <p:set>
                                          <p:cBhvr>
                                            <p:cTn id="93" dur="1" fill="hold">
                                              <p:stCondLst>
                                                <p:cond delay="0"/>
                                              </p:stCondLst>
                                            </p:cTn>
                                            <p:tgtEl>
                                              <p:spTgt spid="97"/>
                                            </p:tgtEl>
                                            <p:attrNameLst>
                                              <p:attrName>style.visibility</p:attrName>
                                            </p:attrNameLst>
                                          </p:cBhvr>
                                          <p:to>
                                            <p:strVal val="visible"/>
                                          </p:to>
                                        </p:set>
                                        <p:animEffect transition="in" filter="wipe(left)">
                                          <p:cBhvr>
                                            <p:cTn id="94" dur="500"/>
                                            <p:tgtEl>
                                              <p:spTgt spid="97"/>
                                            </p:tgtEl>
                                          </p:cBhvr>
                                        </p:animEffect>
                                      </p:childTnLst>
                                    </p:cTn>
                                  </p:par>
                                  <p:par>
                                    <p:cTn id="95" presetID="53" presetClass="entr" presetSubtype="16" fill="hold" grpId="0" nodeType="withEffect">
                                      <p:stCondLst>
                                        <p:cond delay="750"/>
                                      </p:stCondLst>
                                      <p:childTnLst>
                                        <p:set>
                                          <p:cBhvr>
                                            <p:cTn id="96" dur="1" fill="hold">
                                              <p:stCondLst>
                                                <p:cond delay="0"/>
                                              </p:stCondLst>
                                            </p:cTn>
                                            <p:tgtEl>
                                              <p:spTgt spid="71"/>
                                            </p:tgtEl>
                                            <p:attrNameLst>
                                              <p:attrName>style.visibility</p:attrName>
                                            </p:attrNameLst>
                                          </p:cBhvr>
                                          <p:to>
                                            <p:strVal val="visible"/>
                                          </p:to>
                                        </p:set>
                                        <p:anim calcmode="lin" valueType="num">
                                          <p:cBhvr>
                                            <p:cTn id="97" dur="500" fill="hold"/>
                                            <p:tgtEl>
                                              <p:spTgt spid="71"/>
                                            </p:tgtEl>
                                            <p:attrNameLst>
                                              <p:attrName>ppt_w</p:attrName>
                                            </p:attrNameLst>
                                          </p:cBhvr>
                                          <p:tavLst>
                                            <p:tav tm="0">
                                              <p:val>
                                                <p:fltVal val="0"/>
                                              </p:val>
                                            </p:tav>
                                            <p:tav tm="100000">
                                              <p:val>
                                                <p:strVal val="#ppt_w"/>
                                              </p:val>
                                            </p:tav>
                                          </p:tavLst>
                                        </p:anim>
                                        <p:anim calcmode="lin" valueType="num">
                                          <p:cBhvr>
                                            <p:cTn id="98" dur="500" fill="hold"/>
                                            <p:tgtEl>
                                              <p:spTgt spid="71"/>
                                            </p:tgtEl>
                                            <p:attrNameLst>
                                              <p:attrName>ppt_h</p:attrName>
                                            </p:attrNameLst>
                                          </p:cBhvr>
                                          <p:tavLst>
                                            <p:tav tm="0">
                                              <p:val>
                                                <p:fltVal val="0"/>
                                              </p:val>
                                            </p:tav>
                                            <p:tav tm="100000">
                                              <p:val>
                                                <p:strVal val="#ppt_h"/>
                                              </p:val>
                                            </p:tav>
                                          </p:tavLst>
                                        </p:anim>
                                        <p:animEffect transition="in" filter="fade">
                                          <p:cBhvr>
                                            <p:cTn id="99" dur="500"/>
                                            <p:tgtEl>
                                              <p:spTgt spid="71"/>
                                            </p:tgtEl>
                                          </p:cBhvr>
                                        </p:animEffect>
                                      </p:childTnLst>
                                    </p:cTn>
                                  </p:par>
                                </p:childTnLst>
                              </p:cTn>
                            </p:par>
                            <p:par>
                              <p:cTn id="100" fill="hold">
                                <p:stCondLst>
                                  <p:cond delay="7750"/>
                                </p:stCondLst>
                                <p:childTnLst>
                                  <p:par>
                                    <p:cTn id="101" presetID="22" presetClass="entr" presetSubtype="8" fill="hold" nodeType="afterEffect">
                                      <p:stCondLst>
                                        <p:cond delay="0"/>
                                      </p:stCondLst>
                                      <p:childTnLst>
                                        <p:set>
                                          <p:cBhvr>
                                            <p:cTn id="102" dur="1" fill="hold">
                                              <p:stCondLst>
                                                <p:cond delay="0"/>
                                              </p:stCondLst>
                                            </p:cTn>
                                            <p:tgtEl>
                                              <p:spTgt spid="60"/>
                                            </p:tgtEl>
                                            <p:attrNameLst>
                                              <p:attrName>style.visibility</p:attrName>
                                            </p:attrNameLst>
                                          </p:cBhvr>
                                          <p:to>
                                            <p:strVal val="visible"/>
                                          </p:to>
                                        </p:set>
                                        <p:animEffect transition="in" filter="wipe(left)">
                                          <p:cBhvr>
                                            <p:cTn id="103" dur="500"/>
                                            <p:tgtEl>
                                              <p:spTgt spid="60"/>
                                            </p:tgtEl>
                                          </p:cBhvr>
                                        </p:animEffect>
                                      </p:childTnLst>
                                    </p:cTn>
                                  </p:par>
                                </p:childTnLst>
                              </p:cTn>
                            </p:par>
                            <p:par>
                              <p:cTn id="104" fill="hold">
                                <p:stCondLst>
                                  <p:cond delay="8250"/>
                                </p:stCondLst>
                                <p:childTnLst>
                                  <p:par>
                                    <p:cTn id="105" presetID="2" presetClass="entr" presetSubtype="2" fill="hold" nodeType="afterEffect" p14:presetBounceEnd="40000">
                                      <p:stCondLst>
                                        <p:cond delay="0"/>
                                      </p:stCondLst>
                                      <p:childTnLst>
                                        <p:set>
                                          <p:cBhvr>
                                            <p:cTn id="106" dur="1" fill="hold">
                                              <p:stCondLst>
                                                <p:cond delay="0"/>
                                              </p:stCondLst>
                                            </p:cTn>
                                            <p:tgtEl>
                                              <p:spTgt spid="89"/>
                                            </p:tgtEl>
                                            <p:attrNameLst>
                                              <p:attrName>style.visibility</p:attrName>
                                            </p:attrNameLst>
                                          </p:cBhvr>
                                          <p:to>
                                            <p:strVal val="visible"/>
                                          </p:to>
                                        </p:set>
                                        <p:anim calcmode="lin" valueType="num" p14:bounceEnd="40000">
                                          <p:cBhvr additive="base">
                                            <p:cTn id="107" dur="500" fill="hold"/>
                                            <p:tgtEl>
                                              <p:spTgt spid="89"/>
                                            </p:tgtEl>
                                            <p:attrNameLst>
                                              <p:attrName>ppt_x</p:attrName>
                                            </p:attrNameLst>
                                          </p:cBhvr>
                                          <p:tavLst>
                                            <p:tav tm="0">
                                              <p:val>
                                                <p:strVal val="1+#ppt_w/2"/>
                                              </p:val>
                                            </p:tav>
                                            <p:tav tm="100000">
                                              <p:val>
                                                <p:strVal val="#ppt_x"/>
                                              </p:val>
                                            </p:tav>
                                          </p:tavLst>
                                        </p:anim>
                                        <p:anim calcmode="lin" valueType="num" p14:bounceEnd="40000">
                                          <p:cBhvr additive="base">
                                            <p:cTn id="108" dur="500" fill="hold"/>
                                            <p:tgtEl>
                                              <p:spTgt spid="89"/>
                                            </p:tgtEl>
                                            <p:attrNameLst>
                                              <p:attrName>ppt_y</p:attrName>
                                            </p:attrNameLst>
                                          </p:cBhvr>
                                          <p:tavLst>
                                            <p:tav tm="0">
                                              <p:val>
                                                <p:strVal val="#ppt_y"/>
                                              </p:val>
                                            </p:tav>
                                            <p:tav tm="100000">
                                              <p:val>
                                                <p:strVal val="#ppt_y"/>
                                              </p:val>
                                            </p:tav>
                                          </p:tavLst>
                                        </p:anim>
                                      </p:childTnLst>
                                    </p:cTn>
                                  </p:par>
                                </p:childTnLst>
                              </p:cTn>
                            </p:par>
                            <p:par>
                              <p:cTn id="109" fill="hold">
                                <p:stCondLst>
                                  <p:cond delay="8750"/>
                                </p:stCondLst>
                                <p:childTnLst>
                                  <p:par>
                                    <p:cTn id="110" presetID="22" presetClass="entr" presetSubtype="8" fill="hold" grpId="0" nodeType="afterEffect">
                                      <p:stCondLst>
                                        <p:cond delay="0"/>
                                      </p:stCondLst>
                                      <p:childTnLst>
                                        <p:set>
                                          <p:cBhvr>
                                            <p:cTn id="111" dur="1" fill="hold">
                                              <p:stCondLst>
                                                <p:cond delay="0"/>
                                              </p:stCondLst>
                                            </p:cTn>
                                            <p:tgtEl>
                                              <p:spTgt spid="98"/>
                                            </p:tgtEl>
                                            <p:attrNameLst>
                                              <p:attrName>style.visibility</p:attrName>
                                            </p:attrNameLst>
                                          </p:cBhvr>
                                          <p:to>
                                            <p:strVal val="visible"/>
                                          </p:to>
                                        </p:set>
                                        <p:animEffect transition="in" filter="wipe(left)">
                                          <p:cBhvr>
                                            <p:cTn id="112" dur="500"/>
                                            <p:tgtEl>
                                              <p:spTgt spid="98"/>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99"/>
                                            </p:tgtEl>
                                            <p:attrNameLst>
                                              <p:attrName>style.visibility</p:attrName>
                                            </p:attrNameLst>
                                          </p:cBhvr>
                                          <p:to>
                                            <p:strVal val="visible"/>
                                          </p:to>
                                        </p:set>
                                        <p:animEffect transition="in" filter="wipe(left)">
                                          <p:cBhvr>
                                            <p:cTn id="115"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63" grpId="0"/>
          <p:bldP spid="64" grpId="0"/>
          <p:bldP spid="68" grpId="0" animBg="1"/>
          <p:bldP spid="69" grpId="0" animBg="1"/>
          <p:bldP spid="70" grpId="0" animBg="1"/>
          <p:bldP spid="71" grpId="0" animBg="1"/>
          <p:bldP spid="94" grpId="0"/>
          <p:bldP spid="95" grpId="0"/>
          <p:bldP spid="96" grpId="0"/>
          <p:bldP spid="97" grpId="0"/>
          <p:bldP spid="98" grpId="0"/>
          <p:bldP spid="9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53" presetClass="entr" presetSubtype="16" fill="hold" nodeType="afterEffect">
                                      <p:stCondLst>
                                        <p:cond delay="250"/>
                                      </p:stCondLst>
                                      <p:childTnLst>
                                        <p:set>
                                          <p:cBhvr>
                                            <p:cTn id="23" dur="1" fill="hold">
                                              <p:stCondLst>
                                                <p:cond delay="0"/>
                                              </p:stCondLst>
                                            </p:cTn>
                                            <p:tgtEl>
                                              <p:spTgt spid="65"/>
                                            </p:tgtEl>
                                            <p:attrNameLst>
                                              <p:attrName>style.visibility</p:attrName>
                                            </p:attrNameLst>
                                          </p:cBhvr>
                                          <p:to>
                                            <p:strVal val="visible"/>
                                          </p:to>
                                        </p:set>
                                        <p:anim calcmode="lin" valueType="num">
                                          <p:cBhvr>
                                            <p:cTn id="24" dur="400" fill="hold"/>
                                            <p:tgtEl>
                                              <p:spTgt spid="65"/>
                                            </p:tgtEl>
                                            <p:attrNameLst>
                                              <p:attrName>ppt_w</p:attrName>
                                            </p:attrNameLst>
                                          </p:cBhvr>
                                          <p:tavLst>
                                            <p:tav tm="0">
                                              <p:val>
                                                <p:fltVal val="0"/>
                                              </p:val>
                                            </p:tav>
                                            <p:tav tm="100000">
                                              <p:val>
                                                <p:strVal val="#ppt_w"/>
                                              </p:val>
                                            </p:tav>
                                          </p:tavLst>
                                        </p:anim>
                                        <p:anim calcmode="lin" valueType="num">
                                          <p:cBhvr>
                                            <p:cTn id="25" dur="400" fill="hold"/>
                                            <p:tgtEl>
                                              <p:spTgt spid="65"/>
                                            </p:tgtEl>
                                            <p:attrNameLst>
                                              <p:attrName>ppt_h</p:attrName>
                                            </p:attrNameLst>
                                          </p:cBhvr>
                                          <p:tavLst>
                                            <p:tav tm="0">
                                              <p:val>
                                                <p:fltVal val="0"/>
                                              </p:val>
                                            </p:tav>
                                            <p:tav tm="100000">
                                              <p:val>
                                                <p:strVal val="#ppt_h"/>
                                              </p:val>
                                            </p:tav>
                                          </p:tavLst>
                                        </p:anim>
                                        <p:animEffect transition="in" filter="fade">
                                          <p:cBhvr>
                                            <p:cTn id="26" dur="400"/>
                                            <p:tgtEl>
                                              <p:spTgt spid="65"/>
                                            </p:tgtEl>
                                          </p:cBhvr>
                                        </p:animEffect>
                                      </p:childTnLst>
                                    </p:cTn>
                                  </p:par>
                                </p:childTnLst>
                              </p:cTn>
                            </p:par>
                            <p:par>
                              <p:cTn id="27" fill="hold">
                                <p:stCondLst>
                                  <p:cond delay="2250"/>
                                </p:stCondLst>
                                <p:childTnLst>
                                  <p:par>
                                    <p:cTn id="28" presetID="22" presetClass="entr" presetSubtype="1" fill="hold" nodeType="after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wipe(up)">
                                          <p:cBhvr>
                                            <p:cTn id="30" dur="350"/>
                                            <p:tgtEl>
                                              <p:spTgt spid="58"/>
                                            </p:tgtEl>
                                          </p:cBhvr>
                                        </p:animEffect>
                                      </p:childTnLst>
                                    </p:cTn>
                                  </p:par>
                                </p:childTnLst>
                              </p:cTn>
                            </p:par>
                            <p:par>
                              <p:cTn id="31" fill="hold">
                                <p:stCondLst>
                                  <p:cond delay="2750"/>
                                </p:stCondLst>
                                <p:childTnLst>
                                  <p:par>
                                    <p:cTn id="32" presetID="53" presetClass="entr" presetSubtype="16" fill="hold" grpId="0" nodeType="afterEffect">
                                      <p:stCondLst>
                                        <p:cond delay="0"/>
                                      </p:stCondLst>
                                      <p:childTnLst>
                                        <p:set>
                                          <p:cBhvr>
                                            <p:cTn id="33" dur="1" fill="hold">
                                              <p:stCondLst>
                                                <p:cond delay="0"/>
                                              </p:stCondLst>
                                            </p:cTn>
                                            <p:tgtEl>
                                              <p:spTgt spid="68"/>
                                            </p:tgtEl>
                                            <p:attrNameLst>
                                              <p:attrName>style.visibility</p:attrName>
                                            </p:attrNameLst>
                                          </p:cBhvr>
                                          <p:to>
                                            <p:strVal val="visible"/>
                                          </p:to>
                                        </p:set>
                                        <p:anim calcmode="lin" valueType="num">
                                          <p:cBhvr>
                                            <p:cTn id="34" dur="500" fill="hold"/>
                                            <p:tgtEl>
                                              <p:spTgt spid="68"/>
                                            </p:tgtEl>
                                            <p:attrNameLst>
                                              <p:attrName>ppt_w</p:attrName>
                                            </p:attrNameLst>
                                          </p:cBhvr>
                                          <p:tavLst>
                                            <p:tav tm="0">
                                              <p:val>
                                                <p:fltVal val="0"/>
                                              </p:val>
                                            </p:tav>
                                            <p:tav tm="100000">
                                              <p:val>
                                                <p:strVal val="#ppt_w"/>
                                              </p:val>
                                            </p:tav>
                                          </p:tavLst>
                                        </p:anim>
                                        <p:anim calcmode="lin" valueType="num">
                                          <p:cBhvr>
                                            <p:cTn id="35" dur="500" fill="hold"/>
                                            <p:tgtEl>
                                              <p:spTgt spid="68"/>
                                            </p:tgtEl>
                                            <p:attrNameLst>
                                              <p:attrName>ppt_h</p:attrName>
                                            </p:attrNameLst>
                                          </p:cBhvr>
                                          <p:tavLst>
                                            <p:tav tm="0">
                                              <p:val>
                                                <p:fltVal val="0"/>
                                              </p:val>
                                            </p:tav>
                                            <p:tav tm="100000">
                                              <p:val>
                                                <p:strVal val="#ppt_h"/>
                                              </p:val>
                                            </p:tav>
                                          </p:tavLst>
                                        </p:anim>
                                        <p:animEffect transition="in" filter="fade">
                                          <p:cBhvr>
                                            <p:cTn id="36" dur="500"/>
                                            <p:tgtEl>
                                              <p:spTgt spid="68"/>
                                            </p:tgtEl>
                                          </p:cBhvr>
                                        </p:animEffect>
                                      </p:childTnLst>
                                    </p:cTn>
                                  </p:par>
                                </p:childTnLst>
                              </p:cTn>
                            </p:par>
                            <p:par>
                              <p:cTn id="37" fill="hold">
                                <p:stCondLst>
                                  <p:cond delay="3250"/>
                                </p:stCondLst>
                                <p:childTnLst>
                                  <p:par>
                                    <p:cTn id="38" presetID="22" presetClass="entr" presetSubtype="8" fill="hold" nodeType="afterEffect">
                                      <p:stCondLst>
                                        <p:cond delay="0"/>
                                      </p:stCondLst>
                                      <p:childTnLst>
                                        <p:set>
                                          <p:cBhvr>
                                            <p:cTn id="39" dur="1" fill="hold">
                                              <p:stCondLst>
                                                <p:cond delay="0"/>
                                              </p:stCondLst>
                                            </p:cTn>
                                            <p:tgtEl>
                                              <p:spTgt spid="59"/>
                                            </p:tgtEl>
                                            <p:attrNameLst>
                                              <p:attrName>style.visibility</p:attrName>
                                            </p:attrNameLst>
                                          </p:cBhvr>
                                          <p:to>
                                            <p:strVal val="visible"/>
                                          </p:to>
                                        </p:set>
                                        <p:animEffect transition="in" filter="wipe(left)">
                                          <p:cBhvr>
                                            <p:cTn id="40" dur="500"/>
                                            <p:tgtEl>
                                              <p:spTgt spid="59"/>
                                            </p:tgtEl>
                                          </p:cBhvr>
                                        </p:animEffect>
                                      </p:childTnLst>
                                    </p:cTn>
                                  </p:par>
                                </p:childTnLst>
                              </p:cTn>
                            </p:par>
                            <p:par>
                              <p:cTn id="41" fill="hold">
                                <p:stCondLst>
                                  <p:cond delay="3750"/>
                                </p:stCondLst>
                                <p:childTnLst>
                                  <p:par>
                                    <p:cTn id="42" presetID="2" presetClass="entr" presetSubtype="2" fill="hold" nodeType="afterEffect">
                                      <p:stCondLst>
                                        <p:cond delay="0"/>
                                      </p:stCondLst>
                                      <p:childTnLst>
                                        <p:set>
                                          <p:cBhvr>
                                            <p:cTn id="43" dur="1" fill="hold">
                                              <p:stCondLst>
                                                <p:cond delay="0"/>
                                              </p:stCondLst>
                                            </p:cTn>
                                            <p:tgtEl>
                                              <p:spTgt spid="72"/>
                                            </p:tgtEl>
                                            <p:attrNameLst>
                                              <p:attrName>style.visibility</p:attrName>
                                            </p:attrNameLst>
                                          </p:cBhvr>
                                          <p:to>
                                            <p:strVal val="visible"/>
                                          </p:to>
                                        </p:set>
                                        <p:anim calcmode="lin" valueType="num">
                                          <p:cBhvr additive="base">
                                            <p:cTn id="44" dur="500" fill="hold"/>
                                            <p:tgtEl>
                                              <p:spTgt spid="72"/>
                                            </p:tgtEl>
                                            <p:attrNameLst>
                                              <p:attrName>ppt_x</p:attrName>
                                            </p:attrNameLst>
                                          </p:cBhvr>
                                          <p:tavLst>
                                            <p:tav tm="0">
                                              <p:val>
                                                <p:strVal val="1+#ppt_w/2"/>
                                              </p:val>
                                            </p:tav>
                                            <p:tav tm="100000">
                                              <p:val>
                                                <p:strVal val="#ppt_x"/>
                                              </p:val>
                                            </p:tav>
                                          </p:tavLst>
                                        </p:anim>
                                        <p:anim calcmode="lin" valueType="num">
                                          <p:cBhvr additive="base">
                                            <p:cTn id="45" dur="500" fill="hold"/>
                                            <p:tgtEl>
                                              <p:spTgt spid="72"/>
                                            </p:tgtEl>
                                            <p:attrNameLst>
                                              <p:attrName>ppt_y</p:attrName>
                                            </p:attrNameLst>
                                          </p:cBhvr>
                                          <p:tavLst>
                                            <p:tav tm="0">
                                              <p:val>
                                                <p:strVal val="#ppt_y"/>
                                              </p:val>
                                            </p:tav>
                                            <p:tav tm="100000">
                                              <p:val>
                                                <p:strVal val="#ppt_y"/>
                                              </p:val>
                                            </p:tav>
                                          </p:tavLst>
                                        </p:anim>
                                      </p:childTnLst>
                                    </p:cTn>
                                  </p:par>
                                </p:childTnLst>
                              </p:cTn>
                            </p:par>
                            <p:par>
                              <p:cTn id="46" fill="hold">
                                <p:stCondLst>
                                  <p:cond delay="4250"/>
                                </p:stCondLst>
                                <p:childTnLst>
                                  <p:par>
                                    <p:cTn id="47" presetID="22" presetClass="entr" presetSubtype="8" fill="hold" grpId="0" nodeType="after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left)">
                                          <p:cBhvr>
                                            <p:cTn id="49" dur="500"/>
                                            <p:tgtEl>
                                              <p:spTgt spid="63"/>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wipe(left)">
                                          <p:cBhvr>
                                            <p:cTn id="52" dur="500"/>
                                            <p:tgtEl>
                                              <p:spTgt spid="64"/>
                                            </p:tgtEl>
                                          </p:cBhvr>
                                        </p:animEffect>
                                      </p:childTnLst>
                                    </p:cTn>
                                  </p:par>
                                  <p:par>
                                    <p:cTn id="53" presetID="53" presetClass="entr" presetSubtype="16" fill="hold" grpId="0" nodeType="withEffect">
                                      <p:stCondLst>
                                        <p:cond delay="750"/>
                                      </p:stCondLst>
                                      <p:childTnLst>
                                        <p:set>
                                          <p:cBhvr>
                                            <p:cTn id="54" dur="1" fill="hold">
                                              <p:stCondLst>
                                                <p:cond delay="0"/>
                                              </p:stCondLst>
                                            </p:cTn>
                                            <p:tgtEl>
                                              <p:spTgt spid="69"/>
                                            </p:tgtEl>
                                            <p:attrNameLst>
                                              <p:attrName>style.visibility</p:attrName>
                                            </p:attrNameLst>
                                          </p:cBhvr>
                                          <p:to>
                                            <p:strVal val="visible"/>
                                          </p:to>
                                        </p:set>
                                        <p:anim calcmode="lin" valueType="num">
                                          <p:cBhvr>
                                            <p:cTn id="55" dur="500" fill="hold"/>
                                            <p:tgtEl>
                                              <p:spTgt spid="69"/>
                                            </p:tgtEl>
                                            <p:attrNameLst>
                                              <p:attrName>ppt_w</p:attrName>
                                            </p:attrNameLst>
                                          </p:cBhvr>
                                          <p:tavLst>
                                            <p:tav tm="0">
                                              <p:val>
                                                <p:fltVal val="0"/>
                                              </p:val>
                                            </p:tav>
                                            <p:tav tm="100000">
                                              <p:val>
                                                <p:strVal val="#ppt_w"/>
                                              </p:val>
                                            </p:tav>
                                          </p:tavLst>
                                        </p:anim>
                                        <p:anim calcmode="lin" valueType="num">
                                          <p:cBhvr>
                                            <p:cTn id="56" dur="500" fill="hold"/>
                                            <p:tgtEl>
                                              <p:spTgt spid="69"/>
                                            </p:tgtEl>
                                            <p:attrNameLst>
                                              <p:attrName>ppt_h</p:attrName>
                                            </p:attrNameLst>
                                          </p:cBhvr>
                                          <p:tavLst>
                                            <p:tav tm="0">
                                              <p:val>
                                                <p:fltVal val="0"/>
                                              </p:val>
                                            </p:tav>
                                            <p:tav tm="100000">
                                              <p:val>
                                                <p:strVal val="#ppt_h"/>
                                              </p:val>
                                            </p:tav>
                                          </p:tavLst>
                                        </p:anim>
                                        <p:animEffect transition="in" filter="fade">
                                          <p:cBhvr>
                                            <p:cTn id="57" dur="500"/>
                                            <p:tgtEl>
                                              <p:spTgt spid="69"/>
                                            </p:tgtEl>
                                          </p:cBhvr>
                                        </p:animEffect>
                                      </p:childTnLst>
                                    </p:cTn>
                                  </p:par>
                                </p:childTnLst>
                              </p:cTn>
                            </p:par>
                            <p:par>
                              <p:cTn id="58" fill="hold">
                                <p:stCondLst>
                                  <p:cond delay="4750"/>
                                </p:stCondLst>
                                <p:childTnLst>
                                  <p:par>
                                    <p:cTn id="59" presetID="22" presetClass="entr" presetSubtype="8" fill="hold" nodeType="afterEffect">
                                      <p:stCondLst>
                                        <p:cond delay="0"/>
                                      </p:stCondLst>
                                      <p:childTnLst>
                                        <p:set>
                                          <p:cBhvr>
                                            <p:cTn id="60" dur="1" fill="hold">
                                              <p:stCondLst>
                                                <p:cond delay="0"/>
                                              </p:stCondLst>
                                            </p:cTn>
                                            <p:tgtEl>
                                              <p:spTgt spid="61"/>
                                            </p:tgtEl>
                                            <p:attrNameLst>
                                              <p:attrName>style.visibility</p:attrName>
                                            </p:attrNameLst>
                                          </p:cBhvr>
                                          <p:to>
                                            <p:strVal val="visible"/>
                                          </p:to>
                                        </p:set>
                                        <p:animEffect transition="in" filter="wipe(left)">
                                          <p:cBhvr>
                                            <p:cTn id="61" dur="500"/>
                                            <p:tgtEl>
                                              <p:spTgt spid="61"/>
                                            </p:tgtEl>
                                          </p:cBhvr>
                                        </p:animEffect>
                                      </p:childTnLst>
                                    </p:cTn>
                                  </p:par>
                                </p:childTnLst>
                              </p:cTn>
                            </p:par>
                            <p:par>
                              <p:cTn id="62" fill="hold">
                                <p:stCondLst>
                                  <p:cond delay="5250"/>
                                </p:stCondLst>
                                <p:childTnLst>
                                  <p:par>
                                    <p:cTn id="63" presetID="2" presetClass="entr" presetSubtype="2" fill="hold" nodeType="afterEffect">
                                      <p:stCondLst>
                                        <p:cond delay="0"/>
                                      </p:stCondLst>
                                      <p:childTnLst>
                                        <p:set>
                                          <p:cBhvr>
                                            <p:cTn id="64" dur="1" fill="hold">
                                              <p:stCondLst>
                                                <p:cond delay="0"/>
                                              </p:stCondLst>
                                            </p:cTn>
                                            <p:tgtEl>
                                              <p:spTgt spid="79"/>
                                            </p:tgtEl>
                                            <p:attrNameLst>
                                              <p:attrName>style.visibility</p:attrName>
                                            </p:attrNameLst>
                                          </p:cBhvr>
                                          <p:to>
                                            <p:strVal val="visible"/>
                                          </p:to>
                                        </p:set>
                                        <p:anim calcmode="lin" valueType="num">
                                          <p:cBhvr additive="base">
                                            <p:cTn id="65" dur="500" fill="hold"/>
                                            <p:tgtEl>
                                              <p:spTgt spid="79"/>
                                            </p:tgtEl>
                                            <p:attrNameLst>
                                              <p:attrName>ppt_x</p:attrName>
                                            </p:attrNameLst>
                                          </p:cBhvr>
                                          <p:tavLst>
                                            <p:tav tm="0">
                                              <p:val>
                                                <p:strVal val="1+#ppt_w/2"/>
                                              </p:val>
                                            </p:tav>
                                            <p:tav tm="100000">
                                              <p:val>
                                                <p:strVal val="#ppt_x"/>
                                              </p:val>
                                            </p:tav>
                                          </p:tavLst>
                                        </p:anim>
                                        <p:anim calcmode="lin" valueType="num">
                                          <p:cBhvr additive="base">
                                            <p:cTn id="66" dur="500" fill="hold"/>
                                            <p:tgtEl>
                                              <p:spTgt spid="79"/>
                                            </p:tgtEl>
                                            <p:attrNameLst>
                                              <p:attrName>ppt_y</p:attrName>
                                            </p:attrNameLst>
                                          </p:cBhvr>
                                          <p:tavLst>
                                            <p:tav tm="0">
                                              <p:val>
                                                <p:strVal val="#ppt_y"/>
                                              </p:val>
                                            </p:tav>
                                            <p:tav tm="100000">
                                              <p:val>
                                                <p:strVal val="#ppt_y"/>
                                              </p:val>
                                            </p:tav>
                                          </p:tavLst>
                                        </p:anim>
                                      </p:childTnLst>
                                    </p:cTn>
                                  </p:par>
                                </p:childTnLst>
                              </p:cTn>
                            </p:par>
                            <p:par>
                              <p:cTn id="67" fill="hold">
                                <p:stCondLst>
                                  <p:cond delay="5750"/>
                                </p:stCondLst>
                                <p:childTnLst>
                                  <p:par>
                                    <p:cTn id="68" presetID="22" presetClass="entr" presetSubtype="8" fill="hold" grpId="0" nodeType="afterEffect">
                                      <p:stCondLst>
                                        <p:cond delay="0"/>
                                      </p:stCondLst>
                                      <p:childTnLst>
                                        <p:set>
                                          <p:cBhvr>
                                            <p:cTn id="69" dur="1" fill="hold">
                                              <p:stCondLst>
                                                <p:cond delay="0"/>
                                              </p:stCondLst>
                                            </p:cTn>
                                            <p:tgtEl>
                                              <p:spTgt spid="94"/>
                                            </p:tgtEl>
                                            <p:attrNameLst>
                                              <p:attrName>style.visibility</p:attrName>
                                            </p:attrNameLst>
                                          </p:cBhvr>
                                          <p:to>
                                            <p:strVal val="visible"/>
                                          </p:to>
                                        </p:set>
                                        <p:animEffect transition="in" filter="wipe(left)">
                                          <p:cBhvr>
                                            <p:cTn id="70" dur="500"/>
                                            <p:tgtEl>
                                              <p:spTgt spid="94"/>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wipe(left)">
                                          <p:cBhvr>
                                            <p:cTn id="73" dur="500"/>
                                            <p:tgtEl>
                                              <p:spTgt spid="95"/>
                                            </p:tgtEl>
                                          </p:cBhvr>
                                        </p:animEffect>
                                      </p:childTnLst>
                                    </p:cTn>
                                  </p:par>
                                  <p:par>
                                    <p:cTn id="74" presetID="53" presetClass="entr" presetSubtype="16" fill="hold" grpId="0" nodeType="withEffect">
                                      <p:stCondLst>
                                        <p:cond delay="750"/>
                                      </p:stCondLst>
                                      <p:childTnLst>
                                        <p:set>
                                          <p:cBhvr>
                                            <p:cTn id="75" dur="1" fill="hold">
                                              <p:stCondLst>
                                                <p:cond delay="0"/>
                                              </p:stCondLst>
                                            </p:cTn>
                                            <p:tgtEl>
                                              <p:spTgt spid="70"/>
                                            </p:tgtEl>
                                            <p:attrNameLst>
                                              <p:attrName>style.visibility</p:attrName>
                                            </p:attrNameLst>
                                          </p:cBhvr>
                                          <p:to>
                                            <p:strVal val="visible"/>
                                          </p:to>
                                        </p:set>
                                        <p:anim calcmode="lin" valueType="num">
                                          <p:cBhvr>
                                            <p:cTn id="76" dur="500" fill="hold"/>
                                            <p:tgtEl>
                                              <p:spTgt spid="70"/>
                                            </p:tgtEl>
                                            <p:attrNameLst>
                                              <p:attrName>ppt_w</p:attrName>
                                            </p:attrNameLst>
                                          </p:cBhvr>
                                          <p:tavLst>
                                            <p:tav tm="0">
                                              <p:val>
                                                <p:fltVal val="0"/>
                                              </p:val>
                                            </p:tav>
                                            <p:tav tm="100000">
                                              <p:val>
                                                <p:strVal val="#ppt_w"/>
                                              </p:val>
                                            </p:tav>
                                          </p:tavLst>
                                        </p:anim>
                                        <p:anim calcmode="lin" valueType="num">
                                          <p:cBhvr>
                                            <p:cTn id="77" dur="500" fill="hold"/>
                                            <p:tgtEl>
                                              <p:spTgt spid="70"/>
                                            </p:tgtEl>
                                            <p:attrNameLst>
                                              <p:attrName>ppt_h</p:attrName>
                                            </p:attrNameLst>
                                          </p:cBhvr>
                                          <p:tavLst>
                                            <p:tav tm="0">
                                              <p:val>
                                                <p:fltVal val="0"/>
                                              </p:val>
                                            </p:tav>
                                            <p:tav tm="100000">
                                              <p:val>
                                                <p:strVal val="#ppt_h"/>
                                              </p:val>
                                            </p:tav>
                                          </p:tavLst>
                                        </p:anim>
                                        <p:animEffect transition="in" filter="fade">
                                          <p:cBhvr>
                                            <p:cTn id="78" dur="500"/>
                                            <p:tgtEl>
                                              <p:spTgt spid="70"/>
                                            </p:tgtEl>
                                          </p:cBhvr>
                                        </p:animEffect>
                                      </p:childTnLst>
                                    </p:cTn>
                                  </p:par>
                                </p:childTnLst>
                              </p:cTn>
                            </p:par>
                            <p:par>
                              <p:cTn id="79" fill="hold">
                                <p:stCondLst>
                                  <p:cond delay="6250"/>
                                </p:stCondLst>
                                <p:childTnLst>
                                  <p:par>
                                    <p:cTn id="80" presetID="22" presetClass="entr" presetSubtype="8" fill="hold" nodeType="after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wipe(left)">
                                          <p:cBhvr>
                                            <p:cTn id="82" dur="500"/>
                                            <p:tgtEl>
                                              <p:spTgt spid="62"/>
                                            </p:tgtEl>
                                          </p:cBhvr>
                                        </p:animEffect>
                                      </p:childTnLst>
                                    </p:cTn>
                                  </p:par>
                                </p:childTnLst>
                              </p:cTn>
                            </p:par>
                            <p:par>
                              <p:cTn id="83" fill="hold">
                                <p:stCondLst>
                                  <p:cond delay="6750"/>
                                </p:stCondLst>
                                <p:childTnLst>
                                  <p:par>
                                    <p:cTn id="84" presetID="2" presetClass="entr" presetSubtype="2" fill="hold" nodeType="afterEffect">
                                      <p:stCondLst>
                                        <p:cond delay="0"/>
                                      </p:stCondLst>
                                      <p:childTnLst>
                                        <p:set>
                                          <p:cBhvr>
                                            <p:cTn id="85" dur="1" fill="hold">
                                              <p:stCondLst>
                                                <p:cond delay="0"/>
                                              </p:stCondLst>
                                            </p:cTn>
                                            <p:tgtEl>
                                              <p:spTgt spid="84"/>
                                            </p:tgtEl>
                                            <p:attrNameLst>
                                              <p:attrName>style.visibility</p:attrName>
                                            </p:attrNameLst>
                                          </p:cBhvr>
                                          <p:to>
                                            <p:strVal val="visible"/>
                                          </p:to>
                                        </p:set>
                                        <p:anim calcmode="lin" valueType="num">
                                          <p:cBhvr additive="base">
                                            <p:cTn id="86" dur="500" fill="hold"/>
                                            <p:tgtEl>
                                              <p:spTgt spid="84"/>
                                            </p:tgtEl>
                                            <p:attrNameLst>
                                              <p:attrName>ppt_x</p:attrName>
                                            </p:attrNameLst>
                                          </p:cBhvr>
                                          <p:tavLst>
                                            <p:tav tm="0">
                                              <p:val>
                                                <p:strVal val="1+#ppt_w/2"/>
                                              </p:val>
                                            </p:tav>
                                            <p:tav tm="100000">
                                              <p:val>
                                                <p:strVal val="#ppt_x"/>
                                              </p:val>
                                            </p:tav>
                                          </p:tavLst>
                                        </p:anim>
                                        <p:anim calcmode="lin" valueType="num">
                                          <p:cBhvr additive="base">
                                            <p:cTn id="87" dur="500" fill="hold"/>
                                            <p:tgtEl>
                                              <p:spTgt spid="84"/>
                                            </p:tgtEl>
                                            <p:attrNameLst>
                                              <p:attrName>ppt_y</p:attrName>
                                            </p:attrNameLst>
                                          </p:cBhvr>
                                          <p:tavLst>
                                            <p:tav tm="0">
                                              <p:val>
                                                <p:strVal val="#ppt_y"/>
                                              </p:val>
                                            </p:tav>
                                            <p:tav tm="100000">
                                              <p:val>
                                                <p:strVal val="#ppt_y"/>
                                              </p:val>
                                            </p:tav>
                                          </p:tavLst>
                                        </p:anim>
                                      </p:childTnLst>
                                    </p:cTn>
                                  </p:par>
                                </p:childTnLst>
                              </p:cTn>
                            </p:par>
                            <p:par>
                              <p:cTn id="88" fill="hold">
                                <p:stCondLst>
                                  <p:cond delay="7250"/>
                                </p:stCondLst>
                                <p:childTnLst>
                                  <p:par>
                                    <p:cTn id="89" presetID="22" presetClass="entr" presetSubtype="8" fill="hold" grpId="0" nodeType="afterEffect">
                                      <p:stCondLst>
                                        <p:cond delay="0"/>
                                      </p:stCondLst>
                                      <p:childTnLst>
                                        <p:set>
                                          <p:cBhvr>
                                            <p:cTn id="90" dur="1" fill="hold">
                                              <p:stCondLst>
                                                <p:cond delay="0"/>
                                              </p:stCondLst>
                                            </p:cTn>
                                            <p:tgtEl>
                                              <p:spTgt spid="96"/>
                                            </p:tgtEl>
                                            <p:attrNameLst>
                                              <p:attrName>style.visibility</p:attrName>
                                            </p:attrNameLst>
                                          </p:cBhvr>
                                          <p:to>
                                            <p:strVal val="visible"/>
                                          </p:to>
                                        </p:set>
                                        <p:animEffect transition="in" filter="wipe(left)">
                                          <p:cBhvr>
                                            <p:cTn id="91" dur="500"/>
                                            <p:tgtEl>
                                              <p:spTgt spid="96"/>
                                            </p:tgtEl>
                                          </p:cBhvr>
                                        </p:animEffect>
                                      </p:childTnLst>
                                    </p:cTn>
                                  </p:par>
                                  <p:par>
                                    <p:cTn id="92" presetID="22" presetClass="entr" presetSubtype="8" fill="hold" grpId="0" nodeType="withEffect">
                                      <p:stCondLst>
                                        <p:cond delay="0"/>
                                      </p:stCondLst>
                                      <p:childTnLst>
                                        <p:set>
                                          <p:cBhvr>
                                            <p:cTn id="93" dur="1" fill="hold">
                                              <p:stCondLst>
                                                <p:cond delay="0"/>
                                              </p:stCondLst>
                                            </p:cTn>
                                            <p:tgtEl>
                                              <p:spTgt spid="97"/>
                                            </p:tgtEl>
                                            <p:attrNameLst>
                                              <p:attrName>style.visibility</p:attrName>
                                            </p:attrNameLst>
                                          </p:cBhvr>
                                          <p:to>
                                            <p:strVal val="visible"/>
                                          </p:to>
                                        </p:set>
                                        <p:animEffect transition="in" filter="wipe(left)">
                                          <p:cBhvr>
                                            <p:cTn id="94" dur="500"/>
                                            <p:tgtEl>
                                              <p:spTgt spid="97"/>
                                            </p:tgtEl>
                                          </p:cBhvr>
                                        </p:animEffect>
                                      </p:childTnLst>
                                    </p:cTn>
                                  </p:par>
                                  <p:par>
                                    <p:cTn id="95" presetID="53" presetClass="entr" presetSubtype="16" fill="hold" grpId="0" nodeType="withEffect">
                                      <p:stCondLst>
                                        <p:cond delay="750"/>
                                      </p:stCondLst>
                                      <p:childTnLst>
                                        <p:set>
                                          <p:cBhvr>
                                            <p:cTn id="96" dur="1" fill="hold">
                                              <p:stCondLst>
                                                <p:cond delay="0"/>
                                              </p:stCondLst>
                                            </p:cTn>
                                            <p:tgtEl>
                                              <p:spTgt spid="71"/>
                                            </p:tgtEl>
                                            <p:attrNameLst>
                                              <p:attrName>style.visibility</p:attrName>
                                            </p:attrNameLst>
                                          </p:cBhvr>
                                          <p:to>
                                            <p:strVal val="visible"/>
                                          </p:to>
                                        </p:set>
                                        <p:anim calcmode="lin" valueType="num">
                                          <p:cBhvr>
                                            <p:cTn id="97" dur="500" fill="hold"/>
                                            <p:tgtEl>
                                              <p:spTgt spid="71"/>
                                            </p:tgtEl>
                                            <p:attrNameLst>
                                              <p:attrName>ppt_w</p:attrName>
                                            </p:attrNameLst>
                                          </p:cBhvr>
                                          <p:tavLst>
                                            <p:tav tm="0">
                                              <p:val>
                                                <p:fltVal val="0"/>
                                              </p:val>
                                            </p:tav>
                                            <p:tav tm="100000">
                                              <p:val>
                                                <p:strVal val="#ppt_w"/>
                                              </p:val>
                                            </p:tav>
                                          </p:tavLst>
                                        </p:anim>
                                        <p:anim calcmode="lin" valueType="num">
                                          <p:cBhvr>
                                            <p:cTn id="98" dur="500" fill="hold"/>
                                            <p:tgtEl>
                                              <p:spTgt spid="71"/>
                                            </p:tgtEl>
                                            <p:attrNameLst>
                                              <p:attrName>ppt_h</p:attrName>
                                            </p:attrNameLst>
                                          </p:cBhvr>
                                          <p:tavLst>
                                            <p:tav tm="0">
                                              <p:val>
                                                <p:fltVal val="0"/>
                                              </p:val>
                                            </p:tav>
                                            <p:tav tm="100000">
                                              <p:val>
                                                <p:strVal val="#ppt_h"/>
                                              </p:val>
                                            </p:tav>
                                          </p:tavLst>
                                        </p:anim>
                                        <p:animEffect transition="in" filter="fade">
                                          <p:cBhvr>
                                            <p:cTn id="99" dur="500"/>
                                            <p:tgtEl>
                                              <p:spTgt spid="71"/>
                                            </p:tgtEl>
                                          </p:cBhvr>
                                        </p:animEffect>
                                      </p:childTnLst>
                                    </p:cTn>
                                  </p:par>
                                </p:childTnLst>
                              </p:cTn>
                            </p:par>
                            <p:par>
                              <p:cTn id="100" fill="hold">
                                <p:stCondLst>
                                  <p:cond delay="7750"/>
                                </p:stCondLst>
                                <p:childTnLst>
                                  <p:par>
                                    <p:cTn id="101" presetID="22" presetClass="entr" presetSubtype="8" fill="hold" nodeType="afterEffect">
                                      <p:stCondLst>
                                        <p:cond delay="0"/>
                                      </p:stCondLst>
                                      <p:childTnLst>
                                        <p:set>
                                          <p:cBhvr>
                                            <p:cTn id="102" dur="1" fill="hold">
                                              <p:stCondLst>
                                                <p:cond delay="0"/>
                                              </p:stCondLst>
                                            </p:cTn>
                                            <p:tgtEl>
                                              <p:spTgt spid="60"/>
                                            </p:tgtEl>
                                            <p:attrNameLst>
                                              <p:attrName>style.visibility</p:attrName>
                                            </p:attrNameLst>
                                          </p:cBhvr>
                                          <p:to>
                                            <p:strVal val="visible"/>
                                          </p:to>
                                        </p:set>
                                        <p:animEffect transition="in" filter="wipe(left)">
                                          <p:cBhvr>
                                            <p:cTn id="103" dur="500"/>
                                            <p:tgtEl>
                                              <p:spTgt spid="60"/>
                                            </p:tgtEl>
                                          </p:cBhvr>
                                        </p:animEffect>
                                      </p:childTnLst>
                                    </p:cTn>
                                  </p:par>
                                </p:childTnLst>
                              </p:cTn>
                            </p:par>
                            <p:par>
                              <p:cTn id="104" fill="hold">
                                <p:stCondLst>
                                  <p:cond delay="8250"/>
                                </p:stCondLst>
                                <p:childTnLst>
                                  <p:par>
                                    <p:cTn id="105" presetID="2" presetClass="entr" presetSubtype="2" fill="hold" nodeType="afterEffect">
                                      <p:stCondLst>
                                        <p:cond delay="0"/>
                                      </p:stCondLst>
                                      <p:childTnLst>
                                        <p:set>
                                          <p:cBhvr>
                                            <p:cTn id="106" dur="1" fill="hold">
                                              <p:stCondLst>
                                                <p:cond delay="0"/>
                                              </p:stCondLst>
                                            </p:cTn>
                                            <p:tgtEl>
                                              <p:spTgt spid="89"/>
                                            </p:tgtEl>
                                            <p:attrNameLst>
                                              <p:attrName>style.visibility</p:attrName>
                                            </p:attrNameLst>
                                          </p:cBhvr>
                                          <p:to>
                                            <p:strVal val="visible"/>
                                          </p:to>
                                        </p:set>
                                        <p:anim calcmode="lin" valueType="num">
                                          <p:cBhvr additive="base">
                                            <p:cTn id="107" dur="500" fill="hold"/>
                                            <p:tgtEl>
                                              <p:spTgt spid="89"/>
                                            </p:tgtEl>
                                            <p:attrNameLst>
                                              <p:attrName>ppt_x</p:attrName>
                                            </p:attrNameLst>
                                          </p:cBhvr>
                                          <p:tavLst>
                                            <p:tav tm="0">
                                              <p:val>
                                                <p:strVal val="1+#ppt_w/2"/>
                                              </p:val>
                                            </p:tav>
                                            <p:tav tm="100000">
                                              <p:val>
                                                <p:strVal val="#ppt_x"/>
                                              </p:val>
                                            </p:tav>
                                          </p:tavLst>
                                        </p:anim>
                                        <p:anim calcmode="lin" valueType="num">
                                          <p:cBhvr additive="base">
                                            <p:cTn id="108" dur="500" fill="hold"/>
                                            <p:tgtEl>
                                              <p:spTgt spid="89"/>
                                            </p:tgtEl>
                                            <p:attrNameLst>
                                              <p:attrName>ppt_y</p:attrName>
                                            </p:attrNameLst>
                                          </p:cBhvr>
                                          <p:tavLst>
                                            <p:tav tm="0">
                                              <p:val>
                                                <p:strVal val="#ppt_y"/>
                                              </p:val>
                                            </p:tav>
                                            <p:tav tm="100000">
                                              <p:val>
                                                <p:strVal val="#ppt_y"/>
                                              </p:val>
                                            </p:tav>
                                          </p:tavLst>
                                        </p:anim>
                                      </p:childTnLst>
                                    </p:cTn>
                                  </p:par>
                                </p:childTnLst>
                              </p:cTn>
                            </p:par>
                            <p:par>
                              <p:cTn id="109" fill="hold">
                                <p:stCondLst>
                                  <p:cond delay="8750"/>
                                </p:stCondLst>
                                <p:childTnLst>
                                  <p:par>
                                    <p:cTn id="110" presetID="22" presetClass="entr" presetSubtype="8" fill="hold" grpId="0" nodeType="afterEffect">
                                      <p:stCondLst>
                                        <p:cond delay="0"/>
                                      </p:stCondLst>
                                      <p:childTnLst>
                                        <p:set>
                                          <p:cBhvr>
                                            <p:cTn id="111" dur="1" fill="hold">
                                              <p:stCondLst>
                                                <p:cond delay="0"/>
                                              </p:stCondLst>
                                            </p:cTn>
                                            <p:tgtEl>
                                              <p:spTgt spid="98"/>
                                            </p:tgtEl>
                                            <p:attrNameLst>
                                              <p:attrName>style.visibility</p:attrName>
                                            </p:attrNameLst>
                                          </p:cBhvr>
                                          <p:to>
                                            <p:strVal val="visible"/>
                                          </p:to>
                                        </p:set>
                                        <p:animEffect transition="in" filter="wipe(left)">
                                          <p:cBhvr>
                                            <p:cTn id="112" dur="500"/>
                                            <p:tgtEl>
                                              <p:spTgt spid="98"/>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99"/>
                                            </p:tgtEl>
                                            <p:attrNameLst>
                                              <p:attrName>style.visibility</p:attrName>
                                            </p:attrNameLst>
                                          </p:cBhvr>
                                          <p:to>
                                            <p:strVal val="visible"/>
                                          </p:to>
                                        </p:set>
                                        <p:animEffect transition="in" filter="wipe(left)">
                                          <p:cBhvr>
                                            <p:cTn id="115"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63" grpId="0"/>
          <p:bldP spid="64" grpId="0"/>
          <p:bldP spid="68" grpId="0" animBg="1"/>
          <p:bldP spid="69" grpId="0" animBg="1"/>
          <p:bldP spid="70" grpId="0" animBg="1"/>
          <p:bldP spid="71" grpId="0" animBg="1"/>
          <p:bldP spid="94" grpId="0"/>
          <p:bldP spid="95" grpId="0"/>
          <p:bldP spid="96" grpId="0"/>
          <p:bldP spid="97" grpId="0"/>
          <p:bldP spid="98" grpId="0"/>
          <p:bldP spid="99"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建设目标</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79" name="Rectangle 69"/>
          <p:cNvSpPr/>
          <p:nvPr/>
        </p:nvSpPr>
        <p:spPr>
          <a:xfrm>
            <a:off x="650429" y="3559076"/>
            <a:ext cx="1993900" cy="107950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82" name="Rectangle 78"/>
          <p:cNvSpPr/>
          <p:nvPr/>
        </p:nvSpPr>
        <p:spPr>
          <a:xfrm>
            <a:off x="4811267" y="3559076"/>
            <a:ext cx="4192587" cy="1079500"/>
          </a:xfrm>
          <a:prstGeom prst="homePlate">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83" name="Rectangle 66"/>
          <p:cNvSpPr/>
          <p:nvPr/>
        </p:nvSpPr>
        <p:spPr>
          <a:xfrm>
            <a:off x="1523554" y="2627213"/>
            <a:ext cx="1120775" cy="931863"/>
          </a:xfrm>
          <a:prstGeom prst="rect">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84" name="Rectangle 77"/>
          <p:cNvSpPr/>
          <p:nvPr/>
        </p:nvSpPr>
        <p:spPr>
          <a:xfrm>
            <a:off x="4811267" y="2627213"/>
            <a:ext cx="4192587" cy="931863"/>
          </a:xfrm>
          <a:prstGeom prst="homePlat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85" name="Rectangle 65"/>
          <p:cNvSpPr/>
          <p:nvPr/>
        </p:nvSpPr>
        <p:spPr>
          <a:xfrm>
            <a:off x="650429" y="1696938"/>
            <a:ext cx="1993900" cy="930275"/>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86" name="Rectangle 74"/>
          <p:cNvSpPr/>
          <p:nvPr/>
        </p:nvSpPr>
        <p:spPr>
          <a:xfrm>
            <a:off x="4811267" y="1696938"/>
            <a:ext cx="4192587" cy="930275"/>
          </a:xfrm>
          <a:prstGeom prst="homePlat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87" name="Rectangle 64"/>
          <p:cNvSpPr/>
          <p:nvPr/>
        </p:nvSpPr>
        <p:spPr>
          <a:xfrm>
            <a:off x="1523554" y="765076"/>
            <a:ext cx="1120775" cy="931862"/>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88" name="Rectangle 72"/>
          <p:cNvSpPr/>
          <p:nvPr/>
        </p:nvSpPr>
        <p:spPr>
          <a:xfrm>
            <a:off x="4811267" y="765076"/>
            <a:ext cx="4192587" cy="931862"/>
          </a:xfrm>
          <a:prstGeom prst="homePlate">
            <a:avLst/>
          </a:prstGeom>
          <a:gradFill>
            <a:gsLst>
              <a:gs pos="0">
                <a:schemeClr val="accent1">
                  <a:lumMod val="75000"/>
                </a:schemeClr>
              </a:gs>
              <a:gs pos="50000">
                <a:schemeClr val="accent1"/>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grpSp>
        <p:nvGrpSpPr>
          <p:cNvPr id="89" name="组合 88"/>
          <p:cNvGrpSpPr/>
          <p:nvPr/>
        </p:nvGrpSpPr>
        <p:grpSpPr bwMode="auto">
          <a:xfrm>
            <a:off x="2404617" y="58638"/>
            <a:ext cx="2533650" cy="5105400"/>
            <a:chOff x="3635156" y="1362030"/>
            <a:chExt cx="2533633" cy="5105706"/>
          </a:xfrm>
        </p:grpSpPr>
        <p:grpSp>
          <p:nvGrpSpPr>
            <p:cNvPr id="90" name="Group 29"/>
            <p:cNvGrpSpPr/>
            <p:nvPr/>
          </p:nvGrpSpPr>
          <p:grpSpPr bwMode="auto">
            <a:xfrm>
              <a:off x="3635156" y="1362030"/>
              <a:ext cx="2533633" cy="5105706"/>
              <a:chOff x="3189614" y="1562392"/>
              <a:chExt cx="1474916" cy="3116662"/>
            </a:xfrm>
          </p:grpSpPr>
          <p:sp>
            <p:nvSpPr>
              <p:cNvPr id="92" name="Freeform 86"/>
              <p:cNvSpPr/>
              <p:nvPr/>
            </p:nvSpPr>
            <p:spPr>
              <a:xfrm>
                <a:off x="3205324" y="1579836"/>
                <a:ext cx="1459206" cy="3099218"/>
              </a:xfrm>
              <a:custGeom>
                <a:avLst/>
                <a:gdLst>
                  <a:gd name="connsiteX0" fmla="*/ 0 w 1459144"/>
                  <a:gd name="connsiteY0" fmla="*/ 176060 h 3099339"/>
                  <a:gd name="connsiteX1" fmla="*/ 51567 w 1459144"/>
                  <a:gd name="connsiteY1" fmla="*/ 51567 h 3099339"/>
                  <a:gd name="connsiteX2" fmla="*/ 176060 w 1459144"/>
                  <a:gd name="connsiteY2" fmla="*/ 0 h 3099339"/>
                  <a:gd name="connsiteX3" fmla="*/ 1283084 w 1459144"/>
                  <a:gd name="connsiteY3" fmla="*/ 0 h 3099339"/>
                  <a:gd name="connsiteX4" fmla="*/ 1407577 w 1459144"/>
                  <a:gd name="connsiteY4" fmla="*/ 51567 h 3099339"/>
                  <a:gd name="connsiteX5" fmla="*/ 1459144 w 1459144"/>
                  <a:gd name="connsiteY5" fmla="*/ 176060 h 3099339"/>
                  <a:gd name="connsiteX6" fmla="*/ 1459144 w 1459144"/>
                  <a:gd name="connsiteY6" fmla="*/ 2923279 h 3099339"/>
                  <a:gd name="connsiteX7" fmla="*/ 1407577 w 1459144"/>
                  <a:gd name="connsiteY7" fmla="*/ 3047772 h 3099339"/>
                  <a:gd name="connsiteX8" fmla="*/ 1283084 w 1459144"/>
                  <a:gd name="connsiteY8" fmla="*/ 3099339 h 3099339"/>
                  <a:gd name="connsiteX9" fmla="*/ 176060 w 1459144"/>
                  <a:gd name="connsiteY9" fmla="*/ 3099339 h 3099339"/>
                  <a:gd name="connsiteX10" fmla="*/ 51567 w 1459144"/>
                  <a:gd name="connsiteY10" fmla="*/ 3047772 h 3099339"/>
                  <a:gd name="connsiteX11" fmla="*/ 0 w 1459144"/>
                  <a:gd name="connsiteY11" fmla="*/ 2923279 h 3099339"/>
                  <a:gd name="connsiteX12" fmla="*/ 0 w 1459144"/>
                  <a:gd name="connsiteY12" fmla="*/ 176060 h 309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9144" h="3099339">
                    <a:moveTo>
                      <a:pt x="0" y="176060"/>
                    </a:moveTo>
                    <a:cubicBezTo>
                      <a:pt x="0" y="129366"/>
                      <a:pt x="18549" y="84584"/>
                      <a:pt x="51567" y="51567"/>
                    </a:cubicBezTo>
                    <a:cubicBezTo>
                      <a:pt x="84585" y="18549"/>
                      <a:pt x="129366" y="0"/>
                      <a:pt x="176060" y="0"/>
                    </a:cubicBezTo>
                    <a:lnTo>
                      <a:pt x="1283084" y="0"/>
                    </a:lnTo>
                    <a:cubicBezTo>
                      <a:pt x="1329778" y="0"/>
                      <a:pt x="1374560" y="18549"/>
                      <a:pt x="1407577" y="51567"/>
                    </a:cubicBezTo>
                    <a:cubicBezTo>
                      <a:pt x="1440595" y="84585"/>
                      <a:pt x="1459144" y="129366"/>
                      <a:pt x="1459144" y="176060"/>
                    </a:cubicBezTo>
                    <a:lnTo>
                      <a:pt x="1459144" y="2923279"/>
                    </a:lnTo>
                    <a:cubicBezTo>
                      <a:pt x="1459144" y="2969973"/>
                      <a:pt x="1440595" y="3014755"/>
                      <a:pt x="1407577" y="3047772"/>
                    </a:cubicBezTo>
                    <a:cubicBezTo>
                      <a:pt x="1374559" y="3080790"/>
                      <a:pt x="1329778" y="3099339"/>
                      <a:pt x="1283084" y="3099339"/>
                    </a:cubicBezTo>
                    <a:lnTo>
                      <a:pt x="176060" y="3099339"/>
                    </a:lnTo>
                    <a:cubicBezTo>
                      <a:pt x="129366" y="3099339"/>
                      <a:pt x="84584" y="3080790"/>
                      <a:pt x="51567" y="3047772"/>
                    </a:cubicBezTo>
                    <a:cubicBezTo>
                      <a:pt x="18549" y="3014754"/>
                      <a:pt x="0" y="2969973"/>
                      <a:pt x="0" y="2923279"/>
                    </a:cubicBezTo>
                    <a:lnTo>
                      <a:pt x="0" y="176060"/>
                    </a:lnTo>
                    <a:close/>
                  </a:path>
                </a:pathLst>
              </a:custGeom>
              <a:solidFill>
                <a:schemeClr val="tx1">
                  <a:lumMod val="75000"/>
                  <a:lumOff val="25000"/>
                </a:schemeClr>
              </a:solidFill>
              <a:ln>
                <a:noFill/>
              </a:ln>
              <a:effectLst>
                <a:outerShdw blurRad="177800" dist="889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grpSp>
            <p:nvGrpSpPr>
              <p:cNvPr id="93" name="Group 20"/>
              <p:cNvGrpSpPr/>
              <p:nvPr/>
            </p:nvGrpSpPr>
            <p:grpSpPr bwMode="auto">
              <a:xfrm>
                <a:off x="3189614" y="1991493"/>
                <a:ext cx="23662" cy="645898"/>
                <a:chOff x="3392428" y="1951545"/>
                <a:chExt cx="27432" cy="735419"/>
              </a:xfrm>
            </p:grpSpPr>
            <p:sp>
              <p:nvSpPr>
                <p:cNvPr id="99" name="Rectangle 108"/>
                <p:cNvSpPr/>
                <p:nvPr/>
              </p:nvSpPr>
              <p:spPr>
                <a:xfrm>
                  <a:off x="3392428" y="1951790"/>
                  <a:ext cx="18213" cy="17323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100" name="Rectangle 117"/>
                <p:cNvSpPr/>
                <p:nvPr/>
              </p:nvSpPr>
              <p:spPr>
                <a:xfrm>
                  <a:off x="3402070" y="2289440"/>
                  <a:ext cx="18214" cy="11917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101" name="Rectangle 118"/>
                <p:cNvSpPr/>
                <p:nvPr/>
              </p:nvSpPr>
              <p:spPr>
                <a:xfrm>
                  <a:off x="3402070" y="2567504"/>
                  <a:ext cx="18214" cy="11917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grpSp>
          <p:sp>
            <p:nvSpPr>
              <p:cNvPr id="94" name="Freeform 93"/>
              <p:cNvSpPr/>
              <p:nvPr/>
            </p:nvSpPr>
            <p:spPr>
              <a:xfrm>
                <a:off x="3806935" y="4333082"/>
                <a:ext cx="255985" cy="260691"/>
              </a:xfrm>
              <a:custGeom>
                <a:avLst/>
                <a:gdLst>
                  <a:gd name="connsiteX0" fmla="*/ 0 w 256543"/>
                  <a:gd name="connsiteY0" fmla="*/ 130608 h 261216"/>
                  <a:gd name="connsiteX1" fmla="*/ 36755 w 256543"/>
                  <a:gd name="connsiteY1" fmla="*/ 39091 h 261216"/>
                  <a:gd name="connsiteX2" fmla="*/ 128272 w 256543"/>
                  <a:gd name="connsiteY2" fmla="*/ 0 h 261216"/>
                  <a:gd name="connsiteX3" fmla="*/ 219789 w 256543"/>
                  <a:gd name="connsiteY3" fmla="*/ 39091 h 261216"/>
                  <a:gd name="connsiteX4" fmla="*/ 256544 w 256543"/>
                  <a:gd name="connsiteY4" fmla="*/ 130608 h 261216"/>
                  <a:gd name="connsiteX5" fmla="*/ 219789 w 256543"/>
                  <a:gd name="connsiteY5" fmla="*/ 222125 h 261216"/>
                  <a:gd name="connsiteX6" fmla="*/ 128272 w 256543"/>
                  <a:gd name="connsiteY6" fmla="*/ 261216 h 261216"/>
                  <a:gd name="connsiteX7" fmla="*/ 36755 w 256543"/>
                  <a:gd name="connsiteY7" fmla="*/ 222125 h 261216"/>
                  <a:gd name="connsiteX8" fmla="*/ 0 w 256543"/>
                  <a:gd name="connsiteY8" fmla="*/ 130608 h 26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543" h="261216">
                    <a:moveTo>
                      <a:pt x="0" y="130608"/>
                    </a:moveTo>
                    <a:cubicBezTo>
                      <a:pt x="0" y="96377"/>
                      <a:pt x="13199" y="63514"/>
                      <a:pt x="36755" y="39091"/>
                    </a:cubicBezTo>
                    <a:cubicBezTo>
                      <a:pt x="60874" y="14086"/>
                      <a:pt x="93851" y="0"/>
                      <a:pt x="128272" y="0"/>
                    </a:cubicBezTo>
                    <a:cubicBezTo>
                      <a:pt x="162693" y="0"/>
                      <a:pt x="195670" y="14086"/>
                      <a:pt x="219789" y="39091"/>
                    </a:cubicBezTo>
                    <a:cubicBezTo>
                      <a:pt x="243346" y="63514"/>
                      <a:pt x="256544" y="96377"/>
                      <a:pt x="256544" y="130608"/>
                    </a:cubicBezTo>
                    <a:cubicBezTo>
                      <a:pt x="256544" y="164839"/>
                      <a:pt x="243345" y="197702"/>
                      <a:pt x="219789" y="222125"/>
                    </a:cubicBezTo>
                    <a:cubicBezTo>
                      <a:pt x="195670" y="247130"/>
                      <a:pt x="162693" y="261216"/>
                      <a:pt x="128272" y="261216"/>
                    </a:cubicBezTo>
                    <a:cubicBezTo>
                      <a:pt x="93851" y="261216"/>
                      <a:pt x="60874" y="247130"/>
                      <a:pt x="36755" y="222125"/>
                    </a:cubicBezTo>
                    <a:cubicBezTo>
                      <a:pt x="13198" y="197702"/>
                      <a:pt x="0" y="164839"/>
                      <a:pt x="0" y="130608"/>
                    </a:cubicBezTo>
                    <a:close/>
                  </a:path>
                </a:pathLst>
              </a:cu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95" name="Freeform 96"/>
              <p:cNvSpPr/>
              <p:nvPr/>
            </p:nvSpPr>
            <p:spPr>
              <a:xfrm>
                <a:off x="3306979" y="1997523"/>
                <a:ext cx="1255897" cy="2276442"/>
              </a:xfrm>
              <a:custGeom>
                <a:avLst/>
                <a:gdLst>
                  <a:gd name="connsiteX0" fmla="*/ 0 w 1256433"/>
                  <a:gd name="connsiteY0" fmla="*/ 0 h 2276759"/>
                  <a:gd name="connsiteX1" fmla="*/ 1256433 w 1256433"/>
                  <a:gd name="connsiteY1" fmla="*/ 0 h 2276759"/>
                  <a:gd name="connsiteX2" fmla="*/ 1256433 w 1256433"/>
                  <a:gd name="connsiteY2" fmla="*/ 2276759 h 2276759"/>
                  <a:gd name="connsiteX3" fmla="*/ 0 w 1256433"/>
                  <a:gd name="connsiteY3" fmla="*/ 2276759 h 2276759"/>
                  <a:gd name="connsiteX4" fmla="*/ 0 w 1256433"/>
                  <a:gd name="connsiteY4" fmla="*/ 0 h 2276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433" h="2276759">
                    <a:moveTo>
                      <a:pt x="0" y="0"/>
                    </a:moveTo>
                    <a:lnTo>
                      <a:pt x="1256433" y="0"/>
                    </a:lnTo>
                    <a:lnTo>
                      <a:pt x="1256433" y="2276759"/>
                    </a:lnTo>
                    <a:lnTo>
                      <a:pt x="0" y="2276759"/>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96" name="Freeform 99"/>
              <p:cNvSpPr/>
              <p:nvPr/>
            </p:nvSpPr>
            <p:spPr>
              <a:xfrm>
                <a:off x="3796769" y="1824052"/>
                <a:ext cx="276316" cy="32950"/>
              </a:xfrm>
              <a:custGeom>
                <a:avLst/>
                <a:gdLst>
                  <a:gd name="connsiteX0" fmla="*/ 0 w 276054"/>
                  <a:gd name="connsiteY0" fmla="*/ 16062 h 32124"/>
                  <a:gd name="connsiteX1" fmla="*/ 4704 w 276054"/>
                  <a:gd name="connsiteY1" fmla="*/ 4704 h 32124"/>
                  <a:gd name="connsiteX2" fmla="*/ 16062 w 276054"/>
                  <a:gd name="connsiteY2" fmla="*/ 0 h 32124"/>
                  <a:gd name="connsiteX3" fmla="*/ 259992 w 276054"/>
                  <a:gd name="connsiteY3" fmla="*/ 0 h 32124"/>
                  <a:gd name="connsiteX4" fmla="*/ 271350 w 276054"/>
                  <a:gd name="connsiteY4" fmla="*/ 4704 h 32124"/>
                  <a:gd name="connsiteX5" fmla="*/ 276054 w 276054"/>
                  <a:gd name="connsiteY5" fmla="*/ 16062 h 32124"/>
                  <a:gd name="connsiteX6" fmla="*/ 276054 w 276054"/>
                  <a:gd name="connsiteY6" fmla="*/ 16062 h 32124"/>
                  <a:gd name="connsiteX7" fmla="*/ 271350 w 276054"/>
                  <a:gd name="connsiteY7" fmla="*/ 27420 h 32124"/>
                  <a:gd name="connsiteX8" fmla="*/ 259992 w 276054"/>
                  <a:gd name="connsiteY8" fmla="*/ 32124 h 32124"/>
                  <a:gd name="connsiteX9" fmla="*/ 16062 w 276054"/>
                  <a:gd name="connsiteY9" fmla="*/ 32124 h 32124"/>
                  <a:gd name="connsiteX10" fmla="*/ 4704 w 276054"/>
                  <a:gd name="connsiteY10" fmla="*/ 27420 h 32124"/>
                  <a:gd name="connsiteX11" fmla="*/ 0 w 276054"/>
                  <a:gd name="connsiteY11" fmla="*/ 16062 h 3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6054" h="32124">
                    <a:moveTo>
                      <a:pt x="0" y="16062"/>
                    </a:moveTo>
                    <a:cubicBezTo>
                      <a:pt x="0" y="11802"/>
                      <a:pt x="1692" y="7717"/>
                      <a:pt x="4704" y="4704"/>
                    </a:cubicBezTo>
                    <a:cubicBezTo>
                      <a:pt x="7716" y="1692"/>
                      <a:pt x="11802" y="0"/>
                      <a:pt x="16062" y="0"/>
                    </a:cubicBezTo>
                    <a:lnTo>
                      <a:pt x="259992" y="0"/>
                    </a:lnTo>
                    <a:cubicBezTo>
                      <a:pt x="264252" y="0"/>
                      <a:pt x="268337" y="1692"/>
                      <a:pt x="271350" y="4704"/>
                    </a:cubicBezTo>
                    <a:cubicBezTo>
                      <a:pt x="274362" y="7716"/>
                      <a:pt x="276054" y="11802"/>
                      <a:pt x="276054" y="16062"/>
                    </a:cubicBezTo>
                    <a:lnTo>
                      <a:pt x="276054" y="16062"/>
                    </a:lnTo>
                    <a:cubicBezTo>
                      <a:pt x="276054" y="20322"/>
                      <a:pt x="274362" y="24407"/>
                      <a:pt x="271350" y="27420"/>
                    </a:cubicBezTo>
                    <a:cubicBezTo>
                      <a:pt x="268338" y="30432"/>
                      <a:pt x="264252" y="32124"/>
                      <a:pt x="259992" y="32124"/>
                    </a:cubicBezTo>
                    <a:lnTo>
                      <a:pt x="16062" y="32124"/>
                    </a:lnTo>
                    <a:cubicBezTo>
                      <a:pt x="11802" y="32124"/>
                      <a:pt x="7717" y="30432"/>
                      <a:pt x="4704" y="27420"/>
                    </a:cubicBezTo>
                    <a:cubicBezTo>
                      <a:pt x="1692" y="24408"/>
                      <a:pt x="0" y="20322"/>
                      <a:pt x="0" y="16062"/>
                    </a:cubicBezTo>
                    <a:close/>
                  </a:path>
                </a:pathLst>
              </a:custGeom>
              <a:solidFill>
                <a:schemeClr val="bg1">
                  <a:lumMod val="8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97" name="Freeform 103"/>
              <p:cNvSpPr/>
              <p:nvPr/>
            </p:nvSpPr>
            <p:spPr>
              <a:xfrm>
                <a:off x="3911361" y="1704852"/>
                <a:ext cx="47131" cy="47486"/>
              </a:xfrm>
              <a:custGeom>
                <a:avLst/>
                <a:gdLst>
                  <a:gd name="connsiteX0" fmla="*/ 0 w 46804"/>
                  <a:gd name="connsiteY0" fmla="*/ 23829 h 47657"/>
                  <a:gd name="connsiteX1" fmla="*/ 6705 w 46804"/>
                  <a:gd name="connsiteY1" fmla="*/ 7132 h 47657"/>
                  <a:gd name="connsiteX2" fmla="*/ 23402 w 46804"/>
                  <a:gd name="connsiteY2" fmla="*/ 0 h 47657"/>
                  <a:gd name="connsiteX3" fmla="*/ 40099 w 46804"/>
                  <a:gd name="connsiteY3" fmla="*/ 7132 h 47657"/>
                  <a:gd name="connsiteX4" fmla="*/ 46804 w 46804"/>
                  <a:gd name="connsiteY4" fmla="*/ 23829 h 47657"/>
                  <a:gd name="connsiteX5" fmla="*/ 40099 w 46804"/>
                  <a:gd name="connsiteY5" fmla="*/ 40526 h 47657"/>
                  <a:gd name="connsiteX6" fmla="*/ 23402 w 46804"/>
                  <a:gd name="connsiteY6" fmla="*/ 47658 h 47657"/>
                  <a:gd name="connsiteX7" fmla="*/ 6705 w 46804"/>
                  <a:gd name="connsiteY7" fmla="*/ 40526 h 47657"/>
                  <a:gd name="connsiteX8" fmla="*/ 0 w 46804"/>
                  <a:gd name="connsiteY8" fmla="*/ 23829 h 4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04" h="47657">
                    <a:moveTo>
                      <a:pt x="0" y="23829"/>
                    </a:moveTo>
                    <a:cubicBezTo>
                      <a:pt x="0" y="17584"/>
                      <a:pt x="2408" y="11588"/>
                      <a:pt x="6705" y="7132"/>
                    </a:cubicBezTo>
                    <a:cubicBezTo>
                      <a:pt x="11105" y="2570"/>
                      <a:pt x="17122" y="0"/>
                      <a:pt x="23402" y="0"/>
                    </a:cubicBezTo>
                    <a:cubicBezTo>
                      <a:pt x="29682" y="0"/>
                      <a:pt x="35698" y="2570"/>
                      <a:pt x="40099" y="7132"/>
                    </a:cubicBezTo>
                    <a:cubicBezTo>
                      <a:pt x="44397" y="11588"/>
                      <a:pt x="46804" y="17583"/>
                      <a:pt x="46804" y="23829"/>
                    </a:cubicBezTo>
                    <a:cubicBezTo>
                      <a:pt x="46804" y="30074"/>
                      <a:pt x="44396" y="36070"/>
                      <a:pt x="40099" y="40526"/>
                    </a:cubicBezTo>
                    <a:cubicBezTo>
                      <a:pt x="35699" y="45088"/>
                      <a:pt x="29682" y="47658"/>
                      <a:pt x="23402" y="47658"/>
                    </a:cubicBezTo>
                    <a:cubicBezTo>
                      <a:pt x="17122" y="47658"/>
                      <a:pt x="11106" y="45088"/>
                      <a:pt x="6705" y="40526"/>
                    </a:cubicBezTo>
                    <a:cubicBezTo>
                      <a:pt x="2407" y="36070"/>
                      <a:pt x="0" y="30075"/>
                      <a:pt x="0" y="23829"/>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sp>
            <p:nvSpPr>
              <p:cNvPr id="98" name="Freeform 104"/>
              <p:cNvSpPr/>
              <p:nvPr/>
            </p:nvSpPr>
            <p:spPr>
              <a:xfrm>
                <a:off x="4293029" y="1562392"/>
                <a:ext cx="198688" cy="39734"/>
              </a:xfrm>
              <a:custGeom>
                <a:avLst/>
                <a:gdLst>
                  <a:gd name="connsiteX0" fmla="*/ 0 w 198758"/>
                  <a:gd name="connsiteY0" fmla="*/ 0 h 40154"/>
                  <a:gd name="connsiteX1" fmla="*/ 198758 w 198758"/>
                  <a:gd name="connsiteY1" fmla="*/ 0 h 40154"/>
                  <a:gd name="connsiteX2" fmla="*/ 198758 w 198758"/>
                  <a:gd name="connsiteY2" fmla="*/ 40154 h 40154"/>
                  <a:gd name="connsiteX3" fmla="*/ 0 w 198758"/>
                  <a:gd name="connsiteY3" fmla="*/ 40154 h 40154"/>
                  <a:gd name="connsiteX4" fmla="*/ 0 w 198758"/>
                  <a:gd name="connsiteY4" fmla="*/ 0 h 40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58" h="40154">
                    <a:moveTo>
                      <a:pt x="0" y="0"/>
                    </a:moveTo>
                    <a:lnTo>
                      <a:pt x="198758" y="0"/>
                    </a:lnTo>
                    <a:lnTo>
                      <a:pt x="198758" y="40154"/>
                    </a:lnTo>
                    <a:lnTo>
                      <a:pt x="0" y="40154"/>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3555" dirty="0"/>
              </a:p>
            </p:txBody>
          </p:sp>
        </p:grpSp>
        <p:sp>
          <p:nvSpPr>
            <p:cNvPr id="91" name="矩形 90"/>
            <p:cNvSpPr/>
            <p:nvPr/>
          </p:nvSpPr>
          <p:spPr>
            <a:xfrm>
              <a:off x="3836767" y="2073273"/>
              <a:ext cx="2157399" cy="3719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800"/>
            </a:p>
          </p:txBody>
        </p:sp>
      </p:grpSp>
      <p:grpSp>
        <p:nvGrpSpPr>
          <p:cNvPr id="102" name="组合 101"/>
          <p:cNvGrpSpPr/>
          <p:nvPr/>
        </p:nvGrpSpPr>
        <p:grpSpPr bwMode="auto">
          <a:xfrm>
            <a:off x="1191767" y="661888"/>
            <a:ext cx="1138237" cy="1138238"/>
            <a:chOff x="2423188" y="1965509"/>
            <a:chExt cx="1138461" cy="1138461"/>
          </a:xfrm>
        </p:grpSpPr>
        <p:sp>
          <p:nvSpPr>
            <p:cNvPr id="103" name="椭圆 102"/>
            <p:cNvSpPr/>
            <p:nvPr/>
          </p:nvSpPr>
          <p:spPr>
            <a:xfrm>
              <a:off x="2423188" y="1965509"/>
              <a:ext cx="1138461" cy="1138461"/>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atinLnBrk="1">
                <a:defRPr/>
              </a:pPr>
              <a:endParaRPr kumimoji="1" lang="en-US" altLang="zh-CN" sz="2400" smtClean="0">
                <a:solidFill>
                  <a:srgbClr val="000000"/>
                </a:solidFill>
                <a:latin typeface="Gulim" panose="020B0600000101010101" pitchFamily="34" charset="-127"/>
                <a:ea typeface="Gulim" panose="020B0600000101010101" pitchFamily="34" charset="-127"/>
              </a:endParaRPr>
            </a:p>
          </p:txBody>
        </p:sp>
        <p:grpSp>
          <p:nvGrpSpPr>
            <p:cNvPr id="104" name="组合 103"/>
            <p:cNvGrpSpPr/>
            <p:nvPr/>
          </p:nvGrpSpPr>
          <p:grpSpPr>
            <a:xfrm>
              <a:off x="2717672" y="2275981"/>
              <a:ext cx="548883" cy="549601"/>
              <a:chOff x="2469000" y="2022672"/>
              <a:chExt cx="885483" cy="886641"/>
            </a:xfrm>
            <a:solidFill>
              <a:schemeClr val="accent1"/>
            </a:solidFill>
          </p:grpSpPr>
          <p:sp>
            <p:nvSpPr>
              <p:cNvPr id="105" name="Freeform 611"/>
              <p:cNvSpPr>
                <a:spLocks noEditPoints="1"/>
              </p:cNvSpPr>
              <p:nvPr/>
            </p:nvSpPr>
            <p:spPr bwMode="auto">
              <a:xfrm>
                <a:off x="2965563" y="2541230"/>
                <a:ext cx="378501" cy="368083"/>
              </a:xfrm>
              <a:custGeom>
                <a:avLst/>
                <a:gdLst>
                  <a:gd name="T0" fmla="*/ 27 w 124"/>
                  <a:gd name="T1" fmla="*/ 1 h 121"/>
                  <a:gd name="T2" fmla="*/ 31 w 124"/>
                  <a:gd name="T3" fmla="*/ 8 h 121"/>
                  <a:gd name="T4" fmla="*/ 23 w 124"/>
                  <a:gd name="T5" fmla="*/ 17 h 121"/>
                  <a:gd name="T6" fmla="*/ 16 w 124"/>
                  <a:gd name="T7" fmla="*/ 24 h 121"/>
                  <a:gd name="T8" fmla="*/ 0 w 124"/>
                  <a:gd name="T9" fmla="*/ 34 h 121"/>
                  <a:gd name="T10" fmla="*/ 51 w 124"/>
                  <a:gd name="T11" fmla="*/ 85 h 121"/>
                  <a:gd name="T12" fmla="*/ 75 w 124"/>
                  <a:gd name="T13" fmla="*/ 117 h 121"/>
                  <a:gd name="T14" fmla="*/ 88 w 124"/>
                  <a:gd name="T15" fmla="*/ 121 h 121"/>
                  <a:gd name="T16" fmla="*/ 124 w 124"/>
                  <a:gd name="T17" fmla="*/ 85 h 121"/>
                  <a:gd name="T18" fmla="*/ 120 w 124"/>
                  <a:gd name="T19" fmla="*/ 72 h 121"/>
                  <a:gd name="T20" fmla="*/ 88 w 124"/>
                  <a:gd name="T21" fmla="*/ 48 h 121"/>
                  <a:gd name="T22" fmla="*/ 40 w 124"/>
                  <a:gd name="T23" fmla="*/ 0 h 121"/>
                  <a:gd name="T24" fmla="*/ 35 w 124"/>
                  <a:gd name="T25" fmla="*/ 5 h 121"/>
                  <a:gd name="T26" fmla="*/ 27 w 124"/>
                  <a:gd name="T27" fmla="*/ 1 h 121"/>
                  <a:gd name="T28" fmla="*/ 85 w 124"/>
                  <a:gd name="T29" fmla="*/ 66 h 121"/>
                  <a:gd name="T30" fmla="*/ 100 w 124"/>
                  <a:gd name="T31" fmla="*/ 81 h 121"/>
                  <a:gd name="T32" fmla="*/ 85 w 124"/>
                  <a:gd name="T33" fmla="*/ 96 h 121"/>
                  <a:gd name="T34" fmla="*/ 70 w 124"/>
                  <a:gd name="T35" fmla="*/ 81 h 121"/>
                  <a:gd name="T36" fmla="*/ 85 w 124"/>
                  <a:gd name="T37" fmla="*/ 6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21">
                    <a:moveTo>
                      <a:pt x="27" y="1"/>
                    </a:moveTo>
                    <a:cubicBezTo>
                      <a:pt x="31" y="8"/>
                      <a:pt x="31" y="8"/>
                      <a:pt x="31" y="8"/>
                    </a:cubicBezTo>
                    <a:cubicBezTo>
                      <a:pt x="23" y="17"/>
                      <a:pt x="23" y="17"/>
                      <a:pt x="23" y="17"/>
                    </a:cubicBezTo>
                    <a:cubicBezTo>
                      <a:pt x="16" y="24"/>
                      <a:pt x="16" y="24"/>
                      <a:pt x="16" y="24"/>
                    </a:cubicBezTo>
                    <a:cubicBezTo>
                      <a:pt x="11" y="29"/>
                      <a:pt x="6" y="32"/>
                      <a:pt x="0" y="34"/>
                    </a:cubicBezTo>
                    <a:cubicBezTo>
                      <a:pt x="51" y="85"/>
                      <a:pt x="51" y="85"/>
                      <a:pt x="51" y="85"/>
                    </a:cubicBezTo>
                    <a:cubicBezTo>
                      <a:pt x="75" y="117"/>
                      <a:pt x="75" y="117"/>
                      <a:pt x="75" y="117"/>
                    </a:cubicBezTo>
                    <a:cubicBezTo>
                      <a:pt x="88" y="121"/>
                      <a:pt x="88" y="121"/>
                      <a:pt x="88" y="121"/>
                    </a:cubicBezTo>
                    <a:cubicBezTo>
                      <a:pt x="124" y="85"/>
                      <a:pt x="124" y="85"/>
                      <a:pt x="124" y="85"/>
                    </a:cubicBezTo>
                    <a:cubicBezTo>
                      <a:pt x="120" y="72"/>
                      <a:pt x="120" y="72"/>
                      <a:pt x="120" y="72"/>
                    </a:cubicBezTo>
                    <a:cubicBezTo>
                      <a:pt x="88" y="48"/>
                      <a:pt x="88" y="48"/>
                      <a:pt x="88" y="48"/>
                    </a:cubicBezTo>
                    <a:cubicBezTo>
                      <a:pt x="40" y="0"/>
                      <a:pt x="40" y="0"/>
                      <a:pt x="40" y="0"/>
                    </a:cubicBezTo>
                    <a:cubicBezTo>
                      <a:pt x="35" y="5"/>
                      <a:pt x="35" y="5"/>
                      <a:pt x="35" y="5"/>
                    </a:cubicBezTo>
                    <a:lnTo>
                      <a:pt x="27" y="1"/>
                    </a:lnTo>
                    <a:close/>
                    <a:moveTo>
                      <a:pt x="85" y="66"/>
                    </a:moveTo>
                    <a:cubicBezTo>
                      <a:pt x="93" y="66"/>
                      <a:pt x="100" y="73"/>
                      <a:pt x="100" y="81"/>
                    </a:cubicBezTo>
                    <a:cubicBezTo>
                      <a:pt x="100" y="90"/>
                      <a:pt x="93" y="96"/>
                      <a:pt x="85" y="96"/>
                    </a:cubicBezTo>
                    <a:cubicBezTo>
                      <a:pt x="76" y="96"/>
                      <a:pt x="70" y="90"/>
                      <a:pt x="70" y="81"/>
                    </a:cubicBezTo>
                    <a:cubicBezTo>
                      <a:pt x="70" y="73"/>
                      <a:pt x="76" y="66"/>
                      <a:pt x="85" y="66"/>
                    </a:cubicBezTo>
                    <a:close/>
                  </a:path>
                </a:pathLst>
              </a:custGeom>
              <a:grpFill/>
              <a:ln>
                <a:noFill/>
              </a:ln>
            </p:spPr>
            <p:txBody>
              <a:bodyPr/>
              <a:lstStyle/>
              <a:p>
                <a:pPr fontAlgn="auto">
                  <a:spcBef>
                    <a:spcPts val="0"/>
                  </a:spcBef>
                  <a:spcAft>
                    <a:spcPts val="0"/>
                  </a:spcAft>
                  <a:defRPr/>
                </a:pPr>
                <a:endParaRPr lang="zh-CN" altLang="en-US" sz="1800">
                  <a:latin typeface="Arial" panose="020B0604020202020204" pitchFamily="34" charset="0"/>
                  <a:ea typeface="微软雅黑" panose="020B0503020204020204" charset="-122"/>
                  <a:cs typeface="Arial" panose="020B0604020202020204" pitchFamily="34" charset="0"/>
                </a:endParaRPr>
              </a:p>
            </p:txBody>
          </p:sp>
          <p:sp>
            <p:nvSpPr>
              <p:cNvPr id="106" name="Freeform 612"/>
              <p:cNvSpPr/>
              <p:nvPr/>
            </p:nvSpPr>
            <p:spPr bwMode="auto">
              <a:xfrm>
                <a:off x="2469000" y="2034248"/>
                <a:ext cx="392391" cy="392392"/>
              </a:xfrm>
              <a:custGeom>
                <a:avLst/>
                <a:gdLst>
                  <a:gd name="T0" fmla="*/ 105 w 129"/>
                  <a:gd name="T1" fmla="*/ 102 h 129"/>
                  <a:gd name="T2" fmla="*/ 113 w 129"/>
                  <a:gd name="T3" fmla="*/ 93 h 129"/>
                  <a:gd name="T4" fmla="*/ 121 w 129"/>
                  <a:gd name="T5" fmla="*/ 97 h 129"/>
                  <a:gd name="T6" fmla="*/ 117 w 129"/>
                  <a:gd name="T7" fmla="*/ 90 h 129"/>
                  <a:gd name="T8" fmla="*/ 125 w 129"/>
                  <a:gd name="T9" fmla="*/ 82 h 129"/>
                  <a:gd name="T10" fmla="*/ 126 w 129"/>
                  <a:gd name="T11" fmla="*/ 81 h 129"/>
                  <a:gd name="T12" fmla="*/ 129 w 129"/>
                  <a:gd name="T13" fmla="*/ 67 h 129"/>
                  <a:gd name="T14" fmla="*/ 62 w 129"/>
                  <a:gd name="T15" fmla="*/ 0 h 129"/>
                  <a:gd name="T16" fmla="*/ 56 w 129"/>
                  <a:gd name="T17" fmla="*/ 6 h 129"/>
                  <a:gd name="T18" fmla="*/ 81 w 129"/>
                  <a:gd name="T19" fmla="*/ 46 h 129"/>
                  <a:gd name="T20" fmla="*/ 46 w 129"/>
                  <a:gd name="T21" fmla="*/ 81 h 129"/>
                  <a:gd name="T22" fmla="*/ 6 w 129"/>
                  <a:gd name="T23" fmla="*/ 56 h 129"/>
                  <a:gd name="T24" fmla="*/ 0 w 129"/>
                  <a:gd name="T25" fmla="*/ 62 h 129"/>
                  <a:gd name="T26" fmla="*/ 67 w 129"/>
                  <a:gd name="T27" fmla="*/ 129 h 129"/>
                  <a:gd name="T28" fmla="*/ 86 w 129"/>
                  <a:gd name="T29" fmla="*/ 123 h 129"/>
                  <a:gd name="T30" fmla="*/ 88 w 129"/>
                  <a:gd name="T31" fmla="*/ 125 h 129"/>
                  <a:gd name="T32" fmla="*/ 98 w 129"/>
                  <a:gd name="T33" fmla="*/ 109 h 129"/>
                  <a:gd name="T34" fmla="*/ 105 w 129"/>
                  <a:gd name="T35" fmla="*/ 10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9" h="129">
                    <a:moveTo>
                      <a:pt x="105" y="102"/>
                    </a:moveTo>
                    <a:cubicBezTo>
                      <a:pt x="113" y="93"/>
                      <a:pt x="113" y="93"/>
                      <a:pt x="113" y="93"/>
                    </a:cubicBezTo>
                    <a:cubicBezTo>
                      <a:pt x="121" y="97"/>
                      <a:pt x="121" y="97"/>
                      <a:pt x="121" y="97"/>
                    </a:cubicBezTo>
                    <a:cubicBezTo>
                      <a:pt x="117" y="90"/>
                      <a:pt x="117" y="90"/>
                      <a:pt x="117" y="90"/>
                    </a:cubicBezTo>
                    <a:cubicBezTo>
                      <a:pt x="125" y="82"/>
                      <a:pt x="125" y="82"/>
                      <a:pt x="125" y="82"/>
                    </a:cubicBezTo>
                    <a:cubicBezTo>
                      <a:pt x="126" y="81"/>
                      <a:pt x="126" y="81"/>
                      <a:pt x="126" y="81"/>
                    </a:cubicBezTo>
                    <a:cubicBezTo>
                      <a:pt x="128" y="76"/>
                      <a:pt x="129" y="71"/>
                      <a:pt x="129" y="67"/>
                    </a:cubicBezTo>
                    <a:cubicBezTo>
                      <a:pt x="129" y="33"/>
                      <a:pt x="96" y="0"/>
                      <a:pt x="62" y="0"/>
                    </a:cubicBezTo>
                    <a:cubicBezTo>
                      <a:pt x="62" y="0"/>
                      <a:pt x="58" y="4"/>
                      <a:pt x="56" y="6"/>
                    </a:cubicBezTo>
                    <a:cubicBezTo>
                      <a:pt x="83" y="33"/>
                      <a:pt x="81" y="29"/>
                      <a:pt x="81" y="46"/>
                    </a:cubicBezTo>
                    <a:cubicBezTo>
                      <a:pt x="81" y="59"/>
                      <a:pt x="59" y="81"/>
                      <a:pt x="46" y="81"/>
                    </a:cubicBezTo>
                    <a:cubicBezTo>
                      <a:pt x="29" y="81"/>
                      <a:pt x="34" y="84"/>
                      <a:pt x="6" y="56"/>
                    </a:cubicBezTo>
                    <a:cubicBezTo>
                      <a:pt x="4" y="58"/>
                      <a:pt x="0" y="62"/>
                      <a:pt x="0" y="62"/>
                    </a:cubicBezTo>
                    <a:cubicBezTo>
                      <a:pt x="1" y="96"/>
                      <a:pt x="33" y="129"/>
                      <a:pt x="67" y="129"/>
                    </a:cubicBezTo>
                    <a:cubicBezTo>
                      <a:pt x="73" y="129"/>
                      <a:pt x="80" y="127"/>
                      <a:pt x="86" y="123"/>
                    </a:cubicBezTo>
                    <a:cubicBezTo>
                      <a:pt x="88" y="125"/>
                      <a:pt x="88" y="125"/>
                      <a:pt x="88" y="125"/>
                    </a:cubicBezTo>
                    <a:cubicBezTo>
                      <a:pt x="90" y="119"/>
                      <a:pt x="93" y="114"/>
                      <a:pt x="98" y="109"/>
                    </a:cubicBezTo>
                    <a:lnTo>
                      <a:pt x="105" y="102"/>
                    </a:lnTo>
                    <a:close/>
                  </a:path>
                </a:pathLst>
              </a:custGeom>
              <a:grpFill/>
              <a:ln>
                <a:noFill/>
              </a:ln>
            </p:spPr>
            <p:txBody>
              <a:bodyPr/>
              <a:lstStyle/>
              <a:p>
                <a:pPr fontAlgn="auto">
                  <a:spcBef>
                    <a:spcPts val="0"/>
                  </a:spcBef>
                  <a:spcAft>
                    <a:spcPts val="0"/>
                  </a:spcAft>
                  <a:defRPr/>
                </a:pPr>
                <a:endParaRPr lang="zh-CN" altLang="en-US" sz="1800">
                  <a:latin typeface="Arial" panose="020B0604020202020204" pitchFamily="34" charset="0"/>
                  <a:ea typeface="微软雅黑" panose="020B0503020204020204" charset="-122"/>
                  <a:cs typeface="Arial" panose="020B0604020202020204" pitchFamily="34" charset="0"/>
                </a:endParaRPr>
              </a:p>
            </p:txBody>
          </p:sp>
          <p:sp>
            <p:nvSpPr>
              <p:cNvPr id="107" name="Freeform 613"/>
              <p:cNvSpPr/>
              <p:nvPr/>
            </p:nvSpPr>
            <p:spPr bwMode="auto">
              <a:xfrm>
                <a:off x="2469000" y="2022672"/>
                <a:ext cx="885483" cy="875065"/>
              </a:xfrm>
              <a:custGeom>
                <a:avLst/>
                <a:gdLst>
                  <a:gd name="T0" fmla="*/ 280 w 291"/>
                  <a:gd name="T1" fmla="*/ 27 h 287"/>
                  <a:gd name="T2" fmla="*/ 260 w 291"/>
                  <a:gd name="T3" fmla="*/ 8 h 287"/>
                  <a:gd name="T4" fmla="*/ 241 w 291"/>
                  <a:gd name="T5" fmla="*/ 0 h 287"/>
                  <a:gd name="T6" fmla="*/ 222 w 291"/>
                  <a:gd name="T7" fmla="*/ 8 h 287"/>
                  <a:gd name="T8" fmla="*/ 137 w 291"/>
                  <a:gd name="T9" fmla="*/ 93 h 287"/>
                  <a:gd name="T10" fmla="*/ 133 w 291"/>
                  <a:gd name="T11" fmla="*/ 110 h 287"/>
                  <a:gd name="T12" fmla="*/ 122 w 291"/>
                  <a:gd name="T13" fmla="*/ 114 h 287"/>
                  <a:gd name="T14" fmla="*/ 116 w 291"/>
                  <a:gd name="T15" fmla="*/ 113 h 287"/>
                  <a:gd name="T16" fmla="*/ 109 w 291"/>
                  <a:gd name="T17" fmla="*/ 120 h 287"/>
                  <a:gd name="T18" fmla="*/ 109 w 291"/>
                  <a:gd name="T19" fmla="*/ 159 h 287"/>
                  <a:gd name="T20" fmla="*/ 110 w 291"/>
                  <a:gd name="T21" fmla="*/ 160 h 287"/>
                  <a:gd name="T22" fmla="*/ 44 w 291"/>
                  <a:gd name="T23" fmla="*/ 227 h 287"/>
                  <a:gd name="T24" fmla="*/ 26 w 291"/>
                  <a:gd name="T25" fmla="*/ 234 h 287"/>
                  <a:gd name="T26" fmla="*/ 0 w 291"/>
                  <a:gd name="T27" fmla="*/ 271 h 287"/>
                  <a:gd name="T28" fmla="*/ 17 w 291"/>
                  <a:gd name="T29" fmla="*/ 287 h 287"/>
                  <a:gd name="T30" fmla="*/ 54 w 291"/>
                  <a:gd name="T31" fmla="*/ 261 h 287"/>
                  <a:gd name="T32" fmla="*/ 60 w 291"/>
                  <a:gd name="T33" fmla="*/ 243 h 287"/>
                  <a:gd name="T34" fmla="*/ 127 w 291"/>
                  <a:gd name="T35" fmla="*/ 177 h 287"/>
                  <a:gd name="T36" fmla="*/ 129 w 291"/>
                  <a:gd name="T37" fmla="*/ 179 h 287"/>
                  <a:gd name="T38" fmla="*/ 148 w 291"/>
                  <a:gd name="T39" fmla="*/ 187 h 287"/>
                  <a:gd name="T40" fmla="*/ 167 w 291"/>
                  <a:gd name="T41" fmla="*/ 179 h 287"/>
                  <a:gd name="T42" fmla="*/ 175 w 291"/>
                  <a:gd name="T43" fmla="*/ 171 h 287"/>
                  <a:gd name="T44" fmla="*/ 178 w 291"/>
                  <a:gd name="T45" fmla="*/ 155 h 287"/>
                  <a:gd name="T46" fmla="*/ 190 w 291"/>
                  <a:gd name="T47" fmla="*/ 150 h 287"/>
                  <a:gd name="T48" fmla="*/ 195 w 291"/>
                  <a:gd name="T49" fmla="*/ 151 h 287"/>
                  <a:gd name="T50" fmla="*/ 280 w 291"/>
                  <a:gd name="T51" fmla="*/ 66 h 287"/>
                  <a:gd name="T52" fmla="*/ 280 w 291"/>
                  <a:gd name="T53" fmla="*/ 2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1" h="287">
                    <a:moveTo>
                      <a:pt x="280" y="27"/>
                    </a:moveTo>
                    <a:cubicBezTo>
                      <a:pt x="260" y="8"/>
                      <a:pt x="260" y="8"/>
                      <a:pt x="260" y="8"/>
                    </a:cubicBezTo>
                    <a:cubicBezTo>
                      <a:pt x="255" y="2"/>
                      <a:pt x="248" y="0"/>
                      <a:pt x="241" y="0"/>
                    </a:cubicBezTo>
                    <a:cubicBezTo>
                      <a:pt x="234" y="0"/>
                      <a:pt x="227" y="2"/>
                      <a:pt x="222" y="8"/>
                    </a:cubicBezTo>
                    <a:cubicBezTo>
                      <a:pt x="137" y="93"/>
                      <a:pt x="137" y="93"/>
                      <a:pt x="137" y="93"/>
                    </a:cubicBezTo>
                    <a:cubicBezTo>
                      <a:pt x="139" y="98"/>
                      <a:pt x="137" y="106"/>
                      <a:pt x="133" y="110"/>
                    </a:cubicBezTo>
                    <a:cubicBezTo>
                      <a:pt x="130" y="112"/>
                      <a:pt x="126" y="114"/>
                      <a:pt x="122" y="114"/>
                    </a:cubicBezTo>
                    <a:cubicBezTo>
                      <a:pt x="120" y="114"/>
                      <a:pt x="118" y="114"/>
                      <a:pt x="116" y="113"/>
                    </a:cubicBezTo>
                    <a:cubicBezTo>
                      <a:pt x="109" y="120"/>
                      <a:pt x="109" y="120"/>
                      <a:pt x="109" y="120"/>
                    </a:cubicBezTo>
                    <a:cubicBezTo>
                      <a:pt x="98" y="131"/>
                      <a:pt x="98" y="148"/>
                      <a:pt x="109" y="159"/>
                    </a:cubicBezTo>
                    <a:cubicBezTo>
                      <a:pt x="110" y="160"/>
                      <a:pt x="110" y="160"/>
                      <a:pt x="110" y="160"/>
                    </a:cubicBezTo>
                    <a:cubicBezTo>
                      <a:pt x="44" y="227"/>
                      <a:pt x="44" y="227"/>
                      <a:pt x="44" y="227"/>
                    </a:cubicBezTo>
                    <a:cubicBezTo>
                      <a:pt x="26" y="234"/>
                      <a:pt x="26" y="234"/>
                      <a:pt x="26" y="234"/>
                    </a:cubicBezTo>
                    <a:cubicBezTo>
                      <a:pt x="0" y="271"/>
                      <a:pt x="0" y="271"/>
                      <a:pt x="0" y="271"/>
                    </a:cubicBezTo>
                    <a:cubicBezTo>
                      <a:pt x="17" y="287"/>
                      <a:pt x="17" y="287"/>
                      <a:pt x="17" y="287"/>
                    </a:cubicBezTo>
                    <a:cubicBezTo>
                      <a:pt x="54" y="261"/>
                      <a:pt x="54" y="261"/>
                      <a:pt x="54" y="261"/>
                    </a:cubicBezTo>
                    <a:cubicBezTo>
                      <a:pt x="60" y="243"/>
                      <a:pt x="60" y="243"/>
                      <a:pt x="60" y="243"/>
                    </a:cubicBezTo>
                    <a:cubicBezTo>
                      <a:pt x="127" y="177"/>
                      <a:pt x="127" y="177"/>
                      <a:pt x="127" y="177"/>
                    </a:cubicBezTo>
                    <a:cubicBezTo>
                      <a:pt x="129" y="179"/>
                      <a:pt x="129" y="179"/>
                      <a:pt x="129" y="179"/>
                    </a:cubicBezTo>
                    <a:cubicBezTo>
                      <a:pt x="134" y="184"/>
                      <a:pt x="141" y="187"/>
                      <a:pt x="148" y="187"/>
                    </a:cubicBezTo>
                    <a:cubicBezTo>
                      <a:pt x="155" y="187"/>
                      <a:pt x="162" y="184"/>
                      <a:pt x="167" y="179"/>
                    </a:cubicBezTo>
                    <a:cubicBezTo>
                      <a:pt x="175" y="171"/>
                      <a:pt x="175" y="171"/>
                      <a:pt x="175" y="171"/>
                    </a:cubicBezTo>
                    <a:cubicBezTo>
                      <a:pt x="172" y="166"/>
                      <a:pt x="174" y="159"/>
                      <a:pt x="178" y="155"/>
                    </a:cubicBezTo>
                    <a:cubicBezTo>
                      <a:pt x="181" y="152"/>
                      <a:pt x="185" y="150"/>
                      <a:pt x="190" y="150"/>
                    </a:cubicBezTo>
                    <a:cubicBezTo>
                      <a:pt x="191" y="150"/>
                      <a:pt x="193" y="150"/>
                      <a:pt x="195" y="151"/>
                    </a:cubicBezTo>
                    <a:cubicBezTo>
                      <a:pt x="280" y="66"/>
                      <a:pt x="280" y="66"/>
                      <a:pt x="280" y="66"/>
                    </a:cubicBezTo>
                    <a:cubicBezTo>
                      <a:pt x="291" y="55"/>
                      <a:pt x="291" y="38"/>
                      <a:pt x="280" y="27"/>
                    </a:cubicBezTo>
                    <a:close/>
                  </a:path>
                </a:pathLst>
              </a:custGeom>
              <a:grpFill/>
              <a:ln>
                <a:noFill/>
              </a:ln>
            </p:spPr>
            <p:txBody>
              <a:bodyPr/>
              <a:lstStyle/>
              <a:p>
                <a:pPr fontAlgn="auto">
                  <a:spcBef>
                    <a:spcPts val="0"/>
                  </a:spcBef>
                  <a:spcAft>
                    <a:spcPts val="0"/>
                  </a:spcAft>
                  <a:defRPr/>
                </a:pPr>
                <a:endParaRPr lang="zh-CN" altLang="en-US" sz="1800">
                  <a:latin typeface="Arial" panose="020B0604020202020204" pitchFamily="34" charset="0"/>
                  <a:ea typeface="微软雅黑" panose="020B0503020204020204" charset="-122"/>
                  <a:cs typeface="Arial" panose="020B0604020202020204" pitchFamily="34" charset="0"/>
                </a:endParaRPr>
              </a:p>
            </p:txBody>
          </p:sp>
        </p:grpSp>
      </p:grpSp>
      <p:grpSp>
        <p:nvGrpSpPr>
          <p:cNvPr id="108" name="组合 107"/>
          <p:cNvGrpSpPr/>
          <p:nvPr/>
        </p:nvGrpSpPr>
        <p:grpSpPr bwMode="auto">
          <a:xfrm>
            <a:off x="107504" y="1593751"/>
            <a:ext cx="1138238" cy="1138237"/>
            <a:chOff x="1338210" y="2896517"/>
            <a:chExt cx="1138461" cy="1138461"/>
          </a:xfrm>
        </p:grpSpPr>
        <p:sp>
          <p:nvSpPr>
            <p:cNvPr id="109" name="椭圆 108"/>
            <p:cNvSpPr/>
            <p:nvPr/>
          </p:nvSpPr>
          <p:spPr>
            <a:xfrm>
              <a:off x="1338210" y="2896517"/>
              <a:ext cx="1138461" cy="1138461"/>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atinLnBrk="1">
                <a:defRPr/>
              </a:pPr>
              <a:endParaRPr kumimoji="1" lang="en-US" altLang="zh-CN" sz="2400" smtClean="0">
                <a:solidFill>
                  <a:srgbClr val="000000"/>
                </a:solidFill>
                <a:latin typeface="Gulim" panose="020B0600000101010101" pitchFamily="34" charset="-127"/>
                <a:ea typeface="Gulim" panose="020B0600000101010101" pitchFamily="34" charset="-127"/>
              </a:endParaRPr>
            </a:p>
          </p:txBody>
        </p:sp>
        <p:sp>
          <p:nvSpPr>
            <p:cNvPr id="110" name="Freeform 145"/>
            <p:cNvSpPr>
              <a:spLocks noEditPoints="1"/>
            </p:cNvSpPr>
            <p:nvPr/>
          </p:nvSpPr>
          <p:spPr bwMode="auto">
            <a:xfrm>
              <a:off x="1568443" y="3128338"/>
              <a:ext cx="677995" cy="674820"/>
            </a:xfrm>
            <a:custGeom>
              <a:avLst/>
              <a:gdLst>
                <a:gd name="T0" fmla="*/ 95 w 111"/>
                <a:gd name="T1" fmla="*/ 16 h 111"/>
                <a:gd name="T2" fmla="*/ 95 w 111"/>
                <a:gd name="T3" fmla="*/ 94 h 111"/>
                <a:gd name="T4" fmla="*/ 16 w 111"/>
                <a:gd name="T5" fmla="*/ 94 h 111"/>
                <a:gd name="T6" fmla="*/ 16 w 111"/>
                <a:gd name="T7" fmla="*/ 16 h 111"/>
                <a:gd name="T8" fmla="*/ 51 w 111"/>
                <a:gd name="T9" fmla="*/ 100 h 111"/>
                <a:gd name="T10" fmla="*/ 38 w 111"/>
                <a:gd name="T11" fmla="*/ 85 h 111"/>
                <a:gd name="T12" fmla="*/ 51 w 111"/>
                <a:gd name="T13" fmla="*/ 100 h 111"/>
                <a:gd name="T14" fmla="*/ 51 w 111"/>
                <a:gd name="T15" fmla="*/ 60 h 111"/>
                <a:gd name="T16" fmla="*/ 35 w 111"/>
                <a:gd name="T17" fmla="*/ 75 h 111"/>
                <a:gd name="T18" fmla="*/ 51 w 111"/>
                <a:gd name="T19" fmla="*/ 50 h 111"/>
                <a:gd name="T20" fmla="*/ 35 w 111"/>
                <a:gd name="T21" fmla="*/ 36 h 111"/>
                <a:gd name="T22" fmla="*/ 51 w 111"/>
                <a:gd name="T23" fmla="*/ 50 h 111"/>
                <a:gd name="T24" fmla="*/ 51 w 111"/>
                <a:gd name="T25" fmla="*/ 10 h 111"/>
                <a:gd name="T26" fmla="*/ 38 w 111"/>
                <a:gd name="T27" fmla="*/ 25 h 111"/>
                <a:gd name="T28" fmla="*/ 61 w 111"/>
                <a:gd name="T29" fmla="*/ 10 h 111"/>
                <a:gd name="T30" fmla="*/ 73 w 111"/>
                <a:gd name="T31" fmla="*/ 25 h 111"/>
                <a:gd name="T32" fmla="*/ 61 w 111"/>
                <a:gd name="T33" fmla="*/ 10 h 111"/>
                <a:gd name="T34" fmla="*/ 61 w 111"/>
                <a:gd name="T35" fmla="*/ 50 h 111"/>
                <a:gd name="T36" fmla="*/ 77 w 111"/>
                <a:gd name="T37" fmla="*/ 36 h 111"/>
                <a:gd name="T38" fmla="*/ 61 w 111"/>
                <a:gd name="T39" fmla="*/ 60 h 111"/>
                <a:gd name="T40" fmla="*/ 77 w 111"/>
                <a:gd name="T41" fmla="*/ 75 h 111"/>
                <a:gd name="T42" fmla="*/ 61 w 111"/>
                <a:gd name="T43" fmla="*/ 60 h 111"/>
                <a:gd name="T44" fmla="*/ 61 w 111"/>
                <a:gd name="T45" fmla="*/ 100 h 111"/>
                <a:gd name="T46" fmla="*/ 73 w 111"/>
                <a:gd name="T47" fmla="*/ 85 h 111"/>
                <a:gd name="T48" fmla="*/ 11 w 111"/>
                <a:gd name="T49" fmla="*/ 50 h 111"/>
                <a:gd name="T50" fmla="*/ 24 w 111"/>
                <a:gd name="T51" fmla="*/ 39 h 111"/>
                <a:gd name="T52" fmla="*/ 11 w 111"/>
                <a:gd name="T53" fmla="*/ 50 h 111"/>
                <a:gd name="T54" fmla="*/ 100 w 111"/>
                <a:gd name="T55" fmla="*/ 50 h 111"/>
                <a:gd name="T56" fmla="*/ 87 w 111"/>
                <a:gd name="T57" fmla="*/ 39 h 111"/>
                <a:gd name="T58" fmla="*/ 100 w 111"/>
                <a:gd name="T59" fmla="*/ 60 h 111"/>
                <a:gd name="T60" fmla="*/ 87 w 111"/>
                <a:gd name="T61" fmla="*/ 71 h 111"/>
                <a:gd name="T62" fmla="*/ 100 w 111"/>
                <a:gd name="T63" fmla="*/ 60 h 111"/>
                <a:gd name="T64" fmla="*/ 11 w 111"/>
                <a:gd name="T65" fmla="*/ 60 h 111"/>
                <a:gd name="T66" fmla="*/ 24 w 111"/>
                <a:gd name="T67" fmla="*/ 71 h 111"/>
                <a:gd name="T68" fmla="*/ 96 w 111"/>
                <a:gd name="T69" fmla="*/ 77 h 111"/>
                <a:gd name="T70" fmla="*/ 84 w 111"/>
                <a:gd name="T71" fmla="*/ 82 h 111"/>
                <a:gd name="T72" fmla="*/ 79 w 111"/>
                <a:gd name="T73" fmla="*/ 95 h 111"/>
                <a:gd name="T74" fmla="*/ 96 w 111"/>
                <a:gd name="T75" fmla="*/ 77 h 111"/>
                <a:gd name="T76" fmla="*/ 18 w 111"/>
                <a:gd name="T77" fmla="*/ 78 h 111"/>
                <a:gd name="T78" fmla="*/ 23 w 111"/>
                <a:gd name="T79" fmla="*/ 88 h 111"/>
                <a:gd name="T80" fmla="*/ 32 w 111"/>
                <a:gd name="T81" fmla="*/ 93 h 111"/>
                <a:gd name="T82" fmla="*/ 15 w 111"/>
                <a:gd name="T83" fmla="*/ 33 h 111"/>
                <a:gd name="T84" fmla="*/ 27 w 111"/>
                <a:gd name="T85" fmla="*/ 28 h 111"/>
                <a:gd name="T86" fmla="*/ 33 w 111"/>
                <a:gd name="T87" fmla="*/ 16 h 111"/>
                <a:gd name="T88" fmla="*/ 15 w 111"/>
                <a:gd name="T89" fmla="*/ 33 h 111"/>
                <a:gd name="T90" fmla="*/ 94 w 111"/>
                <a:gd name="T91" fmla="*/ 32 h 111"/>
                <a:gd name="T92" fmla="*/ 88 w 111"/>
                <a:gd name="T93" fmla="*/ 23 h 111"/>
                <a:gd name="T94" fmla="*/ 80 w 111"/>
                <a:gd name="T95" fmla="*/ 1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1" h="111">
                  <a:moveTo>
                    <a:pt x="56" y="0"/>
                  </a:moveTo>
                  <a:cubicBezTo>
                    <a:pt x="71" y="0"/>
                    <a:pt x="85" y="6"/>
                    <a:pt x="95" y="16"/>
                  </a:cubicBezTo>
                  <a:cubicBezTo>
                    <a:pt x="105" y="26"/>
                    <a:pt x="111" y="40"/>
                    <a:pt x="111" y="55"/>
                  </a:cubicBezTo>
                  <a:cubicBezTo>
                    <a:pt x="111" y="71"/>
                    <a:pt x="105" y="84"/>
                    <a:pt x="95" y="94"/>
                  </a:cubicBezTo>
                  <a:cubicBezTo>
                    <a:pt x="85" y="104"/>
                    <a:pt x="71" y="111"/>
                    <a:pt x="56" y="111"/>
                  </a:cubicBezTo>
                  <a:cubicBezTo>
                    <a:pt x="40" y="111"/>
                    <a:pt x="27" y="104"/>
                    <a:pt x="16" y="94"/>
                  </a:cubicBezTo>
                  <a:cubicBezTo>
                    <a:pt x="6" y="84"/>
                    <a:pt x="0" y="71"/>
                    <a:pt x="0" y="55"/>
                  </a:cubicBezTo>
                  <a:cubicBezTo>
                    <a:pt x="0" y="40"/>
                    <a:pt x="6" y="26"/>
                    <a:pt x="16" y="16"/>
                  </a:cubicBezTo>
                  <a:cubicBezTo>
                    <a:pt x="27" y="6"/>
                    <a:pt x="40" y="0"/>
                    <a:pt x="56" y="0"/>
                  </a:cubicBezTo>
                  <a:close/>
                  <a:moveTo>
                    <a:pt x="51" y="100"/>
                  </a:moveTo>
                  <a:cubicBezTo>
                    <a:pt x="51" y="87"/>
                    <a:pt x="51" y="87"/>
                    <a:pt x="51" y="87"/>
                  </a:cubicBezTo>
                  <a:cubicBezTo>
                    <a:pt x="47" y="87"/>
                    <a:pt x="42" y="86"/>
                    <a:pt x="38" y="85"/>
                  </a:cubicBezTo>
                  <a:cubicBezTo>
                    <a:pt x="39" y="87"/>
                    <a:pt x="40" y="88"/>
                    <a:pt x="40" y="89"/>
                  </a:cubicBezTo>
                  <a:cubicBezTo>
                    <a:pt x="43" y="94"/>
                    <a:pt x="47" y="98"/>
                    <a:pt x="51" y="100"/>
                  </a:cubicBezTo>
                  <a:close/>
                  <a:moveTo>
                    <a:pt x="51" y="77"/>
                  </a:moveTo>
                  <a:cubicBezTo>
                    <a:pt x="51" y="60"/>
                    <a:pt x="51" y="60"/>
                    <a:pt x="51" y="60"/>
                  </a:cubicBezTo>
                  <a:cubicBezTo>
                    <a:pt x="33" y="60"/>
                    <a:pt x="33" y="60"/>
                    <a:pt x="33" y="60"/>
                  </a:cubicBezTo>
                  <a:cubicBezTo>
                    <a:pt x="33" y="65"/>
                    <a:pt x="34" y="70"/>
                    <a:pt x="35" y="75"/>
                  </a:cubicBezTo>
                  <a:cubicBezTo>
                    <a:pt x="40" y="76"/>
                    <a:pt x="45" y="77"/>
                    <a:pt x="51" y="77"/>
                  </a:cubicBezTo>
                  <a:close/>
                  <a:moveTo>
                    <a:pt x="51" y="50"/>
                  </a:moveTo>
                  <a:cubicBezTo>
                    <a:pt x="51" y="33"/>
                    <a:pt x="51" y="33"/>
                    <a:pt x="51" y="33"/>
                  </a:cubicBezTo>
                  <a:cubicBezTo>
                    <a:pt x="45" y="34"/>
                    <a:pt x="40" y="34"/>
                    <a:pt x="35" y="36"/>
                  </a:cubicBezTo>
                  <a:cubicBezTo>
                    <a:pt x="34" y="40"/>
                    <a:pt x="33" y="45"/>
                    <a:pt x="33" y="50"/>
                  </a:cubicBezTo>
                  <a:cubicBezTo>
                    <a:pt x="51" y="50"/>
                    <a:pt x="51" y="50"/>
                    <a:pt x="51" y="50"/>
                  </a:cubicBezTo>
                  <a:close/>
                  <a:moveTo>
                    <a:pt x="51" y="24"/>
                  </a:moveTo>
                  <a:cubicBezTo>
                    <a:pt x="51" y="10"/>
                    <a:pt x="51" y="10"/>
                    <a:pt x="51" y="10"/>
                  </a:cubicBezTo>
                  <a:cubicBezTo>
                    <a:pt x="47" y="12"/>
                    <a:pt x="43" y="16"/>
                    <a:pt x="40" y="22"/>
                  </a:cubicBezTo>
                  <a:cubicBezTo>
                    <a:pt x="40" y="23"/>
                    <a:pt x="39" y="24"/>
                    <a:pt x="38" y="25"/>
                  </a:cubicBezTo>
                  <a:cubicBezTo>
                    <a:pt x="42" y="24"/>
                    <a:pt x="47" y="24"/>
                    <a:pt x="51" y="24"/>
                  </a:cubicBezTo>
                  <a:close/>
                  <a:moveTo>
                    <a:pt x="61" y="10"/>
                  </a:moveTo>
                  <a:cubicBezTo>
                    <a:pt x="61" y="24"/>
                    <a:pt x="61" y="24"/>
                    <a:pt x="61" y="24"/>
                  </a:cubicBezTo>
                  <a:cubicBezTo>
                    <a:pt x="65" y="24"/>
                    <a:pt x="69" y="24"/>
                    <a:pt x="73" y="25"/>
                  </a:cubicBezTo>
                  <a:cubicBezTo>
                    <a:pt x="72" y="24"/>
                    <a:pt x="72" y="23"/>
                    <a:pt x="71" y="22"/>
                  </a:cubicBezTo>
                  <a:cubicBezTo>
                    <a:pt x="68" y="16"/>
                    <a:pt x="65" y="12"/>
                    <a:pt x="61" y="10"/>
                  </a:cubicBezTo>
                  <a:close/>
                  <a:moveTo>
                    <a:pt x="61" y="33"/>
                  </a:moveTo>
                  <a:cubicBezTo>
                    <a:pt x="61" y="50"/>
                    <a:pt x="61" y="50"/>
                    <a:pt x="61" y="50"/>
                  </a:cubicBezTo>
                  <a:cubicBezTo>
                    <a:pt x="79" y="50"/>
                    <a:pt x="79" y="50"/>
                    <a:pt x="79" y="50"/>
                  </a:cubicBezTo>
                  <a:cubicBezTo>
                    <a:pt x="78" y="45"/>
                    <a:pt x="78" y="40"/>
                    <a:pt x="77" y="36"/>
                  </a:cubicBezTo>
                  <a:cubicBezTo>
                    <a:pt x="72" y="34"/>
                    <a:pt x="66" y="34"/>
                    <a:pt x="61" y="33"/>
                  </a:cubicBezTo>
                  <a:close/>
                  <a:moveTo>
                    <a:pt x="61" y="60"/>
                  </a:moveTo>
                  <a:cubicBezTo>
                    <a:pt x="61" y="77"/>
                    <a:pt x="61" y="77"/>
                    <a:pt x="61" y="77"/>
                  </a:cubicBezTo>
                  <a:cubicBezTo>
                    <a:pt x="66" y="77"/>
                    <a:pt x="72" y="76"/>
                    <a:pt x="77" y="75"/>
                  </a:cubicBezTo>
                  <a:cubicBezTo>
                    <a:pt x="78" y="70"/>
                    <a:pt x="78" y="65"/>
                    <a:pt x="79" y="60"/>
                  </a:cubicBezTo>
                  <a:cubicBezTo>
                    <a:pt x="61" y="60"/>
                    <a:pt x="61" y="60"/>
                    <a:pt x="61" y="60"/>
                  </a:cubicBezTo>
                  <a:close/>
                  <a:moveTo>
                    <a:pt x="61" y="87"/>
                  </a:moveTo>
                  <a:cubicBezTo>
                    <a:pt x="61" y="100"/>
                    <a:pt x="61" y="100"/>
                    <a:pt x="61" y="100"/>
                  </a:cubicBezTo>
                  <a:cubicBezTo>
                    <a:pt x="65" y="98"/>
                    <a:pt x="68" y="94"/>
                    <a:pt x="71" y="89"/>
                  </a:cubicBezTo>
                  <a:cubicBezTo>
                    <a:pt x="72" y="88"/>
                    <a:pt x="72" y="87"/>
                    <a:pt x="73" y="85"/>
                  </a:cubicBezTo>
                  <a:cubicBezTo>
                    <a:pt x="69" y="86"/>
                    <a:pt x="65" y="87"/>
                    <a:pt x="61" y="87"/>
                  </a:cubicBezTo>
                  <a:close/>
                  <a:moveTo>
                    <a:pt x="11" y="50"/>
                  </a:moveTo>
                  <a:cubicBezTo>
                    <a:pt x="23" y="50"/>
                    <a:pt x="23" y="50"/>
                    <a:pt x="23" y="50"/>
                  </a:cubicBezTo>
                  <a:cubicBezTo>
                    <a:pt x="23" y="47"/>
                    <a:pt x="24" y="43"/>
                    <a:pt x="24" y="39"/>
                  </a:cubicBezTo>
                  <a:cubicBezTo>
                    <a:pt x="24" y="40"/>
                    <a:pt x="23" y="40"/>
                    <a:pt x="22" y="40"/>
                  </a:cubicBezTo>
                  <a:cubicBezTo>
                    <a:pt x="17" y="43"/>
                    <a:pt x="13" y="47"/>
                    <a:pt x="11" y="50"/>
                  </a:cubicBezTo>
                  <a:close/>
                  <a:moveTo>
                    <a:pt x="88" y="50"/>
                  </a:moveTo>
                  <a:cubicBezTo>
                    <a:pt x="100" y="50"/>
                    <a:pt x="100" y="50"/>
                    <a:pt x="100" y="50"/>
                  </a:cubicBezTo>
                  <a:cubicBezTo>
                    <a:pt x="99" y="47"/>
                    <a:pt x="95" y="43"/>
                    <a:pt x="89" y="40"/>
                  </a:cubicBezTo>
                  <a:cubicBezTo>
                    <a:pt x="89" y="40"/>
                    <a:pt x="88" y="40"/>
                    <a:pt x="87" y="39"/>
                  </a:cubicBezTo>
                  <a:cubicBezTo>
                    <a:pt x="88" y="43"/>
                    <a:pt x="88" y="47"/>
                    <a:pt x="88" y="50"/>
                  </a:cubicBezTo>
                  <a:close/>
                  <a:moveTo>
                    <a:pt x="100" y="60"/>
                  </a:moveTo>
                  <a:cubicBezTo>
                    <a:pt x="88" y="60"/>
                    <a:pt x="88" y="60"/>
                    <a:pt x="88" y="60"/>
                  </a:cubicBezTo>
                  <a:cubicBezTo>
                    <a:pt x="88" y="64"/>
                    <a:pt x="88" y="67"/>
                    <a:pt x="87" y="71"/>
                  </a:cubicBezTo>
                  <a:cubicBezTo>
                    <a:pt x="88" y="71"/>
                    <a:pt x="89" y="70"/>
                    <a:pt x="89" y="70"/>
                  </a:cubicBezTo>
                  <a:cubicBezTo>
                    <a:pt x="95" y="67"/>
                    <a:pt x="99" y="64"/>
                    <a:pt x="100" y="60"/>
                  </a:cubicBezTo>
                  <a:close/>
                  <a:moveTo>
                    <a:pt x="23" y="60"/>
                  </a:moveTo>
                  <a:cubicBezTo>
                    <a:pt x="11" y="60"/>
                    <a:pt x="11" y="60"/>
                    <a:pt x="11" y="60"/>
                  </a:cubicBezTo>
                  <a:cubicBezTo>
                    <a:pt x="13" y="64"/>
                    <a:pt x="17" y="67"/>
                    <a:pt x="22" y="70"/>
                  </a:cubicBezTo>
                  <a:cubicBezTo>
                    <a:pt x="23" y="70"/>
                    <a:pt x="24" y="71"/>
                    <a:pt x="24" y="71"/>
                  </a:cubicBezTo>
                  <a:cubicBezTo>
                    <a:pt x="24" y="67"/>
                    <a:pt x="23" y="64"/>
                    <a:pt x="23" y="60"/>
                  </a:cubicBezTo>
                  <a:close/>
                  <a:moveTo>
                    <a:pt x="96" y="77"/>
                  </a:moveTo>
                  <a:cubicBezTo>
                    <a:pt x="95" y="78"/>
                    <a:pt x="95" y="78"/>
                    <a:pt x="94" y="78"/>
                  </a:cubicBezTo>
                  <a:cubicBezTo>
                    <a:pt x="91" y="80"/>
                    <a:pt x="88" y="81"/>
                    <a:pt x="84" y="82"/>
                  </a:cubicBezTo>
                  <a:cubicBezTo>
                    <a:pt x="83" y="86"/>
                    <a:pt x="81" y="90"/>
                    <a:pt x="80" y="93"/>
                  </a:cubicBezTo>
                  <a:cubicBezTo>
                    <a:pt x="79" y="94"/>
                    <a:pt x="79" y="94"/>
                    <a:pt x="79" y="95"/>
                  </a:cubicBezTo>
                  <a:cubicBezTo>
                    <a:pt x="82" y="93"/>
                    <a:pt x="85" y="90"/>
                    <a:pt x="88" y="88"/>
                  </a:cubicBezTo>
                  <a:cubicBezTo>
                    <a:pt x="91" y="85"/>
                    <a:pt x="94" y="81"/>
                    <a:pt x="96" y="77"/>
                  </a:cubicBezTo>
                  <a:close/>
                  <a:moveTo>
                    <a:pt x="27" y="82"/>
                  </a:moveTo>
                  <a:cubicBezTo>
                    <a:pt x="24" y="81"/>
                    <a:pt x="20" y="80"/>
                    <a:pt x="18" y="78"/>
                  </a:cubicBezTo>
                  <a:cubicBezTo>
                    <a:pt x="17" y="78"/>
                    <a:pt x="16" y="78"/>
                    <a:pt x="15" y="77"/>
                  </a:cubicBezTo>
                  <a:cubicBezTo>
                    <a:pt x="18" y="81"/>
                    <a:pt x="20" y="85"/>
                    <a:pt x="23" y="88"/>
                  </a:cubicBezTo>
                  <a:cubicBezTo>
                    <a:pt x="26" y="90"/>
                    <a:pt x="29" y="93"/>
                    <a:pt x="33" y="95"/>
                  </a:cubicBezTo>
                  <a:cubicBezTo>
                    <a:pt x="32" y="94"/>
                    <a:pt x="32" y="94"/>
                    <a:pt x="32" y="93"/>
                  </a:cubicBezTo>
                  <a:cubicBezTo>
                    <a:pt x="30" y="90"/>
                    <a:pt x="28" y="86"/>
                    <a:pt x="27" y="82"/>
                  </a:cubicBezTo>
                  <a:close/>
                  <a:moveTo>
                    <a:pt x="15" y="33"/>
                  </a:moveTo>
                  <a:cubicBezTo>
                    <a:pt x="16" y="33"/>
                    <a:pt x="17" y="32"/>
                    <a:pt x="18" y="32"/>
                  </a:cubicBezTo>
                  <a:cubicBezTo>
                    <a:pt x="20" y="30"/>
                    <a:pt x="24" y="29"/>
                    <a:pt x="27" y="28"/>
                  </a:cubicBezTo>
                  <a:cubicBezTo>
                    <a:pt x="28" y="24"/>
                    <a:pt x="30" y="20"/>
                    <a:pt x="32" y="17"/>
                  </a:cubicBezTo>
                  <a:cubicBezTo>
                    <a:pt x="32" y="17"/>
                    <a:pt x="32" y="16"/>
                    <a:pt x="33" y="16"/>
                  </a:cubicBezTo>
                  <a:cubicBezTo>
                    <a:pt x="29" y="18"/>
                    <a:pt x="26" y="20"/>
                    <a:pt x="23" y="23"/>
                  </a:cubicBezTo>
                  <a:cubicBezTo>
                    <a:pt x="20" y="26"/>
                    <a:pt x="18" y="29"/>
                    <a:pt x="15" y="33"/>
                  </a:cubicBezTo>
                  <a:close/>
                  <a:moveTo>
                    <a:pt x="84" y="28"/>
                  </a:moveTo>
                  <a:cubicBezTo>
                    <a:pt x="88" y="29"/>
                    <a:pt x="91" y="30"/>
                    <a:pt x="94" y="32"/>
                  </a:cubicBezTo>
                  <a:cubicBezTo>
                    <a:pt x="95" y="32"/>
                    <a:pt x="95" y="33"/>
                    <a:pt x="96" y="33"/>
                  </a:cubicBezTo>
                  <a:cubicBezTo>
                    <a:pt x="94" y="29"/>
                    <a:pt x="91" y="26"/>
                    <a:pt x="88" y="23"/>
                  </a:cubicBezTo>
                  <a:cubicBezTo>
                    <a:pt x="85" y="20"/>
                    <a:pt x="82" y="18"/>
                    <a:pt x="79" y="16"/>
                  </a:cubicBezTo>
                  <a:cubicBezTo>
                    <a:pt x="79" y="16"/>
                    <a:pt x="79" y="17"/>
                    <a:pt x="80" y="17"/>
                  </a:cubicBezTo>
                  <a:cubicBezTo>
                    <a:pt x="81" y="20"/>
                    <a:pt x="83" y="24"/>
                    <a:pt x="84" y="28"/>
                  </a:cubicBezTo>
                  <a:close/>
                </a:path>
              </a:pathLst>
            </a:custGeom>
            <a:solidFill>
              <a:schemeClr val="accent2"/>
            </a:solidFill>
            <a:ln>
              <a:noFill/>
            </a:ln>
          </p:spPr>
          <p:txBody>
            <a:bodyPr/>
            <a:lstStyle/>
            <a:p>
              <a:pPr fontAlgn="auto">
                <a:spcBef>
                  <a:spcPts val="0"/>
                </a:spcBef>
                <a:spcAft>
                  <a:spcPts val="0"/>
                </a:spcAft>
                <a:defRPr/>
              </a:pPr>
              <a:endParaRPr lang="zh-CN" altLang="en-US" sz="1800">
                <a:solidFill>
                  <a:schemeClr val="tx1">
                    <a:lumMod val="75000"/>
                    <a:lumOff val="25000"/>
                  </a:schemeClr>
                </a:solidFill>
                <a:latin typeface="Arial" panose="020B0604020202020204" pitchFamily="34" charset="0"/>
                <a:ea typeface="微软雅黑" panose="020B0503020204020204" charset="-122"/>
                <a:cs typeface="Arial" panose="020B0604020202020204" pitchFamily="34" charset="0"/>
              </a:endParaRPr>
            </a:p>
          </p:txBody>
        </p:sp>
      </p:grpSp>
      <p:grpSp>
        <p:nvGrpSpPr>
          <p:cNvPr id="111" name="组合 110"/>
          <p:cNvGrpSpPr/>
          <p:nvPr/>
        </p:nvGrpSpPr>
        <p:grpSpPr bwMode="auto">
          <a:xfrm>
            <a:off x="1191767" y="2524026"/>
            <a:ext cx="1138237" cy="1138237"/>
            <a:chOff x="2423188" y="3827525"/>
            <a:chExt cx="1138461" cy="1138461"/>
          </a:xfrm>
        </p:grpSpPr>
        <p:sp>
          <p:nvSpPr>
            <p:cNvPr id="112" name="椭圆 111"/>
            <p:cNvSpPr/>
            <p:nvPr/>
          </p:nvSpPr>
          <p:spPr>
            <a:xfrm>
              <a:off x="2423188" y="3827525"/>
              <a:ext cx="1138461" cy="1138461"/>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atinLnBrk="1">
                <a:defRPr/>
              </a:pPr>
              <a:endParaRPr kumimoji="1" lang="en-US" altLang="zh-CN" sz="2400" smtClean="0">
                <a:solidFill>
                  <a:srgbClr val="000000"/>
                </a:solidFill>
                <a:latin typeface="Gulim" panose="020B0600000101010101" pitchFamily="34" charset="-127"/>
                <a:ea typeface="Gulim" panose="020B0600000101010101" pitchFamily="34" charset="-127"/>
              </a:endParaRPr>
            </a:p>
          </p:txBody>
        </p:sp>
        <p:sp>
          <p:nvSpPr>
            <p:cNvPr id="113" name="Freeform 357"/>
            <p:cNvSpPr>
              <a:spLocks noChangeAspect="1" noEditPoints="1"/>
            </p:cNvSpPr>
            <p:nvPr/>
          </p:nvSpPr>
          <p:spPr bwMode="auto">
            <a:xfrm>
              <a:off x="2659772" y="4160966"/>
              <a:ext cx="665294" cy="471580"/>
            </a:xfrm>
            <a:custGeom>
              <a:avLst/>
              <a:gdLst>
                <a:gd name="T0" fmla="*/ 47 w 94"/>
                <a:gd name="T1" fmla="*/ 17 h 67"/>
                <a:gd name="T2" fmla="*/ 31 w 94"/>
                <a:gd name="T3" fmla="*/ 33 h 67"/>
                <a:gd name="T4" fmla="*/ 47 w 94"/>
                <a:gd name="T5" fmla="*/ 49 h 67"/>
                <a:gd name="T6" fmla="*/ 63 w 94"/>
                <a:gd name="T7" fmla="*/ 33 h 67"/>
                <a:gd name="T8" fmla="*/ 47 w 94"/>
                <a:gd name="T9" fmla="*/ 17 h 67"/>
                <a:gd name="T10" fmla="*/ 71 w 94"/>
                <a:gd name="T11" fmla="*/ 10 h 67"/>
                <a:gd name="T12" fmla="*/ 65 w 94"/>
                <a:gd name="T13" fmla="*/ 15 h 67"/>
                <a:gd name="T14" fmla="*/ 72 w 94"/>
                <a:gd name="T15" fmla="*/ 33 h 67"/>
                <a:gd name="T16" fmla="*/ 65 w 94"/>
                <a:gd name="T17" fmla="*/ 51 h 67"/>
                <a:gd name="T18" fmla="*/ 71 w 94"/>
                <a:gd name="T19" fmla="*/ 57 h 67"/>
                <a:gd name="T20" fmla="*/ 80 w 94"/>
                <a:gd name="T21" fmla="*/ 33 h 67"/>
                <a:gd name="T22" fmla="*/ 71 w 94"/>
                <a:gd name="T23" fmla="*/ 10 h 67"/>
                <a:gd name="T24" fmla="*/ 81 w 94"/>
                <a:gd name="T25" fmla="*/ 0 h 67"/>
                <a:gd name="T26" fmla="*/ 75 w 94"/>
                <a:gd name="T27" fmla="*/ 5 h 67"/>
                <a:gd name="T28" fmla="*/ 86 w 94"/>
                <a:gd name="T29" fmla="*/ 33 h 67"/>
                <a:gd name="T30" fmla="*/ 75 w 94"/>
                <a:gd name="T31" fmla="*/ 61 h 67"/>
                <a:gd name="T32" fmla="*/ 81 w 94"/>
                <a:gd name="T33" fmla="*/ 67 h 67"/>
                <a:gd name="T34" fmla="*/ 94 w 94"/>
                <a:gd name="T35" fmla="*/ 33 h 67"/>
                <a:gd name="T36" fmla="*/ 81 w 94"/>
                <a:gd name="T37" fmla="*/ 0 h 67"/>
                <a:gd name="T38" fmla="*/ 24 w 94"/>
                <a:gd name="T39" fmla="*/ 10 h 67"/>
                <a:gd name="T40" fmla="*/ 14 w 94"/>
                <a:gd name="T41" fmla="*/ 33 h 67"/>
                <a:gd name="T42" fmla="*/ 24 w 94"/>
                <a:gd name="T43" fmla="*/ 57 h 67"/>
                <a:gd name="T44" fmla="*/ 30 w 94"/>
                <a:gd name="T45" fmla="*/ 51 h 67"/>
                <a:gd name="T46" fmla="*/ 22 w 94"/>
                <a:gd name="T47" fmla="*/ 33 h 67"/>
                <a:gd name="T48" fmla="*/ 30 w 94"/>
                <a:gd name="T49" fmla="*/ 15 h 67"/>
                <a:gd name="T50" fmla="*/ 24 w 94"/>
                <a:gd name="T51" fmla="*/ 10 h 67"/>
                <a:gd name="T52" fmla="*/ 19 w 94"/>
                <a:gd name="T53" fmla="*/ 5 h 67"/>
                <a:gd name="T54" fmla="*/ 14 w 94"/>
                <a:gd name="T55" fmla="*/ 0 h 67"/>
                <a:gd name="T56" fmla="*/ 0 w 94"/>
                <a:gd name="T57" fmla="*/ 33 h 67"/>
                <a:gd name="T58" fmla="*/ 14 w 94"/>
                <a:gd name="T59" fmla="*/ 67 h 67"/>
                <a:gd name="T60" fmla="*/ 19 w 94"/>
                <a:gd name="T61" fmla="*/ 61 h 67"/>
                <a:gd name="T62" fmla="*/ 8 w 94"/>
                <a:gd name="T63" fmla="*/ 33 h 67"/>
                <a:gd name="T64" fmla="*/ 19 w 94"/>
                <a:gd name="T65" fmla="*/ 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4" h="67">
                  <a:moveTo>
                    <a:pt x="47" y="17"/>
                  </a:moveTo>
                  <a:cubicBezTo>
                    <a:pt x="38" y="17"/>
                    <a:pt x="31" y="24"/>
                    <a:pt x="31" y="33"/>
                  </a:cubicBezTo>
                  <a:cubicBezTo>
                    <a:pt x="31" y="42"/>
                    <a:pt x="38" y="49"/>
                    <a:pt x="47" y="49"/>
                  </a:cubicBezTo>
                  <a:cubicBezTo>
                    <a:pt x="56" y="49"/>
                    <a:pt x="63" y="42"/>
                    <a:pt x="63" y="33"/>
                  </a:cubicBezTo>
                  <a:cubicBezTo>
                    <a:pt x="63" y="24"/>
                    <a:pt x="56" y="17"/>
                    <a:pt x="47" y="17"/>
                  </a:cubicBezTo>
                  <a:close/>
                  <a:moveTo>
                    <a:pt x="71" y="10"/>
                  </a:moveTo>
                  <a:cubicBezTo>
                    <a:pt x="65" y="15"/>
                    <a:pt x="65" y="15"/>
                    <a:pt x="65" y="15"/>
                  </a:cubicBezTo>
                  <a:cubicBezTo>
                    <a:pt x="69" y="20"/>
                    <a:pt x="72" y="26"/>
                    <a:pt x="72" y="33"/>
                  </a:cubicBezTo>
                  <a:cubicBezTo>
                    <a:pt x="72" y="40"/>
                    <a:pt x="69" y="46"/>
                    <a:pt x="65" y="51"/>
                  </a:cubicBezTo>
                  <a:cubicBezTo>
                    <a:pt x="71" y="57"/>
                    <a:pt x="71" y="57"/>
                    <a:pt x="71" y="57"/>
                  </a:cubicBezTo>
                  <a:cubicBezTo>
                    <a:pt x="77" y="50"/>
                    <a:pt x="80" y="42"/>
                    <a:pt x="80" y="33"/>
                  </a:cubicBezTo>
                  <a:cubicBezTo>
                    <a:pt x="80" y="24"/>
                    <a:pt x="77" y="16"/>
                    <a:pt x="71" y="10"/>
                  </a:cubicBezTo>
                  <a:close/>
                  <a:moveTo>
                    <a:pt x="81" y="0"/>
                  </a:moveTo>
                  <a:cubicBezTo>
                    <a:pt x="75" y="5"/>
                    <a:pt x="75" y="5"/>
                    <a:pt x="75" y="5"/>
                  </a:cubicBezTo>
                  <a:cubicBezTo>
                    <a:pt x="82" y="13"/>
                    <a:pt x="86" y="22"/>
                    <a:pt x="86" y="33"/>
                  </a:cubicBezTo>
                  <a:cubicBezTo>
                    <a:pt x="86" y="44"/>
                    <a:pt x="82" y="54"/>
                    <a:pt x="75" y="61"/>
                  </a:cubicBezTo>
                  <a:cubicBezTo>
                    <a:pt x="81" y="67"/>
                    <a:pt x="81" y="67"/>
                    <a:pt x="81" y="67"/>
                  </a:cubicBezTo>
                  <a:cubicBezTo>
                    <a:pt x="89" y="58"/>
                    <a:pt x="94" y="46"/>
                    <a:pt x="94" y="33"/>
                  </a:cubicBezTo>
                  <a:cubicBezTo>
                    <a:pt x="94" y="20"/>
                    <a:pt x="89" y="8"/>
                    <a:pt x="81" y="0"/>
                  </a:cubicBezTo>
                  <a:close/>
                  <a:moveTo>
                    <a:pt x="24" y="10"/>
                  </a:moveTo>
                  <a:cubicBezTo>
                    <a:pt x="18" y="16"/>
                    <a:pt x="14" y="24"/>
                    <a:pt x="14" y="33"/>
                  </a:cubicBezTo>
                  <a:cubicBezTo>
                    <a:pt x="14" y="42"/>
                    <a:pt x="18" y="50"/>
                    <a:pt x="24" y="57"/>
                  </a:cubicBezTo>
                  <a:cubicBezTo>
                    <a:pt x="30" y="51"/>
                    <a:pt x="30" y="51"/>
                    <a:pt x="30" y="51"/>
                  </a:cubicBezTo>
                  <a:cubicBezTo>
                    <a:pt x="25" y="46"/>
                    <a:pt x="22" y="40"/>
                    <a:pt x="22" y="33"/>
                  </a:cubicBezTo>
                  <a:cubicBezTo>
                    <a:pt x="22" y="26"/>
                    <a:pt x="25" y="20"/>
                    <a:pt x="30" y="15"/>
                  </a:cubicBezTo>
                  <a:lnTo>
                    <a:pt x="24" y="10"/>
                  </a:lnTo>
                  <a:close/>
                  <a:moveTo>
                    <a:pt x="19" y="5"/>
                  </a:moveTo>
                  <a:cubicBezTo>
                    <a:pt x="14" y="0"/>
                    <a:pt x="14" y="0"/>
                    <a:pt x="14" y="0"/>
                  </a:cubicBezTo>
                  <a:cubicBezTo>
                    <a:pt x="5" y="8"/>
                    <a:pt x="0" y="20"/>
                    <a:pt x="0" y="33"/>
                  </a:cubicBezTo>
                  <a:cubicBezTo>
                    <a:pt x="0" y="46"/>
                    <a:pt x="5" y="58"/>
                    <a:pt x="14" y="67"/>
                  </a:cubicBezTo>
                  <a:cubicBezTo>
                    <a:pt x="19" y="61"/>
                    <a:pt x="19" y="61"/>
                    <a:pt x="19" y="61"/>
                  </a:cubicBezTo>
                  <a:cubicBezTo>
                    <a:pt x="12" y="54"/>
                    <a:pt x="8" y="44"/>
                    <a:pt x="8" y="33"/>
                  </a:cubicBezTo>
                  <a:cubicBezTo>
                    <a:pt x="8" y="22"/>
                    <a:pt x="12" y="12"/>
                    <a:pt x="19" y="5"/>
                  </a:cubicBezTo>
                  <a:close/>
                </a:path>
              </a:pathLst>
            </a:custGeom>
            <a:solidFill>
              <a:schemeClr val="accent3"/>
            </a:solidFill>
            <a:ln>
              <a:noFill/>
            </a:ln>
          </p:spPr>
          <p:txBody>
            <a:bodyPr/>
            <a:lstStyle/>
            <a:p>
              <a:pPr fontAlgn="auto">
                <a:spcBef>
                  <a:spcPts val="0"/>
                </a:spcBef>
                <a:spcAft>
                  <a:spcPts val="0"/>
                </a:spcAft>
                <a:defRPr/>
              </a:pPr>
              <a:endParaRPr lang="zh-CN" altLang="en-US" sz="1800">
                <a:latin typeface="+mn-lt"/>
                <a:ea typeface="+mn-ea"/>
              </a:endParaRPr>
            </a:p>
          </p:txBody>
        </p:sp>
      </p:grpSp>
      <p:grpSp>
        <p:nvGrpSpPr>
          <p:cNvPr id="114" name="组合 113"/>
          <p:cNvGrpSpPr/>
          <p:nvPr/>
        </p:nvGrpSpPr>
        <p:grpSpPr bwMode="auto">
          <a:xfrm>
            <a:off x="107504" y="3468588"/>
            <a:ext cx="1138238" cy="1138238"/>
            <a:chOff x="1338210" y="4758532"/>
            <a:chExt cx="1138461" cy="1138461"/>
          </a:xfrm>
        </p:grpSpPr>
        <p:sp>
          <p:nvSpPr>
            <p:cNvPr id="115" name="椭圆 114"/>
            <p:cNvSpPr/>
            <p:nvPr/>
          </p:nvSpPr>
          <p:spPr>
            <a:xfrm>
              <a:off x="1338210" y="4758532"/>
              <a:ext cx="1138461" cy="1138461"/>
            </a:xfrm>
            <a:prstGeom prst="ellipse">
              <a:avLst/>
            </a:prstGeom>
            <a:gradFill rotWithShape="1">
              <a:gsLst>
                <a:gs pos="63000">
                  <a:srgbClr val="ECECEC"/>
                </a:gs>
                <a:gs pos="100000">
                  <a:srgbClr val="F7F7F7"/>
                </a:gs>
                <a:gs pos="9000">
                  <a:srgbClr val="BEBEBE"/>
                </a:gs>
              </a:gsLst>
              <a:lin ang="4200000" scaled="0"/>
            </a:gradFill>
            <a:ln w="31750">
              <a:gradFill>
                <a:gsLst>
                  <a:gs pos="0">
                    <a:schemeClr val="bg1"/>
                  </a:gs>
                  <a:gs pos="100000">
                    <a:schemeClr val="bg1">
                      <a:lumMod val="85000"/>
                    </a:schemeClr>
                  </a:gs>
                </a:gsLst>
                <a:lin ang="4200000" scaled="0"/>
              </a:gradFill>
            </a:ln>
            <a:effectLst>
              <a:outerShdw blurRad="203200" dist="127000" dir="4200000" sx="102000" sy="102000" algn="ctr" rotWithShape="0">
                <a:schemeClr val="tx1">
                  <a:lumMod val="90000"/>
                  <a:lumOff val="10000"/>
                  <a:alpha val="40000"/>
                </a:scheme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atinLnBrk="1">
                <a:defRPr/>
              </a:pPr>
              <a:endParaRPr kumimoji="1" lang="en-US" altLang="zh-CN" sz="2400" smtClean="0">
                <a:solidFill>
                  <a:srgbClr val="000000"/>
                </a:solidFill>
                <a:latin typeface="Gulim" panose="020B0600000101010101" pitchFamily="34" charset="-127"/>
                <a:ea typeface="Gulim" panose="020B0600000101010101" pitchFamily="34" charset="-127"/>
              </a:endParaRPr>
            </a:p>
          </p:txBody>
        </p:sp>
        <p:sp>
          <p:nvSpPr>
            <p:cNvPr id="116" name="Freeform 168"/>
            <p:cNvSpPr>
              <a:spLocks noChangeAspect="1" noEditPoints="1"/>
            </p:cNvSpPr>
            <p:nvPr/>
          </p:nvSpPr>
          <p:spPr bwMode="auto">
            <a:xfrm>
              <a:off x="1603375" y="5084034"/>
              <a:ext cx="620834" cy="531916"/>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accent4"/>
            </a:solidFill>
            <a:ln>
              <a:noFill/>
            </a:ln>
          </p:spPr>
          <p:txBody>
            <a:bodyPr/>
            <a:lstStyle/>
            <a:p>
              <a:pPr fontAlgn="auto">
                <a:spcBef>
                  <a:spcPts val="0"/>
                </a:spcBef>
                <a:spcAft>
                  <a:spcPts val="0"/>
                </a:spcAft>
                <a:defRPr/>
              </a:pPr>
              <a:endParaRPr lang="zh-CN" altLang="en-US" sz="1800">
                <a:latin typeface="Arial" panose="020B0604020202020204" pitchFamily="34" charset="0"/>
                <a:ea typeface="微软雅黑" panose="020B0503020204020204" charset="-122"/>
                <a:cs typeface="Arial" panose="020B0604020202020204" pitchFamily="34" charset="0"/>
              </a:endParaRPr>
            </a:p>
          </p:txBody>
        </p:sp>
      </p:grpSp>
      <p:grpSp>
        <p:nvGrpSpPr>
          <p:cNvPr id="117" name="组合 116"/>
          <p:cNvGrpSpPr/>
          <p:nvPr/>
        </p:nvGrpSpPr>
        <p:grpSpPr bwMode="auto">
          <a:xfrm>
            <a:off x="2599879" y="761901"/>
            <a:ext cx="2168525" cy="946150"/>
            <a:chOff x="4139184" y="2066544"/>
            <a:chExt cx="2170176" cy="944880"/>
          </a:xfrm>
        </p:grpSpPr>
        <p:sp>
          <p:nvSpPr>
            <p:cNvPr id="118" name="Rectangle 82"/>
            <p:cNvSpPr/>
            <p:nvPr/>
          </p:nvSpPr>
          <p:spPr>
            <a:xfrm>
              <a:off x="4145825" y="2075383"/>
              <a:ext cx="2158318" cy="929382"/>
            </a:xfrm>
            <a:prstGeom prst="rect">
              <a:avLst/>
            </a:prstGeom>
            <a:solidFill>
              <a:schemeClr val="accent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200" b="1" dirty="0">
                <a:ea typeface="微软雅黑" panose="020B0503020204020204" charset="-122"/>
                <a:cs typeface="Arial" panose="020B0604020202020204" pitchFamily="34" charset="0"/>
              </a:endParaRPr>
            </a:p>
          </p:txBody>
        </p:sp>
        <p:sp>
          <p:nvSpPr>
            <p:cNvPr id="119" name="矩形 77"/>
            <p:cNvSpPr>
              <a:spLocks noChangeArrowheads="1"/>
            </p:cNvSpPr>
            <p:nvPr/>
          </p:nvSpPr>
          <p:spPr bwMode="auto">
            <a:xfrm>
              <a:off x="4152178" y="2319623"/>
              <a:ext cx="2145612" cy="426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gn="ctr"/>
              <a:r>
                <a:rPr lang="zh-CN" altLang="en-US" sz="2200" b="1" dirty="0">
                  <a:latin typeface="微软雅黑" panose="020B0503020204020204" charset="-122"/>
                  <a:ea typeface="微软雅黑" panose="020B0503020204020204" charset="-122"/>
                </a:rPr>
                <a:t>代办事项</a:t>
              </a:r>
              <a:endParaRPr lang="en-US" altLang="zh-CN" sz="2200" b="1" dirty="0">
                <a:latin typeface="微软雅黑" panose="020B0503020204020204" charset="-122"/>
                <a:ea typeface="微软雅黑" panose="020B0503020204020204" charset="-122"/>
              </a:endParaRPr>
            </a:p>
          </p:txBody>
        </p:sp>
      </p:grpSp>
      <p:sp>
        <p:nvSpPr>
          <p:cNvPr id="120" name="矩形 47"/>
          <p:cNvSpPr>
            <a:spLocks noChangeArrowheads="1"/>
          </p:cNvSpPr>
          <p:nvPr/>
        </p:nvSpPr>
        <p:spPr bwMode="auto">
          <a:xfrm>
            <a:off x="5124004" y="944463"/>
            <a:ext cx="34226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nSpc>
                <a:spcPct val="120000"/>
              </a:lnSpc>
              <a:buFont typeface="Arial" panose="020B0604020202020204" pitchFamily="34" charset="0"/>
              <a:buNone/>
            </a:pPr>
            <a:r>
              <a:rPr lang="zh-CN" altLang="en-US" sz="1400" dirty="0">
                <a:solidFill>
                  <a:schemeClr val="bg1"/>
                </a:solidFill>
                <a:latin typeface="微软雅黑" panose="020B0503020204020204" charset="-122"/>
                <a:ea typeface="微软雅黑" panose="020B0503020204020204" charset="-122"/>
                <a:sym typeface="微软雅黑" panose="020B0503020204020204" charset="-122"/>
              </a:rPr>
              <a:t>用户通过平台移动端服务实现代办事项查询处理。</a:t>
            </a:r>
            <a:endParaRPr lang="zh-CN" altLang="en-US" sz="1400" dirty="0">
              <a:solidFill>
                <a:schemeClr val="bg1"/>
              </a:solidFill>
              <a:latin typeface="微软雅黑" panose="020B0503020204020204" charset="-122"/>
              <a:ea typeface="微软雅黑" panose="020B0503020204020204" charset="-122"/>
              <a:sym typeface="微软雅黑" panose="020B0503020204020204" charset="-122"/>
            </a:endParaRPr>
          </a:p>
        </p:txBody>
      </p:sp>
      <p:grpSp>
        <p:nvGrpSpPr>
          <p:cNvPr id="121" name="组合 120"/>
          <p:cNvGrpSpPr/>
          <p:nvPr/>
        </p:nvGrpSpPr>
        <p:grpSpPr bwMode="auto">
          <a:xfrm>
            <a:off x="2606229" y="1701701"/>
            <a:ext cx="2157413" cy="928687"/>
            <a:chOff x="4145825" y="3004764"/>
            <a:chExt cx="2158318" cy="929382"/>
          </a:xfrm>
        </p:grpSpPr>
        <p:sp>
          <p:nvSpPr>
            <p:cNvPr id="122" name="Rectangle 83"/>
            <p:cNvSpPr/>
            <p:nvPr/>
          </p:nvSpPr>
          <p:spPr>
            <a:xfrm>
              <a:off x="4145825" y="3004764"/>
              <a:ext cx="2158318" cy="929382"/>
            </a:xfrm>
            <a:prstGeom prst="rect">
              <a:avLst/>
            </a:prstGeom>
            <a:solidFill>
              <a:schemeClr val="accent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zh-CN" sz="2200" b="1" dirty="0">
                <a:ea typeface="微软雅黑" panose="020B0503020204020204" charset="-122"/>
                <a:cs typeface="Arial" panose="020B0604020202020204" pitchFamily="34" charset="0"/>
              </a:endParaRPr>
            </a:p>
          </p:txBody>
        </p:sp>
        <p:sp>
          <p:nvSpPr>
            <p:cNvPr id="123" name="矩形 79"/>
            <p:cNvSpPr>
              <a:spLocks noChangeArrowheads="1"/>
            </p:cNvSpPr>
            <p:nvPr/>
          </p:nvSpPr>
          <p:spPr bwMode="auto">
            <a:xfrm>
              <a:off x="4152178" y="3246244"/>
              <a:ext cx="2145612" cy="431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gn="ctr"/>
              <a:r>
                <a:rPr lang="zh-CN" altLang="en-US" sz="2200" b="1">
                  <a:solidFill>
                    <a:schemeClr val="bg1"/>
                  </a:solidFill>
                  <a:latin typeface="微软雅黑" panose="020B0503020204020204" charset="-122"/>
                  <a:ea typeface="微软雅黑" panose="020B0503020204020204" charset="-122"/>
                </a:rPr>
                <a:t>消息通知</a:t>
              </a:r>
              <a:endParaRPr lang="en-US" altLang="zh-CN" sz="2200" b="1">
                <a:solidFill>
                  <a:schemeClr val="bg1"/>
                </a:solidFill>
                <a:latin typeface="微软雅黑" panose="020B0503020204020204" charset="-122"/>
                <a:ea typeface="微软雅黑" panose="020B0503020204020204" charset="-122"/>
              </a:endParaRPr>
            </a:p>
          </p:txBody>
        </p:sp>
      </p:grpSp>
      <p:sp>
        <p:nvSpPr>
          <p:cNvPr id="124" name="矩形 47"/>
          <p:cNvSpPr>
            <a:spLocks noChangeArrowheads="1"/>
          </p:cNvSpPr>
          <p:nvPr/>
        </p:nvSpPr>
        <p:spPr bwMode="auto">
          <a:xfrm>
            <a:off x="5124004" y="1868388"/>
            <a:ext cx="34226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nSpc>
                <a:spcPct val="120000"/>
              </a:lnSpc>
              <a:buFont typeface="Arial" panose="020B0604020202020204" pitchFamily="34" charset="0"/>
              <a:buNone/>
            </a:pPr>
            <a:r>
              <a:rPr lang="zh-CN" altLang="en-US" sz="1400" dirty="0">
                <a:latin typeface="微软雅黑" panose="020B0503020204020204" charset="-122"/>
                <a:ea typeface="微软雅黑" panose="020B0503020204020204" charset="-122"/>
                <a:sym typeface="微软雅黑" panose="020B0503020204020204" charset="-122"/>
              </a:rPr>
              <a:t>消息通知（未阅  已收  已发  未达）</a:t>
            </a:r>
            <a:endParaRPr lang="zh-CN" altLang="en-US" sz="1400" dirty="0">
              <a:latin typeface="微软雅黑" panose="020B0503020204020204" charset="-122"/>
              <a:ea typeface="微软雅黑" panose="020B0503020204020204" charset="-122"/>
              <a:sym typeface="微软雅黑" panose="020B0503020204020204" charset="-122"/>
            </a:endParaRPr>
          </a:p>
          <a:p>
            <a:pPr>
              <a:lnSpc>
                <a:spcPct val="120000"/>
              </a:lnSpc>
              <a:buFont typeface="Arial" panose="020B0604020202020204" pitchFamily="34" charset="0"/>
              <a:buNone/>
            </a:pPr>
            <a:r>
              <a:rPr lang="zh-CN" altLang="en-US" sz="1400" dirty="0">
                <a:latin typeface="微软雅黑" panose="020B0503020204020204" charset="-122"/>
                <a:ea typeface="微软雅黑" panose="020B0503020204020204" charset="-122"/>
                <a:sym typeface="微软雅黑" panose="020B0503020204020204" charset="-122"/>
              </a:rPr>
              <a:t>任务查看、公告信息查阅。</a:t>
            </a:r>
            <a:endParaRPr lang="zh-CN" altLang="en-US" sz="1400" dirty="0">
              <a:latin typeface="微软雅黑" panose="020B0503020204020204" charset="-122"/>
              <a:ea typeface="微软雅黑" panose="020B0503020204020204" charset="-122"/>
              <a:sym typeface="微软雅黑" panose="020B0503020204020204" charset="-122"/>
            </a:endParaRPr>
          </a:p>
        </p:txBody>
      </p:sp>
      <p:grpSp>
        <p:nvGrpSpPr>
          <p:cNvPr id="125" name="组合 124"/>
          <p:cNvGrpSpPr/>
          <p:nvPr/>
        </p:nvGrpSpPr>
        <p:grpSpPr bwMode="auto">
          <a:xfrm>
            <a:off x="2606229" y="2630388"/>
            <a:ext cx="2157413" cy="930275"/>
            <a:chOff x="4145825" y="3934146"/>
            <a:chExt cx="2158318" cy="929382"/>
          </a:xfrm>
        </p:grpSpPr>
        <p:sp>
          <p:nvSpPr>
            <p:cNvPr id="126" name="Rectangle 84"/>
            <p:cNvSpPr/>
            <p:nvPr/>
          </p:nvSpPr>
          <p:spPr>
            <a:xfrm>
              <a:off x="4145825" y="3934146"/>
              <a:ext cx="2158318" cy="929382"/>
            </a:xfrm>
            <a:prstGeom prst="rect">
              <a:avLst/>
            </a:prstGeom>
            <a:solidFill>
              <a:schemeClr val="accent3"/>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zh-CN" sz="2200" b="1" dirty="0">
                <a:ea typeface="微软雅黑" panose="020B0503020204020204" charset="-122"/>
                <a:cs typeface="Arial" panose="020B0604020202020204" pitchFamily="34" charset="0"/>
              </a:endParaRPr>
            </a:p>
          </p:txBody>
        </p:sp>
        <p:sp>
          <p:nvSpPr>
            <p:cNvPr id="127" name="矩形 81"/>
            <p:cNvSpPr>
              <a:spLocks noChangeArrowheads="1"/>
            </p:cNvSpPr>
            <p:nvPr/>
          </p:nvSpPr>
          <p:spPr bwMode="auto">
            <a:xfrm>
              <a:off x="4152178" y="4173628"/>
              <a:ext cx="2145612" cy="430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gn="ctr"/>
              <a:r>
                <a:rPr lang="zh-CN" altLang="en-US" sz="2200" b="1" dirty="0">
                  <a:latin typeface="微软雅黑" panose="020B0503020204020204" charset="-122"/>
                  <a:ea typeface="微软雅黑" panose="020B0503020204020204" charset="-122"/>
                </a:rPr>
                <a:t>工作日程</a:t>
              </a:r>
              <a:endParaRPr lang="en-US" altLang="zh-CN" sz="2200" b="1" dirty="0">
                <a:solidFill>
                  <a:schemeClr val="bg1"/>
                </a:solidFill>
                <a:latin typeface="微软雅黑" panose="020B0503020204020204" charset="-122"/>
                <a:ea typeface="微软雅黑" panose="020B0503020204020204" charset="-122"/>
              </a:endParaRPr>
            </a:p>
          </p:txBody>
        </p:sp>
      </p:grpSp>
      <p:sp>
        <p:nvSpPr>
          <p:cNvPr id="128" name="矩形 47"/>
          <p:cNvSpPr>
            <a:spLocks noChangeArrowheads="1"/>
          </p:cNvSpPr>
          <p:nvPr/>
        </p:nvSpPr>
        <p:spPr bwMode="auto">
          <a:xfrm>
            <a:off x="5124004" y="2826246"/>
            <a:ext cx="34226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nSpc>
                <a:spcPct val="120000"/>
              </a:lnSpc>
              <a:buFont typeface="Arial" panose="020B0604020202020204" pitchFamily="34" charset="0"/>
              <a:buNone/>
            </a:pPr>
            <a:r>
              <a:rPr lang="zh-CN" altLang="en-US" sz="1400" dirty="0">
                <a:solidFill>
                  <a:schemeClr val="bg1"/>
                </a:solidFill>
                <a:latin typeface="微软雅黑" panose="020B0503020204020204" charset="-122"/>
                <a:ea typeface="微软雅黑" panose="020B0503020204020204" charset="-122"/>
                <a:sym typeface="微软雅黑" panose="020B0503020204020204" charset="-122"/>
              </a:rPr>
              <a:t>记事本</a:t>
            </a:r>
            <a:r>
              <a:rPr lang="en-US" altLang="zh-CN" sz="1400" dirty="0">
                <a:solidFill>
                  <a:schemeClr val="bg1"/>
                </a:solidFill>
                <a:latin typeface="微软雅黑" panose="020B0503020204020204" charset="-122"/>
                <a:ea typeface="微软雅黑" panose="020B0503020204020204" charset="-122"/>
                <a:sym typeface="微软雅黑" panose="020B0503020204020204" charset="-122"/>
              </a:rPr>
              <a:t>(</a:t>
            </a:r>
            <a:r>
              <a:rPr lang="zh-CN" altLang="en-US" sz="1400" dirty="0">
                <a:solidFill>
                  <a:schemeClr val="bg1"/>
                </a:solidFill>
                <a:latin typeface="微软雅黑" panose="020B0503020204020204" charset="-122"/>
                <a:ea typeface="微软雅黑" panose="020B0503020204020204" charset="-122"/>
                <a:sym typeface="微软雅黑" panose="020B0503020204020204" charset="-122"/>
              </a:rPr>
              <a:t>可编辑文字）、工作日报（可在线编辑，保存到平台）、工作日程查询</a:t>
            </a:r>
            <a:endParaRPr lang="zh-CN" altLang="en-US" sz="1400" dirty="0">
              <a:solidFill>
                <a:schemeClr val="bg1"/>
              </a:solidFill>
              <a:latin typeface="微软雅黑" panose="020B0503020204020204" charset="-122"/>
              <a:ea typeface="微软雅黑" panose="020B0503020204020204" charset="-122"/>
              <a:sym typeface="微软雅黑" panose="020B0503020204020204" charset="-122"/>
            </a:endParaRPr>
          </a:p>
        </p:txBody>
      </p:sp>
      <p:grpSp>
        <p:nvGrpSpPr>
          <p:cNvPr id="129" name="组合 128"/>
          <p:cNvGrpSpPr/>
          <p:nvPr/>
        </p:nvGrpSpPr>
        <p:grpSpPr bwMode="auto">
          <a:xfrm>
            <a:off x="2599879" y="3555901"/>
            <a:ext cx="2168525" cy="938212"/>
            <a:chOff x="4139184" y="4858512"/>
            <a:chExt cx="2170176" cy="938784"/>
          </a:xfrm>
        </p:grpSpPr>
        <p:sp>
          <p:nvSpPr>
            <p:cNvPr id="130" name="Rectangle 85"/>
            <p:cNvSpPr/>
            <p:nvPr/>
          </p:nvSpPr>
          <p:spPr>
            <a:xfrm>
              <a:off x="4145825" y="4863526"/>
              <a:ext cx="2158318" cy="929382"/>
            </a:xfrm>
            <a:prstGeom prst="rect">
              <a:avLst/>
            </a:prstGeom>
            <a:solidFill>
              <a:schemeClr val="accent4"/>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zh-CN" sz="2200" b="1" dirty="0">
                <a:ea typeface="微软雅黑" panose="020B0503020204020204" charset="-122"/>
                <a:cs typeface="Arial" panose="020B0604020202020204" pitchFamily="34" charset="0"/>
              </a:endParaRPr>
            </a:p>
          </p:txBody>
        </p:sp>
        <p:sp>
          <p:nvSpPr>
            <p:cNvPr id="131" name="矩形 83"/>
            <p:cNvSpPr>
              <a:spLocks noChangeArrowheads="1"/>
            </p:cNvSpPr>
            <p:nvPr/>
          </p:nvSpPr>
          <p:spPr bwMode="auto">
            <a:xfrm>
              <a:off x="4152178" y="5112950"/>
              <a:ext cx="2145612" cy="427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gn="ctr"/>
              <a:r>
                <a:rPr lang="zh-CN" altLang="en-US" sz="2200" b="1">
                  <a:solidFill>
                    <a:schemeClr val="bg1"/>
                  </a:solidFill>
                  <a:latin typeface="微软雅黑" panose="020B0503020204020204" charset="-122"/>
                  <a:ea typeface="微软雅黑" panose="020B0503020204020204" charset="-122"/>
                </a:rPr>
                <a:t>信息提醒</a:t>
              </a:r>
              <a:endParaRPr lang="en-US" altLang="zh-CN" sz="2200" b="1">
                <a:solidFill>
                  <a:schemeClr val="bg1"/>
                </a:solidFill>
                <a:latin typeface="微软雅黑" panose="020B0503020204020204" charset="-122"/>
                <a:ea typeface="微软雅黑" panose="020B0503020204020204" charset="-122"/>
              </a:endParaRPr>
            </a:p>
          </p:txBody>
        </p:sp>
      </p:grpSp>
      <p:sp>
        <p:nvSpPr>
          <p:cNvPr id="132" name="矩形 47"/>
          <p:cNvSpPr>
            <a:spLocks noChangeArrowheads="1"/>
          </p:cNvSpPr>
          <p:nvPr/>
        </p:nvSpPr>
        <p:spPr bwMode="auto">
          <a:xfrm>
            <a:off x="5124004" y="3579862"/>
            <a:ext cx="34226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p>
            <a:pPr>
              <a:lnSpc>
                <a:spcPct val="120000"/>
              </a:lnSpc>
              <a:buFont typeface="Arial" panose="020B0604020202020204" pitchFamily="34" charset="0"/>
              <a:buNone/>
            </a:pPr>
            <a:r>
              <a:rPr lang="zh-CN" altLang="en-US" sz="1400" dirty="0">
                <a:latin typeface="微软雅黑" panose="020B0503020204020204" charset="-122"/>
                <a:ea typeface="微软雅黑" panose="020B0503020204020204" charset="-122"/>
                <a:sym typeface="微软雅黑" panose="020B0503020204020204" charset="-122"/>
              </a:rPr>
              <a:t>会议提醒、（会议模块可以生成消息通知，在消息通知里面可以看到）。信息中心的信息发布可操作，点对点或一点对多个点发布信息。</a:t>
            </a:r>
            <a:endParaRPr lang="zh-CN" altLang="en-US" sz="1400" dirty="0">
              <a:latin typeface="微软雅黑" panose="020B0503020204020204" charset="-122"/>
              <a:ea typeface="微软雅黑" panose="020B0503020204020204" charset="-122"/>
              <a:sym typeface="微软雅黑" panose="020B0503020204020204" charset="-122"/>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42" presetClass="entr" presetSubtype="0" fill="hold" nodeType="afterEffect">
                                  <p:stCondLst>
                                    <p:cond delay="0"/>
                                  </p:stCondLst>
                                  <p:childTnLst>
                                    <p:set>
                                      <p:cBhvr>
                                        <p:cTn id="23" dur="1" fill="hold">
                                          <p:stCondLst>
                                            <p:cond delay="0"/>
                                          </p:stCondLst>
                                        </p:cTn>
                                        <p:tgtEl>
                                          <p:spTgt spid="89"/>
                                        </p:tgtEl>
                                        <p:attrNameLst>
                                          <p:attrName>style.visibility</p:attrName>
                                        </p:attrNameLst>
                                      </p:cBhvr>
                                      <p:to>
                                        <p:strVal val="visible"/>
                                      </p:to>
                                    </p:set>
                                    <p:animEffect transition="in" filter="fade">
                                      <p:cBhvr>
                                        <p:cTn id="24" dur="500"/>
                                        <p:tgtEl>
                                          <p:spTgt spid="89"/>
                                        </p:tgtEl>
                                      </p:cBhvr>
                                    </p:animEffect>
                                    <p:anim calcmode="lin" valueType="num">
                                      <p:cBhvr>
                                        <p:cTn id="25" dur="500" fill="hold"/>
                                        <p:tgtEl>
                                          <p:spTgt spid="89"/>
                                        </p:tgtEl>
                                        <p:attrNameLst>
                                          <p:attrName>ppt_x</p:attrName>
                                        </p:attrNameLst>
                                      </p:cBhvr>
                                      <p:tavLst>
                                        <p:tav tm="0">
                                          <p:val>
                                            <p:strVal val="#ppt_x"/>
                                          </p:val>
                                        </p:tav>
                                        <p:tav tm="100000">
                                          <p:val>
                                            <p:strVal val="#ppt_x"/>
                                          </p:val>
                                        </p:tav>
                                      </p:tavLst>
                                    </p:anim>
                                    <p:anim calcmode="lin" valueType="num">
                                      <p:cBhvr>
                                        <p:cTn id="26" dur="500" fill="hold"/>
                                        <p:tgtEl>
                                          <p:spTgt spid="89"/>
                                        </p:tgtEl>
                                        <p:attrNameLst>
                                          <p:attrName>ppt_y</p:attrName>
                                        </p:attrNameLst>
                                      </p:cBhvr>
                                      <p:tavLst>
                                        <p:tav tm="0">
                                          <p:val>
                                            <p:strVal val="#ppt_y+.1"/>
                                          </p:val>
                                        </p:tav>
                                        <p:tav tm="100000">
                                          <p:val>
                                            <p:strVal val="#ppt_y"/>
                                          </p:val>
                                        </p:tav>
                                      </p:tavLst>
                                    </p:anim>
                                  </p:childTnLst>
                                </p:cTn>
                              </p:par>
                            </p:childTnLst>
                          </p:cTn>
                        </p:par>
                        <p:par>
                          <p:cTn id="27" fill="hold">
                            <p:stCondLst>
                              <p:cond delay="2000"/>
                            </p:stCondLst>
                            <p:childTnLst>
                              <p:par>
                                <p:cTn id="28" presetID="2" presetClass="entr" presetSubtype="8" fill="hold" nodeType="afterEffect">
                                  <p:stCondLst>
                                    <p:cond delay="0"/>
                                  </p:stCondLst>
                                  <p:childTnLst>
                                    <p:set>
                                      <p:cBhvr>
                                        <p:cTn id="29" dur="1" fill="hold">
                                          <p:stCondLst>
                                            <p:cond delay="0"/>
                                          </p:stCondLst>
                                        </p:cTn>
                                        <p:tgtEl>
                                          <p:spTgt spid="102"/>
                                        </p:tgtEl>
                                        <p:attrNameLst>
                                          <p:attrName>style.visibility</p:attrName>
                                        </p:attrNameLst>
                                      </p:cBhvr>
                                      <p:to>
                                        <p:strVal val="visible"/>
                                      </p:to>
                                    </p:set>
                                    <p:anim calcmode="lin" valueType="num">
                                      <p:cBhvr additive="base">
                                        <p:cTn id="30" dur="1250" fill="hold"/>
                                        <p:tgtEl>
                                          <p:spTgt spid="102"/>
                                        </p:tgtEl>
                                        <p:attrNameLst>
                                          <p:attrName>ppt_x</p:attrName>
                                        </p:attrNameLst>
                                      </p:cBhvr>
                                      <p:tavLst>
                                        <p:tav tm="0">
                                          <p:val>
                                            <p:strVal val="0-#ppt_w/2"/>
                                          </p:val>
                                        </p:tav>
                                        <p:tav tm="100000">
                                          <p:val>
                                            <p:strVal val="#ppt_x"/>
                                          </p:val>
                                        </p:tav>
                                      </p:tavLst>
                                    </p:anim>
                                    <p:anim calcmode="lin" valueType="num">
                                      <p:cBhvr additive="base">
                                        <p:cTn id="31" dur="1250" fill="hold"/>
                                        <p:tgtEl>
                                          <p:spTgt spid="102"/>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0"/>
                                  </p:stCondLst>
                                  <p:childTnLst>
                                    <p:set>
                                      <p:cBhvr>
                                        <p:cTn id="33" dur="1" fill="hold">
                                          <p:stCondLst>
                                            <p:cond delay="0"/>
                                          </p:stCondLst>
                                        </p:cTn>
                                        <p:tgtEl>
                                          <p:spTgt spid="108"/>
                                        </p:tgtEl>
                                        <p:attrNameLst>
                                          <p:attrName>style.visibility</p:attrName>
                                        </p:attrNameLst>
                                      </p:cBhvr>
                                      <p:to>
                                        <p:strVal val="visible"/>
                                      </p:to>
                                    </p:set>
                                    <p:anim calcmode="lin" valueType="num">
                                      <p:cBhvr additive="base">
                                        <p:cTn id="34" dur="1250" fill="hold"/>
                                        <p:tgtEl>
                                          <p:spTgt spid="108"/>
                                        </p:tgtEl>
                                        <p:attrNameLst>
                                          <p:attrName>ppt_x</p:attrName>
                                        </p:attrNameLst>
                                      </p:cBhvr>
                                      <p:tavLst>
                                        <p:tav tm="0">
                                          <p:val>
                                            <p:strVal val="0-#ppt_w/2"/>
                                          </p:val>
                                        </p:tav>
                                        <p:tav tm="100000">
                                          <p:val>
                                            <p:strVal val="#ppt_x"/>
                                          </p:val>
                                        </p:tav>
                                      </p:tavLst>
                                    </p:anim>
                                    <p:anim calcmode="lin" valueType="num">
                                      <p:cBhvr additive="base">
                                        <p:cTn id="35" dur="1250" fill="hold"/>
                                        <p:tgtEl>
                                          <p:spTgt spid="108"/>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0"/>
                                  </p:stCondLst>
                                  <p:childTnLst>
                                    <p:set>
                                      <p:cBhvr>
                                        <p:cTn id="37" dur="1" fill="hold">
                                          <p:stCondLst>
                                            <p:cond delay="0"/>
                                          </p:stCondLst>
                                        </p:cTn>
                                        <p:tgtEl>
                                          <p:spTgt spid="111"/>
                                        </p:tgtEl>
                                        <p:attrNameLst>
                                          <p:attrName>style.visibility</p:attrName>
                                        </p:attrNameLst>
                                      </p:cBhvr>
                                      <p:to>
                                        <p:strVal val="visible"/>
                                      </p:to>
                                    </p:set>
                                    <p:anim calcmode="lin" valueType="num">
                                      <p:cBhvr additive="base">
                                        <p:cTn id="38" dur="1250" fill="hold"/>
                                        <p:tgtEl>
                                          <p:spTgt spid="111"/>
                                        </p:tgtEl>
                                        <p:attrNameLst>
                                          <p:attrName>ppt_x</p:attrName>
                                        </p:attrNameLst>
                                      </p:cBhvr>
                                      <p:tavLst>
                                        <p:tav tm="0">
                                          <p:val>
                                            <p:strVal val="0-#ppt_w/2"/>
                                          </p:val>
                                        </p:tav>
                                        <p:tav tm="100000">
                                          <p:val>
                                            <p:strVal val="#ppt_x"/>
                                          </p:val>
                                        </p:tav>
                                      </p:tavLst>
                                    </p:anim>
                                    <p:anim calcmode="lin" valueType="num">
                                      <p:cBhvr additive="base">
                                        <p:cTn id="39" dur="1250" fill="hold"/>
                                        <p:tgtEl>
                                          <p:spTgt spid="111"/>
                                        </p:tgtEl>
                                        <p:attrNameLst>
                                          <p:attrName>ppt_y</p:attrName>
                                        </p:attrNameLst>
                                      </p:cBhvr>
                                      <p:tavLst>
                                        <p:tav tm="0">
                                          <p:val>
                                            <p:strVal val="#ppt_y"/>
                                          </p:val>
                                        </p:tav>
                                        <p:tav tm="100000">
                                          <p:val>
                                            <p:strVal val="#ppt_y"/>
                                          </p:val>
                                        </p:tav>
                                      </p:tavLst>
                                    </p:anim>
                                  </p:childTnLst>
                                </p:cTn>
                              </p:par>
                              <p:par>
                                <p:cTn id="40" presetID="2" presetClass="entr" presetSubtype="8" fill="hold" nodeType="withEffect">
                                  <p:stCondLst>
                                    <p:cond delay="0"/>
                                  </p:stCondLst>
                                  <p:childTnLst>
                                    <p:set>
                                      <p:cBhvr>
                                        <p:cTn id="41" dur="1" fill="hold">
                                          <p:stCondLst>
                                            <p:cond delay="0"/>
                                          </p:stCondLst>
                                        </p:cTn>
                                        <p:tgtEl>
                                          <p:spTgt spid="114"/>
                                        </p:tgtEl>
                                        <p:attrNameLst>
                                          <p:attrName>style.visibility</p:attrName>
                                        </p:attrNameLst>
                                      </p:cBhvr>
                                      <p:to>
                                        <p:strVal val="visible"/>
                                      </p:to>
                                    </p:set>
                                    <p:anim calcmode="lin" valueType="num">
                                      <p:cBhvr additive="base">
                                        <p:cTn id="42" dur="1250" fill="hold"/>
                                        <p:tgtEl>
                                          <p:spTgt spid="114"/>
                                        </p:tgtEl>
                                        <p:attrNameLst>
                                          <p:attrName>ppt_x</p:attrName>
                                        </p:attrNameLst>
                                      </p:cBhvr>
                                      <p:tavLst>
                                        <p:tav tm="0">
                                          <p:val>
                                            <p:strVal val="0-#ppt_w/2"/>
                                          </p:val>
                                        </p:tav>
                                        <p:tav tm="100000">
                                          <p:val>
                                            <p:strVal val="#ppt_x"/>
                                          </p:val>
                                        </p:tav>
                                      </p:tavLst>
                                    </p:anim>
                                    <p:anim calcmode="lin" valueType="num">
                                      <p:cBhvr additive="base">
                                        <p:cTn id="43" dur="1250" fill="hold"/>
                                        <p:tgtEl>
                                          <p:spTgt spid="114"/>
                                        </p:tgtEl>
                                        <p:attrNameLst>
                                          <p:attrName>ppt_y</p:attrName>
                                        </p:attrNameLst>
                                      </p:cBhvr>
                                      <p:tavLst>
                                        <p:tav tm="0">
                                          <p:val>
                                            <p:strVal val="#ppt_y"/>
                                          </p:val>
                                        </p:tav>
                                        <p:tav tm="100000">
                                          <p:val>
                                            <p:strVal val="#ppt_y"/>
                                          </p:val>
                                        </p:tav>
                                      </p:tavLst>
                                    </p:anim>
                                  </p:childTnLst>
                                </p:cTn>
                              </p:par>
                              <p:par>
                                <p:cTn id="44" presetID="8" presetClass="emph" presetSubtype="0" fill="hold" nodeType="withEffect">
                                  <p:stCondLst>
                                    <p:cond delay="0"/>
                                  </p:stCondLst>
                                  <p:childTnLst>
                                    <p:animRot by="21600000">
                                      <p:cBhvr>
                                        <p:cTn id="45" dur="1250" fill="hold"/>
                                        <p:tgtEl>
                                          <p:spTgt spid="102"/>
                                        </p:tgtEl>
                                        <p:attrNameLst>
                                          <p:attrName>r</p:attrName>
                                        </p:attrNameLst>
                                      </p:cBhvr>
                                    </p:animRot>
                                  </p:childTnLst>
                                </p:cTn>
                              </p:par>
                              <p:par>
                                <p:cTn id="46" presetID="8" presetClass="emph" presetSubtype="0" fill="hold" nodeType="withEffect">
                                  <p:stCondLst>
                                    <p:cond delay="0"/>
                                  </p:stCondLst>
                                  <p:childTnLst>
                                    <p:animRot by="21600000">
                                      <p:cBhvr>
                                        <p:cTn id="47" dur="1250" fill="hold"/>
                                        <p:tgtEl>
                                          <p:spTgt spid="108"/>
                                        </p:tgtEl>
                                        <p:attrNameLst>
                                          <p:attrName>r</p:attrName>
                                        </p:attrNameLst>
                                      </p:cBhvr>
                                    </p:animRot>
                                  </p:childTnLst>
                                </p:cTn>
                              </p:par>
                              <p:par>
                                <p:cTn id="48" presetID="8" presetClass="emph" presetSubtype="0" fill="hold" nodeType="withEffect">
                                  <p:stCondLst>
                                    <p:cond delay="0"/>
                                  </p:stCondLst>
                                  <p:childTnLst>
                                    <p:animRot by="21600000">
                                      <p:cBhvr>
                                        <p:cTn id="49" dur="1250" fill="hold"/>
                                        <p:tgtEl>
                                          <p:spTgt spid="111"/>
                                        </p:tgtEl>
                                        <p:attrNameLst>
                                          <p:attrName>r</p:attrName>
                                        </p:attrNameLst>
                                      </p:cBhvr>
                                    </p:animRot>
                                  </p:childTnLst>
                                </p:cTn>
                              </p:par>
                              <p:par>
                                <p:cTn id="50" presetID="8" presetClass="emph" presetSubtype="0" fill="hold" nodeType="withEffect">
                                  <p:stCondLst>
                                    <p:cond delay="0"/>
                                  </p:stCondLst>
                                  <p:childTnLst>
                                    <p:animRot by="21600000">
                                      <p:cBhvr>
                                        <p:cTn id="51" dur="1250" fill="hold"/>
                                        <p:tgtEl>
                                          <p:spTgt spid="114"/>
                                        </p:tgtEl>
                                        <p:attrNameLst>
                                          <p:attrName>r</p:attrName>
                                        </p:attrNameLst>
                                      </p:cBhvr>
                                    </p:animRot>
                                  </p:childTnLst>
                                </p:cTn>
                              </p:par>
                            </p:childTnLst>
                          </p:cTn>
                        </p:par>
                        <p:par>
                          <p:cTn id="52" fill="hold">
                            <p:stCondLst>
                              <p:cond delay="3500"/>
                            </p:stCondLst>
                            <p:childTnLst>
                              <p:par>
                                <p:cTn id="53" presetID="22" presetClass="entr" presetSubtype="8" fill="hold" grpId="0" nodeType="afterEffect">
                                  <p:stCondLst>
                                    <p:cond delay="0"/>
                                  </p:stCondLst>
                                  <p:childTnLst>
                                    <p:set>
                                      <p:cBhvr>
                                        <p:cTn id="54" dur="1" fill="hold">
                                          <p:stCondLst>
                                            <p:cond delay="0"/>
                                          </p:stCondLst>
                                        </p:cTn>
                                        <p:tgtEl>
                                          <p:spTgt spid="87"/>
                                        </p:tgtEl>
                                        <p:attrNameLst>
                                          <p:attrName>style.visibility</p:attrName>
                                        </p:attrNameLst>
                                      </p:cBhvr>
                                      <p:to>
                                        <p:strVal val="visible"/>
                                      </p:to>
                                    </p:set>
                                    <p:animEffect transition="in" filter="wipe(left)">
                                      <p:cBhvr>
                                        <p:cTn id="55" dur="250"/>
                                        <p:tgtEl>
                                          <p:spTgt spid="87"/>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85"/>
                                        </p:tgtEl>
                                        <p:attrNameLst>
                                          <p:attrName>style.visibility</p:attrName>
                                        </p:attrNameLst>
                                      </p:cBhvr>
                                      <p:to>
                                        <p:strVal val="visible"/>
                                      </p:to>
                                    </p:set>
                                    <p:animEffect transition="in" filter="wipe(left)">
                                      <p:cBhvr>
                                        <p:cTn id="58" dur="500"/>
                                        <p:tgtEl>
                                          <p:spTgt spid="85"/>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wipe(left)">
                                      <p:cBhvr>
                                        <p:cTn id="61" dur="250"/>
                                        <p:tgtEl>
                                          <p:spTgt spid="83"/>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79"/>
                                        </p:tgtEl>
                                        <p:attrNameLst>
                                          <p:attrName>style.visibility</p:attrName>
                                        </p:attrNameLst>
                                      </p:cBhvr>
                                      <p:to>
                                        <p:strVal val="visible"/>
                                      </p:to>
                                    </p:set>
                                    <p:animEffect transition="in" filter="wipe(left)">
                                      <p:cBhvr>
                                        <p:cTn id="64" dur="500"/>
                                        <p:tgtEl>
                                          <p:spTgt spid="79"/>
                                        </p:tgtEl>
                                      </p:cBhvr>
                                    </p:animEffect>
                                  </p:childTnLst>
                                </p:cTn>
                              </p:par>
                              <p:par>
                                <p:cTn id="65" presetID="22" presetClass="entr" presetSubtype="8" fill="hold" nodeType="withEffect">
                                  <p:stCondLst>
                                    <p:cond delay="250"/>
                                  </p:stCondLst>
                                  <p:childTnLst>
                                    <p:set>
                                      <p:cBhvr>
                                        <p:cTn id="66" dur="1" fill="hold">
                                          <p:stCondLst>
                                            <p:cond delay="0"/>
                                          </p:stCondLst>
                                        </p:cTn>
                                        <p:tgtEl>
                                          <p:spTgt spid="117"/>
                                        </p:tgtEl>
                                        <p:attrNameLst>
                                          <p:attrName>style.visibility</p:attrName>
                                        </p:attrNameLst>
                                      </p:cBhvr>
                                      <p:to>
                                        <p:strVal val="visible"/>
                                      </p:to>
                                    </p:set>
                                    <p:animEffect transition="in" filter="wipe(left)">
                                      <p:cBhvr>
                                        <p:cTn id="67" dur="500"/>
                                        <p:tgtEl>
                                          <p:spTgt spid="117"/>
                                        </p:tgtEl>
                                      </p:cBhvr>
                                    </p:animEffect>
                                  </p:childTnLst>
                                </p:cTn>
                              </p:par>
                              <p:par>
                                <p:cTn id="68" presetID="22" presetClass="entr" presetSubtype="8" fill="hold" nodeType="withEffect">
                                  <p:stCondLst>
                                    <p:cond delay="250"/>
                                  </p:stCondLst>
                                  <p:childTnLst>
                                    <p:set>
                                      <p:cBhvr>
                                        <p:cTn id="69" dur="1" fill="hold">
                                          <p:stCondLst>
                                            <p:cond delay="0"/>
                                          </p:stCondLst>
                                        </p:cTn>
                                        <p:tgtEl>
                                          <p:spTgt spid="125"/>
                                        </p:tgtEl>
                                        <p:attrNameLst>
                                          <p:attrName>style.visibility</p:attrName>
                                        </p:attrNameLst>
                                      </p:cBhvr>
                                      <p:to>
                                        <p:strVal val="visible"/>
                                      </p:to>
                                    </p:set>
                                    <p:animEffect transition="in" filter="wipe(left)">
                                      <p:cBhvr>
                                        <p:cTn id="70" dur="500"/>
                                        <p:tgtEl>
                                          <p:spTgt spid="125"/>
                                        </p:tgtEl>
                                      </p:cBhvr>
                                    </p:animEffect>
                                  </p:childTnLst>
                                </p:cTn>
                              </p:par>
                              <p:par>
                                <p:cTn id="71" presetID="22" presetClass="entr" presetSubtype="8" fill="hold" nodeType="withEffect">
                                  <p:stCondLst>
                                    <p:cond delay="500"/>
                                  </p:stCondLst>
                                  <p:childTnLst>
                                    <p:set>
                                      <p:cBhvr>
                                        <p:cTn id="72" dur="1" fill="hold">
                                          <p:stCondLst>
                                            <p:cond delay="0"/>
                                          </p:stCondLst>
                                        </p:cTn>
                                        <p:tgtEl>
                                          <p:spTgt spid="121"/>
                                        </p:tgtEl>
                                        <p:attrNameLst>
                                          <p:attrName>style.visibility</p:attrName>
                                        </p:attrNameLst>
                                      </p:cBhvr>
                                      <p:to>
                                        <p:strVal val="visible"/>
                                      </p:to>
                                    </p:set>
                                    <p:animEffect transition="in" filter="wipe(left)">
                                      <p:cBhvr>
                                        <p:cTn id="73" dur="500"/>
                                        <p:tgtEl>
                                          <p:spTgt spid="121"/>
                                        </p:tgtEl>
                                      </p:cBhvr>
                                    </p:animEffect>
                                  </p:childTnLst>
                                </p:cTn>
                              </p:par>
                              <p:par>
                                <p:cTn id="74" presetID="22" presetClass="entr" presetSubtype="8" fill="hold" nodeType="withEffect">
                                  <p:stCondLst>
                                    <p:cond delay="500"/>
                                  </p:stCondLst>
                                  <p:childTnLst>
                                    <p:set>
                                      <p:cBhvr>
                                        <p:cTn id="75" dur="1" fill="hold">
                                          <p:stCondLst>
                                            <p:cond delay="0"/>
                                          </p:stCondLst>
                                        </p:cTn>
                                        <p:tgtEl>
                                          <p:spTgt spid="129"/>
                                        </p:tgtEl>
                                        <p:attrNameLst>
                                          <p:attrName>style.visibility</p:attrName>
                                        </p:attrNameLst>
                                      </p:cBhvr>
                                      <p:to>
                                        <p:strVal val="visible"/>
                                      </p:to>
                                    </p:set>
                                    <p:animEffect transition="in" filter="wipe(left)">
                                      <p:cBhvr>
                                        <p:cTn id="76" dur="500"/>
                                        <p:tgtEl>
                                          <p:spTgt spid="129"/>
                                        </p:tgtEl>
                                      </p:cBhvr>
                                    </p:animEffect>
                                  </p:childTnLst>
                                </p:cTn>
                              </p:par>
                              <p:par>
                                <p:cTn id="77" presetID="22" presetClass="entr" presetSubtype="8" fill="hold" grpId="0" nodeType="withEffect">
                                  <p:stCondLst>
                                    <p:cond delay="750"/>
                                  </p:stCondLst>
                                  <p:childTnLst>
                                    <p:set>
                                      <p:cBhvr>
                                        <p:cTn id="78" dur="1" fill="hold">
                                          <p:stCondLst>
                                            <p:cond delay="0"/>
                                          </p:stCondLst>
                                        </p:cTn>
                                        <p:tgtEl>
                                          <p:spTgt spid="120"/>
                                        </p:tgtEl>
                                        <p:attrNameLst>
                                          <p:attrName>style.visibility</p:attrName>
                                        </p:attrNameLst>
                                      </p:cBhvr>
                                      <p:to>
                                        <p:strVal val="visible"/>
                                      </p:to>
                                    </p:set>
                                    <p:animEffect transition="in" filter="wipe(left)">
                                      <p:cBhvr>
                                        <p:cTn id="79" dur="500"/>
                                        <p:tgtEl>
                                          <p:spTgt spid="120"/>
                                        </p:tgtEl>
                                      </p:cBhvr>
                                    </p:animEffect>
                                  </p:childTnLst>
                                </p:cTn>
                              </p:par>
                              <p:par>
                                <p:cTn id="80" presetID="22" presetClass="entr" presetSubtype="8" fill="hold" grpId="0" nodeType="withEffect">
                                  <p:stCondLst>
                                    <p:cond delay="750"/>
                                  </p:stCondLst>
                                  <p:childTnLst>
                                    <p:set>
                                      <p:cBhvr>
                                        <p:cTn id="81" dur="1" fill="hold">
                                          <p:stCondLst>
                                            <p:cond delay="0"/>
                                          </p:stCondLst>
                                        </p:cTn>
                                        <p:tgtEl>
                                          <p:spTgt spid="88"/>
                                        </p:tgtEl>
                                        <p:attrNameLst>
                                          <p:attrName>style.visibility</p:attrName>
                                        </p:attrNameLst>
                                      </p:cBhvr>
                                      <p:to>
                                        <p:strVal val="visible"/>
                                      </p:to>
                                    </p:set>
                                    <p:animEffect transition="in" filter="wipe(left)">
                                      <p:cBhvr>
                                        <p:cTn id="82" dur="500"/>
                                        <p:tgtEl>
                                          <p:spTgt spid="88"/>
                                        </p:tgtEl>
                                      </p:cBhvr>
                                    </p:animEffect>
                                  </p:childTnLst>
                                </p:cTn>
                              </p:par>
                              <p:par>
                                <p:cTn id="83" presetID="22" presetClass="entr" presetSubtype="8" fill="hold" grpId="0" nodeType="withEffect">
                                  <p:stCondLst>
                                    <p:cond delay="750"/>
                                  </p:stCondLst>
                                  <p:childTnLst>
                                    <p:set>
                                      <p:cBhvr>
                                        <p:cTn id="84" dur="1" fill="hold">
                                          <p:stCondLst>
                                            <p:cond delay="0"/>
                                          </p:stCondLst>
                                        </p:cTn>
                                        <p:tgtEl>
                                          <p:spTgt spid="128"/>
                                        </p:tgtEl>
                                        <p:attrNameLst>
                                          <p:attrName>style.visibility</p:attrName>
                                        </p:attrNameLst>
                                      </p:cBhvr>
                                      <p:to>
                                        <p:strVal val="visible"/>
                                      </p:to>
                                    </p:set>
                                    <p:animEffect transition="in" filter="wipe(left)">
                                      <p:cBhvr>
                                        <p:cTn id="85" dur="500"/>
                                        <p:tgtEl>
                                          <p:spTgt spid="128"/>
                                        </p:tgtEl>
                                      </p:cBhvr>
                                    </p:animEffect>
                                  </p:childTnLst>
                                </p:cTn>
                              </p:par>
                              <p:par>
                                <p:cTn id="86" presetID="22" presetClass="entr" presetSubtype="8" fill="hold" grpId="0" nodeType="withEffect">
                                  <p:stCondLst>
                                    <p:cond delay="750"/>
                                  </p:stCondLst>
                                  <p:childTnLst>
                                    <p:set>
                                      <p:cBhvr>
                                        <p:cTn id="87" dur="1" fill="hold">
                                          <p:stCondLst>
                                            <p:cond delay="0"/>
                                          </p:stCondLst>
                                        </p:cTn>
                                        <p:tgtEl>
                                          <p:spTgt spid="84"/>
                                        </p:tgtEl>
                                        <p:attrNameLst>
                                          <p:attrName>style.visibility</p:attrName>
                                        </p:attrNameLst>
                                      </p:cBhvr>
                                      <p:to>
                                        <p:strVal val="visible"/>
                                      </p:to>
                                    </p:set>
                                    <p:animEffect transition="in" filter="wipe(left)">
                                      <p:cBhvr>
                                        <p:cTn id="88" dur="500"/>
                                        <p:tgtEl>
                                          <p:spTgt spid="84"/>
                                        </p:tgtEl>
                                      </p:cBhvr>
                                    </p:animEffect>
                                  </p:childTnLst>
                                </p:cTn>
                              </p:par>
                              <p:par>
                                <p:cTn id="89" presetID="22" presetClass="entr" presetSubtype="8" fill="hold" grpId="0" nodeType="withEffect">
                                  <p:stCondLst>
                                    <p:cond delay="1000"/>
                                  </p:stCondLst>
                                  <p:childTnLst>
                                    <p:set>
                                      <p:cBhvr>
                                        <p:cTn id="90" dur="1" fill="hold">
                                          <p:stCondLst>
                                            <p:cond delay="0"/>
                                          </p:stCondLst>
                                        </p:cTn>
                                        <p:tgtEl>
                                          <p:spTgt spid="124"/>
                                        </p:tgtEl>
                                        <p:attrNameLst>
                                          <p:attrName>style.visibility</p:attrName>
                                        </p:attrNameLst>
                                      </p:cBhvr>
                                      <p:to>
                                        <p:strVal val="visible"/>
                                      </p:to>
                                    </p:set>
                                    <p:animEffect transition="in" filter="wipe(left)">
                                      <p:cBhvr>
                                        <p:cTn id="91" dur="500"/>
                                        <p:tgtEl>
                                          <p:spTgt spid="124"/>
                                        </p:tgtEl>
                                      </p:cBhvr>
                                    </p:animEffect>
                                  </p:childTnLst>
                                </p:cTn>
                              </p:par>
                              <p:par>
                                <p:cTn id="92" presetID="22" presetClass="entr" presetSubtype="8" fill="hold" grpId="0" nodeType="withEffect">
                                  <p:stCondLst>
                                    <p:cond delay="1000"/>
                                  </p:stCondLst>
                                  <p:childTnLst>
                                    <p:set>
                                      <p:cBhvr>
                                        <p:cTn id="93" dur="1" fill="hold">
                                          <p:stCondLst>
                                            <p:cond delay="0"/>
                                          </p:stCondLst>
                                        </p:cTn>
                                        <p:tgtEl>
                                          <p:spTgt spid="86"/>
                                        </p:tgtEl>
                                        <p:attrNameLst>
                                          <p:attrName>style.visibility</p:attrName>
                                        </p:attrNameLst>
                                      </p:cBhvr>
                                      <p:to>
                                        <p:strVal val="visible"/>
                                      </p:to>
                                    </p:set>
                                    <p:animEffect transition="in" filter="wipe(left)">
                                      <p:cBhvr>
                                        <p:cTn id="94" dur="500"/>
                                        <p:tgtEl>
                                          <p:spTgt spid="86"/>
                                        </p:tgtEl>
                                      </p:cBhvr>
                                    </p:animEffect>
                                  </p:childTnLst>
                                </p:cTn>
                              </p:par>
                              <p:par>
                                <p:cTn id="95" presetID="22" presetClass="entr" presetSubtype="8" fill="hold" grpId="0" nodeType="withEffect">
                                  <p:stCondLst>
                                    <p:cond delay="1000"/>
                                  </p:stCondLst>
                                  <p:childTnLst>
                                    <p:set>
                                      <p:cBhvr>
                                        <p:cTn id="96" dur="1" fill="hold">
                                          <p:stCondLst>
                                            <p:cond delay="0"/>
                                          </p:stCondLst>
                                        </p:cTn>
                                        <p:tgtEl>
                                          <p:spTgt spid="132"/>
                                        </p:tgtEl>
                                        <p:attrNameLst>
                                          <p:attrName>style.visibility</p:attrName>
                                        </p:attrNameLst>
                                      </p:cBhvr>
                                      <p:to>
                                        <p:strVal val="visible"/>
                                      </p:to>
                                    </p:set>
                                    <p:animEffect transition="in" filter="wipe(left)">
                                      <p:cBhvr>
                                        <p:cTn id="97" dur="500"/>
                                        <p:tgtEl>
                                          <p:spTgt spid="132"/>
                                        </p:tgtEl>
                                      </p:cBhvr>
                                    </p:animEffect>
                                  </p:childTnLst>
                                </p:cTn>
                              </p:par>
                              <p:par>
                                <p:cTn id="98" presetID="22" presetClass="entr" presetSubtype="8" fill="hold" grpId="0" nodeType="withEffect">
                                  <p:stCondLst>
                                    <p:cond delay="1000"/>
                                  </p:stCondLst>
                                  <p:childTnLst>
                                    <p:set>
                                      <p:cBhvr>
                                        <p:cTn id="99" dur="1" fill="hold">
                                          <p:stCondLst>
                                            <p:cond delay="0"/>
                                          </p:stCondLst>
                                        </p:cTn>
                                        <p:tgtEl>
                                          <p:spTgt spid="82"/>
                                        </p:tgtEl>
                                        <p:attrNameLst>
                                          <p:attrName>style.visibility</p:attrName>
                                        </p:attrNameLst>
                                      </p:cBhvr>
                                      <p:to>
                                        <p:strVal val="visible"/>
                                      </p:to>
                                    </p:set>
                                    <p:animEffect transition="in" filter="wipe(left)">
                                      <p:cBhvr>
                                        <p:cTn id="100"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79" grpId="0" animBg="1"/>
      <p:bldP spid="82" grpId="0" animBg="1"/>
      <p:bldP spid="83" grpId="0" animBg="1"/>
      <p:bldP spid="84" grpId="0" animBg="1"/>
      <p:bldP spid="85" grpId="0" animBg="1"/>
      <p:bldP spid="86" grpId="0" animBg="1"/>
      <p:bldP spid="87" grpId="0" animBg="1"/>
      <p:bldP spid="88" grpId="0" animBg="1"/>
      <p:bldP spid="120" grpId="0"/>
      <p:bldP spid="124" grpId="0"/>
      <p:bldP spid="128" grpId="0"/>
      <p:bldP spid="1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5"/>
          <p:cNvSpPr>
            <a:spLocks noEditPoints="1"/>
          </p:cNvSpPr>
          <p:nvPr/>
        </p:nvSpPr>
        <p:spPr bwMode="auto">
          <a:xfrm>
            <a:off x="2985286" y="699542"/>
            <a:ext cx="3177001" cy="3300676"/>
          </a:xfrm>
          <a:custGeom>
            <a:avLst/>
            <a:gdLst>
              <a:gd name="T0" fmla="*/ 2614 w 3520"/>
              <a:gd name="T1" fmla="*/ 0 h 3078"/>
              <a:gd name="T2" fmla="*/ 3520 w 3520"/>
              <a:gd name="T3" fmla="*/ 1539 h 3078"/>
              <a:gd name="T4" fmla="*/ 2614 w 3520"/>
              <a:gd name="T5" fmla="*/ 3078 h 3078"/>
              <a:gd name="T6" fmla="*/ 906 w 3520"/>
              <a:gd name="T7" fmla="*/ 3078 h 3078"/>
              <a:gd name="T8" fmla="*/ 0 w 3520"/>
              <a:gd name="T9" fmla="*/ 1539 h 3078"/>
              <a:gd name="T10" fmla="*/ 906 w 3520"/>
              <a:gd name="T11" fmla="*/ 0 h 3078"/>
            </a:gdLst>
            <a:ahLst/>
            <a:cxnLst>
              <a:cxn ang="0">
                <a:pos x="T0" y="T1"/>
              </a:cxn>
              <a:cxn ang="0">
                <a:pos x="T2" y="T3"/>
              </a:cxn>
              <a:cxn ang="0">
                <a:pos x="T4" y="T5"/>
              </a:cxn>
              <a:cxn ang="0">
                <a:pos x="T6" y="T7"/>
              </a:cxn>
              <a:cxn ang="0">
                <a:pos x="T8" y="T9"/>
              </a:cxn>
              <a:cxn ang="0">
                <a:pos x="T10" y="T11"/>
              </a:cxn>
            </a:cxnLst>
            <a:rect l="0" t="0" r="r" b="b"/>
            <a:pathLst>
              <a:path w="3520" h="3078">
                <a:moveTo>
                  <a:pt x="2614" y="0"/>
                </a:moveTo>
                <a:cubicBezTo>
                  <a:pt x="3154" y="300"/>
                  <a:pt x="3520" y="877"/>
                  <a:pt x="3520" y="1539"/>
                </a:cubicBezTo>
                <a:cubicBezTo>
                  <a:pt x="3520" y="2201"/>
                  <a:pt x="3154" y="2778"/>
                  <a:pt x="2614" y="3078"/>
                </a:cubicBezTo>
                <a:moveTo>
                  <a:pt x="906" y="3078"/>
                </a:moveTo>
                <a:cubicBezTo>
                  <a:pt x="365" y="2778"/>
                  <a:pt x="0" y="2201"/>
                  <a:pt x="0" y="1539"/>
                </a:cubicBezTo>
                <a:cubicBezTo>
                  <a:pt x="0" y="877"/>
                  <a:pt x="365" y="300"/>
                  <a:pt x="906"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19" name="Freeform 26"/>
          <p:cNvSpPr>
            <a:spLocks noEditPoints="1"/>
          </p:cNvSpPr>
          <p:nvPr/>
        </p:nvSpPr>
        <p:spPr bwMode="auto">
          <a:xfrm>
            <a:off x="2688185" y="699542"/>
            <a:ext cx="3767628" cy="3300676"/>
          </a:xfrm>
          <a:custGeom>
            <a:avLst/>
            <a:gdLst>
              <a:gd name="T0" fmla="*/ 3496 w 4174"/>
              <a:gd name="T1" fmla="*/ 0 h 3078"/>
              <a:gd name="T2" fmla="*/ 4174 w 4174"/>
              <a:gd name="T3" fmla="*/ 1539 h 3078"/>
              <a:gd name="T4" fmla="*/ 3496 w 4174"/>
              <a:gd name="T5" fmla="*/ 3078 h 3078"/>
              <a:gd name="T6" fmla="*/ 677 w 4174"/>
              <a:gd name="T7" fmla="*/ 3078 h 3078"/>
              <a:gd name="T8" fmla="*/ 0 w 4174"/>
              <a:gd name="T9" fmla="*/ 1539 h 3078"/>
              <a:gd name="T10" fmla="*/ 677 w 4174"/>
              <a:gd name="T11" fmla="*/ 0 h 3078"/>
            </a:gdLst>
            <a:ahLst/>
            <a:cxnLst>
              <a:cxn ang="0">
                <a:pos x="T0" y="T1"/>
              </a:cxn>
              <a:cxn ang="0">
                <a:pos x="T2" y="T3"/>
              </a:cxn>
              <a:cxn ang="0">
                <a:pos x="T4" y="T5"/>
              </a:cxn>
              <a:cxn ang="0">
                <a:pos x="T6" y="T7"/>
              </a:cxn>
              <a:cxn ang="0">
                <a:pos x="T8" y="T9"/>
              </a:cxn>
              <a:cxn ang="0">
                <a:pos x="T10" y="T11"/>
              </a:cxn>
            </a:cxnLst>
            <a:rect l="0" t="0" r="r" b="b"/>
            <a:pathLst>
              <a:path w="4174" h="3078">
                <a:moveTo>
                  <a:pt x="3496" y="0"/>
                </a:moveTo>
                <a:cubicBezTo>
                  <a:pt x="3912" y="381"/>
                  <a:pt x="4174" y="930"/>
                  <a:pt x="4174" y="1539"/>
                </a:cubicBezTo>
                <a:cubicBezTo>
                  <a:pt x="4174" y="2148"/>
                  <a:pt x="3912" y="2697"/>
                  <a:pt x="3496" y="3078"/>
                </a:cubicBezTo>
                <a:moveTo>
                  <a:pt x="677" y="3078"/>
                </a:moveTo>
                <a:cubicBezTo>
                  <a:pt x="261" y="2697"/>
                  <a:pt x="0" y="2148"/>
                  <a:pt x="0" y="1539"/>
                </a:cubicBezTo>
                <a:cubicBezTo>
                  <a:pt x="0" y="930"/>
                  <a:pt x="261" y="381"/>
                  <a:pt x="677" y="0"/>
                </a:cubicBezTo>
              </a:path>
            </a:pathLst>
          </a:custGeom>
          <a:noFill/>
          <a:ln w="9525" cap="flat">
            <a:gradFill>
              <a:gsLst>
                <a:gs pos="60000">
                  <a:srgbClr val="C52A38"/>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52A38"/>
                  </a:gs>
                  <a:gs pos="40000">
                    <a:srgbClr val="C52A38"/>
                  </a:gs>
                  <a:gs pos="0">
                    <a:schemeClr val="bg1">
                      <a:alpha val="0"/>
                    </a:schemeClr>
                  </a:gs>
                  <a:gs pos="100000">
                    <a:schemeClr val="bg1">
                      <a:alpha val="0"/>
                    </a:schemeClr>
                  </a:gs>
                </a:gsLst>
                <a:lin ang="5400000" scaled="0"/>
              </a:gradFill>
            </a:endParaRPr>
          </a:p>
        </p:txBody>
      </p:sp>
      <p:sp>
        <p:nvSpPr>
          <p:cNvPr id="20" name="Freeform 27"/>
          <p:cNvSpPr>
            <a:spLocks noEditPoints="1"/>
          </p:cNvSpPr>
          <p:nvPr/>
        </p:nvSpPr>
        <p:spPr bwMode="auto">
          <a:xfrm>
            <a:off x="2338692" y="699542"/>
            <a:ext cx="4467807" cy="3300676"/>
          </a:xfrm>
          <a:custGeom>
            <a:avLst/>
            <a:gdLst>
              <a:gd name="T0" fmla="*/ 4412 w 4949"/>
              <a:gd name="T1" fmla="*/ 0 h 3078"/>
              <a:gd name="T2" fmla="*/ 4949 w 4949"/>
              <a:gd name="T3" fmla="*/ 1539 h 3078"/>
              <a:gd name="T4" fmla="*/ 4412 w 4949"/>
              <a:gd name="T5" fmla="*/ 3078 h 3078"/>
              <a:gd name="T6" fmla="*/ 537 w 4949"/>
              <a:gd name="T7" fmla="*/ 3078 h 3078"/>
              <a:gd name="T8" fmla="*/ 0 w 4949"/>
              <a:gd name="T9" fmla="*/ 1539 h 3078"/>
              <a:gd name="T10" fmla="*/ 537 w 4949"/>
              <a:gd name="T11" fmla="*/ 0 h 3078"/>
            </a:gdLst>
            <a:ahLst/>
            <a:cxnLst>
              <a:cxn ang="0">
                <a:pos x="T0" y="T1"/>
              </a:cxn>
              <a:cxn ang="0">
                <a:pos x="T2" y="T3"/>
              </a:cxn>
              <a:cxn ang="0">
                <a:pos x="T4" y="T5"/>
              </a:cxn>
              <a:cxn ang="0">
                <a:pos x="T6" y="T7"/>
              </a:cxn>
              <a:cxn ang="0">
                <a:pos x="T8" y="T9"/>
              </a:cxn>
              <a:cxn ang="0">
                <a:pos x="T10" y="T11"/>
              </a:cxn>
            </a:cxnLst>
            <a:rect l="0" t="0" r="r" b="b"/>
            <a:pathLst>
              <a:path w="4949" h="3078">
                <a:moveTo>
                  <a:pt x="4412" y="0"/>
                </a:moveTo>
                <a:cubicBezTo>
                  <a:pt x="4748" y="422"/>
                  <a:pt x="4949" y="957"/>
                  <a:pt x="4949" y="1539"/>
                </a:cubicBezTo>
                <a:cubicBezTo>
                  <a:pt x="4949" y="2121"/>
                  <a:pt x="4748" y="2656"/>
                  <a:pt x="4412" y="3078"/>
                </a:cubicBezTo>
                <a:moveTo>
                  <a:pt x="537" y="3078"/>
                </a:moveTo>
                <a:cubicBezTo>
                  <a:pt x="201" y="2656"/>
                  <a:pt x="0" y="2121"/>
                  <a:pt x="0" y="1539"/>
                </a:cubicBezTo>
                <a:cubicBezTo>
                  <a:pt x="0" y="957"/>
                  <a:pt x="201" y="422"/>
                  <a:pt x="537" y="0"/>
                </a:cubicBezTo>
              </a:path>
            </a:pathLst>
          </a:custGeom>
          <a:noFill/>
          <a:ln w="9525" cap="flat">
            <a:gradFill>
              <a:gsLst>
                <a:gs pos="60000">
                  <a:srgbClr val="E56A27"/>
                </a:gs>
                <a:gs pos="40000">
                  <a:srgbClr val="E56A27"/>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E56A27"/>
                  </a:gs>
                  <a:gs pos="40000">
                    <a:srgbClr val="E56A27"/>
                  </a:gs>
                  <a:gs pos="0">
                    <a:schemeClr val="bg1">
                      <a:alpha val="0"/>
                    </a:schemeClr>
                  </a:gs>
                  <a:gs pos="100000">
                    <a:schemeClr val="bg1">
                      <a:alpha val="0"/>
                    </a:schemeClr>
                  </a:gs>
                </a:gsLst>
                <a:lin ang="5400000" scaled="0"/>
              </a:gradFill>
            </a:endParaRPr>
          </a:p>
        </p:txBody>
      </p:sp>
      <p:sp>
        <p:nvSpPr>
          <p:cNvPr id="21" name="Freeform 28"/>
          <p:cNvSpPr>
            <a:spLocks noEditPoints="1"/>
          </p:cNvSpPr>
          <p:nvPr/>
        </p:nvSpPr>
        <p:spPr bwMode="auto">
          <a:xfrm>
            <a:off x="1922513" y="699542"/>
            <a:ext cx="5297781" cy="3300676"/>
          </a:xfrm>
          <a:custGeom>
            <a:avLst/>
            <a:gdLst>
              <a:gd name="T0" fmla="*/ 5433 w 5869"/>
              <a:gd name="T1" fmla="*/ 0 h 3078"/>
              <a:gd name="T2" fmla="*/ 5869 w 5869"/>
              <a:gd name="T3" fmla="*/ 1539 h 3078"/>
              <a:gd name="T4" fmla="*/ 5433 w 5869"/>
              <a:gd name="T5" fmla="*/ 3078 h 3078"/>
              <a:gd name="T6" fmla="*/ 436 w 5869"/>
              <a:gd name="T7" fmla="*/ 3078 h 3078"/>
              <a:gd name="T8" fmla="*/ 0 w 5869"/>
              <a:gd name="T9" fmla="*/ 1539 h 3078"/>
              <a:gd name="T10" fmla="*/ 436 w 5869"/>
              <a:gd name="T11" fmla="*/ 0 h 3078"/>
            </a:gdLst>
            <a:ahLst/>
            <a:cxnLst>
              <a:cxn ang="0">
                <a:pos x="T0" y="T1"/>
              </a:cxn>
              <a:cxn ang="0">
                <a:pos x="T2" y="T3"/>
              </a:cxn>
              <a:cxn ang="0">
                <a:pos x="T4" y="T5"/>
              </a:cxn>
              <a:cxn ang="0">
                <a:pos x="T6" y="T7"/>
              </a:cxn>
              <a:cxn ang="0">
                <a:pos x="T8" y="T9"/>
              </a:cxn>
              <a:cxn ang="0">
                <a:pos x="T10" y="T11"/>
              </a:cxn>
            </a:cxnLst>
            <a:rect l="0" t="0" r="r" b="b"/>
            <a:pathLst>
              <a:path w="5869" h="3078">
                <a:moveTo>
                  <a:pt x="5433" y="0"/>
                </a:moveTo>
                <a:cubicBezTo>
                  <a:pt x="5709" y="447"/>
                  <a:pt x="5869" y="974"/>
                  <a:pt x="5869" y="1539"/>
                </a:cubicBezTo>
                <a:cubicBezTo>
                  <a:pt x="5869" y="2103"/>
                  <a:pt x="5709" y="2631"/>
                  <a:pt x="5433" y="3078"/>
                </a:cubicBezTo>
                <a:moveTo>
                  <a:pt x="436" y="3078"/>
                </a:moveTo>
                <a:cubicBezTo>
                  <a:pt x="160" y="2631"/>
                  <a:pt x="0" y="2103"/>
                  <a:pt x="0" y="1539"/>
                </a:cubicBezTo>
                <a:cubicBezTo>
                  <a:pt x="0" y="974"/>
                  <a:pt x="160" y="447"/>
                  <a:pt x="436" y="0"/>
                </a:cubicBezTo>
              </a:path>
            </a:pathLst>
          </a:custGeom>
          <a:noFill/>
          <a:ln w="9525" cap="flat">
            <a:gradFill>
              <a:gsLst>
                <a:gs pos="60000">
                  <a:srgbClr val="663B29"/>
                </a:gs>
                <a:gs pos="40000">
                  <a:srgbClr val="663B29"/>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228F7A"/>
                  </a:gs>
                  <a:gs pos="40000">
                    <a:srgbClr val="29AD94"/>
                  </a:gs>
                  <a:gs pos="0">
                    <a:schemeClr val="bg1">
                      <a:alpha val="0"/>
                    </a:schemeClr>
                  </a:gs>
                  <a:gs pos="100000">
                    <a:schemeClr val="bg1">
                      <a:alpha val="0"/>
                    </a:schemeClr>
                  </a:gs>
                </a:gsLst>
                <a:lin ang="5400000" scaled="0"/>
              </a:gradFill>
            </a:endParaRPr>
          </a:p>
        </p:txBody>
      </p:sp>
      <p:sp>
        <p:nvSpPr>
          <p:cNvPr id="22" name="Freeform 29"/>
          <p:cNvSpPr>
            <a:spLocks noEditPoints="1"/>
          </p:cNvSpPr>
          <p:nvPr/>
        </p:nvSpPr>
        <p:spPr bwMode="auto">
          <a:xfrm>
            <a:off x="1432509" y="699542"/>
            <a:ext cx="6281365" cy="3300676"/>
          </a:xfrm>
          <a:custGeom>
            <a:avLst/>
            <a:gdLst>
              <a:gd name="T0" fmla="*/ 6600 w 6959"/>
              <a:gd name="T1" fmla="*/ 0 h 3078"/>
              <a:gd name="T2" fmla="*/ 6959 w 6959"/>
              <a:gd name="T3" fmla="*/ 1539 h 3078"/>
              <a:gd name="T4" fmla="*/ 6600 w 6959"/>
              <a:gd name="T5" fmla="*/ 3078 h 3078"/>
              <a:gd name="T6" fmla="*/ 359 w 6959"/>
              <a:gd name="T7" fmla="*/ 3078 h 3078"/>
              <a:gd name="T8" fmla="*/ 0 w 6959"/>
              <a:gd name="T9" fmla="*/ 1539 h 3078"/>
              <a:gd name="T10" fmla="*/ 359 w 6959"/>
              <a:gd name="T11" fmla="*/ 0 h 3078"/>
            </a:gdLst>
            <a:ahLst/>
            <a:cxnLst>
              <a:cxn ang="0">
                <a:pos x="T0" y="T1"/>
              </a:cxn>
              <a:cxn ang="0">
                <a:pos x="T2" y="T3"/>
              </a:cxn>
              <a:cxn ang="0">
                <a:pos x="T4" y="T5"/>
              </a:cxn>
              <a:cxn ang="0">
                <a:pos x="T6" y="T7"/>
              </a:cxn>
              <a:cxn ang="0">
                <a:pos x="T8" y="T9"/>
              </a:cxn>
              <a:cxn ang="0">
                <a:pos x="T10" y="T11"/>
              </a:cxn>
            </a:cxnLst>
            <a:rect l="0" t="0" r="r" b="b"/>
            <a:pathLst>
              <a:path w="6959" h="3078">
                <a:moveTo>
                  <a:pt x="6600" y="0"/>
                </a:moveTo>
                <a:cubicBezTo>
                  <a:pt x="6830" y="464"/>
                  <a:pt x="6959" y="986"/>
                  <a:pt x="6959" y="1539"/>
                </a:cubicBezTo>
                <a:cubicBezTo>
                  <a:pt x="6959" y="2092"/>
                  <a:pt x="6830" y="2614"/>
                  <a:pt x="6600" y="3078"/>
                </a:cubicBezTo>
                <a:moveTo>
                  <a:pt x="359" y="3078"/>
                </a:moveTo>
                <a:cubicBezTo>
                  <a:pt x="129" y="2614"/>
                  <a:pt x="0" y="2092"/>
                  <a:pt x="0" y="1539"/>
                </a:cubicBezTo>
                <a:cubicBezTo>
                  <a:pt x="0" y="986"/>
                  <a:pt x="129" y="464"/>
                  <a:pt x="359"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26" name="Freeform 30"/>
          <p:cNvSpPr>
            <a:spLocks noEditPoints="1"/>
          </p:cNvSpPr>
          <p:nvPr/>
        </p:nvSpPr>
        <p:spPr bwMode="auto">
          <a:xfrm>
            <a:off x="847240" y="699542"/>
            <a:ext cx="7448329" cy="3300676"/>
          </a:xfrm>
          <a:custGeom>
            <a:avLst/>
            <a:gdLst>
              <a:gd name="T0" fmla="*/ 7954 w 8251"/>
              <a:gd name="T1" fmla="*/ 0 h 3078"/>
              <a:gd name="T2" fmla="*/ 8251 w 8251"/>
              <a:gd name="T3" fmla="*/ 1539 h 3078"/>
              <a:gd name="T4" fmla="*/ 7954 w 8251"/>
              <a:gd name="T5" fmla="*/ 3078 h 3078"/>
              <a:gd name="T6" fmla="*/ 297 w 8251"/>
              <a:gd name="T7" fmla="*/ 3078 h 3078"/>
              <a:gd name="T8" fmla="*/ 0 w 8251"/>
              <a:gd name="T9" fmla="*/ 1539 h 3078"/>
              <a:gd name="T10" fmla="*/ 297 w 8251"/>
              <a:gd name="T11" fmla="*/ 0 h 3078"/>
            </a:gdLst>
            <a:ahLst/>
            <a:cxnLst>
              <a:cxn ang="0">
                <a:pos x="T0" y="T1"/>
              </a:cxn>
              <a:cxn ang="0">
                <a:pos x="T2" y="T3"/>
              </a:cxn>
              <a:cxn ang="0">
                <a:pos x="T4" y="T5"/>
              </a:cxn>
              <a:cxn ang="0">
                <a:pos x="T6" y="T7"/>
              </a:cxn>
              <a:cxn ang="0">
                <a:pos x="T8" y="T9"/>
              </a:cxn>
              <a:cxn ang="0">
                <a:pos x="T10" y="T11"/>
              </a:cxn>
            </a:cxnLst>
            <a:rect l="0" t="0" r="r" b="b"/>
            <a:pathLst>
              <a:path w="8251" h="3078">
                <a:moveTo>
                  <a:pt x="7954" y="0"/>
                </a:moveTo>
                <a:cubicBezTo>
                  <a:pt x="8146" y="475"/>
                  <a:pt x="8251" y="995"/>
                  <a:pt x="8251" y="1539"/>
                </a:cubicBezTo>
                <a:cubicBezTo>
                  <a:pt x="8251" y="2083"/>
                  <a:pt x="8146" y="2602"/>
                  <a:pt x="7954" y="3078"/>
                </a:cubicBezTo>
                <a:moveTo>
                  <a:pt x="297" y="3078"/>
                </a:moveTo>
                <a:cubicBezTo>
                  <a:pt x="106" y="2602"/>
                  <a:pt x="0" y="2083"/>
                  <a:pt x="0" y="1539"/>
                </a:cubicBezTo>
                <a:cubicBezTo>
                  <a:pt x="0" y="995"/>
                  <a:pt x="106" y="475"/>
                  <a:pt x="297" y="0"/>
                </a:cubicBezTo>
              </a:path>
            </a:pathLst>
          </a:custGeom>
          <a:noFill/>
          <a:ln w="9525" cap="flat">
            <a:gradFill>
              <a:gsLst>
                <a:gs pos="60000">
                  <a:srgbClr val="ED1C24"/>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00000"/>
                  </a:gs>
                  <a:gs pos="40000">
                    <a:srgbClr val="C52A38"/>
                  </a:gs>
                  <a:gs pos="0">
                    <a:schemeClr val="bg1">
                      <a:alpha val="0"/>
                    </a:schemeClr>
                  </a:gs>
                  <a:gs pos="100000">
                    <a:schemeClr val="bg1">
                      <a:alpha val="0"/>
                    </a:schemeClr>
                  </a:gs>
                </a:gsLst>
                <a:lin ang="5400000" scaled="0"/>
              </a:gradFill>
            </a:endParaRPr>
          </a:p>
        </p:txBody>
      </p:sp>
      <p:grpSp>
        <p:nvGrpSpPr>
          <p:cNvPr id="27" name="组合 26"/>
          <p:cNvGrpSpPr/>
          <p:nvPr/>
        </p:nvGrpSpPr>
        <p:grpSpPr>
          <a:xfrm>
            <a:off x="3707887" y="1438149"/>
            <a:ext cx="1728225" cy="1728000"/>
            <a:chOff x="1827622" y="1343919"/>
            <a:chExt cx="2304000" cy="2304000"/>
          </a:xfrm>
        </p:grpSpPr>
        <p:sp>
          <p:nvSpPr>
            <p:cNvPr id="28" name="椭圆 2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635000" dist="762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32" name="椭圆 31"/>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685800"/>
              <a:r>
                <a:rPr lang="zh-CN" altLang="en-US" sz="2000" dirty="0" smtClean="0">
                  <a:solidFill>
                    <a:srgbClr val="0C6A8A"/>
                  </a:solidFill>
                  <a:latin typeface="微软雅黑" panose="020B0503020204020204" charset="-122"/>
                  <a:ea typeface="微软雅黑" panose="020B0503020204020204" charset="-122"/>
                </a:rPr>
                <a:t>平台架构</a:t>
              </a:r>
              <a:endParaRPr lang="zh-CN" altLang="en-US" sz="1400" dirty="0">
                <a:solidFill>
                  <a:prstClr val="black">
                    <a:lumMod val="75000"/>
                    <a:lumOff val="25000"/>
                  </a:prstClr>
                </a:solidFill>
                <a:latin typeface="DIN Mittelschrift Std" pitchFamily="50" charset="0"/>
                <a:ea typeface="微软雅黑" panose="020B0503020204020204" charset="-122"/>
              </a:endParaRPr>
            </a:p>
          </p:txBody>
        </p:sp>
      </p:grpSp>
      <p:sp>
        <p:nvSpPr>
          <p:cNvPr id="33" name="TextBox 32"/>
          <p:cNvSpPr txBox="1"/>
          <p:nvPr/>
        </p:nvSpPr>
        <p:spPr>
          <a:xfrm>
            <a:off x="3588552" y="3547418"/>
            <a:ext cx="1027882" cy="245726"/>
          </a:xfrm>
          <a:prstGeom prst="rect">
            <a:avLst/>
          </a:prstGeom>
          <a:noFill/>
        </p:spPr>
        <p:txBody>
          <a:bodyPr wrap="squar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200" b="0" i="0" u="none" strike="noStrike" kern="0" cap="none" spc="0" normalizeH="0" baseline="0" noProof="0" dirty="0" smtClean="0">
                <a:ln>
                  <a:noFill/>
                </a:ln>
                <a:solidFill>
                  <a:srgbClr val="0C6A8A"/>
                </a:solidFill>
                <a:effectLst/>
                <a:uLnTx/>
                <a:uFillTx/>
                <a:latin typeface="微软雅黑" panose="020B0503020204020204" charset="-122"/>
                <a:ea typeface="微软雅黑" panose="020B0503020204020204" charset="-122"/>
              </a:rPr>
              <a:t>√ </a:t>
            </a:r>
            <a:r>
              <a:rPr lang="en-US" altLang="zh-CN" sz="1200" kern="0" noProof="0" dirty="0" smtClean="0">
                <a:solidFill>
                  <a:srgbClr val="0C6A8A"/>
                </a:solidFill>
                <a:latin typeface="微软雅黑" panose="020B0503020204020204" charset="-122"/>
                <a:ea typeface="微软雅黑" panose="020B0503020204020204" charset="-122"/>
              </a:rPr>
              <a:t>SOA</a:t>
            </a:r>
            <a:r>
              <a:rPr lang="zh-CN" altLang="en-US" sz="1200" kern="0" noProof="0" dirty="0" smtClean="0">
                <a:solidFill>
                  <a:srgbClr val="0C6A8A"/>
                </a:solidFill>
                <a:latin typeface="微软雅黑" panose="020B0503020204020204" charset="-122"/>
                <a:ea typeface="微软雅黑" panose="020B0503020204020204" charset="-122"/>
              </a:rPr>
              <a:t>架构</a:t>
            </a:r>
            <a:endParaRPr kumimoji="0" lang="zh-CN" altLang="en-US" sz="1200" b="0"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endParaRPr>
          </a:p>
        </p:txBody>
      </p:sp>
      <p:sp>
        <p:nvSpPr>
          <p:cNvPr id="34" name="TextBox 33"/>
          <p:cNvSpPr txBox="1"/>
          <p:nvPr/>
        </p:nvSpPr>
        <p:spPr>
          <a:xfrm>
            <a:off x="4666884" y="354741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√顶层设计</a:t>
            </a:r>
            <a:endParaRPr lang="zh-CN" altLang="en-US" sz="1200" kern="0" dirty="0">
              <a:solidFill>
                <a:srgbClr val="0C6A8A"/>
              </a:solidFill>
              <a:latin typeface="微软雅黑" panose="020B0503020204020204" charset="-122"/>
              <a:ea typeface="微软雅黑" panose="020B0503020204020204" charset="-122"/>
            </a:endParaRPr>
          </a:p>
        </p:txBody>
      </p:sp>
      <p:sp>
        <p:nvSpPr>
          <p:cNvPr id="35" name="TextBox 34"/>
          <p:cNvSpPr txBox="1"/>
          <p:nvPr/>
        </p:nvSpPr>
        <p:spPr>
          <a:xfrm>
            <a:off x="3588552" y="3949363"/>
            <a:ext cx="102788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√办公管理</a:t>
            </a:r>
            <a:endParaRPr lang="zh-CN" altLang="en-US" sz="1200" kern="0" dirty="0">
              <a:solidFill>
                <a:srgbClr val="0C6A8A"/>
              </a:solidFill>
              <a:latin typeface="微软雅黑" panose="020B0503020204020204" charset="-122"/>
              <a:ea typeface="微软雅黑" panose="020B0503020204020204" charset="-122"/>
            </a:endParaRPr>
          </a:p>
        </p:txBody>
      </p:sp>
      <p:sp>
        <p:nvSpPr>
          <p:cNvPr id="36" name="TextBox 35"/>
          <p:cNvSpPr txBox="1"/>
          <p:nvPr/>
        </p:nvSpPr>
        <p:spPr>
          <a:xfrm>
            <a:off x="4666884" y="3949363"/>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√学生管理</a:t>
            </a:r>
            <a:endParaRPr lang="zh-CN" altLang="en-US" sz="1200" kern="0" dirty="0">
              <a:solidFill>
                <a:srgbClr val="0C6A8A"/>
              </a:solidFill>
              <a:latin typeface="微软雅黑" panose="020B0503020204020204" charset="-122"/>
              <a:ea typeface="微软雅黑" panose="020B0503020204020204" charset="-122"/>
            </a:endParaRPr>
          </a:p>
        </p:txBody>
      </p:sp>
      <p:sp>
        <p:nvSpPr>
          <p:cNvPr id="37" name="TextBox 36"/>
          <p:cNvSpPr txBox="1"/>
          <p:nvPr/>
        </p:nvSpPr>
        <p:spPr>
          <a:xfrm>
            <a:off x="3609875" y="434224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√教务管理</a:t>
            </a:r>
            <a:endParaRPr lang="zh-CN" altLang="en-US" sz="1200" kern="0" dirty="0">
              <a:solidFill>
                <a:srgbClr val="0C6A8A"/>
              </a:solidFill>
              <a:latin typeface="微软雅黑" panose="020B0503020204020204" charset="-122"/>
              <a:ea typeface="微软雅黑" panose="020B0503020204020204" charset="-122"/>
            </a:endParaRPr>
          </a:p>
        </p:txBody>
      </p:sp>
      <p:sp>
        <p:nvSpPr>
          <p:cNvPr id="38" name="TextBox 37"/>
          <p:cNvSpPr txBox="1"/>
          <p:nvPr/>
        </p:nvSpPr>
        <p:spPr>
          <a:xfrm>
            <a:off x="4666883" y="4327000"/>
            <a:ext cx="1788929"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√服务于管理一体化</a:t>
            </a:r>
            <a:endParaRPr lang="zh-CN" altLang="en-US" sz="1200" kern="0" dirty="0">
              <a:solidFill>
                <a:srgbClr val="0C6A8A"/>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0">
        <p:circle/>
      </p:transition>
    </mc:Choice>
    <mc:Fallback>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strVal val="4/3*#ppt_w"/>
                                          </p:val>
                                        </p:tav>
                                        <p:tav tm="100000">
                                          <p:val>
                                            <p:strVal val="#ppt_w"/>
                                          </p:val>
                                        </p:tav>
                                      </p:tavLst>
                                    </p:anim>
                                    <p:anim calcmode="lin" valueType="num">
                                      <p:cBhvr>
                                        <p:cTn id="8" dur="500" fill="hold"/>
                                        <p:tgtEl>
                                          <p:spTgt spid="27"/>
                                        </p:tgtEl>
                                        <p:attrNameLst>
                                          <p:attrName>ppt_h</p:attrName>
                                        </p:attrNameLst>
                                      </p:cBhvr>
                                      <p:tavLst>
                                        <p:tav tm="0">
                                          <p:val>
                                            <p:strVal val="4/3*#ppt_h"/>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1500" fill="hold"/>
                                        <p:tgtEl>
                                          <p:spTgt spid="26"/>
                                        </p:tgtEl>
                                        <p:attrNameLst>
                                          <p:attrName>ppt_w</p:attrName>
                                        </p:attrNameLst>
                                      </p:cBhvr>
                                      <p:tavLst>
                                        <p:tav tm="0">
                                          <p:val>
                                            <p:fltVal val="0"/>
                                          </p:val>
                                        </p:tav>
                                        <p:tav tm="100000">
                                          <p:val>
                                            <p:strVal val="#ppt_w"/>
                                          </p:val>
                                        </p:tav>
                                      </p:tavLst>
                                    </p:anim>
                                    <p:anim calcmode="lin" valueType="num">
                                      <p:cBhvr>
                                        <p:cTn id="12" dur="1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10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500" fill="hold"/>
                                        <p:tgtEl>
                                          <p:spTgt spid="22"/>
                                        </p:tgtEl>
                                        <p:attrNameLst>
                                          <p:attrName>ppt_w</p:attrName>
                                        </p:attrNameLst>
                                      </p:cBhvr>
                                      <p:tavLst>
                                        <p:tav tm="0">
                                          <p:val>
                                            <p:fltVal val="0"/>
                                          </p:val>
                                        </p:tav>
                                        <p:tav tm="100000">
                                          <p:val>
                                            <p:strVal val="#ppt_w"/>
                                          </p:val>
                                        </p:tav>
                                      </p:tavLst>
                                    </p:anim>
                                    <p:anim calcmode="lin" valueType="num">
                                      <p:cBhvr>
                                        <p:cTn id="16" dur="1500" fill="hold"/>
                                        <p:tgtEl>
                                          <p:spTgt spid="22"/>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20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500" fill="hold"/>
                                        <p:tgtEl>
                                          <p:spTgt spid="21"/>
                                        </p:tgtEl>
                                        <p:attrNameLst>
                                          <p:attrName>ppt_w</p:attrName>
                                        </p:attrNameLst>
                                      </p:cBhvr>
                                      <p:tavLst>
                                        <p:tav tm="0">
                                          <p:val>
                                            <p:fltVal val="0"/>
                                          </p:val>
                                        </p:tav>
                                        <p:tav tm="100000">
                                          <p:val>
                                            <p:strVal val="#ppt_w"/>
                                          </p:val>
                                        </p:tav>
                                      </p:tavLst>
                                    </p:anim>
                                    <p:anim calcmode="lin" valueType="num">
                                      <p:cBhvr>
                                        <p:cTn id="20" dur="1500" fill="hold"/>
                                        <p:tgtEl>
                                          <p:spTgt spid="21"/>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300"/>
                                  </p:stCondLst>
                                  <p:childTnLst>
                                    <p:set>
                                      <p:cBhvr>
                                        <p:cTn id="22" dur="1" fill="hold">
                                          <p:stCondLst>
                                            <p:cond delay="0"/>
                                          </p:stCondLst>
                                        </p:cTn>
                                        <p:tgtEl>
                                          <p:spTgt spid="20"/>
                                        </p:tgtEl>
                                        <p:attrNameLst>
                                          <p:attrName>style.visibility</p:attrName>
                                        </p:attrNameLst>
                                      </p:cBhvr>
                                      <p:to>
                                        <p:strVal val="visible"/>
                                      </p:to>
                                    </p:set>
                                    <p:anim calcmode="lin" valueType="num">
                                      <p:cBhvr>
                                        <p:cTn id="23" dur="1500" fill="hold"/>
                                        <p:tgtEl>
                                          <p:spTgt spid="20"/>
                                        </p:tgtEl>
                                        <p:attrNameLst>
                                          <p:attrName>ppt_w</p:attrName>
                                        </p:attrNameLst>
                                      </p:cBhvr>
                                      <p:tavLst>
                                        <p:tav tm="0">
                                          <p:val>
                                            <p:fltVal val="0"/>
                                          </p:val>
                                        </p:tav>
                                        <p:tav tm="100000">
                                          <p:val>
                                            <p:strVal val="#ppt_w"/>
                                          </p:val>
                                        </p:tav>
                                      </p:tavLst>
                                    </p:anim>
                                    <p:anim calcmode="lin" valueType="num">
                                      <p:cBhvr>
                                        <p:cTn id="24" dur="1500" fill="hold"/>
                                        <p:tgtEl>
                                          <p:spTgt spid="20"/>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4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500" fill="hold"/>
                                        <p:tgtEl>
                                          <p:spTgt spid="19"/>
                                        </p:tgtEl>
                                        <p:attrNameLst>
                                          <p:attrName>ppt_w</p:attrName>
                                        </p:attrNameLst>
                                      </p:cBhvr>
                                      <p:tavLst>
                                        <p:tav tm="0">
                                          <p:val>
                                            <p:fltVal val="0"/>
                                          </p:val>
                                        </p:tav>
                                        <p:tav tm="100000">
                                          <p:val>
                                            <p:strVal val="#ppt_w"/>
                                          </p:val>
                                        </p:tav>
                                      </p:tavLst>
                                    </p:anim>
                                    <p:anim calcmode="lin" valueType="num">
                                      <p:cBhvr>
                                        <p:cTn id="28" dur="1500" fill="hold"/>
                                        <p:tgtEl>
                                          <p:spTgt spid="19"/>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1500" fill="hold"/>
                                        <p:tgtEl>
                                          <p:spTgt spid="18"/>
                                        </p:tgtEl>
                                        <p:attrNameLst>
                                          <p:attrName>ppt_w</p:attrName>
                                        </p:attrNameLst>
                                      </p:cBhvr>
                                      <p:tavLst>
                                        <p:tav tm="0">
                                          <p:val>
                                            <p:fltVal val="0"/>
                                          </p:val>
                                        </p:tav>
                                        <p:tav tm="100000">
                                          <p:val>
                                            <p:strVal val="#ppt_w"/>
                                          </p:val>
                                        </p:tav>
                                      </p:tavLst>
                                    </p:anim>
                                    <p:anim calcmode="lin" valueType="num">
                                      <p:cBhvr>
                                        <p:cTn id="32" dur="1500" fill="hold"/>
                                        <p:tgtEl>
                                          <p:spTgt spid="18"/>
                                        </p:tgtEl>
                                        <p:attrNameLst>
                                          <p:attrName>ppt_h</p:attrName>
                                        </p:attrNameLst>
                                      </p:cBhvr>
                                      <p:tavLst>
                                        <p:tav tm="0">
                                          <p:val>
                                            <p:fltVal val="0"/>
                                          </p:val>
                                        </p:tav>
                                        <p:tav tm="100000">
                                          <p:val>
                                            <p:strVal val="#ppt_h"/>
                                          </p:val>
                                        </p:tav>
                                      </p:tavLst>
                                    </p:anim>
                                  </p:childTnLst>
                                </p:cTn>
                              </p:par>
                            </p:childTnLst>
                          </p:cTn>
                        </p:par>
                        <p:par>
                          <p:cTn id="33" fill="hold">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ppt_x"/>
                                          </p:val>
                                        </p:tav>
                                        <p:tav tm="100000">
                                          <p:val>
                                            <p:strVal val="#ppt_x"/>
                                          </p:val>
                                        </p:tav>
                                      </p:tavLst>
                                    </p:anim>
                                    <p:anim calcmode="lin" valueType="num">
                                      <p:cBhvr additive="base">
                                        <p:cTn id="37" dur="500" fill="hold"/>
                                        <p:tgtEl>
                                          <p:spTgt spid="3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200"/>
                                  </p:stCondLst>
                                  <p:childTnLst>
                                    <p:set>
                                      <p:cBhvr>
                                        <p:cTn id="39" dur="1" fill="hold">
                                          <p:stCondLst>
                                            <p:cond delay="0"/>
                                          </p:stCondLst>
                                        </p:cTn>
                                        <p:tgtEl>
                                          <p:spTgt spid="34"/>
                                        </p:tgtEl>
                                        <p:attrNameLst>
                                          <p:attrName>style.visibility</p:attrName>
                                        </p:attrNameLst>
                                      </p:cBhvr>
                                      <p:to>
                                        <p:strVal val="visible"/>
                                      </p:to>
                                    </p:set>
                                    <p:anim calcmode="lin" valueType="num">
                                      <p:cBhvr additive="base">
                                        <p:cTn id="40" dur="500" fill="hold"/>
                                        <p:tgtEl>
                                          <p:spTgt spid="34"/>
                                        </p:tgtEl>
                                        <p:attrNameLst>
                                          <p:attrName>ppt_x</p:attrName>
                                        </p:attrNameLst>
                                      </p:cBhvr>
                                      <p:tavLst>
                                        <p:tav tm="0">
                                          <p:val>
                                            <p:strVal val="#ppt_x"/>
                                          </p:val>
                                        </p:tav>
                                        <p:tav tm="100000">
                                          <p:val>
                                            <p:strVal val="#ppt_x"/>
                                          </p:val>
                                        </p:tav>
                                      </p:tavLst>
                                    </p:anim>
                                    <p:anim calcmode="lin" valueType="num">
                                      <p:cBhvr additive="base">
                                        <p:cTn id="41" dur="500" fill="hold"/>
                                        <p:tgtEl>
                                          <p:spTgt spid="34"/>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40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fill="hold"/>
                                        <p:tgtEl>
                                          <p:spTgt spid="35"/>
                                        </p:tgtEl>
                                        <p:attrNameLst>
                                          <p:attrName>ppt_x</p:attrName>
                                        </p:attrNameLst>
                                      </p:cBhvr>
                                      <p:tavLst>
                                        <p:tav tm="0">
                                          <p:val>
                                            <p:strVal val="#ppt_x"/>
                                          </p:val>
                                        </p:tav>
                                        <p:tav tm="100000">
                                          <p:val>
                                            <p:strVal val="#ppt_x"/>
                                          </p:val>
                                        </p:tav>
                                      </p:tavLst>
                                    </p:anim>
                                    <p:anim calcmode="lin" valueType="num">
                                      <p:cBhvr additive="base">
                                        <p:cTn id="45" dur="500" fill="hold"/>
                                        <p:tgtEl>
                                          <p:spTgt spid="3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6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ppt_x"/>
                                          </p:val>
                                        </p:tav>
                                        <p:tav tm="100000">
                                          <p:val>
                                            <p:strVal val="#ppt_x"/>
                                          </p:val>
                                        </p:tav>
                                      </p:tavLst>
                                    </p:anim>
                                    <p:anim calcmode="lin" valueType="num">
                                      <p:cBhvr additive="base">
                                        <p:cTn id="49" dur="500" fill="hold"/>
                                        <p:tgtEl>
                                          <p:spTgt spid="3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80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fill="hold"/>
                                        <p:tgtEl>
                                          <p:spTgt spid="37"/>
                                        </p:tgtEl>
                                        <p:attrNameLst>
                                          <p:attrName>ppt_x</p:attrName>
                                        </p:attrNameLst>
                                      </p:cBhvr>
                                      <p:tavLst>
                                        <p:tav tm="0">
                                          <p:val>
                                            <p:strVal val="#ppt_x"/>
                                          </p:val>
                                        </p:tav>
                                        <p:tav tm="100000">
                                          <p:val>
                                            <p:strVal val="#ppt_x"/>
                                          </p:val>
                                        </p:tav>
                                      </p:tavLst>
                                    </p:anim>
                                    <p:anim calcmode="lin" valueType="num">
                                      <p:cBhvr additive="base">
                                        <p:cTn id="53" dur="500" fill="hold"/>
                                        <p:tgtEl>
                                          <p:spTgt spid="37"/>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100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fill="hold"/>
                                        <p:tgtEl>
                                          <p:spTgt spid="38"/>
                                        </p:tgtEl>
                                        <p:attrNameLst>
                                          <p:attrName>ppt_x</p:attrName>
                                        </p:attrNameLst>
                                      </p:cBhvr>
                                      <p:tavLst>
                                        <p:tav tm="0">
                                          <p:val>
                                            <p:strVal val="#ppt_x"/>
                                          </p:val>
                                        </p:tav>
                                        <p:tav tm="100000">
                                          <p:val>
                                            <p:strVal val="#ppt_x"/>
                                          </p:val>
                                        </p:tav>
                                      </p:tavLst>
                                    </p:anim>
                                    <p:anim calcmode="lin" valueType="num">
                                      <p:cBhvr additive="base">
                                        <p:cTn id="5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6" grpId="0" animBg="1"/>
      <p:bldP spid="33" grpId="0"/>
      <p:bldP spid="34" grpId="0"/>
      <p:bldP spid="35" grpId="0"/>
      <p:bldP spid="36" grpId="0"/>
      <p:bldP spid="37" grpId="0"/>
      <p:bldP spid="3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244682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平台架构（顶层设计）</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79" name="Picture 2" descr="顶层设计副本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89052" y="646303"/>
            <a:ext cx="6081866" cy="440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Rectangle 4"/>
          <p:cNvSpPr>
            <a:spLocks noChangeArrowheads="1"/>
          </p:cNvSpPr>
          <p:nvPr/>
        </p:nvSpPr>
        <p:spPr bwMode="auto">
          <a:xfrm>
            <a:off x="43170" y="683486"/>
            <a:ext cx="160121" cy="90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endParaRPr lang="zh-CN" altLang="en-US">
              <a:ea typeface="楷体_GB2312"/>
              <a:cs typeface="楷体_GB2312"/>
            </a:endParaRPr>
          </a:p>
        </p:txBody>
      </p:sp>
      <p:grpSp>
        <p:nvGrpSpPr>
          <p:cNvPr id="83" name="Group 5"/>
          <p:cNvGrpSpPr/>
          <p:nvPr/>
        </p:nvGrpSpPr>
        <p:grpSpPr bwMode="auto">
          <a:xfrm>
            <a:off x="994900" y="4285499"/>
            <a:ext cx="6333091" cy="806368"/>
            <a:chOff x="0" y="190"/>
            <a:chExt cx="4588" cy="560"/>
          </a:xfrm>
        </p:grpSpPr>
        <p:sp>
          <p:nvSpPr>
            <p:cNvPr id="84" name="Rectangle 6"/>
            <p:cNvSpPr>
              <a:spLocks noChangeArrowheads="1"/>
            </p:cNvSpPr>
            <p:nvPr/>
          </p:nvSpPr>
          <p:spPr bwMode="auto">
            <a:xfrm>
              <a:off x="769" y="290"/>
              <a:ext cx="3819" cy="434"/>
            </a:xfrm>
            <a:prstGeom prst="rect">
              <a:avLst/>
            </a:prstGeom>
            <a:noFill/>
            <a:ln w="19050">
              <a:solidFill>
                <a:srgbClr val="FF6600"/>
              </a:solidFill>
              <a:prstDash val="lgDash"/>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ea typeface="楷体_GB2312"/>
                <a:cs typeface="楷体_GB2312"/>
              </a:endParaRPr>
            </a:p>
          </p:txBody>
        </p:sp>
        <p:sp>
          <p:nvSpPr>
            <p:cNvPr id="85" name="AutoShape 7"/>
            <p:cNvSpPr>
              <a:spLocks noChangeArrowheads="1"/>
            </p:cNvSpPr>
            <p:nvPr/>
          </p:nvSpPr>
          <p:spPr bwMode="auto">
            <a:xfrm>
              <a:off x="0" y="190"/>
              <a:ext cx="1474" cy="560"/>
            </a:xfrm>
            <a:prstGeom prst="wedgeRoundRectCallout">
              <a:avLst>
                <a:gd name="adj1" fmla="val 77682"/>
                <a:gd name="adj2" fmla="val 15174"/>
                <a:gd name="adj3" fmla="val 16667"/>
              </a:avLst>
            </a:prstGeom>
            <a:solidFill>
              <a:schemeClr val="accent1"/>
            </a:solidFill>
            <a:ln w="9525">
              <a:solidFill>
                <a:schemeClr val="tx1"/>
              </a:solidFill>
              <a:miter lim="800000"/>
            </a:ln>
          </p:spPr>
          <p:txBody>
            <a:bodyPr/>
            <a:lstStyle/>
            <a:p>
              <a:pPr algn="ctr"/>
              <a:r>
                <a:rPr lang="zh-CN" altLang="en-US" sz="1400" dirty="0">
                  <a:latin typeface="微软雅黑" panose="020B0503020204020204" charset="-122"/>
                  <a:ea typeface="微软雅黑" panose="020B0503020204020204" charset="-122"/>
                  <a:cs typeface="楷体_GB2312"/>
                </a:rPr>
                <a:t>运行环境规划：网络、服务器、存储、安全、容灾</a:t>
              </a:r>
              <a:endParaRPr lang="en-US" sz="1400" dirty="0">
                <a:latin typeface="微软雅黑" panose="020B0503020204020204" charset="-122"/>
                <a:ea typeface="微软雅黑" panose="020B0503020204020204" charset="-122"/>
                <a:cs typeface="楷体_GB2312"/>
              </a:endParaRPr>
            </a:p>
          </p:txBody>
        </p:sp>
      </p:grpSp>
      <p:grpSp>
        <p:nvGrpSpPr>
          <p:cNvPr id="86" name="Group 8"/>
          <p:cNvGrpSpPr/>
          <p:nvPr/>
        </p:nvGrpSpPr>
        <p:grpSpPr bwMode="auto">
          <a:xfrm>
            <a:off x="988000" y="3496268"/>
            <a:ext cx="6339992" cy="803674"/>
            <a:chOff x="0" y="173"/>
            <a:chExt cx="4593" cy="732"/>
          </a:xfrm>
        </p:grpSpPr>
        <p:sp>
          <p:nvSpPr>
            <p:cNvPr id="87" name="Rectangle 9"/>
            <p:cNvSpPr>
              <a:spLocks noChangeArrowheads="1"/>
            </p:cNvSpPr>
            <p:nvPr/>
          </p:nvSpPr>
          <p:spPr bwMode="auto">
            <a:xfrm>
              <a:off x="756" y="225"/>
              <a:ext cx="3837" cy="680"/>
            </a:xfrm>
            <a:prstGeom prst="rect">
              <a:avLst/>
            </a:prstGeom>
            <a:noFill/>
            <a:ln w="19050">
              <a:solidFill>
                <a:srgbClr val="FF6600"/>
              </a:solidFill>
              <a:prstDash val="lgDash"/>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ea typeface="楷体_GB2312"/>
                <a:cs typeface="楷体_GB2312"/>
              </a:endParaRPr>
            </a:p>
          </p:txBody>
        </p:sp>
        <p:sp>
          <p:nvSpPr>
            <p:cNvPr id="88" name="AutoShape 10"/>
            <p:cNvSpPr>
              <a:spLocks noChangeArrowheads="1"/>
            </p:cNvSpPr>
            <p:nvPr/>
          </p:nvSpPr>
          <p:spPr bwMode="auto">
            <a:xfrm>
              <a:off x="0" y="173"/>
              <a:ext cx="1337" cy="680"/>
            </a:xfrm>
            <a:prstGeom prst="wedgeRoundRectCallout">
              <a:avLst>
                <a:gd name="adj1" fmla="val 24495"/>
                <a:gd name="adj2" fmla="val 43384"/>
                <a:gd name="adj3" fmla="val 16667"/>
              </a:avLst>
            </a:prstGeom>
            <a:solidFill>
              <a:schemeClr val="accent1"/>
            </a:solidFill>
            <a:ln w="9525">
              <a:solidFill>
                <a:schemeClr val="tx1"/>
              </a:solidFill>
              <a:miter lim="800000"/>
            </a:ln>
          </p:spPr>
          <p:txBody>
            <a:bodyPr/>
            <a:lstStyle/>
            <a:p>
              <a:r>
                <a:rPr lang="zh-CN" altLang="en-US" sz="1400" dirty="0">
                  <a:latin typeface="微软雅黑" panose="020B0503020204020204" charset="-122"/>
                  <a:ea typeface="微软雅黑" panose="020B0503020204020204" charset="-122"/>
                  <a:cs typeface="楷体_GB2312"/>
                </a:rPr>
                <a:t>技术路线、系统架构规划：</a:t>
              </a:r>
              <a:r>
                <a:rPr lang="en-US" altLang="zh-CN" sz="1400" dirty="0">
                  <a:latin typeface="微软雅黑" panose="020B0503020204020204" charset="-122"/>
                  <a:ea typeface="微软雅黑" panose="020B0503020204020204" charset="-122"/>
                  <a:cs typeface="楷体_GB2312"/>
                </a:rPr>
                <a:t>SOA</a:t>
              </a:r>
              <a:r>
                <a:rPr lang="zh-CN" altLang="en-US" sz="1400" dirty="0">
                  <a:latin typeface="微软雅黑" panose="020B0503020204020204" charset="-122"/>
                  <a:ea typeface="微软雅黑" panose="020B0503020204020204" charset="-122"/>
                  <a:cs typeface="楷体_GB2312"/>
                </a:rPr>
                <a:t>、云计算、移动</a:t>
              </a:r>
              <a:endParaRPr lang="zh-CN" altLang="en-US" sz="1400" dirty="0">
                <a:latin typeface="微软雅黑" panose="020B0503020204020204" charset="-122"/>
                <a:ea typeface="微软雅黑" panose="020B0503020204020204" charset="-122"/>
                <a:cs typeface="楷体_GB2312"/>
              </a:endParaRPr>
            </a:p>
          </p:txBody>
        </p:sp>
      </p:grpSp>
      <p:grpSp>
        <p:nvGrpSpPr>
          <p:cNvPr id="89" name="Group 11"/>
          <p:cNvGrpSpPr/>
          <p:nvPr/>
        </p:nvGrpSpPr>
        <p:grpSpPr bwMode="auto">
          <a:xfrm>
            <a:off x="1032243" y="1552551"/>
            <a:ext cx="6338612" cy="1883295"/>
            <a:chOff x="0" y="46"/>
            <a:chExt cx="4592" cy="1422"/>
          </a:xfrm>
        </p:grpSpPr>
        <p:sp>
          <p:nvSpPr>
            <p:cNvPr id="90" name="Rectangle 12"/>
            <p:cNvSpPr>
              <a:spLocks noChangeArrowheads="1"/>
            </p:cNvSpPr>
            <p:nvPr/>
          </p:nvSpPr>
          <p:spPr bwMode="auto">
            <a:xfrm>
              <a:off x="759" y="46"/>
              <a:ext cx="3833" cy="1422"/>
            </a:xfrm>
            <a:prstGeom prst="rect">
              <a:avLst/>
            </a:prstGeom>
            <a:noFill/>
            <a:ln w="19050">
              <a:solidFill>
                <a:srgbClr val="FF6600"/>
              </a:solidFill>
              <a:prstDash val="lgDash"/>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ea typeface="楷体_GB2312"/>
                <a:cs typeface="楷体_GB2312"/>
              </a:endParaRPr>
            </a:p>
          </p:txBody>
        </p:sp>
        <p:sp>
          <p:nvSpPr>
            <p:cNvPr id="91" name="AutoShape 13"/>
            <p:cNvSpPr>
              <a:spLocks noChangeArrowheads="1"/>
            </p:cNvSpPr>
            <p:nvPr/>
          </p:nvSpPr>
          <p:spPr bwMode="auto">
            <a:xfrm>
              <a:off x="0" y="343"/>
              <a:ext cx="748" cy="908"/>
            </a:xfrm>
            <a:prstGeom prst="wedgeRoundRectCallout">
              <a:avLst>
                <a:gd name="adj1" fmla="val 85963"/>
                <a:gd name="adj2" fmla="val 31829"/>
                <a:gd name="adj3" fmla="val 16667"/>
              </a:avLst>
            </a:prstGeom>
            <a:solidFill>
              <a:schemeClr val="accent1"/>
            </a:solidFill>
            <a:ln w="9525">
              <a:solidFill>
                <a:schemeClr val="tx1"/>
              </a:solidFill>
              <a:miter lim="800000"/>
            </a:ln>
          </p:spPr>
          <p:txBody>
            <a:bodyPr/>
            <a:lstStyle/>
            <a:p>
              <a:pPr algn="ctr"/>
              <a:r>
                <a:rPr lang="zh-CN" altLang="en-US" sz="1400" dirty="0">
                  <a:latin typeface="微软雅黑" panose="020B0503020204020204" charset="-122"/>
                  <a:ea typeface="微软雅黑" panose="020B0503020204020204" charset="-122"/>
                  <a:cs typeface="楷体_GB2312"/>
                </a:rPr>
                <a:t>信息资源规划：业务系统、信息服务</a:t>
              </a:r>
              <a:endParaRPr lang="zh-CN" altLang="en-US" sz="1400" dirty="0">
                <a:latin typeface="微软雅黑" panose="020B0503020204020204" charset="-122"/>
                <a:ea typeface="微软雅黑" panose="020B0503020204020204" charset="-122"/>
                <a:cs typeface="楷体_GB2312"/>
              </a:endParaRPr>
            </a:p>
          </p:txBody>
        </p:sp>
      </p:grpSp>
      <p:grpSp>
        <p:nvGrpSpPr>
          <p:cNvPr id="92" name="Group 14"/>
          <p:cNvGrpSpPr/>
          <p:nvPr/>
        </p:nvGrpSpPr>
        <p:grpSpPr bwMode="auto">
          <a:xfrm>
            <a:off x="982137" y="646733"/>
            <a:ext cx="6469747" cy="844896"/>
            <a:chOff x="0" y="147"/>
            <a:chExt cx="4687" cy="851"/>
          </a:xfrm>
        </p:grpSpPr>
        <p:sp>
          <p:nvSpPr>
            <p:cNvPr id="93" name="Rectangle 15"/>
            <p:cNvSpPr>
              <a:spLocks noChangeArrowheads="1"/>
            </p:cNvSpPr>
            <p:nvPr/>
          </p:nvSpPr>
          <p:spPr bwMode="auto">
            <a:xfrm>
              <a:off x="811" y="147"/>
              <a:ext cx="3876" cy="851"/>
            </a:xfrm>
            <a:prstGeom prst="rect">
              <a:avLst/>
            </a:prstGeom>
            <a:noFill/>
            <a:ln w="19050">
              <a:solidFill>
                <a:srgbClr val="FF6600"/>
              </a:solidFill>
              <a:prstDash val="lgDash"/>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ea typeface="楷体_GB2312"/>
                <a:cs typeface="楷体_GB2312"/>
              </a:endParaRPr>
            </a:p>
          </p:txBody>
        </p:sp>
        <p:sp>
          <p:nvSpPr>
            <p:cNvPr id="94" name="AutoShape 16"/>
            <p:cNvSpPr>
              <a:spLocks noChangeArrowheads="1"/>
            </p:cNvSpPr>
            <p:nvPr/>
          </p:nvSpPr>
          <p:spPr bwMode="auto">
            <a:xfrm>
              <a:off x="0" y="290"/>
              <a:ext cx="793" cy="635"/>
            </a:xfrm>
            <a:prstGeom prst="wedgeRoundRectCallout">
              <a:avLst>
                <a:gd name="adj1" fmla="val 79634"/>
                <a:gd name="adj2" fmla="val 28583"/>
                <a:gd name="adj3" fmla="val 16667"/>
              </a:avLst>
            </a:prstGeom>
            <a:solidFill>
              <a:schemeClr val="accent1"/>
            </a:solidFill>
            <a:ln w="9525">
              <a:solidFill>
                <a:schemeClr val="tx1"/>
              </a:solidFill>
              <a:miter lim="800000"/>
            </a:ln>
          </p:spPr>
          <p:txBody>
            <a:bodyPr/>
            <a:lstStyle/>
            <a:p>
              <a:pPr algn="ctr"/>
              <a:r>
                <a:rPr lang="zh-CN" altLang="en-US" sz="1400" dirty="0">
                  <a:latin typeface="微软雅黑" panose="020B0503020204020204" charset="-122"/>
                  <a:ea typeface="微软雅黑" panose="020B0503020204020204" charset="-122"/>
                  <a:cs typeface="楷体_GB2312"/>
                </a:rPr>
                <a:t>网络社区服务</a:t>
              </a:r>
              <a:r>
                <a:rPr lang="en-US" altLang="zh-CN" sz="1400" dirty="0">
                  <a:latin typeface="微软雅黑" panose="020B0503020204020204" charset="-122"/>
                  <a:ea typeface="微软雅黑" panose="020B0503020204020204" charset="-122"/>
                  <a:cs typeface="楷体_GB2312"/>
                </a:rPr>
                <a:t>(SNS)</a:t>
              </a:r>
              <a:endParaRPr lang="zh-CN" altLang="en-US" sz="1400" dirty="0">
                <a:latin typeface="微软雅黑" panose="020B0503020204020204" charset="-122"/>
                <a:ea typeface="微软雅黑" panose="020B0503020204020204" charset="-122"/>
                <a:cs typeface="楷体_GB2312"/>
              </a:endParaRPr>
            </a:p>
          </p:txBody>
        </p:sp>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83"/>
                                        </p:tgtEl>
                                        <p:attrNameLst>
                                          <p:attrName>style.visibility</p:attrName>
                                        </p:attrNameLst>
                                      </p:cBhvr>
                                      <p:to>
                                        <p:strVal val="visible"/>
                                      </p:to>
                                    </p:set>
                                    <p:animEffect transition="in" filter="blinds(horizontal)">
                                      <p:cBhvr>
                                        <p:cTn id="25" dur="500"/>
                                        <p:tgtEl>
                                          <p:spTgt spid="83"/>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86"/>
                                        </p:tgtEl>
                                        <p:attrNameLst>
                                          <p:attrName>style.visibility</p:attrName>
                                        </p:attrNameLst>
                                      </p:cBhvr>
                                      <p:to>
                                        <p:strVal val="visible"/>
                                      </p:to>
                                    </p:set>
                                    <p:animEffect transition="in" filter="blinds(horizontal)">
                                      <p:cBhvr>
                                        <p:cTn id="30" dur="500"/>
                                        <p:tgtEl>
                                          <p:spTgt spid="86"/>
                                        </p:tgtEl>
                                      </p:cBhvr>
                                    </p:animEffect>
                                  </p:childTnLst>
                                </p:cTn>
                              </p:par>
                              <p:par>
                                <p:cTn id="31" presetID="3" presetClass="exit" presetSubtype="10" fill="hold" nodeType="withEffect">
                                  <p:stCondLst>
                                    <p:cond delay="0"/>
                                  </p:stCondLst>
                                  <p:childTnLst>
                                    <p:animEffect transition="out" filter="blinds(horizontal)">
                                      <p:cBhvr>
                                        <p:cTn id="32" dur="500"/>
                                        <p:tgtEl>
                                          <p:spTgt spid="83"/>
                                        </p:tgtEl>
                                      </p:cBhvr>
                                    </p:animEffect>
                                    <p:set>
                                      <p:cBhvr>
                                        <p:cTn id="33" dur="1" fill="hold">
                                          <p:stCondLst>
                                            <p:cond delay="499"/>
                                          </p:stCondLst>
                                        </p:cTn>
                                        <p:tgtEl>
                                          <p:spTgt spid="83"/>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blinds(horizontal)">
                                      <p:cBhvr>
                                        <p:cTn id="38" dur="500"/>
                                        <p:tgtEl>
                                          <p:spTgt spid="89"/>
                                        </p:tgtEl>
                                      </p:cBhvr>
                                    </p:animEffect>
                                  </p:childTnLst>
                                </p:cTn>
                              </p:par>
                              <p:par>
                                <p:cTn id="39" presetID="3" presetClass="exit" presetSubtype="10" fill="hold" nodeType="withEffect">
                                  <p:stCondLst>
                                    <p:cond delay="0"/>
                                  </p:stCondLst>
                                  <p:childTnLst>
                                    <p:animEffect transition="out" filter="blinds(horizontal)">
                                      <p:cBhvr>
                                        <p:cTn id="40" dur="500"/>
                                        <p:tgtEl>
                                          <p:spTgt spid="86"/>
                                        </p:tgtEl>
                                      </p:cBhvr>
                                    </p:animEffect>
                                    <p:set>
                                      <p:cBhvr>
                                        <p:cTn id="41" dur="1" fill="hold">
                                          <p:stCondLst>
                                            <p:cond delay="499"/>
                                          </p:stCondLst>
                                        </p:cTn>
                                        <p:tgtEl>
                                          <p:spTgt spid="8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92"/>
                                        </p:tgtEl>
                                        <p:attrNameLst>
                                          <p:attrName>style.visibility</p:attrName>
                                        </p:attrNameLst>
                                      </p:cBhvr>
                                      <p:to>
                                        <p:strVal val="visible"/>
                                      </p:to>
                                    </p:set>
                                    <p:animEffect transition="in" filter="blinds(horizontal)">
                                      <p:cBhvr>
                                        <p:cTn id="46" dur="500"/>
                                        <p:tgtEl>
                                          <p:spTgt spid="92"/>
                                        </p:tgtEl>
                                      </p:cBhvr>
                                    </p:animEffect>
                                  </p:childTnLst>
                                </p:cTn>
                              </p:par>
                              <p:par>
                                <p:cTn id="47" presetID="3" presetClass="exit" presetSubtype="10" fill="hold" nodeType="withEffect">
                                  <p:stCondLst>
                                    <p:cond delay="0"/>
                                  </p:stCondLst>
                                  <p:childTnLst>
                                    <p:animEffect transition="out" filter="blinds(horizontal)">
                                      <p:cBhvr>
                                        <p:cTn id="48" dur="500"/>
                                        <p:tgtEl>
                                          <p:spTgt spid="89"/>
                                        </p:tgtEl>
                                      </p:cBhvr>
                                    </p:animEffect>
                                    <p:set>
                                      <p:cBhvr>
                                        <p:cTn id="49" dur="1" fill="hold">
                                          <p:stCondLst>
                                            <p:cond delay="499"/>
                                          </p:stCondLst>
                                        </p:cTn>
                                        <p:tgtEl>
                                          <p:spTgt spid="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12" name="组合 11"/>
          <p:cNvGrpSpPr/>
          <p:nvPr/>
        </p:nvGrpSpPr>
        <p:grpSpPr>
          <a:xfrm>
            <a:off x="453674" y="266153"/>
            <a:ext cx="216028" cy="216000"/>
            <a:chOff x="1827622" y="1343919"/>
            <a:chExt cx="2304000" cy="2304000"/>
          </a:xfrm>
          <a:solidFill>
            <a:srgbClr val="0C6A8A"/>
          </a:solidFill>
        </p:grpSpPr>
        <p:sp>
          <p:nvSpPr>
            <p:cNvPr id="15" name="椭圆 14"/>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6" name="椭圆 15"/>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7" name="TextBox 16"/>
          <p:cNvSpPr txBox="1"/>
          <p:nvPr/>
        </p:nvSpPr>
        <p:spPr>
          <a:xfrm>
            <a:off x="737074" y="235653"/>
            <a:ext cx="1388842" cy="284693"/>
          </a:xfrm>
          <a:prstGeom prst="rect">
            <a:avLst/>
          </a:prstGeom>
          <a:noFill/>
        </p:spPr>
        <p:txBody>
          <a:bodyPr wrap="none" lIns="68580" tIns="34290" rIns="68580" bIns="34290" rtlCol="0">
            <a:spAutoFit/>
          </a:bodyPr>
          <a:lstStyle/>
          <a:p>
            <a:pPr defTabSz="685800"/>
            <a:r>
              <a:rPr lang="zh-CN" altLang="en-US" sz="1400" dirty="0" smtClean="0">
                <a:solidFill>
                  <a:srgbClr val="0C6A8A"/>
                </a:solidFill>
                <a:latin typeface="微软雅黑" panose="020B0503020204020204" charset="-122"/>
                <a:ea typeface="微软雅黑" panose="020B0503020204020204" charset="-122"/>
              </a:rPr>
              <a:t>前言 </a:t>
            </a:r>
            <a:r>
              <a:rPr lang="en-US" altLang="zh-CN" sz="1100" dirty="0" smtClean="0">
                <a:solidFill>
                  <a:prstClr val="black">
                    <a:lumMod val="75000"/>
                    <a:lumOff val="25000"/>
                  </a:prstClr>
                </a:solidFill>
                <a:latin typeface="微软雅黑" panose="020B0503020204020204" charset="-122"/>
                <a:ea typeface="微软雅黑" panose="020B0503020204020204" charset="-122"/>
              </a:rPr>
              <a:t>Introduction</a:t>
            </a:r>
            <a:endParaRPr lang="zh-CN" altLang="en-US" sz="1100" dirty="0">
              <a:solidFill>
                <a:prstClr val="black">
                  <a:lumMod val="75000"/>
                  <a:lumOff val="25000"/>
                </a:prstClr>
              </a:solidFill>
              <a:latin typeface="微软雅黑" panose="020B0503020204020204" charset="-122"/>
              <a:ea typeface="微软雅黑" panose="020B0503020204020204" charset="-122"/>
            </a:endParaRPr>
          </a:p>
        </p:txBody>
      </p:sp>
      <p:cxnSp>
        <p:nvCxnSpPr>
          <p:cNvPr id="18" name="直接连接符 17"/>
          <p:cNvCxnSpPr>
            <a:endCxn id="19" idx="11"/>
          </p:cNvCxnSpPr>
          <p:nvPr/>
        </p:nvCxnSpPr>
        <p:spPr>
          <a:xfrm flipV="1">
            <a:off x="435673" y="592987"/>
            <a:ext cx="8025265" cy="3401"/>
          </a:xfrm>
          <a:prstGeom prst="line">
            <a:avLst/>
          </a:prstGeom>
          <a:ln>
            <a:solidFill>
              <a:srgbClr val="663B29"/>
            </a:solidFill>
          </a:ln>
        </p:spPr>
        <p:style>
          <a:lnRef idx="1">
            <a:schemeClr val="accent1"/>
          </a:lnRef>
          <a:fillRef idx="0">
            <a:schemeClr val="accent1"/>
          </a:fillRef>
          <a:effectRef idx="0">
            <a:schemeClr val="accent1"/>
          </a:effectRef>
          <a:fontRef idx="minor">
            <a:schemeClr val="tx1"/>
          </a:fontRef>
        </p:style>
      </p:cxnSp>
      <p:sp>
        <p:nvSpPr>
          <p:cNvPr id="19"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grpSp>
        <p:nvGrpSpPr>
          <p:cNvPr id="20" name="组合 19"/>
          <p:cNvGrpSpPr/>
          <p:nvPr/>
        </p:nvGrpSpPr>
        <p:grpSpPr>
          <a:xfrm>
            <a:off x="2007222" y="4260565"/>
            <a:ext cx="293493" cy="285221"/>
            <a:chOff x="1463339" y="1072758"/>
            <a:chExt cx="1546058" cy="1546058"/>
          </a:xfrm>
          <a:solidFill>
            <a:srgbClr val="ED1C24"/>
          </a:solidFill>
          <a:effectLst>
            <a:outerShdw blurRad="330200" dist="215900" dir="6900000" sx="71000" sy="71000" algn="t" rotWithShape="0">
              <a:prstClr val="black">
                <a:alpha val="54000"/>
              </a:prstClr>
            </a:outerShdw>
          </a:effectLst>
        </p:grpSpPr>
        <p:sp>
          <p:nvSpPr>
            <p:cNvPr id="21" name="同心圆 20"/>
            <p:cNvSpPr/>
            <p:nvPr/>
          </p:nvSpPr>
          <p:spPr>
            <a:xfrm>
              <a:off x="1463339" y="1072758"/>
              <a:ext cx="1546058" cy="1546058"/>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sp>
          <p:nvSpPr>
            <p:cNvPr id="22" name="椭圆 21"/>
            <p:cNvSpPr/>
            <p:nvPr/>
          </p:nvSpPr>
          <p:spPr>
            <a:xfrm>
              <a:off x="1484232" y="1093651"/>
              <a:ext cx="1504274" cy="1504273"/>
            </a:xfrm>
            <a:prstGeom prst="ellipse">
              <a:avLst/>
            </a:prstGeom>
            <a:solidFill>
              <a:srgbClr val="E56A27"/>
            </a:solidFill>
            <a:ln w="25400" cap="flat" cmpd="sng" algn="ctr">
              <a:solidFill>
                <a:schemeClr val="bg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grpSp>
      <p:grpSp>
        <p:nvGrpSpPr>
          <p:cNvPr id="23" name="组合 22"/>
          <p:cNvGrpSpPr/>
          <p:nvPr/>
        </p:nvGrpSpPr>
        <p:grpSpPr>
          <a:xfrm>
            <a:off x="673914" y="3719886"/>
            <a:ext cx="425709" cy="413563"/>
            <a:chOff x="1517331" y="1125257"/>
            <a:chExt cx="2204282" cy="2204282"/>
          </a:xfrm>
        </p:grpSpPr>
        <p:sp>
          <p:nvSpPr>
            <p:cNvPr id="24" name="椭圆 23"/>
            <p:cNvSpPr/>
            <p:nvPr/>
          </p:nvSpPr>
          <p:spPr>
            <a:xfrm>
              <a:off x="1517331" y="1125257"/>
              <a:ext cx="2204282" cy="2204282"/>
            </a:xfrm>
            <a:prstGeom prst="ellipse">
              <a:avLst/>
            </a:prstGeom>
            <a:gradFill>
              <a:gsLst>
                <a:gs pos="0">
                  <a:srgbClr val="EBEBEB"/>
                </a:gs>
                <a:gs pos="100000">
                  <a:srgbClr val="FEFEFE"/>
                </a:gs>
              </a:gsLst>
              <a:lin ang="7530000" scaled="0"/>
            </a:gradFill>
            <a:ln w="12700" cap="flat" cmpd="sng" algn="ctr">
              <a:solidFill>
                <a:sysClr val="window" lastClr="FFFFFF"/>
              </a:solidFill>
              <a:prstDash val="solid"/>
            </a:ln>
            <a:effectLst>
              <a:outerShdw blurRad="457200" dist="444500" dir="7800000" sx="89000" sy="89000" algn="tr" rotWithShape="0">
                <a:prstClr val="black">
                  <a:alpha val="38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sp>
          <p:nvSpPr>
            <p:cNvPr id="25" name="椭圆 24"/>
            <p:cNvSpPr/>
            <p:nvPr/>
          </p:nvSpPr>
          <p:spPr>
            <a:xfrm>
              <a:off x="1719372" y="1327298"/>
              <a:ext cx="1800200" cy="1800200"/>
            </a:xfrm>
            <a:prstGeom prst="ellipse">
              <a:avLst/>
            </a:pr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grpSp>
      <p:grpSp>
        <p:nvGrpSpPr>
          <p:cNvPr id="26" name="组合 25"/>
          <p:cNvGrpSpPr/>
          <p:nvPr/>
        </p:nvGrpSpPr>
        <p:grpSpPr>
          <a:xfrm>
            <a:off x="461059" y="4403175"/>
            <a:ext cx="425709" cy="413563"/>
            <a:chOff x="1517331" y="1125257"/>
            <a:chExt cx="2204282" cy="2204282"/>
          </a:xfrm>
        </p:grpSpPr>
        <p:sp>
          <p:nvSpPr>
            <p:cNvPr id="27" name="椭圆 26"/>
            <p:cNvSpPr/>
            <p:nvPr/>
          </p:nvSpPr>
          <p:spPr>
            <a:xfrm>
              <a:off x="1517331" y="1125257"/>
              <a:ext cx="2204282" cy="2204282"/>
            </a:xfrm>
            <a:prstGeom prst="ellipse">
              <a:avLst/>
            </a:prstGeom>
            <a:gradFill>
              <a:gsLst>
                <a:gs pos="0">
                  <a:srgbClr val="EBEBEB"/>
                </a:gs>
                <a:gs pos="100000">
                  <a:srgbClr val="FEFEFE"/>
                </a:gs>
              </a:gsLst>
              <a:lin ang="7530000" scaled="0"/>
            </a:gradFill>
            <a:ln w="12700" cap="flat" cmpd="sng" algn="ctr">
              <a:solidFill>
                <a:sysClr val="window" lastClr="FFFFFF"/>
              </a:solidFill>
              <a:prstDash val="solid"/>
            </a:ln>
            <a:effectLst>
              <a:outerShdw blurRad="457200" dist="444500" dir="7800000" sx="89000" sy="89000" algn="tr" rotWithShape="0">
                <a:prstClr val="black">
                  <a:alpha val="38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sp>
          <p:nvSpPr>
            <p:cNvPr id="28" name="椭圆 27"/>
            <p:cNvSpPr/>
            <p:nvPr/>
          </p:nvSpPr>
          <p:spPr>
            <a:xfrm>
              <a:off x="1719372" y="1327298"/>
              <a:ext cx="1800200" cy="1800200"/>
            </a:xfrm>
            <a:prstGeom prst="ellipse">
              <a:avLst/>
            </a:pr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grpSp>
      <p:grpSp>
        <p:nvGrpSpPr>
          <p:cNvPr id="29" name="组合 28"/>
          <p:cNvGrpSpPr/>
          <p:nvPr/>
        </p:nvGrpSpPr>
        <p:grpSpPr>
          <a:xfrm>
            <a:off x="1149963" y="4133449"/>
            <a:ext cx="347671" cy="337751"/>
            <a:chOff x="1517331" y="1125257"/>
            <a:chExt cx="2204282" cy="2204282"/>
          </a:xfrm>
        </p:grpSpPr>
        <p:sp>
          <p:nvSpPr>
            <p:cNvPr id="30" name="椭圆 29"/>
            <p:cNvSpPr/>
            <p:nvPr/>
          </p:nvSpPr>
          <p:spPr>
            <a:xfrm>
              <a:off x="1517331" y="1125257"/>
              <a:ext cx="2204282" cy="2204282"/>
            </a:xfrm>
            <a:prstGeom prst="ellipse">
              <a:avLst/>
            </a:prstGeom>
            <a:gradFill>
              <a:gsLst>
                <a:gs pos="0">
                  <a:srgbClr val="EBEBEB"/>
                </a:gs>
                <a:gs pos="100000">
                  <a:srgbClr val="FEFEFE"/>
                </a:gs>
              </a:gsLst>
              <a:lin ang="7530000" scaled="0"/>
            </a:gradFill>
            <a:ln w="12700" cap="flat" cmpd="sng" algn="ctr">
              <a:solidFill>
                <a:sysClr val="window" lastClr="FFFFFF"/>
              </a:solidFill>
              <a:prstDash val="solid"/>
            </a:ln>
            <a:effectLst>
              <a:outerShdw blurRad="457200" dist="444500" dir="7800000" sx="89000" sy="89000" algn="tr" rotWithShape="0">
                <a:prstClr val="black">
                  <a:alpha val="38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sp>
          <p:nvSpPr>
            <p:cNvPr id="31" name="椭圆 30"/>
            <p:cNvSpPr/>
            <p:nvPr/>
          </p:nvSpPr>
          <p:spPr>
            <a:xfrm>
              <a:off x="1719372" y="1327298"/>
              <a:ext cx="1800200" cy="1800200"/>
            </a:xfrm>
            <a:prstGeom prst="ellipse">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grpSp>
      <p:grpSp>
        <p:nvGrpSpPr>
          <p:cNvPr id="32" name="组合 31"/>
          <p:cNvGrpSpPr/>
          <p:nvPr/>
        </p:nvGrpSpPr>
        <p:grpSpPr>
          <a:xfrm>
            <a:off x="7642406" y="3604194"/>
            <a:ext cx="425709" cy="413563"/>
            <a:chOff x="1517331" y="1125257"/>
            <a:chExt cx="2204282" cy="2204282"/>
          </a:xfrm>
        </p:grpSpPr>
        <p:sp>
          <p:nvSpPr>
            <p:cNvPr id="33" name="椭圆 32"/>
            <p:cNvSpPr/>
            <p:nvPr/>
          </p:nvSpPr>
          <p:spPr>
            <a:xfrm>
              <a:off x="1517331" y="1125257"/>
              <a:ext cx="2204282" cy="2204282"/>
            </a:xfrm>
            <a:prstGeom prst="ellipse">
              <a:avLst/>
            </a:prstGeom>
            <a:gradFill>
              <a:gsLst>
                <a:gs pos="0">
                  <a:srgbClr val="EBEBEB"/>
                </a:gs>
                <a:gs pos="100000">
                  <a:srgbClr val="FEFEFE"/>
                </a:gs>
              </a:gsLst>
              <a:lin ang="7530000" scaled="0"/>
            </a:gradFill>
            <a:ln w="12700" cap="flat" cmpd="sng" algn="ctr">
              <a:solidFill>
                <a:sysClr val="window" lastClr="FFFFFF"/>
              </a:solidFill>
              <a:prstDash val="solid"/>
            </a:ln>
            <a:effectLst>
              <a:outerShdw blurRad="457200" dist="444500" dir="7800000" sx="89000" sy="89000" algn="tr" rotWithShape="0">
                <a:prstClr val="black">
                  <a:alpha val="38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sp>
          <p:nvSpPr>
            <p:cNvPr id="34" name="椭圆 33"/>
            <p:cNvSpPr/>
            <p:nvPr/>
          </p:nvSpPr>
          <p:spPr>
            <a:xfrm>
              <a:off x="1719372" y="1327298"/>
              <a:ext cx="1800200" cy="1800200"/>
            </a:xfrm>
            <a:prstGeom prst="ellipse">
              <a:avLst/>
            </a:pr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grpSp>
      <p:grpSp>
        <p:nvGrpSpPr>
          <p:cNvPr id="35" name="组合 34"/>
          <p:cNvGrpSpPr/>
          <p:nvPr/>
        </p:nvGrpSpPr>
        <p:grpSpPr>
          <a:xfrm>
            <a:off x="8394763" y="3657378"/>
            <a:ext cx="425709" cy="413563"/>
            <a:chOff x="1517331" y="1125257"/>
            <a:chExt cx="2204282" cy="2204282"/>
          </a:xfrm>
        </p:grpSpPr>
        <p:sp>
          <p:nvSpPr>
            <p:cNvPr id="36" name="椭圆 35"/>
            <p:cNvSpPr/>
            <p:nvPr/>
          </p:nvSpPr>
          <p:spPr>
            <a:xfrm>
              <a:off x="1517331" y="1125257"/>
              <a:ext cx="2204282" cy="2204282"/>
            </a:xfrm>
            <a:prstGeom prst="ellipse">
              <a:avLst/>
            </a:prstGeom>
            <a:gradFill>
              <a:gsLst>
                <a:gs pos="0">
                  <a:srgbClr val="EBEBEB"/>
                </a:gs>
                <a:gs pos="100000">
                  <a:srgbClr val="FEFEFE"/>
                </a:gs>
              </a:gsLst>
              <a:lin ang="7530000" scaled="0"/>
            </a:gradFill>
            <a:ln w="12700" cap="flat" cmpd="sng" algn="ctr">
              <a:solidFill>
                <a:sysClr val="window" lastClr="FFFFFF"/>
              </a:solidFill>
              <a:prstDash val="solid"/>
            </a:ln>
            <a:effectLst>
              <a:outerShdw blurRad="457200" dist="444500" dir="7800000" sx="89000" sy="89000" algn="tr" rotWithShape="0">
                <a:prstClr val="black">
                  <a:alpha val="38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sp>
          <p:nvSpPr>
            <p:cNvPr id="37" name="椭圆 36"/>
            <p:cNvSpPr/>
            <p:nvPr/>
          </p:nvSpPr>
          <p:spPr>
            <a:xfrm>
              <a:off x="1719372" y="1327298"/>
              <a:ext cx="1800200" cy="1800200"/>
            </a:xfrm>
            <a:prstGeom prst="ellipse">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grpSp>
      <p:grpSp>
        <p:nvGrpSpPr>
          <p:cNvPr id="38" name="组合 37"/>
          <p:cNvGrpSpPr/>
          <p:nvPr/>
        </p:nvGrpSpPr>
        <p:grpSpPr>
          <a:xfrm>
            <a:off x="7864620" y="4013647"/>
            <a:ext cx="607356" cy="590027"/>
            <a:chOff x="1517331" y="1125257"/>
            <a:chExt cx="2204282" cy="2204282"/>
          </a:xfrm>
        </p:grpSpPr>
        <p:sp>
          <p:nvSpPr>
            <p:cNvPr id="39" name="椭圆 38"/>
            <p:cNvSpPr/>
            <p:nvPr/>
          </p:nvSpPr>
          <p:spPr>
            <a:xfrm>
              <a:off x="1517331" y="1125257"/>
              <a:ext cx="2204282" cy="2204282"/>
            </a:xfrm>
            <a:prstGeom prst="ellipse">
              <a:avLst/>
            </a:prstGeom>
            <a:gradFill>
              <a:gsLst>
                <a:gs pos="0">
                  <a:srgbClr val="EBEBEB"/>
                </a:gs>
                <a:gs pos="100000">
                  <a:srgbClr val="FEFEFE"/>
                </a:gs>
              </a:gsLst>
              <a:lin ang="7530000" scaled="0"/>
            </a:gradFill>
            <a:ln w="12700" cap="flat" cmpd="sng" algn="ctr">
              <a:solidFill>
                <a:sysClr val="window" lastClr="FFFFFF"/>
              </a:solidFill>
              <a:prstDash val="solid"/>
            </a:ln>
            <a:effectLst>
              <a:outerShdw blurRad="457200" dist="444500" dir="7800000" sx="89000" sy="89000" algn="tr" rotWithShape="0">
                <a:prstClr val="black">
                  <a:alpha val="38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sp>
          <p:nvSpPr>
            <p:cNvPr id="40" name="椭圆 39"/>
            <p:cNvSpPr/>
            <p:nvPr/>
          </p:nvSpPr>
          <p:spPr>
            <a:xfrm>
              <a:off x="1719372" y="1327298"/>
              <a:ext cx="1800200" cy="1800200"/>
            </a:xfrm>
            <a:prstGeom prst="ellipse">
              <a:avLst/>
            </a:pr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grpSp>
      <p:grpSp>
        <p:nvGrpSpPr>
          <p:cNvPr id="41" name="组合 40"/>
          <p:cNvGrpSpPr/>
          <p:nvPr/>
        </p:nvGrpSpPr>
        <p:grpSpPr>
          <a:xfrm>
            <a:off x="7387933" y="4338780"/>
            <a:ext cx="293493" cy="285221"/>
            <a:chOff x="1463339" y="1072758"/>
            <a:chExt cx="1546058" cy="1546058"/>
          </a:xfrm>
          <a:solidFill>
            <a:srgbClr val="ED1C24"/>
          </a:solidFill>
          <a:effectLst>
            <a:outerShdw blurRad="330200" dist="215900" dir="6900000" sx="71000" sy="71000" algn="t" rotWithShape="0">
              <a:prstClr val="black">
                <a:alpha val="54000"/>
              </a:prstClr>
            </a:outerShdw>
          </a:effectLst>
        </p:grpSpPr>
        <p:sp>
          <p:nvSpPr>
            <p:cNvPr id="42" name="同心圆 41"/>
            <p:cNvSpPr/>
            <p:nvPr/>
          </p:nvSpPr>
          <p:spPr>
            <a:xfrm>
              <a:off x="1463339" y="1072758"/>
              <a:ext cx="1546058" cy="1546058"/>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微软雅黑" panose="020B0503020204020204" charset="-122"/>
                <a:cs typeface="+mn-cs"/>
              </a:endParaRPr>
            </a:p>
          </p:txBody>
        </p:sp>
        <p:sp>
          <p:nvSpPr>
            <p:cNvPr id="43" name="椭圆 42"/>
            <p:cNvSpPr/>
            <p:nvPr/>
          </p:nvSpPr>
          <p:spPr>
            <a:xfrm>
              <a:off x="1484232" y="1093651"/>
              <a:ext cx="1504274" cy="1504273"/>
            </a:xfrm>
            <a:prstGeom prst="ellipse">
              <a:avLst/>
            </a:prstGeom>
            <a:solidFill>
              <a:srgbClr val="0C6A8A"/>
            </a:solidFill>
            <a:ln w="25400" cap="flat" cmpd="sng" algn="ctr">
              <a:solidFill>
                <a:schemeClr val="bg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微软雅黑" panose="020B0503020204020204" charset="-122"/>
                <a:cs typeface="+mn-cs"/>
              </a:endParaRPr>
            </a:p>
          </p:txBody>
        </p:sp>
      </p:grpSp>
      <p:sp>
        <p:nvSpPr>
          <p:cNvPr id="44" name="TextBox 43"/>
          <p:cNvSpPr txBox="1"/>
          <p:nvPr/>
        </p:nvSpPr>
        <p:spPr>
          <a:xfrm>
            <a:off x="811591" y="1563638"/>
            <a:ext cx="7720849" cy="1323838"/>
          </a:xfrm>
          <a:prstGeom prst="rect">
            <a:avLst/>
          </a:prstGeom>
          <a:noFill/>
        </p:spPr>
        <p:txBody>
          <a:bodyPr wrap="square" lIns="68595" tIns="34297" rIns="68595" bIns="34297" rtlCol="0">
            <a:spAutoFit/>
          </a:bodyPr>
          <a:lstStyle/>
          <a:p>
            <a:pPr algn="just" fontAlgn="base">
              <a:lnSpc>
                <a:spcPct val="150000"/>
              </a:lnSpc>
              <a:spcBef>
                <a:spcPct val="0"/>
              </a:spcBef>
              <a:spcAft>
                <a:spcPct val="0"/>
              </a:spcAft>
              <a:defRPr/>
            </a:pPr>
            <a:r>
              <a:rPr lang="zh-CN" altLang="en-US" sz="1400" kern="0" dirty="0" smtClean="0">
                <a:solidFill>
                  <a:prstClr val="black">
                    <a:lumMod val="95000"/>
                    <a:lumOff val="5000"/>
                  </a:prstClr>
                </a:solidFill>
                <a:latin typeface="微软雅黑" panose="020B0503020204020204" charset="-122"/>
                <a:ea typeface="微软雅黑" panose="020B0503020204020204" charset="-122"/>
              </a:rPr>
              <a:t>       智慧</a:t>
            </a:r>
            <a:r>
              <a:rPr lang="zh-CN" altLang="en-US" sz="1400" kern="0" dirty="0">
                <a:solidFill>
                  <a:prstClr val="black">
                    <a:lumMod val="95000"/>
                    <a:lumOff val="5000"/>
                  </a:prstClr>
                </a:solidFill>
                <a:latin typeface="微软雅黑" panose="020B0503020204020204" charset="-122"/>
                <a:ea typeface="微软雅黑" panose="020B0503020204020204" charset="-122"/>
              </a:rPr>
              <a:t>校园是为师生提供人与人、人与校园、人与物、物与物的和谐共处、节约高效的泛在网络和管理智慧。它运用物联网、云计算、光网络、移动互联网、应用集成等前沿信息技术手段，把学校里分散的、各自为政的信息化系统和资源整合为一个具有高度感知能力、协同能力和服务能力的有机整体，对学校的科教运作、校园管理和公众服务提供强有力的智能支撑</a:t>
            </a:r>
            <a:r>
              <a:rPr lang="zh-CN" altLang="en-US" sz="1400" kern="0" dirty="0" smtClean="0">
                <a:solidFill>
                  <a:prstClr val="black">
                    <a:lumMod val="95000"/>
                    <a:lumOff val="5000"/>
                  </a:prstClr>
                </a:solidFill>
                <a:latin typeface="微软雅黑" panose="020B0503020204020204" charset="-122"/>
                <a:ea typeface="微软雅黑" panose="020B0503020204020204" charset="-122"/>
              </a:rPr>
              <a:t>。</a:t>
            </a:r>
            <a:endParaRPr lang="en-US" altLang="zh-CN" sz="1400" kern="0" dirty="0">
              <a:solidFill>
                <a:prstClr val="black">
                  <a:lumMod val="95000"/>
                  <a:lumOff val="5000"/>
                </a:prstClr>
              </a:solidFill>
              <a:latin typeface="微软雅黑" panose="020B0503020204020204" charset="-122"/>
              <a:ea typeface="微软雅黑" panose="020B0503020204020204" charset="-122"/>
            </a:endParaRPr>
          </a:p>
        </p:txBody>
      </p:sp>
      <p:pic>
        <p:nvPicPr>
          <p:cNvPr id="45" name="Picture 7" descr="D:\360data\重要数据\桌面\233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336199" y="4325099"/>
            <a:ext cx="3261901" cy="584177"/>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descr="D:\360data\重要数据\桌面\未标题-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474286" y="3596633"/>
            <a:ext cx="1197729" cy="980230"/>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直接连接符 46"/>
          <p:cNvCxnSpPr/>
          <p:nvPr/>
        </p:nvCxnSpPr>
        <p:spPr>
          <a:xfrm>
            <a:off x="842435" y="1330325"/>
            <a:ext cx="4672316" cy="0"/>
          </a:xfrm>
          <a:prstGeom prst="line">
            <a:avLst/>
          </a:prstGeom>
          <a:noFill/>
          <a:ln w="9525" cap="flat" cmpd="sng" algn="ctr">
            <a:solidFill>
              <a:srgbClr val="C52A38"/>
            </a:solidFill>
            <a:prstDash val="solid"/>
            <a:miter lim="800000"/>
          </a:ln>
          <a:effectLst>
            <a:outerShdw blurRad="50800" dist="38100" dir="5400000" algn="t" rotWithShape="0">
              <a:schemeClr val="tx1">
                <a:lumMod val="75000"/>
                <a:lumOff val="25000"/>
                <a:alpha val="40000"/>
              </a:schemeClr>
            </a:outerShdw>
          </a:effectLst>
        </p:spPr>
      </p:cxnSp>
      <p:sp>
        <p:nvSpPr>
          <p:cNvPr id="48" name="矩形 47"/>
          <p:cNvSpPr/>
          <p:nvPr/>
        </p:nvSpPr>
        <p:spPr>
          <a:xfrm>
            <a:off x="840129" y="1400572"/>
            <a:ext cx="221456" cy="55364"/>
          </a:xfrm>
          <a:prstGeom prst="rect">
            <a:avLst/>
          </a:prstGeom>
          <a:solidFill>
            <a:srgbClr val="0C6A8A"/>
          </a:solidFill>
          <a:ln w="12700" cap="flat" cmpd="sng" algn="ctr">
            <a:noFill/>
            <a:prstDash val="solid"/>
            <a:miter lim="800000"/>
          </a:ln>
          <a:effectLst>
            <a:outerShdw blurRad="50800" dist="38100" dir="5400000" algn="t" rotWithShape="0">
              <a:schemeClr val="tx1">
                <a:lumMod val="75000"/>
                <a:lumOff val="25000"/>
                <a:alpha val="40000"/>
              </a:schemeClr>
            </a:outerShdw>
          </a:effectLst>
        </p:spPr>
        <p:txBody>
          <a:bodyPr rot="0" spcFirstLastPara="0" vertOverflow="overflow" horzOverflow="overflow" vert="horz" wrap="square" lIns="68580" tIns="34290" rIns="68580" bIns="3429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cxnSp>
        <p:nvCxnSpPr>
          <p:cNvPr id="49" name="直接箭头连接符 48"/>
          <p:cNvCxnSpPr/>
          <p:nvPr/>
        </p:nvCxnSpPr>
        <p:spPr>
          <a:xfrm>
            <a:off x="1219966" y="1226420"/>
            <a:ext cx="5661130" cy="0"/>
          </a:xfrm>
          <a:prstGeom prst="straightConnector1">
            <a:avLst/>
          </a:prstGeom>
          <a:ln>
            <a:solidFill>
              <a:srgbClr val="0C6A8A"/>
            </a:solidFill>
            <a:tailEnd type="arrow"/>
          </a:ln>
          <a:effectLst>
            <a:outerShdw blurRad="50800" dist="38100" dir="5400000" algn="t" rotWithShape="0">
              <a:schemeClr val="tx1">
                <a:lumMod val="75000"/>
                <a:lumOff val="25000"/>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50" name="直接箭头连接符 49"/>
          <p:cNvCxnSpPr/>
          <p:nvPr/>
        </p:nvCxnSpPr>
        <p:spPr>
          <a:xfrm>
            <a:off x="1625256" y="1124934"/>
            <a:ext cx="6910516" cy="0"/>
          </a:xfrm>
          <a:prstGeom prst="straightConnector1">
            <a:avLst/>
          </a:prstGeom>
          <a:ln>
            <a:solidFill>
              <a:srgbClr val="C52A38"/>
            </a:solidFill>
            <a:tailEnd type="arrow"/>
          </a:ln>
          <a:effectLst>
            <a:outerShdw blurRad="50800" dist="38100" dir="5400000" algn="t" rotWithShape="0">
              <a:schemeClr val="tx1">
                <a:lumMod val="75000"/>
                <a:lumOff val="25000"/>
                <a:alpha val="40000"/>
              </a:scheme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fill="hold"/>
                                        <p:tgtEl>
                                          <p:spTgt spid="17"/>
                                        </p:tgtEl>
                                        <p:attrNameLst>
                                          <p:attrName>ppt_x</p:attrName>
                                        </p:attrNameLst>
                                      </p:cBhvr>
                                      <p:tavLst>
                                        <p:tav tm="0">
                                          <p:val>
                                            <p:strVal val="#ppt_x"/>
                                          </p:val>
                                        </p:tav>
                                        <p:tav tm="100000">
                                          <p:val>
                                            <p:strVal val="#ppt_x"/>
                                          </p:val>
                                        </p:tav>
                                      </p:tavLst>
                                    </p:anim>
                                    <p:anim calcmode="lin" valueType="num">
                                      <p:cBhvr additive="base">
                                        <p:cTn id="13" dur="1000" fill="hold"/>
                                        <p:tgtEl>
                                          <p:spTgt spid="17"/>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1000" fill="hold"/>
                                        <p:tgtEl>
                                          <p:spTgt spid="19"/>
                                        </p:tgtEl>
                                        <p:attrNameLst>
                                          <p:attrName>ppt_x</p:attrName>
                                        </p:attrNameLst>
                                      </p:cBhvr>
                                      <p:tavLst>
                                        <p:tav tm="0">
                                          <p:val>
                                            <p:strVal val="0-#ppt_w/2"/>
                                          </p:val>
                                        </p:tav>
                                        <p:tav tm="100000">
                                          <p:val>
                                            <p:strVal val="#ppt_x"/>
                                          </p:val>
                                        </p:tav>
                                      </p:tavLst>
                                    </p:anim>
                                    <p:anim calcmode="lin" valueType="num">
                                      <p:cBhvr additive="base">
                                        <p:cTn id="17" dur="1000" fill="hold"/>
                                        <p:tgtEl>
                                          <p:spTgt spid="19"/>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3831818"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平台架构（办公管理与服务一体化）</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38" name="Picture 1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91680" y="657416"/>
            <a:ext cx="6011130" cy="4506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组合 17"/>
          <p:cNvGrpSpPr/>
          <p:nvPr/>
        </p:nvGrpSpPr>
        <p:grpSpPr bwMode="auto">
          <a:xfrm>
            <a:off x="1763688" y="1672935"/>
            <a:ext cx="5834348" cy="2875200"/>
            <a:chOff x="1103435" y="1692275"/>
            <a:chExt cx="6710240" cy="3782147"/>
          </a:xfrm>
        </p:grpSpPr>
        <p:sp>
          <p:nvSpPr>
            <p:cNvPr id="40" name="AutoShape 4"/>
            <p:cNvSpPr>
              <a:spLocks noChangeArrowheads="1"/>
            </p:cNvSpPr>
            <p:nvPr/>
          </p:nvSpPr>
          <p:spPr bwMode="auto">
            <a:xfrm>
              <a:off x="1620838" y="4329113"/>
              <a:ext cx="865187" cy="849312"/>
            </a:xfrm>
            <a:prstGeom prst="roundRect">
              <a:avLst>
                <a:gd name="adj" fmla="val 11921"/>
              </a:avLst>
            </a:prstGeom>
            <a:gradFill rotWithShape="1">
              <a:gsLst>
                <a:gs pos="0">
                  <a:srgbClr val="3787FF">
                    <a:alpha val="79999"/>
                  </a:srgbClr>
                </a:gs>
                <a:gs pos="100000">
                  <a:srgbClr val="2761B7"/>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ea typeface="楷体_GB2312"/>
                  <a:cs typeface="楷体_GB2312"/>
                </a:rPr>
                <a:t> 办公</a:t>
              </a:r>
              <a:endParaRPr lang="zh-CN" altLang="en-US">
                <a:solidFill>
                  <a:schemeClr val="bg1"/>
                </a:solidFill>
                <a:latin typeface="Arial" panose="020B0604020202020204" pitchFamily="34" charset="0"/>
                <a:ea typeface="楷体_GB2312"/>
                <a:cs typeface="楷体_GB2312"/>
              </a:endParaRPr>
            </a:p>
          </p:txBody>
        </p:sp>
        <p:sp>
          <p:nvSpPr>
            <p:cNvPr id="41" name="AutoShape 5"/>
            <p:cNvSpPr>
              <a:spLocks noChangeArrowheads="1"/>
            </p:cNvSpPr>
            <p:nvPr/>
          </p:nvSpPr>
          <p:spPr bwMode="auto">
            <a:xfrm>
              <a:off x="1189038" y="2384425"/>
              <a:ext cx="6624637" cy="576263"/>
            </a:xfrm>
            <a:prstGeom prst="roundRect">
              <a:avLst>
                <a:gd name="adj" fmla="val 10889"/>
              </a:avLst>
            </a:prstGeom>
            <a:gradFill rotWithShape="1">
              <a:gsLst>
                <a:gs pos="0">
                  <a:srgbClr val="DDDDDD"/>
                </a:gs>
                <a:gs pos="50000">
                  <a:srgbClr val="F2F2F2"/>
                </a:gs>
                <a:gs pos="100000">
                  <a:srgbClr val="DDDDDD"/>
                </a:gs>
              </a:gsLst>
              <a:lin ang="2700000" scaled="1"/>
            </a:gradFill>
            <a:ln w="38100">
              <a:solidFill>
                <a:srgbClr val="FFFFFF"/>
              </a:solidFill>
              <a:round/>
            </a:ln>
            <a:effectLst>
              <a:outerShdw dist="135003" dir="2928844" algn="ctr" rotWithShape="0">
                <a:srgbClr val="000000">
                  <a:alpha val="50000"/>
                </a:srgbClr>
              </a:outerShdw>
            </a:effectLst>
          </p:spPr>
          <p:txBody>
            <a:bodyPr wrap="none" anchor="ctr"/>
            <a:lstStyle/>
            <a:p>
              <a:pPr algn="ctr"/>
              <a:r>
                <a:rPr lang="zh-CN" altLang="en-US" sz="2200" b="1">
                  <a:latin typeface="Arial" panose="020B0604020202020204" pitchFamily="34" charset="0"/>
                  <a:sym typeface="宋体" panose="02010600030101010101" pitchFamily="2" charset="-122"/>
                </a:rPr>
                <a:t>网    上    办   事   大    厅</a:t>
              </a:r>
              <a:endParaRPr lang="zh-CN" altLang="en-US" sz="2200" b="1">
                <a:latin typeface="Arial" panose="020B0604020202020204" pitchFamily="34" charset="0"/>
                <a:ea typeface="楷体_GB2312"/>
                <a:cs typeface="楷体_GB2312"/>
                <a:sym typeface="宋体" panose="02010600030101010101" pitchFamily="2" charset="-122"/>
              </a:endParaRPr>
            </a:p>
          </p:txBody>
        </p:sp>
        <p:sp>
          <p:nvSpPr>
            <p:cNvPr id="42" name="AutoShape 6"/>
            <p:cNvSpPr>
              <a:spLocks noChangeArrowheads="1"/>
            </p:cNvSpPr>
            <p:nvPr/>
          </p:nvSpPr>
          <p:spPr bwMode="auto">
            <a:xfrm>
              <a:off x="1331913" y="1692275"/>
              <a:ext cx="647700" cy="512763"/>
            </a:xfrm>
            <a:prstGeom prst="flowChartDocument">
              <a:avLst/>
            </a:prstGeom>
            <a:gradFill rotWithShape="1">
              <a:gsLst>
                <a:gs pos="0">
                  <a:srgbClr val="DDDDDD"/>
                </a:gs>
                <a:gs pos="50000">
                  <a:srgbClr val="F2F2F2"/>
                </a:gs>
                <a:gs pos="100000">
                  <a:srgbClr val="DDDDDD"/>
                </a:gs>
              </a:gsLst>
              <a:lin ang="2700000" scaled="1"/>
            </a:gradFill>
            <a:ln w="38100">
              <a:solidFill>
                <a:srgbClr val="FFFFFF"/>
              </a:solidFill>
              <a:miter lim="800000"/>
            </a:ln>
            <a:effectLst>
              <a:outerShdw dist="135003" dir="2928844" algn="ctr" rotWithShape="0">
                <a:srgbClr val="000000">
                  <a:alpha val="50000"/>
                </a:srgbClr>
              </a:outerShdw>
            </a:effectLst>
          </p:spPr>
          <p:txBody>
            <a:bodyPr wrap="none" anchor="ctr"/>
            <a:lstStyle/>
            <a:p>
              <a:r>
                <a:rPr lang="zh-CN" altLang="en-US">
                  <a:latin typeface="Arial" panose="020B0604020202020204" pitchFamily="34" charset="0"/>
                  <a:ea typeface="楷体_GB2312"/>
                  <a:cs typeface="楷体_GB2312"/>
                </a:rPr>
                <a:t>职称</a:t>
              </a:r>
              <a:endParaRPr lang="zh-CN" altLang="en-US">
                <a:latin typeface="Arial" panose="020B0604020202020204" pitchFamily="34" charset="0"/>
              </a:endParaRPr>
            </a:p>
          </p:txBody>
        </p:sp>
        <p:sp>
          <p:nvSpPr>
            <p:cNvPr id="43" name="AutoShape 7"/>
            <p:cNvSpPr>
              <a:spLocks noChangeArrowheads="1"/>
            </p:cNvSpPr>
            <p:nvPr/>
          </p:nvSpPr>
          <p:spPr bwMode="auto">
            <a:xfrm>
              <a:off x="2854325" y="4318000"/>
              <a:ext cx="865188" cy="849313"/>
            </a:xfrm>
            <a:prstGeom prst="roundRect">
              <a:avLst>
                <a:gd name="adj" fmla="val 11921"/>
              </a:avLst>
            </a:prstGeom>
            <a:gradFill rotWithShape="1">
              <a:gsLst>
                <a:gs pos="0">
                  <a:schemeClr val="folHlink">
                    <a:alpha val="79999"/>
                  </a:schemeClr>
                </a:gs>
                <a:gs pos="100000">
                  <a:schemeClr val="folHlink">
                    <a:gamma/>
                    <a:shade val="75686"/>
                    <a:invGamma/>
                  </a:schemeClr>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pPr>
                <a:defRPr/>
              </a:pPr>
              <a:r>
                <a:rPr lang="zh-CN" altLang="en-US" dirty="0">
                  <a:solidFill>
                    <a:schemeClr val="bg1"/>
                  </a:solidFill>
                  <a:latin typeface="Arial" panose="020B0604020202020204" pitchFamily="34" charset="0"/>
                  <a:ea typeface="楷体_GB2312" pitchFamily="1" charset="-122"/>
                </a:rPr>
                <a:t> 人事</a:t>
              </a:r>
              <a:endParaRPr lang="zh-CN" altLang="en-US" dirty="0">
                <a:solidFill>
                  <a:schemeClr val="bg1"/>
                </a:solidFill>
                <a:latin typeface="Arial" panose="020B0604020202020204" pitchFamily="34" charset="0"/>
                <a:ea typeface="楷体_GB2312" pitchFamily="1" charset="-122"/>
              </a:endParaRPr>
            </a:p>
          </p:txBody>
        </p:sp>
        <p:sp>
          <p:nvSpPr>
            <p:cNvPr id="44" name="AutoShape 8"/>
            <p:cNvSpPr>
              <a:spLocks noChangeArrowheads="1"/>
            </p:cNvSpPr>
            <p:nvPr/>
          </p:nvSpPr>
          <p:spPr bwMode="auto">
            <a:xfrm>
              <a:off x="4054475" y="4329113"/>
              <a:ext cx="863600" cy="849312"/>
            </a:xfrm>
            <a:prstGeom prst="roundRect">
              <a:avLst>
                <a:gd name="adj" fmla="val 11921"/>
              </a:avLst>
            </a:prstGeom>
            <a:gradFill rotWithShape="1">
              <a:gsLst>
                <a:gs pos="0">
                  <a:schemeClr val="hlink">
                    <a:alpha val="79999"/>
                  </a:schemeClr>
                </a:gs>
                <a:gs pos="100000">
                  <a:schemeClr val="hlink">
                    <a:gamma/>
                    <a:shade val="73725"/>
                    <a:invGamma/>
                  </a:schemeClr>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pPr>
                <a:defRPr/>
              </a:pPr>
              <a:r>
                <a:rPr lang="zh-CN" altLang="en-US" dirty="0">
                  <a:solidFill>
                    <a:schemeClr val="bg1"/>
                  </a:solidFill>
                  <a:latin typeface="Arial" panose="020B0604020202020204" pitchFamily="34" charset="0"/>
                  <a:ea typeface="楷体_GB2312" pitchFamily="1" charset="-122"/>
                  <a:sym typeface="Arial" panose="020B0604020202020204" pitchFamily="34" charset="0"/>
                </a:rPr>
                <a:t> 科研</a:t>
              </a:r>
              <a:endParaRPr lang="zh-CN" altLang="en-US" dirty="0">
                <a:solidFill>
                  <a:schemeClr val="bg1"/>
                </a:solidFill>
                <a:latin typeface="Arial" panose="020B0604020202020204" pitchFamily="34" charset="0"/>
                <a:ea typeface="楷体_GB2312" pitchFamily="1" charset="-122"/>
                <a:sym typeface="Arial" panose="020B0604020202020204" pitchFamily="34" charset="0"/>
              </a:endParaRPr>
            </a:p>
          </p:txBody>
        </p:sp>
        <p:sp>
          <p:nvSpPr>
            <p:cNvPr id="45" name="AutoShape 9"/>
            <p:cNvSpPr>
              <a:spLocks noChangeArrowheads="1"/>
            </p:cNvSpPr>
            <p:nvPr/>
          </p:nvSpPr>
          <p:spPr bwMode="auto">
            <a:xfrm>
              <a:off x="5187950" y="4329113"/>
              <a:ext cx="863600" cy="849312"/>
            </a:xfrm>
            <a:prstGeom prst="roundRect">
              <a:avLst>
                <a:gd name="adj" fmla="val 11921"/>
              </a:avLst>
            </a:prstGeom>
            <a:gradFill rotWithShape="1">
              <a:gsLst>
                <a:gs pos="0">
                  <a:srgbClr val="0099FF">
                    <a:alpha val="79999"/>
                  </a:srgbClr>
                </a:gs>
                <a:gs pos="100000">
                  <a:srgbClr val="007DD1"/>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ea typeface="楷体_GB2312"/>
                  <a:cs typeface="楷体_GB2312"/>
                  <a:sym typeface="Arial" panose="020B0604020202020204" pitchFamily="34" charset="0"/>
                </a:rPr>
                <a:t> 资产</a:t>
              </a:r>
              <a:endParaRPr lang="zh-CN" altLang="en-US">
                <a:solidFill>
                  <a:schemeClr val="bg1"/>
                </a:solidFill>
                <a:latin typeface="Arial" panose="020B0604020202020204" pitchFamily="34" charset="0"/>
                <a:ea typeface="楷体_GB2312"/>
                <a:cs typeface="楷体_GB2312"/>
                <a:sym typeface="Arial" panose="020B0604020202020204" pitchFamily="34" charset="0"/>
              </a:endParaRPr>
            </a:p>
          </p:txBody>
        </p:sp>
        <p:sp>
          <p:nvSpPr>
            <p:cNvPr id="46" name="AutoShape 10"/>
            <p:cNvSpPr>
              <a:spLocks noChangeArrowheads="1"/>
            </p:cNvSpPr>
            <p:nvPr/>
          </p:nvSpPr>
          <p:spPr bwMode="auto">
            <a:xfrm>
              <a:off x="6410325" y="4329113"/>
              <a:ext cx="863600" cy="849312"/>
            </a:xfrm>
            <a:prstGeom prst="roundRect">
              <a:avLst>
                <a:gd name="adj" fmla="val 11921"/>
              </a:avLst>
            </a:prstGeom>
            <a:gradFill rotWithShape="1">
              <a:gsLst>
                <a:gs pos="0">
                  <a:srgbClr val="3787FF">
                    <a:alpha val="79999"/>
                  </a:srgbClr>
                </a:gs>
                <a:gs pos="100000">
                  <a:srgbClr val="2761B7"/>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rPr>
                <a:t>.......</a:t>
              </a:r>
              <a:endParaRPr lang="zh-CN" altLang="en-US">
                <a:solidFill>
                  <a:schemeClr val="bg1"/>
                </a:solidFill>
                <a:latin typeface="Arial" panose="020B0604020202020204" pitchFamily="34" charset="0"/>
              </a:endParaRPr>
            </a:p>
          </p:txBody>
        </p:sp>
        <p:sp>
          <p:nvSpPr>
            <p:cNvPr id="47" name="AutoShape 11"/>
            <p:cNvSpPr>
              <a:spLocks noChangeArrowheads="1"/>
            </p:cNvSpPr>
            <p:nvPr/>
          </p:nvSpPr>
          <p:spPr bwMode="auto">
            <a:xfrm>
              <a:off x="1103435" y="4105997"/>
              <a:ext cx="6624637" cy="1368425"/>
            </a:xfrm>
            <a:prstGeom prst="flowChartAlternateProcess">
              <a:avLst/>
            </a:prstGeom>
            <a:noFill/>
            <a:ln w="38100">
              <a:solidFill>
                <a:srgbClr val="00B4B6"/>
              </a:solidFill>
              <a:prstDash val="dashDot"/>
              <a:miter lim="800000"/>
            </a:ln>
            <a:extLst>
              <a:ext uri="{909E8E84-426E-40DD-AFC4-6F175D3DCCD1}">
                <a14:hiddenFill xmlns:a14="http://schemas.microsoft.com/office/drawing/2010/main">
                  <a:solidFill>
                    <a:srgbClr val="FFFFFF"/>
                  </a:solidFill>
                </a14:hiddenFill>
              </a:ext>
            </a:extLst>
          </p:spPr>
          <p:txBody>
            <a:bodyPr anchor="ctr"/>
            <a:lstStyle/>
            <a:p>
              <a:endParaRPr lang="zh-CN" altLang="en-US">
                <a:ea typeface="楷体_GB2312"/>
                <a:cs typeface="楷体_GB2312"/>
              </a:endParaRPr>
            </a:p>
          </p:txBody>
        </p:sp>
        <p:sp>
          <p:nvSpPr>
            <p:cNvPr id="48" name="AutoShape 12"/>
            <p:cNvSpPr>
              <a:spLocks noChangeArrowheads="1"/>
            </p:cNvSpPr>
            <p:nvPr/>
          </p:nvSpPr>
          <p:spPr bwMode="auto">
            <a:xfrm>
              <a:off x="3419475" y="3286125"/>
              <a:ext cx="1998663" cy="503238"/>
            </a:xfrm>
            <a:prstGeom prst="upArrow">
              <a:avLst>
                <a:gd name="adj1" fmla="val 50000"/>
                <a:gd name="adj2" fmla="val 25000"/>
              </a:avLst>
            </a:prstGeom>
            <a:solidFill>
              <a:srgbClr val="00B4B6"/>
            </a:solidFill>
            <a:ln w="9525">
              <a:solidFill>
                <a:schemeClr val="bg1"/>
              </a:solidFill>
              <a:miter lim="800000"/>
            </a:ln>
          </p:spPr>
          <p:txBody>
            <a:bodyPr anchor="ctr"/>
            <a:lstStyle/>
            <a:p>
              <a:endParaRPr lang="zh-CN" altLang="en-US">
                <a:ea typeface="楷体_GB2312"/>
                <a:cs typeface="楷体_GB2312"/>
              </a:endParaRPr>
            </a:p>
          </p:txBody>
        </p:sp>
        <p:sp>
          <p:nvSpPr>
            <p:cNvPr id="49" name="AutoShape 13"/>
            <p:cNvSpPr>
              <a:spLocks noChangeArrowheads="1"/>
            </p:cNvSpPr>
            <p:nvPr/>
          </p:nvSpPr>
          <p:spPr bwMode="auto">
            <a:xfrm>
              <a:off x="2482850" y="1714500"/>
              <a:ext cx="647700" cy="512763"/>
            </a:xfrm>
            <a:prstGeom prst="flowChartDocument">
              <a:avLst/>
            </a:prstGeom>
            <a:gradFill rotWithShape="1">
              <a:gsLst>
                <a:gs pos="0">
                  <a:srgbClr val="DDDDDD"/>
                </a:gs>
                <a:gs pos="50000">
                  <a:srgbClr val="F2F2F2"/>
                </a:gs>
                <a:gs pos="100000">
                  <a:srgbClr val="DDDDDD"/>
                </a:gs>
              </a:gsLst>
              <a:lin ang="2700000" scaled="1"/>
            </a:gradFill>
            <a:ln w="38100">
              <a:solidFill>
                <a:srgbClr val="FFFFFF"/>
              </a:solidFill>
              <a:miter lim="800000"/>
            </a:ln>
            <a:effectLst>
              <a:outerShdw dist="135003" dir="2928844" algn="ctr" rotWithShape="0">
                <a:srgbClr val="000000">
                  <a:alpha val="50000"/>
                </a:srgbClr>
              </a:outerShdw>
            </a:effectLst>
          </p:spPr>
          <p:txBody>
            <a:bodyPr wrap="none" anchor="ctr"/>
            <a:lstStyle/>
            <a:p>
              <a:r>
                <a:rPr lang="zh-CN" altLang="en-US">
                  <a:latin typeface="Arial" panose="020B0604020202020204" pitchFamily="34" charset="0"/>
                  <a:ea typeface="楷体_GB2312"/>
                  <a:cs typeface="楷体_GB2312"/>
                </a:rPr>
                <a:t>出国</a:t>
              </a:r>
              <a:endParaRPr lang="zh-CN" altLang="en-US">
                <a:latin typeface="Arial" panose="020B0604020202020204" pitchFamily="34" charset="0"/>
                <a:ea typeface="楷体_GB2312"/>
                <a:cs typeface="楷体_GB2312"/>
              </a:endParaRPr>
            </a:p>
          </p:txBody>
        </p:sp>
        <p:sp>
          <p:nvSpPr>
            <p:cNvPr id="50" name="AutoShape 14"/>
            <p:cNvSpPr>
              <a:spLocks noChangeArrowheads="1"/>
            </p:cNvSpPr>
            <p:nvPr/>
          </p:nvSpPr>
          <p:spPr bwMode="auto">
            <a:xfrm>
              <a:off x="3635375" y="1714500"/>
              <a:ext cx="647700" cy="512763"/>
            </a:xfrm>
            <a:prstGeom prst="flowChartDocument">
              <a:avLst/>
            </a:prstGeom>
            <a:gradFill rotWithShape="1">
              <a:gsLst>
                <a:gs pos="0">
                  <a:srgbClr val="DDDDDD"/>
                </a:gs>
                <a:gs pos="50000">
                  <a:srgbClr val="F2F2F2"/>
                </a:gs>
                <a:gs pos="100000">
                  <a:srgbClr val="DDDDDD"/>
                </a:gs>
              </a:gsLst>
              <a:lin ang="2700000" scaled="1"/>
            </a:gradFill>
            <a:ln w="38100">
              <a:solidFill>
                <a:srgbClr val="FFFFFF"/>
              </a:solidFill>
              <a:miter lim="800000"/>
            </a:ln>
            <a:effectLst>
              <a:outerShdw dist="135003" dir="2928844" algn="ctr" rotWithShape="0">
                <a:srgbClr val="000000">
                  <a:alpha val="50000"/>
                </a:srgbClr>
              </a:outerShdw>
            </a:effectLst>
          </p:spPr>
          <p:txBody>
            <a:bodyPr wrap="none" anchor="ctr"/>
            <a:lstStyle/>
            <a:p>
              <a:r>
                <a:rPr lang="zh-CN" altLang="en-US">
                  <a:latin typeface="Arial" panose="020B0604020202020204" pitchFamily="34" charset="0"/>
                  <a:ea typeface="楷体_GB2312"/>
                  <a:cs typeface="楷体_GB2312"/>
                </a:rPr>
                <a:t>办证</a:t>
              </a:r>
              <a:endParaRPr lang="zh-CN" altLang="en-US">
                <a:latin typeface="Arial" panose="020B0604020202020204" pitchFamily="34" charset="0"/>
                <a:ea typeface="楷体_GB2312"/>
                <a:cs typeface="楷体_GB2312"/>
              </a:endParaRPr>
            </a:p>
          </p:txBody>
        </p:sp>
        <p:sp>
          <p:nvSpPr>
            <p:cNvPr id="51" name="AutoShape 15"/>
            <p:cNvSpPr>
              <a:spLocks noChangeArrowheads="1"/>
            </p:cNvSpPr>
            <p:nvPr/>
          </p:nvSpPr>
          <p:spPr bwMode="auto">
            <a:xfrm>
              <a:off x="4787900" y="1703388"/>
              <a:ext cx="647700" cy="512762"/>
            </a:xfrm>
            <a:prstGeom prst="flowChartDocument">
              <a:avLst/>
            </a:prstGeom>
            <a:gradFill rotWithShape="1">
              <a:gsLst>
                <a:gs pos="0">
                  <a:srgbClr val="DDDDDD"/>
                </a:gs>
                <a:gs pos="50000">
                  <a:srgbClr val="F2F2F2"/>
                </a:gs>
                <a:gs pos="100000">
                  <a:srgbClr val="DDDDDD"/>
                </a:gs>
              </a:gsLst>
              <a:lin ang="2700000" scaled="1"/>
            </a:gradFill>
            <a:ln w="38100">
              <a:solidFill>
                <a:srgbClr val="FFFFFF"/>
              </a:solidFill>
              <a:miter lim="800000"/>
            </a:ln>
            <a:effectLst>
              <a:outerShdw dist="135003" dir="2928844" algn="ctr" rotWithShape="0">
                <a:srgbClr val="000000">
                  <a:alpha val="50000"/>
                </a:srgbClr>
              </a:outerShdw>
            </a:effectLst>
          </p:spPr>
          <p:txBody>
            <a:bodyPr wrap="none" anchor="ctr"/>
            <a:lstStyle/>
            <a:p>
              <a:r>
                <a:rPr lang="zh-CN" altLang="en-US">
                  <a:latin typeface="Arial" panose="020B0604020202020204" pitchFamily="34" charset="0"/>
                  <a:ea typeface="楷体_GB2312"/>
                  <a:cs typeface="楷体_GB2312"/>
                </a:rPr>
                <a:t>申报</a:t>
              </a:r>
              <a:endParaRPr lang="zh-CN" altLang="en-US">
                <a:latin typeface="Arial" panose="020B0604020202020204" pitchFamily="34" charset="0"/>
                <a:ea typeface="楷体_GB2312"/>
                <a:cs typeface="楷体_GB2312"/>
              </a:endParaRPr>
            </a:p>
          </p:txBody>
        </p:sp>
        <p:sp>
          <p:nvSpPr>
            <p:cNvPr id="52" name="AutoShape 16"/>
            <p:cNvSpPr>
              <a:spLocks noChangeArrowheads="1"/>
            </p:cNvSpPr>
            <p:nvPr/>
          </p:nvSpPr>
          <p:spPr bwMode="auto">
            <a:xfrm>
              <a:off x="5940425" y="1703388"/>
              <a:ext cx="647700" cy="512762"/>
            </a:xfrm>
            <a:prstGeom prst="flowChartDocument">
              <a:avLst/>
            </a:prstGeom>
            <a:gradFill rotWithShape="1">
              <a:gsLst>
                <a:gs pos="0">
                  <a:srgbClr val="DDDDDD"/>
                </a:gs>
                <a:gs pos="50000">
                  <a:srgbClr val="F2F2F2"/>
                </a:gs>
                <a:gs pos="100000">
                  <a:srgbClr val="DDDDDD"/>
                </a:gs>
              </a:gsLst>
              <a:lin ang="2700000" scaled="1"/>
            </a:gradFill>
            <a:ln w="38100">
              <a:solidFill>
                <a:srgbClr val="FFFFFF"/>
              </a:solidFill>
              <a:miter lim="800000"/>
            </a:ln>
            <a:effectLst>
              <a:outerShdw dist="135003" dir="2928844" algn="ctr" rotWithShape="0">
                <a:srgbClr val="000000">
                  <a:alpha val="50000"/>
                </a:srgbClr>
              </a:outerShdw>
            </a:effectLst>
          </p:spPr>
          <p:txBody>
            <a:bodyPr wrap="none" anchor="ctr"/>
            <a:lstStyle/>
            <a:p>
              <a:r>
                <a:rPr lang="zh-CN" altLang="en-US">
                  <a:latin typeface="Arial" panose="020B0604020202020204" pitchFamily="34" charset="0"/>
                  <a:ea typeface="楷体_GB2312"/>
                  <a:cs typeface="楷体_GB2312"/>
                </a:rPr>
                <a:t>经费</a:t>
              </a:r>
              <a:endParaRPr lang="zh-CN" altLang="en-US">
                <a:latin typeface="Arial" panose="020B0604020202020204" pitchFamily="34" charset="0"/>
                <a:ea typeface="楷体_GB2312"/>
                <a:cs typeface="楷体_GB2312"/>
              </a:endParaRPr>
            </a:p>
          </p:txBody>
        </p:sp>
        <p:sp>
          <p:nvSpPr>
            <p:cNvPr id="53" name="AutoShape 17"/>
            <p:cNvSpPr>
              <a:spLocks noChangeArrowheads="1"/>
            </p:cNvSpPr>
            <p:nvPr/>
          </p:nvSpPr>
          <p:spPr bwMode="auto">
            <a:xfrm>
              <a:off x="7077075" y="1703388"/>
              <a:ext cx="647700" cy="512762"/>
            </a:xfrm>
            <a:prstGeom prst="flowChartDocument">
              <a:avLst/>
            </a:prstGeom>
            <a:gradFill rotWithShape="1">
              <a:gsLst>
                <a:gs pos="0">
                  <a:srgbClr val="DDDDDD"/>
                </a:gs>
                <a:gs pos="50000">
                  <a:srgbClr val="F2F2F2"/>
                </a:gs>
                <a:gs pos="100000">
                  <a:srgbClr val="DDDDDD"/>
                </a:gs>
              </a:gsLst>
              <a:lin ang="2700000" scaled="1"/>
            </a:gradFill>
            <a:ln w="38100">
              <a:solidFill>
                <a:srgbClr val="FFFFFF"/>
              </a:solidFill>
              <a:miter lim="800000"/>
            </a:ln>
            <a:effectLst>
              <a:outerShdw dist="135003" dir="2928844" algn="ctr" rotWithShape="0">
                <a:srgbClr val="000000">
                  <a:alpha val="50000"/>
                </a:srgbClr>
              </a:outerShdw>
            </a:effectLst>
          </p:spPr>
          <p:txBody>
            <a:bodyPr wrap="none" anchor="ctr"/>
            <a:lstStyle/>
            <a:p>
              <a:r>
                <a:rPr lang="zh-CN" altLang="en-US">
                  <a:latin typeface="Arial" panose="020B0604020202020204" pitchFamily="34" charset="0"/>
                  <a:ea typeface="楷体_GB2312"/>
                  <a:cs typeface="楷体_GB2312"/>
                </a:rPr>
                <a:t>......</a:t>
              </a:r>
              <a:endParaRPr lang="zh-CN" altLang="en-US">
                <a:latin typeface="Arial" panose="020B0604020202020204" pitchFamily="34" charset="0"/>
                <a:ea typeface="楷体_GB2312"/>
                <a:cs typeface="楷体_GB2312"/>
              </a:endParaRPr>
            </a:p>
          </p:txBody>
        </p:sp>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linds(horizontal)">
                                      <p:cBhvr>
                                        <p:cTn id="25" dur="500"/>
                                        <p:tgtEl>
                                          <p:spTgt spid="39"/>
                                        </p:tgtEl>
                                      </p:cBhvr>
                                    </p:animEffect>
                                  </p:childTnLst>
                                </p:cTn>
                              </p:par>
                              <p:par>
                                <p:cTn id="26" presetID="3" presetClass="exit" presetSubtype="10" fill="hold" nodeType="withEffect">
                                  <p:stCondLst>
                                    <p:cond delay="0"/>
                                  </p:stCondLst>
                                  <p:childTnLst>
                                    <p:animEffect transition="out" filter="blinds(horizontal)">
                                      <p:cBhvr>
                                        <p:cTn id="27" dur="500"/>
                                        <p:tgtEl>
                                          <p:spTgt spid="38"/>
                                        </p:tgtEl>
                                      </p:cBhvr>
                                    </p:animEffect>
                                    <p:set>
                                      <p:cBhvr>
                                        <p:cTn id="28"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3831818"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平台架构（学生管理与服务一体化）</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6" name="TextBox 35"/>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9" name="Picture 8" descr="(X3GJ(VD@LOL%[G`IVM]%}A"/>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49125" y="627534"/>
            <a:ext cx="5961040" cy="4485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组合 5"/>
          <p:cNvGrpSpPr/>
          <p:nvPr/>
        </p:nvGrpSpPr>
        <p:grpSpPr bwMode="auto">
          <a:xfrm>
            <a:off x="1835696" y="1337055"/>
            <a:ext cx="6674556" cy="3403385"/>
            <a:chOff x="744538" y="1341438"/>
            <a:chExt cx="7499350" cy="4468812"/>
          </a:xfrm>
        </p:grpSpPr>
        <p:cxnSp>
          <p:nvCxnSpPr>
            <p:cNvPr id="17" name="AutoShape 4"/>
            <p:cNvCxnSpPr>
              <a:cxnSpLocks noChangeShapeType="1"/>
            </p:cNvCxnSpPr>
            <p:nvPr/>
          </p:nvCxnSpPr>
          <p:spPr bwMode="auto">
            <a:xfrm flipV="1">
              <a:off x="1044575" y="2852738"/>
              <a:ext cx="7199313" cy="2014537"/>
            </a:xfrm>
            <a:prstGeom prst="straightConnector1">
              <a:avLst/>
            </a:prstGeom>
            <a:noFill/>
            <a:ln w="76200">
              <a:solidFill>
                <a:srgbClr val="00B4B6"/>
              </a:solidFill>
              <a:round/>
              <a:tailEnd type="arrow" w="med" len="med"/>
            </a:ln>
            <a:extLst>
              <a:ext uri="{909E8E84-426E-40DD-AFC4-6F175D3DCCD1}">
                <a14:hiddenFill xmlns:a14="http://schemas.microsoft.com/office/drawing/2010/main">
                  <a:noFill/>
                </a14:hiddenFill>
              </a:ext>
            </a:extLst>
          </p:spPr>
        </p:cxnSp>
        <p:grpSp>
          <p:nvGrpSpPr>
            <p:cNvPr id="18" name="Group 5"/>
            <p:cNvGrpSpPr/>
            <p:nvPr/>
          </p:nvGrpSpPr>
          <p:grpSpPr bwMode="auto">
            <a:xfrm>
              <a:off x="744538" y="4148138"/>
              <a:ext cx="809625" cy="719137"/>
              <a:chOff x="0" y="0"/>
              <a:chExt cx="1274" cy="1134"/>
            </a:xfrm>
          </p:grpSpPr>
          <p:grpSp>
            <p:nvGrpSpPr>
              <p:cNvPr id="66" name="Group 6"/>
              <p:cNvGrpSpPr/>
              <p:nvPr/>
            </p:nvGrpSpPr>
            <p:grpSpPr bwMode="auto">
              <a:xfrm>
                <a:off x="47" y="0"/>
                <a:ext cx="1123" cy="1134"/>
                <a:chOff x="0" y="0"/>
                <a:chExt cx="3194" cy="3225"/>
              </a:xfrm>
            </p:grpSpPr>
            <p:sp>
              <p:nvSpPr>
                <p:cNvPr id="68" name="Oval 7"/>
                <p:cNvSpPr>
                  <a:spLocks noChangeArrowheads="1"/>
                </p:cNvSpPr>
                <p:nvPr/>
              </p:nvSpPr>
              <p:spPr bwMode="auto">
                <a:xfrm rot="-723406">
                  <a:off x="193" y="1965"/>
                  <a:ext cx="2715" cy="1260"/>
                </a:xfrm>
                <a:prstGeom prst="ellipse">
                  <a:avLst/>
                </a:prstGeom>
                <a:solidFill>
                  <a:srgbClr val="0F2145">
                    <a:alpha val="29803"/>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ea typeface="楷体_GB2312"/>
                    <a:cs typeface="楷体_GB2312"/>
                  </a:endParaRPr>
                </a:p>
              </p:txBody>
            </p:sp>
            <p:sp>
              <p:nvSpPr>
                <p:cNvPr id="69" name="Oval 8"/>
                <p:cNvSpPr>
                  <a:spLocks noChangeArrowheads="1"/>
                </p:cNvSpPr>
                <p:nvPr/>
              </p:nvSpPr>
              <p:spPr bwMode="auto">
                <a:xfrm>
                  <a:off x="0" y="0"/>
                  <a:ext cx="3195" cy="319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70" name="Oval 9"/>
                <p:cNvSpPr>
                  <a:spLocks noChangeArrowheads="1"/>
                </p:cNvSpPr>
                <p:nvPr/>
              </p:nvSpPr>
              <p:spPr bwMode="auto">
                <a:xfrm>
                  <a:off x="45" y="15"/>
                  <a:ext cx="3118" cy="3115"/>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71" name="Oval 10"/>
                <p:cNvSpPr>
                  <a:spLocks noChangeArrowheads="1"/>
                </p:cNvSpPr>
                <p:nvPr/>
              </p:nvSpPr>
              <p:spPr bwMode="auto">
                <a:xfrm>
                  <a:off x="98" y="40"/>
                  <a:ext cx="2967" cy="2915"/>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72" name="Oval 11"/>
                <p:cNvSpPr>
                  <a:spLocks noChangeArrowheads="1"/>
                </p:cNvSpPr>
                <p:nvPr/>
              </p:nvSpPr>
              <p:spPr bwMode="auto">
                <a:xfrm>
                  <a:off x="293" y="110"/>
                  <a:ext cx="2640" cy="2365"/>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grpSp>
          <p:sp>
            <p:nvSpPr>
              <p:cNvPr id="67" name="Text Box 12"/>
              <p:cNvSpPr txBox="1">
                <a:spLocks noChangeArrowheads="1"/>
              </p:cNvSpPr>
              <p:nvPr/>
            </p:nvSpPr>
            <p:spPr bwMode="auto">
              <a:xfrm>
                <a:off x="0" y="218"/>
                <a:ext cx="1274"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dirty="0" smtClean="0">
                    <a:latin typeface="微软雅黑" panose="020B0503020204020204" charset="-122"/>
                    <a:ea typeface="微软雅黑" panose="020B0503020204020204" charset="-122"/>
                    <a:cs typeface="楷体_GB2312"/>
                  </a:rPr>
                  <a:t>招生</a:t>
                </a:r>
                <a:endParaRPr lang="zh-CN" altLang="en-US" sz="1500" dirty="0">
                  <a:latin typeface="微软雅黑" panose="020B0503020204020204" charset="-122"/>
                  <a:ea typeface="微软雅黑" panose="020B0503020204020204" charset="-122"/>
                  <a:cs typeface="楷体_GB2312"/>
                </a:endParaRPr>
              </a:p>
            </p:txBody>
          </p:sp>
        </p:grpSp>
        <p:grpSp>
          <p:nvGrpSpPr>
            <p:cNvPr id="19" name="Group 13"/>
            <p:cNvGrpSpPr/>
            <p:nvPr/>
          </p:nvGrpSpPr>
          <p:grpSpPr bwMode="auto">
            <a:xfrm>
              <a:off x="2120247" y="3770313"/>
              <a:ext cx="809625" cy="720725"/>
              <a:chOff x="-36" y="0"/>
              <a:chExt cx="1274" cy="1134"/>
            </a:xfrm>
          </p:grpSpPr>
          <p:grpSp>
            <p:nvGrpSpPr>
              <p:cNvPr id="59" name="Group 14"/>
              <p:cNvGrpSpPr/>
              <p:nvPr/>
            </p:nvGrpSpPr>
            <p:grpSpPr bwMode="auto">
              <a:xfrm>
                <a:off x="47" y="0"/>
                <a:ext cx="1123" cy="1134"/>
                <a:chOff x="0" y="0"/>
                <a:chExt cx="3194" cy="3225"/>
              </a:xfrm>
            </p:grpSpPr>
            <p:sp>
              <p:nvSpPr>
                <p:cNvPr id="61" name="Oval 15"/>
                <p:cNvSpPr>
                  <a:spLocks noChangeArrowheads="1"/>
                </p:cNvSpPr>
                <p:nvPr/>
              </p:nvSpPr>
              <p:spPr bwMode="auto">
                <a:xfrm rot="-723406">
                  <a:off x="193" y="1965"/>
                  <a:ext cx="2715" cy="1260"/>
                </a:xfrm>
                <a:prstGeom prst="ellipse">
                  <a:avLst/>
                </a:prstGeom>
                <a:solidFill>
                  <a:srgbClr val="0F2145">
                    <a:alpha val="29803"/>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ea typeface="楷体_GB2312"/>
                    <a:cs typeface="楷体_GB2312"/>
                  </a:endParaRPr>
                </a:p>
              </p:txBody>
            </p:sp>
            <p:sp>
              <p:nvSpPr>
                <p:cNvPr id="62" name="Oval 16"/>
                <p:cNvSpPr>
                  <a:spLocks noChangeArrowheads="1"/>
                </p:cNvSpPr>
                <p:nvPr/>
              </p:nvSpPr>
              <p:spPr bwMode="auto">
                <a:xfrm>
                  <a:off x="0" y="0"/>
                  <a:ext cx="3195" cy="319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63" name="Oval 17"/>
                <p:cNvSpPr>
                  <a:spLocks noChangeArrowheads="1"/>
                </p:cNvSpPr>
                <p:nvPr/>
              </p:nvSpPr>
              <p:spPr bwMode="auto">
                <a:xfrm>
                  <a:off x="45" y="15"/>
                  <a:ext cx="3118" cy="3115"/>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64" name="Oval 18"/>
                <p:cNvSpPr>
                  <a:spLocks noChangeArrowheads="1"/>
                </p:cNvSpPr>
                <p:nvPr/>
              </p:nvSpPr>
              <p:spPr bwMode="auto">
                <a:xfrm>
                  <a:off x="98" y="40"/>
                  <a:ext cx="2967" cy="2915"/>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65" name="Oval 19"/>
                <p:cNvSpPr>
                  <a:spLocks noChangeArrowheads="1"/>
                </p:cNvSpPr>
                <p:nvPr/>
              </p:nvSpPr>
              <p:spPr bwMode="auto">
                <a:xfrm>
                  <a:off x="293" y="110"/>
                  <a:ext cx="2640" cy="2365"/>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grpSp>
          <p:sp>
            <p:nvSpPr>
              <p:cNvPr id="60" name="Text Box 20"/>
              <p:cNvSpPr txBox="1">
                <a:spLocks noChangeArrowheads="1"/>
              </p:cNvSpPr>
              <p:nvPr/>
            </p:nvSpPr>
            <p:spPr bwMode="auto">
              <a:xfrm>
                <a:off x="-36" y="293"/>
                <a:ext cx="1274"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a:defRPr sz="1500">
                    <a:latin typeface="微软雅黑" panose="020B0503020204020204" charset="-122"/>
                    <a:ea typeface="微软雅黑" panose="020B0503020204020204" charset="-122"/>
                    <a:cs typeface="楷体_GB231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altLang="en-US" dirty="0"/>
                  <a:t>迎新</a:t>
                </a:r>
                <a:endParaRPr lang="zh-CN" altLang="en-US" dirty="0"/>
              </a:p>
            </p:txBody>
          </p:sp>
        </p:grpSp>
        <p:grpSp>
          <p:nvGrpSpPr>
            <p:cNvPr id="20" name="Group 21"/>
            <p:cNvGrpSpPr/>
            <p:nvPr/>
          </p:nvGrpSpPr>
          <p:grpSpPr bwMode="auto">
            <a:xfrm>
              <a:off x="3422650" y="3386138"/>
              <a:ext cx="809625" cy="720725"/>
              <a:chOff x="0" y="0"/>
              <a:chExt cx="1274" cy="1134"/>
            </a:xfrm>
          </p:grpSpPr>
          <p:grpSp>
            <p:nvGrpSpPr>
              <p:cNvPr id="52" name="Group 22"/>
              <p:cNvGrpSpPr/>
              <p:nvPr/>
            </p:nvGrpSpPr>
            <p:grpSpPr bwMode="auto">
              <a:xfrm>
                <a:off x="47" y="0"/>
                <a:ext cx="1123" cy="1134"/>
                <a:chOff x="0" y="0"/>
                <a:chExt cx="3194" cy="3225"/>
              </a:xfrm>
            </p:grpSpPr>
            <p:sp>
              <p:nvSpPr>
                <p:cNvPr id="54" name="Oval 23"/>
                <p:cNvSpPr>
                  <a:spLocks noChangeArrowheads="1"/>
                </p:cNvSpPr>
                <p:nvPr/>
              </p:nvSpPr>
              <p:spPr bwMode="auto">
                <a:xfrm rot="-723406">
                  <a:off x="193" y="1965"/>
                  <a:ext cx="2715" cy="1260"/>
                </a:xfrm>
                <a:prstGeom prst="ellipse">
                  <a:avLst/>
                </a:prstGeom>
                <a:solidFill>
                  <a:srgbClr val="0F2145">
                    <a:alpha val="29803"/>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ea typeface="楷体_GB2312"/>
                    <a:cs typeface="楷体_GB2312"/>
                  </a:endParaRPr>
                </a:p>
              </p:txBody>
            </p:sp>
            <p:sp>
              <p:nvSpPr>
                <p:cNvPr id="55" name="Oval 24"/>
                <p:cNvSpPr>
                  <a:spLocks noChangeArrowheads="1"/>
                </p:cNvSpPr>
                <p:nvPr/>
              </p:nvSpPr>
              <p:spPr bwMode="auto">
                <a:xfrm>
                  <a:off x="0" y="0"/>
                  <a:ext cx="3195" cy="319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56" name="Oval 25"/>
                <p:cNvSpPr>
                  <a:spLocks noChangeArrowheads="1"/>
                </p:cNvSpPr>
                <p:nvPr/>
              </p:nvSpPr>
              <p:spPr bwMode="auto">
                <a:xfrm>
                  <a:off x="45" y="15"/>
                  <a:ext cx="3118" cy="3115"/>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57" name="Oval 26"/>
                <p:cNvSpPr>
                  <a:spLocks noChangeArrowheads="1"/>
                </p:cNvSpPr>
                <p:nvPr/>
              </p:nvSpPr>
              <p:spPr bwMode="auto">
                <a:xfrm>
                  <a:off x="98" y="40"/>
                  <a:ext cx="2967" cy="2915"/>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58" name="Oval 27"/>
                <p:cNvSpPr>
                  <a:spLocks noChangeArrowheads="1"/>
                </p:cNvSpPr>
                <p:nvPr/>
              </p:nvSpPr>
              <p:spPr bwMode="auto">
                <a:xfrm>
                  <a:off x="293" y="110"/>
                  <a:ext cx="2640" cy="2365"/>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grpSp>
          <p:sp>
            <p:nvSpPr>
              <p:cNvPr id="53" name="Text Box 28"/>
              <p:cNvSpPr txBox="1">
                <a:spLocks noChangeArrowheads="1"/>
              </p:cNvSpPr>
              <p:nvPr/>
            </p:nvSpPr>
            <p:spPr bwMode="auto">
              <a:xfrm>
                <a:off x="0" y="226"/>
                <a:ext cx="1274"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a:defRPr sz="1500">
                    <a:latin typeface="微软雅黑" panose="020B0503020204020204" charset="-122"/>
                    <a:ea typeface="微软雅黑" panose="020B0503020204020204" charset="-122"/>
                    <a:cs typeface="楷体_GB231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altLang="en-US" dirty="0"/>
                  <a:t>学工</a:t>
                </a:r>
                <a:endParaRPr lang="zh-CN" altLang="en-US" dirty="0"/>
              </a:p>
            </p:txBody>
          </p:sp>
        </p:grpSp>
        <p:grpSp>
          <p:nvGrpSpPr>
            <p:cNvPr id="21" name="Group 29"/>
            <p:cNvGrpSpPr/>
            <p:nvPr/>
          </p:nvGrpSpPr>
          <p:grpSpPr bwMode="auto">
            <a:xfrm>
              <a:off x="4733925" y="3022600"/>
              <a:ext cx="809625" cy="719138"/>
              <a:chOff x="0" y="0"/>
              <a:chExt cx="1274" cy="1134"/>
            </a:xfrm>
          </p:grpSpPr>
          <p:grpSp>
            <p:nvGrpSpPr>
              <p:cNvPr id="45" name="Group 30"/>
              <p:cNvGrpSpPr/>
              <p:nvPr/>
            </p:nvGrpSpPr>
            <p:grpSpPr bwMode="auto">
              <a:xfrm>
                <a:off x="47" y="0"/>
                <a:ext cx="1123" cy="1134"/>
                <a:chOff x="0" y="0"/>
                <a:chExt cx="3194" cy="3225"/>
              </a:xfrm>
            </p:grpSpPr>
            <p:sp>
              <p:nvSpPr>
                <p:cNvPr id="47" name="Oval 31"/>
                <p:cNvSpPr>
                  <a:spLocks noChangeArrowheads="1"/>
                </p:cNvSpPr>
                <p:nvPr/>
              </p:nvSpPr>
              <p:spPr bwMode="auto">
                <a:xfrm rot="-723406">
                  <a:off x="193" y="1965"/>
                  <a:ext cx="2715" cy="1260"/>
                </a:xfrm>
                <a:prstGeom prst="ellipse">
                  <a:avLst/>
                </a:prstGeom>
                <a:solidFill>
                  <a:srgbClr val="0F2145">
                    <a:alpha val="29803"/>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ea typeface="楷体_GB2312"/>
                    <a:cs typeface="楷体_GB2312"/>
                  </a:endParaRPr>
                </a:p>
              </p:txBody>
            </p:sp>
            <p:sp>
              <p:nvSpPr>
                <p:cNvPr id="48" name="Oval 32"/>
                <p:cNvSpPr>
                  <a:spLocks noChangeArrowheads="1"/>
                </p:cNvSpPr>
                <p:nvPr/>
              </p:nvSpPr>
              <p:spPr bwMode="auto">
                <a:xfrm>
                  <a:off x="0" y="0"/>
                  <a:ext cx="3195" cy="319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49" name="Oval 33"/>
                <p:cNvSpPr>
                  <a:spLocks noChangeArrowheads="1"/>
                </p:cNvSpPr>
                <p:nvPr/>
              </p:nvSpPr>
              <p:spPr bwMode="auto">
                <a:xfrm>
                  <a:off x="45" y="15"/>
                  <a:ext cx="3118" cy="3115"/>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50" name="Oval 34"/>
                <p:cNvSpPr>
                  <a:spLocks noChangeArrowheads="1"/>
                </p:cNvSpPr>
                <p:nvPr/>
              </p:nvSpPr>
              <p:spPr bwMode="auto">
                <a:xfrm>
                  <a:off x="98" y="40"/>
                  <a:ext cx="2967" cy="2915"/>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51" name="Oval 35"/>
                <p:cNvSpPr>
                  <a:spLocks noChangeArrowheads="1"/>
                </p:cNvSpPr>
                <p:nvPr/>
              </p:nvSpPr>
              <p:spPr bwMode="auto">
                <a:xfrm>
                  <a:off x="293" y="110"/>
                  <a:ext cx="2640" cy="2365"/>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grpSp>
          <p:sp>
            <p:nvSpPr>
              <p:cNvPr id="46" name="Text Box 36"/>
              <p:cNvSpPr txBox="1">
                <a:spLocks noChangeArrowheads="1"/>
              </p:cNvSpPr>
              <p:nvPr/>
            </p:nvSpPr>
            <p:spPr bwMode="auto">
              <a:xfrm>
                <a:off x="0" y="204"/>
                <a:ext cx="1274"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a:defRPr sz="1500">
                    <a:latin typeface="微软雅黑" panose="020B0503020204020204" charset="-122"/>
                    <a:ea typeface="微软雅黑" panose="020B0503020204020204" charset="-122"/>
                    <a:cs typeface="楷体_GB231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altLang="en-US" dirty="0"/>
                  <a:t>就业</a:t>
                </a:r>
                <a:endParaRPr lang="zh-CN" altLang="en-US" dirty="0"/>
              </a:p>
            </p:txBody>
          </p:sp>
        </p:grpSp>
        <p:grpSp>
          <p:nvGrpSpPr>
            <p:cNvPr id="22" name="Group 37"/>
            <p:cNvGrpSpPr/>
            <p:nvPr/>
          </p:nvGrpSpPr>
          <p:grpSpPr bwMode="auto">
            <a:xfrm>
              <a:off x="5930900" y="2689225"/>
              <a:ext cx="809625" cy="720725"/>
              <a:chOff x="0" y="0"/>
              <a:chExt cx="1274" cy="1134"/>
            </a:xfrm>
          </p:grpSpPr>
          <p:grpSp>
            <p:nvGrpSpPr>
              <p:cNvPr id="38" name="Group 38"/>
              <p:cNvGrpSpPr/>
              <p:nvPr/>
            </p:nvGrpSpPr>
            <p:grpSpPr bwMode="auto">
              <a:xfrm>
                <a:off x="47" y="0"/>
                <a:ext cx="1123" cy="1134"/>
                <a:chOff x="0" y="0"/>
                <a:chExt cx="3194" cy="3225"/>
              </a:xfrm>
            </p:grpSpPr>
            <p:sp>
              <p:nvSpPr>
                <p:cNvPr id="40" name="Oval 39"/>
                <p:cNvSpPr>
                  <a:spLocks noChangeArrowheads="1"/>
                </p:cNvSpPr>
                <p:nvPr/>
              </p:nvSpPr>
              <p:spPr bwMode="auto">
                <a:xfrm rot="-723406">
                  <a:off x="193" y="1965"/>
                  <a:ext cx="2715" cy="1260"/>
                </a:xfrm>
                <a:prstGeom prst="ellipse">
                  <a:avLst/>
                </a:prstGeom>
                <a:solidFill>
                  <a:srgbClr val="0F2145">
                    <a:alpha val="29803"/>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ea typeface="楷体_GB2312"/>
                    <a:cs typeface="楷体_GB2312"/>
                  </a:endParaRPr>
                </a:p>
              </p:txBody>
            </p:sp>
            <p:sp>
              <p:nvSpPr>
                <p:cNvPr id="41" name="Oval 40"/>
                <p:cNvSpPr>
                  <a:spLocks noChangeArrowheads="1"/>
                </p:cNvSpPr>
                <p:nvPr/>
              </p:nvSpPr>
              <p:spPr bwMode="auto">
                <a:xfrm>
                  <a:off x="0" y="0"/>
                  <a:ext cx="3195" cy="319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42" name="Oval 41"/>
                <p:cNvSpPr>
                  <a:spLocks noChangeArrowheads="1"/>
                </p:cNvSpPr>
                <p:nvPr/>
              </p:nvSpPr>
              <p:spPr bwMode="auto">
                <a:xfrm>
                  <a:off x="45" y="15"/>
                  <a:ext cx="3118" cy="3115"/>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43" name="Oval 42"/>
                <p:cNvSpPr>
                  <a:spLocks noChangeArrowheads="1"/>
                </p:cNvSpPr>
                <p:nvPr/>
              </p:nvSpPr>
              <p:spPr bwMode="auto">
                <a:xfrm>
                  <a:off x="98" y="40"/>
                  <a:ext cx="2967" cy="2915"/>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44" name="Oval 43"/>
                <p:cNvSpPr>
                  <a:spLocks noChangeArrowheads="1"/>
                </p:cNvSpPr>
                <p:nvPr/>
              </p:nvSpPr>
              <p:spPr bwMode="auto">
                <a:xfrm>
                  <a:off x="293" y="110"/>
                  <a:ext cx="2640" cy="2365"/>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grpSp>
          <p:sp>
            <p:nvSpPr>
              <p:cNvPr id="39" name="Text Box 44"/>
              <p:cNvSpPr txBox="1">
                <a:spLocks noChangeArrowheads="1"/>
              </p:cNvSpPr>
              <p:nvPr/>
            </p:nvSpPr>
            <p:spPr bwMode="auto">
              <a:xfrm>
                <a:off x="0" y="281"/>
                <a:ext cx="1274"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a:defRPr sz="1500">
                    <a:latin typeface="微软雅黑" panose="020B0503020204020204" charset="-122"/>
                    <a:ea typeface="微软雅黑" panose="020B0503020204020204" charset="-122"/>
                    <a:cs typeface="楷体_GB231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altLang="en-US" dirty="0"/>
                  <a:t>离校</a:t>
                </a:r>
                <a:endParaRPr lang="zh-CN" altLang="en-US" dirty="0"/>
              </a:p>
            </p:txBody>
          </p:sp>
        </p:grpSp>
        <p:grpSp>
          <p:nvGrpSpPr>
            <p:cNvPr id="23" name="Group 45"/>
            <p:cNvGrpSpPr/>
            <p:nvPr/>
          </p:nvGrpSpPr>
          <p:grpSpPr bwMode="auto">
            <a:xfrm>
              <a:off x="7031038" y="2393950"/>
              <a:ext cx="809625" cy="720725"/>
              <a:chOff x="0" y="0"/>
              <a:chExt cx="1274" cy="1134"/>
            </a:xfrm>
          </p:grpSpPr>
          <p:grpSp>
            <p:nvGrpSpPr>
              <p:cNvPr id="30" name="Group 46"/>
              <p:cNvGrpSpPr/>
              <p:nvPr/>
            </p:nvGrpSpPr>
            <p:grpSpPr bwMode="auto">
              <a:xfrm>
                <a:off x="47" y="0"/>
                <a:ext cx="1123" cy="1134"/>
                <a:chOff x="0" y="0"/>
                <a:chExt cx="3194" cy="3225"/>
              </a:xfrm>
            </p:grpSpPr>
            <p:sp>
              <p:nvSpPr>
                <p:cNvPr id="32" name="Oval 47"/>
                <p:cNvSpPr>
                  <a:spLocks noChangeArrowheads="1"/>
                </p:cNvSpPr>
                <p:nvPr/>
              </p:nvSpPr>
              <p:spPr bwMode="auto">
                <a:xfrm rot="-723406">
                  <a:off x="193" y="1965"/>
                  <a:ext cx="2715" cy="1260"/>
                </a:xfrm>
                <a:prstGeom prst="ellipse">
                  <a:avLst/>
                </a:prstGeom>
                <a:solidFill>
                  <a:srgbClr val="0F2145">
                    <a:alpha val="29803"/>
                  </a:srgb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ea typeface="楷体_GB2312"/>
                    <a:cs typeface="楷体_GB2312"/>
                  </a:endParaRPr>
                </a:p>
              </p:txBody>
            </p:sp>
            <p:sp>
              <p:nvSpPr>
                <p:cNvPr id="33" name="Oval 48"/>
                <p:cNvSpPr>
                  <a:spLocks noChangeArrowheads="1"/>
                </p:cNvSpPr>
                <p:nvPr/>
              </p:nvSpPr>
              <p:spPr bwMode="auto">
                <a:xfrm>
                  <a:off x="0" y="0"/>
                  <a:ext cx="3195" cy="319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34" name="Oval 49"/>
                <p:cNvSpPr>
                  <a:spLocks noChangeArrowheads="1"/>
                </p:cNvSpPr>
                <p:nvPr/>
              </p:nvSpPr>
              <p:spPr bwMode="auto">
                <a:xfrm>
                  <a:off x="45" y="15"/>
                  <a:ext cx="3118" cy="3115"/>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35" name="Oval 50"/>
                <p:cNvSpPr>
                  <a:spLocks noChangeArrowheads="1"/>
                </p:cNvSpPr>
                <p:nvPr/>
              </p:nvSpPr>
              <p:spPr bwMode="auto">
                <a:xfrm>
                  <a:off x="98" y="40"/>
                  <a:ext cx="2967" cy="2915"/>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sp>
              <p:nvSpPr>
                <p:cNvPr id="37" name="Oval 51"/>
                <p:cNvSpPr>
                  <a:spLocks noChangeArrowheads="1"/>
                </p:cNvSpPr>
                <p:nvPr/>
              </p:nvSpPr>
              <p:spPr bwMode="auto">
                <a:xfrm>
                  <a:off x="293" y="110"/>
                  <a:ext cx="2640" cy="2365"/>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wrap="none" anchor="ctr"/>
                <a:lstStyle/>
                <a:p>
                  <a:endParaRPr lang="zh-CN" altLang="en-US">
                    <a:ea typeface="楷体_GB2312"/>
                    <a:cs typeface="楷体_GB2312"/>
                  </a:endParaRPr>
                </a:p>
              </p:txBody>
            </p:sp>
          </p:grpSp>
          <p:sp>
            <p:nvSpPr>
              <p:cNvPr id="31" name="Text Box 52"/>
              <p:cNvSpPr txBox="1">
                <a:spLocks noChangeArrowheads="1"/>
              </p:cNvSpPr>
              <p:nvPr/>
            </p:nvSpPr>
            <p:spPr bwMode="auto">
              <a:xfrm>
                <a:off x="0" y="151"/>
                <a:ext cx="1274" cy="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ctr">
                  <a:defRPr sz="1500">
                    <a:latin typeface="微软雅黑" panose="020B0503020204020204" charset="-122"/>
                    <a:ea typeface="微软雅黑" panose="020B0503020204020204" charset="-122"/>
                    <a:cs typeface="楷体_GB231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altLang="en-US" dirty="0"/>
                  <a:t>校友</a:t>
                </a:r>
                <a:endParaRPr lang="zh-CN" altLang="en-US" dirty="0"/>
              </a:p>
            </p:txBody>
          </p:sp>
        </p:grpSp>
        <p:sp>
          <p:nvSpPr>
            <p:cNvPr id="24" name="AutoShape 53"/>
            <p:cNvSpPr>
              <a:spLocks noChangeArrowheads="1"/>
            </p:cNvSpPr>
            <p:nvPr/>
          </p:nvSpPr>
          <p:spPr bwMode="auto">
            <a:xfrm>
              <a:off x="1044576" y="2486025"/>
              <a:ext cx="1101725" cy="628650"/>
            </a:xfrm>
            <a:prstGeom prst="wedgeRoundRectCallout">
              <a:avLst>
                <a:gd name="adj1" fmla="val 26042"/>
                <a:gd name="adj2" fmla="val 115556"/>
                <a:gd name="adj3" fmla="val 16667"/>
              </a:avLst>
            </a:prstGeom>
            <a:gradFill rotWithShape="1">
              <a:gsLst>
                <a:gs pos="0">
                  <a:srgbClr val="3787FF">
                    <a:alpha val="79999"/>
                  </a:srgbClr>
                </a:gs>
                <a:gs pos="100000">
                  <a:srgbClr val="2761B7"/>
                </a:gs>
              </a:gsLst>
              <a:lin ang="5400000" scaled="1"/>
            </a:gradFill>
            <a:ln w="38100">
              <a:solidFill>
                <a:schemeClr val="bg1"/>
              </a:solidFill>
              <a:miter lim="800000"/>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ea typeface="楷体_GB2312"/>
                  <a:cs typeface="楷体_GB2312"/>
                  <a:sym typeface="Arial" panose="020B0604020202020204" pitchFamily="34" charset="0"/>
                </a:rPr>
                <a:t>教务</a:t>
              </a:r>
              <a:endParaRPr lang="zh-CN" altLang="en-US">
                <a:solidFill>
                  <a:schemeClr val="bg1"/>
                </a:solidFill>
                <a:latin typeface="Arial" panose="020B0604020202020204" pitchFamily="34" charset="0"/>
                <a:ea typeface="楷体_GB2312"/>
                <a:cs typeface="楷体_GB2312"/>
                <a:sym typeface="Arial" panose="020B0604020202020204" pitchFamily="34" charset="0"/>
              </a:endParaRPr>
            </a:p>
          </p:txBody>
        </p:sp>
        <p:sp>
          <p:nvSpPr>
            <p:cNvPr id="25" name="AutoShape 54"/>
            <p:cNvSpPr>
              <a:spLocks noChangeArrowheads="1"/>
            </p:cNvSpPr>
            <p:nvPr/>
          </p:nvSpPr>
          <p:spPr bwMode="auto">
            <a:xfrm>
              <a:off x="3302001" y="1970088"/>
              <a:ext cx="1101725" cy="628650"/>
            </a:xfrm>
            <a:prstGeom prst="wedgeRoundRectCallout">
              <a:avLst>
                <a:gd name="adj1" fmla="val 20171"/>
                <a:gd name="adj2" fmla="val 104949"/>
                <a:gd name="adj3" fmla="val 16667"/>
              </a:avLst>
            </a:prstGeom>
            <a:gradFill rotWithShape="1">
              <a:gsLst>
                <a:gs pos="0">
                  <a:schemeClr val="hlink">
                    <a:alpha val="79999"/>
                  </a:schemeClr>
                </a:gs>
                <a:gs pos="100000">
                  <a:schemeClr val="hlink">
                    <a:gamma/>
                    <a:shade val="73725"/>
                    <a:invGamma/>
                  </a:schemeClr>
                </a:gs>
              </a:gsLst>
              <a:lin ang="5400000" scaled="1"/>
            </a:gradFill>
            <a:ln w="38100">
              <a:solidFill>
                <a:schemeClr val="bg1"/>
              </a:solidFill>
              <a:miter lim="800000"/>
            </a:ln>
            <a:effectLst>
              <a:outerShdw dist="107763" dir="2700000" algn="ctr" rotWithShape="0">
                <a:schemeClr val="bg2">
                  <a:alpha val="50000"/>
                </a:schemeClr>
              </a:outerShdw>
            </a:effectLst>
          </p:spPr>
          <p:txBody>
            <a:bodyPr wrap="none" anchor="ctr"/>
            <a:lstStyle/>
            <a:p>
              <a:pPr>
                <a:defRPr/>
              </a:pPr>
              <a:r>
                <a:rPr lang="zh-CN" altLang="en-US">
                  <a:solidFill>
                    <a:schemeClr val="bg1"/>
                  </a:solidFill>
                  <a:latin typeface="Arial" panose="020B0604020202020204" pitchFamily="34" charset="0"/>
                  <a:ea typeface="楷体_GB2312" pitchFamily="1" charset="-122"/>
                  <a:sym typeface="Arial" panose="020B0604020202020204" pitchFamily="34" charset="0"/>
                </a:rPr>
                <a:t>学工</a:t>
              </a:r>
              <a:endParaRPr lang="zh-CN" altLang="en-US">
                <a:solidFill>
                  <a:schemeClr val="bg1"/>
                </a:solidFill>
                <a:latin typeface="Arial" panose="020B0604020202020204" pitchFamily="34" charset="0"/>
                <a:ea typeface="楷体_GB2312" pitchFamily="1" charset="-122"/>
                <a:sym typeface="Arial" panose="020B0604020202020204" pitchFamily="34" charset="0"/>
              </a:endParaRPr>
            </a:p>
          </p:txBody>
        </p:sp>
        <p:sp>
          <p:nvSpPr>
            <p:cNvPr id="26" name="AutoShape 55"/>
            <p:cNvSpPr>
              <a:spLocks noChangeArrowheads="1"/>
            </p:cNvSpPr>
            <p:nvPr/>
          </p:nvSpPr>
          <p:spPr bwMode="auto">
            <a:xfrm>
              <a:off x="5200651" y="1341438"/>
              <a:ext cx="1101725" cy="628650"/>
            </a:xfrm>
            <a:prstGeom prst="wedgeRoundRectCallout">
              <a:avLst>
                <a:gd name="adj1" fmla="val 4745"/>
                <a:gd name="adj2" fmla="val 103231"/>
                <a:gd name="adj3" fmla="val 16667"/>
              </a:avLst>
            </a:prstGeom>
            <a:gradFill rotWithShape="1">
              <a:gsLst>
                <a:gs pos="0">
                  <a:schemeClr val="folHlink">
                    <a:alpha val="79999"/>
                  </a:schemeClr>
                </a:gs>
                <a:gs pos="100000">
                  <a:schemeClr val="folHlink">
                    <a:gamma/>
                    <a:shade val="75686"/>
                    <a:invGamma/>
                  </a:schemeClr>
                </a:gs>
              </a:gsLst>
              <a:lin ang="5400000" scaled="1"/>
            </a:gradFill>
            <a:ln w="38100">
              <a:solidFill>
                <a:schemeClr val="bg1"/>
              </a:solidFill>
              <a:miter lim="800000"/>
            </a:ln>
            <a:effectLst>
              <a:outerShdw dist="107763" dir="2700000" algn="ctr" rotWithShape="0">
                <a:schemeClr val="bg2">
                  <a:alpha val="50000"/>
                </a:schemeClr>
              </a:outerShdw>
            </a:effectLst>
          </p:spPr>
          <p:txBody>
            <a:bodyPr wrap="none" anchor="ctr"/>
            <a:lstStyle/>
            <a:p>
              <a:pPr>
                <a:defRPr/>
              </a:pPr>
              <a:r>
                <a:rPr lang="zh-CN" altLang="en-US">
                  <a:solidFill>
                    <a:schemeClr val="bg1"/>
                  </a:solidFill>
                  <a:latin typeface="Arial" panose="020B0604020202020204" pitchFamily="34" charset="0"/>
                  <a:ea typeface="楷体_GB2312" pitchFamily="1" charset="-122"/>
                  <a:sym typeface="Arial" panose="020B0604020202020204" pitchFamily="34" charset="0"/>
                </a:rPr>
                <a:t>后勤</a:t>
              </a:r>
              <a:endParaRPr lang="zh-CN" altLang="en-US">
                <a:solidFill>
                  <a:schemeClr val="bg1"/>
                </a:solidFill>
                <a:latin typeface="Arial" panose="020B0604020202020204" pitchFamily="34" charset="0"/>
                <a:ea typeface="楷体_GB2312" pitchFamily="1" charset="-122"/>
                <a:sym typeface="Arial" panose="020B0604020202020204" pitchFamily="34" charset="0"/>
              </a:endParaRPr>
            </a:p>
          </p:txBody>
        </p:sp>
        <p:sp>
          <p:nvSpPr>
            <p:cNvPr id="27" name="AutoShape 56"/>
            <p:cNvSpPr>
              <a:spLocks noChangeArrowheads="1"/>
            </p:cNvSpPr>
            <p:nvPr/>
          </p:nvSpPr>
          <p:spPr bwMode="auto">
            <a:xfrm>
              <a:off x="6302376" y="4238625"/>
              <a:ext cx="1101725" cy="628650"/>
            </a:xfrm>
            <a:prstGeom prst="wedgeRoundRectCallout">
              <a:avLst>
                <a:gd name="adj1" fmla="val -69245"/>
                <a:gd name="adj2" fmla="val -104944"/>
                <a:gd name="adj3" fmla="val 16667"/>
              </a:avLst>
            </a:prstGeom>
            <a:gradFill rotWithShape="1">
              <a:gsLst>
                <a:gs pos="0">
                  <a:schemeClr val="hlink">
                    <a:alpha val="79999"/>
                  </a:schemeClr>
                </a:gs>
                <a:gs pos="100000">
                  <a:schemeClr val="hlink">
                    <a:gamma/>
                    <a:shade val="73725"/>
                    <a:invGamma/>
                  </a:schemeClr>
                </a:gs>
              </a:gsLst>
              <a:lin ang="5400000" scaled="1"/>
            </a:gradFill>
            <a:ln w="38100">
              <a:solidFill>
                <a:schemeClr val="bg1"/>
              </a:solidFill>
              <a:miter lim="800000"/>
            </a:ln>
            <a:effectLst>
              <a:outerShdw dist="107763" dir="2700000" algn="ctr" rotWithShape="0">
                <a:schemeClr val="bg2">
                  <a:alpha val="50000"/>
                </a:schemeClr>
              </a:outerShdw>
            </a:effectLst>
          </p:spPr>
          <p:txBody>
            <a:bodyPr wrap="none" anchor="ctr"/>
            <a:lstStyle/>
            <a:p>
              <a:pPr>
                <a:defRPr/>
              </a:pPr>
              <a:r>
                <a:rPr lang="zh-CN" altLang="en-US">
                  <a:solidFill>
                    <a:schemeClr val="bg1"/>
                  </a:solidFill>
                  <a:latin typeface="Arial" panose="020B0604020202020204" pitchFamily="34" charset="0"/>
                  <a:ea typeface="楷体_GB2312" pitchFamily="1" charset="-122"/>
                  <a:sym typeface="Arial" panose="020B0604020202020204" pitchFamily="34" charset="0"/>
                </a:rPr>
                <a:t>.......</a:t>
              </a:r>
              <a:endParaRPr lang="zh-CN" altLang="en-US">
                <a:solidFill>
                  <a:schemeClr val="bg1"/>
                </a:solidFill>
                <a:latin typeface="Arial" panose="020B0604020202020204" pitchFamily="34" charset="0"/>
                <a:ea typeface="楷体_GB2312" pitchFamily="1" charset="-122"/>
                <a:sym typeface="Arial" panose="020B0604020202020204" pitchFamily="34" charset="0"/>
              </a:endParaRPr>
            </a:p>
          </p:txBody>
        </p:sp>
        <p:sp>
          <p:nvSpPr>
            <p:cNvPr id="28" name="AutoShape 57"/>
            <p:cNvSpPr>
              <a:spLocks noChangeArrowheads="1"/>
            </p:cNvSpPr>
            <p:nvPr/>
          </p:nvSpPr>
          <p:spPr bwMode="auto">
            <a:xfrm>
              <a:off x="4098926" y="4867275"/>
              <a:ext cx="1101725" cy="628650"/>
            </a:xfrm>
            <a:prstGeom prst="wedgeRoundRectCallout">
              <a:avLst>
                <a:gd name="adj1" fmla="val -45273"/>
                <a:gd name="adj2" fmla="val -110296"/>
                <a:gd name="adj3" fmla="val 16667"/>
              </a:avLst>
            </a:prstGeom>
            <a:gradFill rotWithShape="1">
              <a:gsLst>
                <a:gs pos="0">
                  <a:srgbClr val="3787FF">
                    <a:alpha val="79999"/>
                  </a:srgbClr>
                </a:gs>
                <a:gs pos="100000">
                  <a:srgbClr val="2761B7"/>
                </a:gs>
              </a:gsLst>
              <a:lin ang="5400000" scaled="1"/>
            </a:gradFill>
            <a:ln w="38100">
              <a:solidFill>
                <a:schemeClr val="bg1"/>
              </a:solidFill>
              <a:miter lim="800000"/>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ea typeface="楷体_GB2312"/>
                  <a:cs typeface="楷体_GB2312"/>
                  <a:sym typeface="Arial" panose="020B0604020202020204" pitchFamily="34" charset="0"/>
                </a:rPr>
                <a:t>图书馆</a:t>
              </a:r>
              <a:endParaRPr lang="zh-CN" altLang="en-US">
                <a:solidFill>
                  <a:schemeClr val="bg1"/>
                </a:solidFill>
                <a:latin typeface="Arial" panose="020B0604020202020204" pitchFamily="34" charset="0"/>
                <a:ea typeface="楷体_GB2312"/>
                <a:cs typeface="楷体_GB2312"/>
                <a:sym typeface="Arial" panose="020B0604020202020204" pitchFamily="34" charset="0"/>
              </a:endParaRPr>
            </a:p>
          </p:txBody>
        </p:sp>
        <p:sp>
          <p:nvSpPr>
            <p:cNvPr id="29" name="AutoShape 58"/>
            <p:cNvSpPr>
              <a:spLocks noChangeArrowheads="1"/>
            </p:cNvSpPr>
            <p:nvPr/>
          </p:nvSpPr>
          <p:spPr bwMode="auto">
            <a:xfrm>
              <a:off x="1851026" y="5181600"/>
              <a:ext cx="1101725" cy="628650"/>
            </a:xfrm>
            <a:prstGeom prst="wedgeRoundRectCallout">
              <a:avLst>
                <a:gd name="adj1" fmla="val -41333"/>
                <a:gd name="adj2" fmla="val -94542"/>
                <a:gd name="adj3" fmla="val 16667"/>
              </a:avLst>
            </a:prstGeom>
            <a:gradFill rotWithShape="1">
              <a:gsLst>
                <a:gs pos="0">
                  <a:srgbClr val="0099FF">
                    <a:alpha val="79999"/>
                  </a:srgbClr>
                </a:gs>
                <a:gs pos="100000">
                  <a:srgbClr val="007DD1"/>
                </a:gs>
              </a:gsLst>
              <a:lin ang="5400000" scaled="1"/>
            </a:gradFill>
            <a:ln w="38100">
              <a:solidFill>
                <a:schemeClr val="bg1"/>
              </a:solidFill>
              <a:miter lim="800000"/>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ea typeface="楷体_GB2312"/>
                  <a:cs typeface="楷体_GB2312"/>
                  <a:sym typeface="Arial" panose="020B0604020202020204" pitchFamily="34" charset="0"/>
                </a:rPr>
                <a:t>财务</a:t>
              </a:r>
              <a:endParaRPr lang="zh-CN" altLang="en-US">
                <a:solidFill>
                  <a:schemeClr val="bg1"/>
                </a:solidFill>
                <a:latin typeface="Arial" panose="020B0604020202020204" pitchFamily="34" charset="0"/>
                <a:ea typeface="楷体_GB2312"/>
                <a:cs typeface="楷体_GB2312"/>
                <a:sym typeface="Arial" panose="020B0604020202020204" pitchFamily="34" charset="0"/>
              </a:endParaRPr>
            </a:p>
          </p:txBody>
        </p:sp>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par>
                                <p:cTn id="30" presetID="3" presetClass="exit" presetSubtype="10" fill="hold" nodeType="withEffect">
                                  <p:stCondLst>
                                    <p:cond delay="0"/>
                                  </p:stCondLst>
                                  <p:childTnLst>
                                    <p:animEffect transition="out" filter="blinds(horizontal)">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3831818"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平台架构（教学管理与服务一体化）</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6" name="TextBox 35"/>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73" name="Picture 3" descr="教学一体化图"/>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79900" y="627534"/>
            <a:ext cx="5472471" cy="4459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4" name="组合 61"/>
          <p:cNvGrpSpPr/>
          <p:nvPr/>
        </p:nvGrpSpPr>
        <p:grpSpPr bwMode="auto">
          <a:xfrm>
            <a:off x="1907704" y="1332165"/>
            <a:ext cx="5652617" cy="2837437"/>
            <a:chOff x="1089025" y="1722438"/>
            <a:chExt cx="6724650" cy="3851275"/>
          </a:xfrm>
        </p:grpSpPr>
        <p:sp>
          <p:nvSpPr>
            <p:cNvPr id="75" name="AutoShape 4"/>
            <p:cNvSpPr>
              <a:spLocks noChangeArrowheads="1"/>
            </p:cNvSpPr>
            <p:nvPr/>
          </p:nvSpPr>
          <p:spPr bwMode="auto">
            <a:xfrm>
              <a:off x="1189037" y="1722438"/>
              <a:ext cx="6624638" cy="576263"/>
            </a:xfrm>
            <a:prstGeom prst="roundRect">
              <a:avLst>
                <a:gd name="adj" fmla="val 10889"/>
              </a:avLst>
            </a:prstGeom>
            <a:gradFill rotWithShape="1">
              <a:gsLst>
                <a:gs pos="0">
                  <a:srgbClr val="DDDDDD"/>
                </a:gs>
                <a:gs pos="50000">
                  <a:srgbClr val="F2F2F2"/>
                </a:gs>
                <a:gs pos="100000">
                  <a:srgbClr val="DDDDDD"/>
                </a:gs>
              </a:gsLst>
              <a:lin ang="2700000" scaled="1"/>
            </a:gradFill>
            <a:ln w="38100">
              <a:solidFill>
                <a:srgbClr val="FFFFFF"/>
              </a:solidFill>
              <a:round/>
            </a:ln>
            <a:effectLst>
              <a:outerShdw dist="135003" dir="2928844" algn="ctr" rotWithShape="0">
                <a:srgbClr val="000000">
                  <a:alpha val="50000"/>
                </a:srgbClr>
              </a:outerShdw>
            </a:effectLst>
          </p:spPr>
          <p:txBody>
            <a:bodyPr wrap="none" anchor="ctr"/>
            <a:lstStyle/>
            <a:p>
              <a:pPr algn="ctr"/>
              <a:r>
                <a:rPr lang="zh-CN" altLang="en-US" sz="2200" b="1">
                  <a:latin typeface="Arial" panose="020B0604020202020204" pitchFamily="34" charset="0"/>
                  <a:sym typeface="宋体" panose="02010600030101010101" pitchFamily="2" charset="-122"/>
                </a:rPr>
                <a:t>教学信息门户</a:t>
              </a:r>
              <a:endParaRPr lang="zh-CN" altLang="en-US" sz="2200" b="1">
                <a:latin typeface="Arial" panose="020B0604020202020204" pitchFamily="34" charset="0"/>
                <a:ea typeface="楷体_GB2312"/>
                <a:cs typeface="楷体_GB2312"/>
                <a:sym typeface="宋体" panose="02010600030101010101" pitchFamily="2" charset="-122"/>
              </a:endParaRPr>
            </a:p>
          </p:txBody>
        </p:sp>
        <p:sp>
          <p:nvSpPr>
            <p:cNvPr id="76" name="AutoShape 5"/>
            <p:cNvSpPr>
              <a:spLocks noChangeArrowheads="1"/>
            </p:cNvSpPr>
            <p:nvPr/>
          </p:nvSpPr>
          <p:spPr bwMode="auto">
            <a:xfrm>
              <a:off x="1089025" y="4997451"/>
              <a:ext cx="6624637" cy="576262"/>
            </a:xfrm>
            <a:prstGeom prst="roundRect">
              <a:avLst>
                <a:gd name="adj" fmla="val 10889"/>
              </a:avLst>
            </a:prstGeom>
            <a:gradFill rotWithShape="1">
              <a:gsLst>
                <a:gs pos="0">
                  <a:srgbClr val="DDDDDD"/>
                </a:gs>
                <a:gs pos="50000">
                  <a:srgbClr val="F2F2F2"/>
                </a:gs>
                <a:gs pos="100000">
                  <a:srgbClr val="DDDDDD"/>
                </a:gs>
              </a:gsLst>
              <a:lin ang="2700000" scaled="1"/>
            </a:gradFill>
            <a:ln w="38100">
              <a:solidFill>
                <a:srgbClr val="FFFFFF"/>
              </a:solidFill>
              <a:round/>
            </a:ln>
            <a:effectLst>
              <a:outerShdw dist="135003" dir="2928844" algn="ctr" rotWithShape="0">
                <a:srgbClr val="000000">
                  <a:alpha val="50000"/>
                </a:srgbClr>
              </a:outerShdw>
            </a:effectLst>
          </p:spPr>
          <p:txBody>
            <a:bodyPr wrap="none" anchor="ctr"/>
            <a:lstStyle/>
            <a:p>
              <a:pPr algn="ctr"/>
              <a:r>
                <a:rPr lang="zh-CN" altLang="en-US" sz="2200" b="1">
                  <a:latin typeface="Arial" panose="020B0604020202020204" pitchFamily="34" charset="0"/>
                  <a:sym typeface="宋体" panose="02010600030101010101" pitchFamily="2" charset="-122"/>
                </a:rPr>
                <a:t>教学资源中心</a:t>
              </a:r>
              <a:endParaRPr lang="zh-CN" altLang="en-US" sz="2200" b="1">
                <a:latin typeface="Arial" panose="020B0604020202020204" pitchFamily="34" charset="0"/>
                <a:ea typeface="楷体_GB2312"/>
                <a:cs typeface="楷体_GB2312"/>
                <a:sym typeface="宋体" panose="02010600030101010101" pitchFamily="2" charset="-122"/>
              </a:endParaRPr>
            </a:p>
          </p:txBody>
        </p:sp>
        <p:sp>
          <p:nvSpPr>
            <p:cNvPr id="77" name="AutoShape 6"/>
            <p:cNvSpPr>
              <a:spLocks noChangeArrowheads="1"/>
            </p:cNvSpPr>
            <p:nvPr/>
          </p:nvSpPr>
          <p:spPr bwMode="auto">
            <a:xfrm>
              <a:off x="1619250" y="3201988"/>
              <a:ext cx="865187" cy="849313"/>
            </a:xfrm>
            <a:prstGeom prst="roundRect">
              <a:avLst>
                <a:gd name="adj" fmla="val 11921"/>
              </a:avLst>
            </a:prstGeom>
            <a:gradFill rotWithShape="1">
              <a:gsLst>
                <a:gs pos="0">
                  <a:srgbClr val="3787FF">
                    <a:alpha val="79999"/>
                  </a:srgbClr>
                </a:gs>
                <a:gs pos="100000">
                  <a:srgbClr val="2761B7"/>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ea typeface="楷体_GB2312"/>
                  <a:cs typeface="楷体_GB2312"/>
                </a:rPr>
                <a:t>本科</a:t>
              </a:r>
              <a:endParaRPr lang="zh-CN" altLang="en-US">
                <a:latin typeface="Arial" panose="020B0604020202020204" pitchFamily="34" charset="0"/>
              </a:endParaRPr>
            </a:p>
          </p:txBody>
        </p:sp>
        <p:sp>
          <p:nvSpPr>
            <p:cNvPr id="78" name="AutoShape 7"/>
            <p:cNvSpPr>
              <a:spLocks noChangeArrowheads="1"/>
            </p:cNvSpPr>
            <p:nvPr/>
          </p:nvSpPr>
          <p:spPr bwMode="auto">
            <a:xfrm>
              <a:off x="2854325" y="3190876"/>
              <a:ext cx="863600" cy="849312"/>
            </a:xfrm>
            <a:prstGeom prst="roundRect">
              <a:avLst>
                <a:gd name="adj" fmla="val 11921"/>
              </a:avLst>
            </a:prstGeom>
            <a:gradFill rotWithShape="1">
              <a:gsLst>
                <a:gs pos="0">
                  <a:schemeClr val="folHlink">
                    <a:alpha val="79999"/>
                  </a:schemeClr>
                </a:gs>
                <a:gs pos="100000">
                  <a:schemeClr val="folHlink">
                    <a:gamma/>
                    <a:shade val="75686"/>
                    <a:invGamma/>
                  </a:schemeClr>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pPr>
                <a:defRPr/>
              </a:pPr>
              <a:r>
                <a:rPr lang="zh-CN" altLang="en-US">
                  <a:solidFill>
                    <a:schemeClr val="bg1"/>
                  </a:solidFill>
                  <a:latin typeface="Arial" panose="020B0604020202020204" pitchFamily="34" charset="0"/>
                  <a:ea typeface="楷体_GB2312" pitchFamily="1" charset="-122"/>
                </a:rPr>
                <a:t>专科</a:t>
              </a:r>
              <a:endParaRPr lang="zh-CN" altLang="en-US">
                <a:solidFill>
                  <a:schemeClr val="bg1"/>
                </a:solidFill>
                <a:latin typeface="Arial" panose="020B0604020202020204" pitchFamily="34" charset="0"/>
                <a:ea typeface="楷体_GB2312" pitchFamily="1" charset="-122"/>
              </a:endParaRPr>
            </a:p>
          </p:txBody>
        </p:sp>
        <p:sp>
          <p:nvSpPr>
            <p:cNvPr id="79" name="AutoShape 8"/>
            <p:cNvSpPr>
              <a:spLocks noChangeArrowheads="1"/>
            </p:cNvSpPr>
            <p:nvPr/>
          </p:nvSpPr>
          <p:spPr bwMode="auto">
            <a:xfrm>
              <a:off x="4052887" y="3201988"/>
              <a:ext cx="865188" cy="849313"/>
            </a:xfrm>
            <a:prstGeom prst="roundRect">
              <a:avLst>
                <a:gd name="adj" fmla="val 11921"/>
              </a:avLst>
            </a:prstGeom>
            <a:gradFill rotWithShape="1">
              <a:gsLst>
                <a:gs pos="0">
                  <a:schemeClr val="hlink">
                    <a:alpha val="79999"/>
                  </a:schemeClr>
                </a:gs>
                <a:gs pos="100000">
                  <a:schemeClr val="hlink">
                    <a:gamma/>
                    <a:shade val="73725"/>
                    <a:invGamma/>
                  </a:schemeClr>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pPr algn="ctr">
                <a:defRPr/>
              </a:pPr>
              <a:r>
                <a:rPr lang="zh-CN" altLang="en-US" dirty="0">
                  <a:solidFill>
                    <a:schemeClr val="bg1"/>
                  </a:solidFill>
                  <a:latin typeface="Arial" panose="020B0604020202020204" pitchFamily="34" charset="0"/>
                  <a:ea typeface="楷体_GB2312" pitchFamily="1" charset="-122"/>
                  <a:sym typeface="Arial" panose="020B0604020202020204" pitchFamily="34" charset="0"/>
                </a:rPr>
                <a:t>研究生</a:t>
              </a:r>
              <a:endParaRPr lang="zh-CN" altLang="en-US" dirty="0">
                <a:latin typeface="Arial" panose="020B0604020202020204" pitchFamily="34" charset="0"/>
              </a:endParaRPr>
            </a:p>
          </p:txBody>
        </p:sp>
        <p:sp>
          <p:nvSpPr>
            <p:cNvPr id="80" name="AutoShape 9"/>
            <p:cNvSpPr>
              <a:spLocks noChangeArrowheads="1"/>
            </p:cNvSpPr>
            <p:nvPr/>
          </p:nvSpPr>
          <p:spPr bwMode="auto">
            <a:xfrm>
              <a:off x="5186362" y="3201988"/>
              <a:ext cx="865188" cy="849313"/>
            </a:xfrm>
            <a:prstGeom prst="roundRect">
              <a:avLst>
                <a:gd name="adj" fmla="val 11921"/>
              </a:avLst>
            </a:prstGeom>
            <a:gradFill rotWithShape="1">
              <a:gsLst>
                <a:gs pos="0">
                  <a:srgbClr val="0099FF">
                    <a:alpha val="79999"/>
                  </a:srgbClr>
                </a:gs>
                <a:gs pos="100000">
                  <a:srgbClr val="007DD1"/>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ea typeface="楷体_GB2312"/>
                  <a:cs typeface="楷体_GB2312"/>
                  <a:sym typeface="Arial" panose="020B0604020202020204" pitchFamily="34" charset="0"/>
                </a:rPr>
                <a:t>远程</a:t>
              </a:r>
              <a:endParaRPr lang="zh-CN" altLang="en-US">
                <a:latin typeface="Arial" panose="020B0604020202020204" pitchFamily="34" charset="0"/>
              </a:endParaRPr>
            </a:p>
          </p:txBody>
        </p:sp>
        <p:sp>
          <p:nvSpPr>
            <p:cNvPr id="81" name="AutoShape 10"/>
            <p:cNvSpPr>
              <a:spLocks noChangeArrowheads="1"/>
            </p:cNvSpPr>
            <p:nvPr/>
          </p:nvSpPr>
          <p:spPr bwMode="auto">
            <a:xfrm>
              <a:off x="6408737" y="3201988"/>
              <a:ext cx="865188" cy="849313"/>
            </a:xfrm>
            <a:prstGeom prst="roundRect">
              <a:avLst>
                <a:gd name="adj" fmla="val 11921"/>
              </a:avLst>
            </a:prstGeom>
            <a:gradFill rotWithShape="1">
              <a:gsLst>
                <a:gs pos="0">
                  <a:srgbClr val="3787FF">
                    <a:alpha val="79999"/>
                  </a:srgbClr>
                </a:gs>
                <a:gs pos="100000">
                  <a:srgbClr val="2761B7"/>
                </a:gs>
              </a:gsLst>
              <a:lin ang="5400000" scaled="1"/>
            </a:gradFill>
            <a:ln w="38100">
              <a:solidFill>
                <a:schemeClr val="bg1"/>
              </a:solidFill>
              <a:round/>
            </a:ln>
            <a:effectLst>
              <a:outerShdw dist="107763" dir="2700000" algn="ctr" rotWithShape="0">
                <a:schemeClr val="bg2">
                  <a:alpha val="50000"/>
                </a:schemeClr>
              </a:outerShdw>
            </a:effectLst>
          </p:spPr>
          <p:txBody>
            <a:bodyPr wrap="none" anchor="ctr"/>
            <a:lstStyle/>
            <a:p>
              <a:r>
                <a:rPr lang="zh-CN" altLang="en-US">
                  <a:solidFill>
                    <a:schemeClr val="bg1"/>
                  </a:solidFill>
                  <a:latin typeface="Arial" panose="020B0604020202020204" pitchFamily="34" charset="0"/>
                </a:rPr>
                <a:t>.......</a:t>
              </a:r>
              <a:endParaRPr lang="zh-CN" altLang="en-US">
                <a:latin typeface="Arial" panose="020B0604020202020204" pitchFamily="34" charset="0"/>
              </a:endParaRPr>
            </a:p>
          </p:txBody>
        </p:sp>
        <p:sp>
          <p:nvSpPr>
            <p:cNvPr id="82" name="AutoShape 11"/>
            <p:cNvSpPr>
              <a:spLocks noChangeArrowheads="1"/>
            </p:cNvSpPr>
            <p:nvPr/>
          </p:nvSpPr>
          <p:spPr bwMode="auto">
            <a:xfrm>
              <a:off x="1187450" y="2949575"/>
              <a:ext cx="6626225" cy="1368425"/>
            </a:xfrm>
            <a:prstGeom prst="flowChartAlternateProcess">
              <a:avLst/>
            </a:prstGeom>
            <a:noFill/>
            <a:ln w="38100">
              <a:solidFill>
                <a:srgbClr val="00B4B6"/>
              </a:solidFill>
              <a:prstDash val="dashDot"/>
              <a:miter lim="800000"/>
            </a:ln>
            <a:extLst>
              <a:ext uri="{909E8E84-426E-40DD-AFC4-6F175D3DCCD1}">
                <a14:hiddenFill xmlns:a14="http://schemas.microsoft.com/office/drawing/2010/main">
                  <a:solidFill>
                    <a:srgbClr val="FFFFFF"/>
                  </a:solidFill>
                </a14:hiddenFill>
              </a:ext>
            </a:extLst>
          </p:spPr>
          <p:txBody>
            <a:bodyPr anchor="ctr"/>
            <a:lstStyle/>
            <a:p>
              <a:endParaRPr lang="zh-CN" altLang="en-US">
                <a:ea typeface="楷体_GB2312"/>
                <a:cs typeface="楷体_GB2312"/>
              </a:endParaRPr>
            </a:p>
          </p:txBody>
        </p:sp>
        <p:sp>
          <p:nvSpPr>
            <p:cNvPr id="83" name="AutoShape 12"/>
            <p:cNvSpPr>
              <a:spLocks noChangeArrowheads="1"/>
            </p:cNvSpPr>
            <p:nvPr/>
          </p:nvSpPr>
          <p:spPr bwMode="auto">
            <a:xfrm>
              <a:off x="4638675" y="4416425"/>
              <a:ext cx="863600" cy="501650"/>
            </a:xfrm>
            <a:prstGeom prst="upDownArrow">
              <a:avLst>
                <a:gd name="adj1" fmla="val 50000"/>
                <a:gd name="adj2" fmla="val 20000"/>
              </a:avLst>
            </a:prstGeom>
            <a:solidFill>
              <a:srgbClr val="00B4B6"/>
            </a:solidFill>
            <a:ln w="9525">
              <a:solidFill>
                <a:schemeClr val="bg1"/>
              </a:solidFill>
              <a:miter lim="800000"/>
            </a:ln>
          </p:spPr>
          <p:txBody>
            <a:bodyPr anchor="ctr"/>
            <a:lstStyle/>
            <a:p>
              <a:endParaRPr lang="zh-CN" altLang="en-US">
                <a:ea typeface="楷体_GB2312"/>
                <a:cs typeface="楷体_GB2312"/>
              </a:endParaRPr>
            </a:p>
          </p:txBody>
        </p:sp>
        <p:sp>
          <p:nvSpPr>
            <p:cNvPr id="84" name="AutoShape 13"/>
            <p:cNvSpPr>
              <a:spLocks noChangeArrowheads="1"/>
            </p:cNvSpPr>
            <p:nvPr/>
          </p:nvSpPr>
          <p:spPr bwMode="auto">
            <a:xfrm>
              <a:off x="1912938" y="2451100"/>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85" name="AutoShape 14"/>
            <p:cNvSpPr>
              <a:spLocks noChangeArrowheads="1"/>
            </p:cNvSpPr>
            <p:nvPr/>
          </p:nvSpPr>
          <p:spPr bwMode="auto">
            <a:xfrm>
              <a:off x="1946275" y="4178300"/>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86" name="AutoShape 15"/>
            <p:cNvSpPr>
              <a:spLocks noChangeArrowheads="1"/>
            </p:cNvSpPr>
            <p:nvPr/>
          </p:nvSpPr>
          <p:spPr bwMode="auto">
            <a:xfrm>
              <a:off x="3178175" y="2460625"/>
              <a:ext cx="279400" cy="741363"/>
            </a:xfrm>
            <a:prstGeom prst="upDownArrow">
              <a:avLst>
                <a:gd name="adj1" fmla="val 24546"/>
                <a:gd name="adj2" fmla="val 41177"/>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87" name="AutoShape 16"/>
            <p:cNvSpPr>
              <a:spLocks noChangeArrowheads="1"/>
            </p:cNvSpPr>
            <p:nvPr/>
          </p:nvSpPr>
          <p:spPr bwMode="auto">
            <a:xfrm>
              <a:off x="3211513" y="4189413"/>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88" name="AutoShape 17"/>
            <p:cNvSpPr>
              <a:spLocks noChangeArrowheads="1"/>
            </p:cNvSpPr>
            <p:nvPr/>
          </p:nvSpPr>
          <p:spPr bwMode="auto">
            <a:xfrm>
              <a:off x="5468938" y="2473325"/>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89" name="AutoShape 18"/>
            <p:cNvSpPr>
              <a:spLocks noChangeArrowheads="1"/>
            </p:cNvSpPr>
            <p:nvPr/>
          </p:nvSpPr>
          <p:spPr bwMode="auto">
            <a:xfrm>
              <a:off x="5502275" y="4200525"/>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90" name="AutoShape 19"/>
            <p:cNvSpPr>
              <a:spLocks noChangeArrowheads="1"/>
            </p:cNvSpPr>
            <p:nvPr/>
          </p:nvSpPr>
          <p:spPr bwMode="auto">
            <a:xfrm>
              <a:off x="6680200" y="2495550"/>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91" name="AutoShape 20"/>
            <p:cNvSpPr>
              <a:spLocks noChangeArrowheads="1"/>
            </p:cNvSpPr>
            <p:nvPr/>
          </p:nvSpPr>
          <p:spPr bwMode="auto">
            <a:xfrm>
              <a:off x="6711950" y="4222750"/>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92" name="AutoShape 21"/>
            <p:cNvSpPr>
              <a:spLocks noChangeArrowheads="1"/>
            </p:cNvSpPr>
            <p:nvPr/>
          </p:nvSpPr>
          <p:spPr bwMode="auto">
            <a:xfrm>
              <a:off x="4324350" y="2473325"/>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93" name="AutoShape 22"/>
            <p:cNvSpPr>
              <a:spLocks noChangeArrowheads="1"/>
            </p:cNvSpPr>
            <p:nvPr/>
          </p:nvSpPr>
          <p:spPr bwMode="auto">
            <a:xfrm>
              <a:off x="4357688" y="4200525"/>
              <a:ext cx="279400" cy="739775"/>
            </a:xfrm>
            <a:prstGeom prst="upDownArrow">
              <a:avLst>
                <a:gd name="adj1" fmla="val 24546"/>
                <a:gd name="adj2" fmla="val 41089"/>
              </a:avLst>
            </a:prstGeom>
            <a:solidFill>
              <a:schemeClr val="folHlink"/>
            </a:solidFill>
            <a:ln w="9525">
              <a:solidFill>
                <a:schemeClr val="bg1"/>
              </a:solidFill>
              <a:miter lim="800000"/>
            </a:ln>
          </p:spPr>
          <p:txBody>
            <a:bodyPr anchor="ctr"/>
            <a:lstStyle/>
            <a:p>
              <a:endParaRPr lang="zh-CN" altLang="en-US">
                <a:ea typeface="楷体_GB2312"/>
                <a:cs typeface="楷体_GB2312"/>
              </a:endParaRPr>
            </a:p>
          </p:txBody>
        </p:sp>
        <p:sp>
          <p:nvSpPr>
            <p:cNvPr id="94" name="AutoShape 23"/>
            <p:cNvSpPr>
              <a:spLocks noChangeArrowheads="1"/>
            </p:cNvSpPr>
            <p:nvPr/>
          </p:nvSpPr>
          <p:spPr bwMode="auto">
            <a:xfrm>
              <a:off x="4605338" y="2435225"/>
              <a:ext cx="863600" cy="501650"/>
            </a:xfrm>
            <a:prstGeom prst="upDownArrow">
              <a:avLst>
                <a:gd name="adj1" fmla="val 50000"/>
                <a:gd name="adj2" fmla="val 20000"/>
              </a:avLst>
            </a:prstGeom>
            <a:solidFill>
              <a:srgbClr val="00B4B6"/>
            </a:solidFill>
            <a:ln w="9525">
              <a:solidFill>
                <a:schemeClr val="bg1"/>
              </a:solidFill>
              <a:miter lim="800000"/>
            </a:ln>
          </p:spPr>
          <p:txBody>
            <a:bodyPr anchor="ctr"/>
            <a:lstStyle/>
            <a:p>
              <a:endParaRPr lang="zh-CN" altLang="en-US">
                <a:ea typeface="楷体_GB2312"/>
                <a:cs typeface="楷体_GB2312"/>
              </a:endParaRPr>
            </a:p>
          </p:txBody>
        </p:sp>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10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74"/>
                                        </p:tgtEl>
                                        <p:attrNameLst>
                                          <p:attrName>style.visibility</p:attrName>
                                        </p:attrNameLst>
                                      </p:cBhvr>
                                      <p:to>
                                        <p:strVal val="visible"/>
                                      </p:to>
                                    </p:set>
                                    <p:animEffect transition="in" filter="blinds(horizontal)">
                                      <p:cBhvr>
                                        <p:cTn id="29" dur="500"/>
                                        <p:tgtEl>
                                          <p:spTgt spid="74"/>
                                        </p:tgtEl>
                                      </p:cBhvr>
                                    </p:animEffect>
                                  </p:childTnLst>
                                </p:cTn>
                              </p:par>
                              <p:par>
                                <p:cTn id="30" presetID="3" presetClass="exit" presetSubtype="10" fill="hold" nodeType="withEffect">
                                  <p:stCondLst>
                                    <p:cond delay="0"/>
                                  </p:stCondLst>
                                  <p:childTnLst>
                                    <p:animEffect transition="out" filter="blinds(horizontal)">
                                      <p:cBhvr>
                                        <p:cTn id="31" dur="500"/>
                                        <p:tgtEl>
                                          <p:spTgt spid="73"/>
                                        </p:tgtEl>
                                      </p:cBhvr>
                                    </p:animEffect>
                                    <p:set>
                                      <p:cBhvr>
                                        <p:cTn id="32" dur="1" fill="hold">
                                          <p:stCondLst>
                                            <p:cond delay="499"/>
                                          </p:stCondLst>
                                        </p:cTn>
                                        <p:tgtEl>
                                          <p:spTgt spid="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平台架构</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2" name="Picture 2" descr="C:\Users\zhongkeruan\Desktop\图片2.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7504" y="339502"/>
            <a:ext cx="8855538" cy="47837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平台架构</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37" name="Picture 7" descr="C:\Users\zhongkeruan\Desktop\ps.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37074" y="715578"/>
            <a:ext cx="4857209" cy="437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 name="组合 10"/>
          <p:cNvGrpSpPr/>
          <p:nvPr/>
        </p:nvGrpSpPr>
        <p:grpSpPr bwMode="auto">
          <a:xfrm>
            <a:off x="971600" y="771550"/>
            <a:ext cx="7865945" cy="4201545"/>
            <a:chOff x="166540" y="541856"/>
            <a:chExt cx="8977460" cy="5447628"/>
          </a:xfrm>
        </p:grpSpPr>
        <p:sp>
          <p:nvSpPr>
            <p:cNvPr id="39" name="Rectangle 14"/>
            <p:cNvSpPr>
              <a:spLocks noChangeArrowheads="1"/>
            </p:cNvSpPr>
            <p:nvPr/>
          </p:nvSpPr>
          <p:spPr bwMode="auto">
            <a:xfrm>
              <a:off x="166540" y="1475496"/>
              <a:ext cx="5500727" cy="2800918"/>
            </a:xfrm>
            <a:prstGeom prst="rect">
              <a:avLst/>
            </a:prstGeom>
            <a:noFill/>
            <a:ln w="38100">
              <a:solidFill>
                <a:srgbClr val="FF3300"/>
              </a:solidFill>
              <a:prstDash val="dash"/>
              <a:miter lim="800000"/>
            </a:ln>
            <a:extLst>
              <a:ext uri="{909E8E84-426E-40DD-AFC4-6F175D3DCCD1}">
                <a14:hiddenFill xmlns:a14="http://schemas.microsoft.com/office/drawing/2010/main">
                  <a:solidFill>
                    <a:srgbClr val="FFFFFF"/>
                  </a:solidFill>
                </a14:hiddenFill>
              </a:ext>
            </a:extLst>
          </p:spPr>
          <p:txBody>
            <a:bodyPr anchor="ctr"/>
            <a:lstStyle/>
            <a:p>
              <a:endParaRPr lang="zh-CN" altLang="en-US">
                <a:ea typeface="楷体_GB2312"/>
                <a:cs typeface="楷体_GB2312"/>
              </a:endParaRPr>
            </a:p>
          </p:txBody>
        </p:sp>
        <p:sp>
          <p:nvSpPr>
            <p:cNvPr id="40" name="AutoShape 15"/>
            <p:cNvSpPr>
              <a:spLocks noChangeArrowheads="1"/>
            </p:cNvSpPr>
            <p:nvPr/>
          </p:nvSpPr>
          <p:spPr bwMode="auto">
            <a:xfrm flipH="1" flipV="1">
              <a:off x="6357927" y="541856"/>
              <a:ext cx="2786073" cy="5447628"/>
            </a:xfrm>
            <a:prstGeom prst="wedgeRoundRectCallout">
              <a:avLst>
                <a:gd name="adj1" fmla="val 73148"/>
                <a:gd name="adj2" fmla="val 6447"/>
                <a:gd name="adj3" fmla="val 16667"/>
              </a:avLst>
            </a:prstGeom>
            <a:gradFill rotWithShape="0">
              <a:gsLst>
                <a:gs pos="0">
                  <a:srgbClr val="D9EDEF"/>
                </a:gs>
                <a:gs pos="100000">
                  <a:srgbClr val="EEF7F8"/>
                </a:gs>
              </a:gsLst>
              <a:lin ang="5400000" scaled="1"/>
            </a:gradFill>
            <a:ln w="9525">
              <a:solidFill>
                <a:schemeClr val="hlink"/>
              </a:solidFill>
              <a:miter lim="800000"/>
            </a:ln>
          </p:spPr>
          <p:txBody>
            <a:bodyPr rot="10800000" wrap="none" anchor="ctr"/>
            <a:lstStyle/>
            <a:p>
              <a:r>
                <a:rPr lang="zh-CN" altLang="en-US" sz="1600" dirty="0">
                  <a:latin typeface="微软雅黑" panose="020B0503020204020204" charset="-122"/>
                  <a:ea typeface="微软雅黑" panose="020B0503020204020204" charset="-122"/>
                  <a:sym typeface="Arial" panose="020B0604020202020204" pitchFamily="34" charset="0"/>
                </a:rPr>
                <a:t>移动校园平台</a:t>
              </a:r>
              <a:endParaRPr lang="en-US" altLang="zh-CN" sz="1600" dirty="0">
                <a:latin typeface="微软雅黑" panose="020B0503020204020204" charset="-122"/>
                <a:ea typeface="微软雅黑" panose="020B0503020204020204" charset="-122"/>
                <a:sym typeface="Arial" panose="020B0604020202020204" pitchFamily="34" charset="0"/>
              </a:endParaRPr>
            </a:p>
            <a:p>
              <a:pPr>
                <a:buClr>
                  <a:srgbClr val="FF0000"/>
                </a:buClr>
                <a:buFont typeface="Wingdings" panose="05000000000000000000" pitchFamily="2" charset="2"/>
                <a:buChar char="p"/>
              </a:pPr>
              <a:r>
                <a:rPr lang="zh-CN" altLang="en-US" sz="1400" b="1" dirty="0">
                  <a:latin typeface="微软雅黑" panose="020B0503020204020204" charset="-122"/>
                  <a:ea typeface="微软雅黑" panose="020B0503020204020204" charset="-122"/>
                </a:rPr>
                <a:t> 移动应用平台</a:t>
              </a:r>
              <a:endParaRPr lang="en-US" altLang="zh-CN" sz="1400" b="1" dirty="0">
                <a:latin typeface="微软雅黑" panose="020B0503020204020204" charset="-122"/>
                <a:ea typeface="微软雅黑" panose="020B0503020204020204" charset="-122"/>
              </a:endParaRPr>
            </a:p>
            <a:p>
              <a:pPr>
                <a:buFont typeface="Wingdings" panose="05000000000000000000" pitchFamily="2" charset="2"/>
                <a:buChar char="Ø"/>
              </a:pPr>
              <a:r>
                <a:rPr lang="zh-CN" altLang="en-US" sz="1200" dirty="0">
                  <a:latin typeface="微软雅黑" panose="020B0503020204020204" charset="-122"/>
                  <a:ea typeface="微软雅黑" panose="020B0503020204020204" charset="-122"/>
                </a:rPr>
                <a:t>移动应用接口</a:t>
              </a:r>
              <a:endParaRPr lang="en-US" altLang="zh-CN" sz="1200" dirty="0">
                <a:latin typeface="微软雅黑" panose="020B0503020204020204" charset="-122"/>
                <a:ea typeface="微软雅黑" panose="020B0503020204020204" charset="-122"/>
              </a:endParaRPr>
            </a:p>
            <a:p>
              <a:pPr>
                <a:buFont typeface="Wingdings" panose="05000000000000000000" pitchFamily="2" charset="2"/>
                <a:buChar char="Ø"/>
              </a:pPr>
              <a:r>
                <a:rPr lang="zh-CN" altLang="en-US" sz="1200" dirty="0">
                  <a:latin typeface="微软雅黑" panose="020B0503020204020204" charset="-122"/>
                  <a:ea typeface="微软雅黑" panose="020B0503020204020204" charset="-122"/>
                </a:rPr>
                <a:t>移动数据处理</a:t>
              </a:r>
              <a:endParaRPr lang="en-US" altLang="zh-CN" sz="1200" dirty="0">
                <a:latin typeface="微软雅黑" panose="020B0503020204020204" charset="-122"/>
                <a:ea typeface="微软雅黑" panose="020B0503020204020204" charset="-122"/>
              </a:endParaRPr>
            </a:p>
            <a:p>
              <a:pPr>
                <a:buFont typeface="Wingdings" panose="05000000000000000000" pitchFamily="2" charset="2"/>
                <a:buChar char="Ø"/>
              </a:pPr>
              <a:r>
                <a:rPr lang="zh-CN" altLang="en-US" sz="1200" dirty="0">
                  <a:latin typeface="微软雅黑" panose="020B0503020204020204" charset="-122"/>
                  <a:ea typeface="微软雅黑" panose="020B0503020204020204" charset="-122"/>
                </a:rPr>
                <a:t>移动应用服务管理：</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注册</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调度</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监控</a:t>
              </a:r>
              <a:endParaRPr lang="en-US" altLang="zh-CN" sz="1200" dirty="0">
                <a:latin typeface="微软雅黑" panose="020B0503020204020204" charset="-122"/>
                <a:ea typeface="微软雅黑" panose="020B0503020204020204" charset="-122"/>
              </a:endParaRPr>
            </a:p>
            <a:p>
              <a:pPr>
                <a:buFont typeface="Wingdings" panose="05000000000000000000" pitchFamily="2" charset="2"/>
                <a:buChar char="Ø"/>
              </a:pPr>
              <a:r>
                <a:rPr lang="zh-CN" altLang="en-US" sz="1200" dirty="0">
                  <a:latin typeface="微软雅黑" panose="020B0503020204020204" charset="-122"/>
                  <a:ea typeface="微软雅黑" panose="020B0503020204020204" charset="-122"/>
                </a:rPr>
                <a:t>移动平台管理：</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用户认证、</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会话审计、</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日志管理、</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流量监控、</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消息提醒、</a:t>
              </a:r>
              <a:endParaRPr lang="en-US" altLang="zh-CN" sz="1200" dirty="0">
                <a:latin typeface="微软雅黑" panose="020B0503020204020204" charset="-122"/>
                <a:ea typeface="微软雅黑" panose="020B0503020204020204" charset="-122"/>
              </a:endParaRPr>
            </a:p>
            <a:p>
              <a:pPr lvl="1"/>
              <a:r>
                <a:rPr lang="zh-CN" altLang="en-US" sz="1200" dirty="0">
                  <a:latin typeface="微软雅黑" panose="020B0503020204020204" charset="-122"/>
                  <a:ea typeface="微软雅黑" panose="020B0503020204020204" charset="-122"/>
                </a:rPr>
                <a:t>在线升级等</a:t>
              </a:r>
              <a:endParaRPr lang="en-US" altLang="zh-CN" sz="1200" dirty="0">
                <a:latin typeface="微软雅黑" panose="020B0503020204020204" charset="-122"/>
                <a:ea typeface="微软雅黑" panose="020B0503020204020204" charset="-122"/>
              </a:endParaRPr>
            </a:p>
            <a:p>
              <a:pPr>
                <a:buClr>
                  <a:srgbClr val="FF0000"/>
                </a:buClr>
                <a:buFont typeface="Wingdings" panose="05000000000000000000" pitchFamily="2" charset="2"/>
                <a:buChar char="p"/>
              </a:pPr>
              <a:r>
                <a:rPr lang="zh-CN" altLang="en-US" sz="1400" b="1" dirty="0">
                  <a:latin typeface="微软雅黑" panose="020B0503020204020204" charset="-122"/>
                  <a:ea typeface="微软雅黑" panose="020B0503020204020204" charset="-122"/>
                </a:rPr>
                <a:t> 移动服务端</a:t>
              </a:r>
              <a:endParaRPr lang="en-US" altLang="zh-CN" sz="1400" b="1" dirty="0">
                <a:latin typeface="微软雅黑" panose="020B0503020204020204" charset="-122"/>
                <a:ea typeface="微软雅黑" panose="020B0503020204020204" charset="-122"/>
              </a:endParaRPr>
            </a:p>
            <a:p>
              <a:pPr>
                <a:buFont typeface="Wingdings" panose="05000000000000000000" pitchFamily="2" charset="2"/>
                <a:buChar char="Ø"/>
              </a:pPr>
              <a:r>
                <a:rPr lang="zh-CN" altLang="en-US" sz="1200" dirty="0">
                  <a:latin typeface="微软雅黑" panose="020B0503020204020204" charset="-122"/>
                  <a:ea typeface="微软雅黑" panose="020B0503020204020204" charset="-122"/>
                </a:rPr>
                <a:t>为智能移动终端</a:t>
              </a:r>
              <a:endParaRPr lang="en-US" altLang="zh-CN" sz="1200" dirty="0">
                <a:latin typeface="微软雅黑" panose="020B0503020204020204" charset="-122"/>
                <a:ea typeface="微软雅黑" panose="020B0503020204020204" charset="-122"/>
              </a:endParaRPr>
            </a:p>
            <a:p>
              <a:r>
                <a:rPr lang="zh-CN" altLang="en-US" sz="1200" dirty="0">
                  <a:latin typeface="微软雅黑" panose="020B0503020204020204" charset="-122"/>
                  <a:ea typeface="微软雅黑" panose="020B0503020204020204" charset="-122"/>
                </a:rPr>
                <a:t>提供各类移动应用服务</a:t>
              </a:r>
              <a:endParaRPr lang="zh-CN" altLang="en-US" sz="1600" dirty="0">
                <a:latin typeface="微软雅黑" panose="020B0503020204020204" charset="-122"/>
                <a:ea typeface="微软雅黑" panose="020B0503020204020204" charset="-122"/>
                <a:sym typeface="Arial" panose="020B0604020202020204" pitchFamily="34" charset="0"/>
              </a:endParaRPr>
            </a:p>
          </p:txBody>
        </p:sp>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blinds(horizontal)">
                                      <p:cBhvr>
                                        <p:cTn id="2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5"/>
          <p:cNvSpPr>
            <a:spLocks noEditPoints="1"/>
          </p:cNvSpPr>
          <p:nvPr/>
        </p:nvSpPr>
        <p:spPr bwMode="auto">
          <a:xfrm>
            <a:off x="2985286" y="699542"/>
            <a:ext cx="3177001" cy="3300676"/>
          </a:xfrm>
          <a:custGeom>
            <a:avLst/>
            <a:gdLst>
              <a:gd name="T0" fmla="*/ 2614 w 3520"/>
              <a:gd name="T1" fmla="*/ 0 h 3078"/>
              <a:gd name="T2" fmla="*/ 3520 w 3520"/>
              <a:gd name="T3" fmla="*/ 1539 h 3078"/>
              <a:gd name="T4" fmla="*/ 2614 w 3520"/>
              <a:gd name="T5" fmla="*/ 3078 h 3078"/>
              <a:gd name="T6" fmla="*/ 906 w 3520"/>
              <a:gd name="T7" fmla="*/ 3078 h 3078"/>
              <a:gd name="T8" fmla="*/ 0 w 3520"/>
              <a:gd name="T9" fmla="*/ 1539 h 3078"/>
              <a:gd name="T10" fmla="*/ 906 w 3520"/>
              <a:gd name="T11" fmla="*/ 0 h 3078"/>
            </a:gdLst>
            <a:ahLst/>
            <a:cxnLst>
              <a:cxn ang="0">
                <a:pos x="T0" y="T1"/>
              </a:cxn>
              <a:cxn ang="0">
                <a:pos x="T2" y="T3"/>
              </a:cxn>
              <a:cxn ang="0">
                <a:pos x="T4" y="T5"/>
              </a:cxn>
              <a:cxn ang="0">
                <a:pos x="T6" y="T7"/>
              </a:cxn>
              <a:cxn ang="0">
                <a:pos x="T8" y="T9"/>
              </a:cxn>
              <a:cxn ang="0">
                <a:pos x="T10" y="T11"/>
              </a:cxn>
            </a:cxnLst>
            <a:rect l="0" t="0" r="r" b="b"/>
            <a:pathLst>
              <a:path w="3520" h="3078">
                <a:moveTo>
                  <a:pt x="2614" y="0"/>
                </a:moveTo>
                <a:cubicBezTo>
                  <a:pt x="3154" y="300"/>
                  <a:pt x="3520" y="877"/>
                  <a:pt x="3520" y="1539"/>
                </a:cubicBezTo>
                <a:cubicBezTo>
                  <a:pt x="3520" y="2201"/>
                  <a:pt x="3154" y="2778"/>
                  <a:pt x="2614" y="3078"/>
                </a:cubicBezTo>
                <a:moveTo>
                  <a:pt x="906" y="3078"/>
                </a:moveTo>
                <a:cubicBezTo>
                  <a:pt x="365" y="2778"/>
                  <a:pt x="0" y="2201"/>
                  <a:pt x="0" y="1539"/>
                </a:cubicBezTo>
                <a:cubicBezTo>
                  <a:pt x="0" y="877"/>
                  <a:pt x="365" y="300"/>
                  <a:pt x="906"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19" name="Freeform 26"/>
          <p:cNvSpPr>
            <a:spLocks noEditPoints="1"/>
          </p:cNvSpPr>
          <p:nvPr/>
        </p:nvSpPr>
        <p:spPr bwMode="auto">
          <a:xfrm>
            <a:off x="2688185" y="699542"/>
            <a:ext cx="3767628" cy="3300676"/>
          </a:xfrm>
          <a:custGeom>
            <a:avLst/>
            <a:gdLst>
              <a:gd name="T0" fmla="*/ 3496 w 4174"/>
              <a:gd name="T1" fmla="*/ 0 h 3078"/>
              <a:gd name="T2" fmla="*/ 4174 w 4174"/>
              <a:gd name="T3" fmla="*/ 1539 h 3078"/>
              <a:gd name="T4" fmla="*/ 3496 w 4174"/>
              <a:gd name="T5" fmla="*/ 3078 h 3078"/>
              <a:gd name="T6" fmla="*/ 677 w 4174"/>
              <a:gd name="T7" fmla="*/ 3078 h 3078"/>
              <a:gd name="T8" fmla="*/ 0 w 4174"/>
              <a:gd name="T9" fmla="*/ 1539 h 3078"/>
              <a:gd name="T10" fmla="*/ 677 w 4174"/>
              <a:gd name="T11" fmla="*/ 0 h 3078"/>
            </a:gdLst>
            <a:ahLst/>
            <a:cxnLst>
              <a:cxn ang="0">
                <a:pos x="T0" y="T1"/>
              </a:cxn>
              <a:cxn ang="0">
                <a:pos x="T2" y="T3"/>
              </a:cxn>
              <a:cxn ang="0">
                <a:pos x="T4" y="T5"/>
              </a:cxn>
              <a:cxn ang="0">
                <a:pos x="T6" y="T7"/>
              </a:cxn>
              <a:cxn ang="0">
                <a:pos x="T8" y="T9"/>
              </a:cxn>
              <a:cxn ang="0">
                <a:pos x="T10" y="T11"/>
              </a:cxn>
            </a:cxnLst>
            <a:rect l="0" t="0" r="r" b="b"/>
            <a:pathLst>
              <a:path w="4174" h="3078">
                <a:moveTo>
                  <a:pt x="3496" y="0"/>
                </a:moveTo>
                <a:cubicBezTo>
                  <a:pt x="3912" y="381"/>
                  <a:pt x="4174" y="930"/>
                  <a:pt x="4174" y="1539"/>
                </a:cubicBezTo>
                <a:cubicBezTo>
                  <a:pt x="4174" y="2148"/>
                  <a:pt x="3912" y="2697"/>
                  <a:pt x="3496" y="3078"/>
                </a:cubicBezTo>
                <a:moveTo>
                  <a:pt x="677" y="3078"/>
                </a:moveTo>
                <a:cubicBezTo>
                  <a:pt x="261" y="2697"/>
                  <a:pt x="0" y="2148"/>
                  <a:pt x="0" y="1539"/>
                </a:cubicBezTo>
                <a:cubicBezTo>
                  <a:pt x="0" y="930"/>
                  <a:pt x="261" y="381"/>
                  <a:pt x="677" y="0"/>
                </a:cubicBezTo>
              </a:path>
            </a:pathLst>
          </a:custGeom>
          <a:noFill/>
          <a:ln w="9525" cap="flat">
            <a:gradFill>
              <a:gsLst>
                <a:gs pos="60000">
                  <a:srgbClr val="C52A38"/>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52A38"/>
                  </a:gs>
                  <a:gs pos="40000">
                    <a:srgbClr val="C52A38"/>
                  </a:gs>
                  <a:gs pos="0">
                    <a:schemeClr val="bg1">
                      <a:alpha val="0"/>
                    </a:schemeClr>
                  </a:gs>
                  <a:gs pos="100000">
                    <a:schemeClr val="bg1">
                      <a:alpha val="0"/>
                    </a:schemeClr>
                  </a:gs>
                </a:gsLst>
                <a:lin ang="5400000" scaled="0"/>
              </a:gradFill>
            </a:endParaRPr>
          </a:p>
        </p:txBody>
      </p:sp>
      <p:sp>
        <p:nvSpPr>
          <p:cNvPr id="20" name="Freeform 27"/>
          <p:cNvSpPr>
            <a:spLocks noEditPoints="1"/>
          </p:cNvSpPr>
          <p:nvPr/>
        </p:nvSpPr>
        <p:spPr bwMode="auto">
          <a:xfrm>
            <a:off x="2338692" y="699542"/>
            <a:ext cx="4467807" cy="3300676"/>
          </a:xfrm>
          <a:custGeom>
            <a:avLst/>
            <a:gdLst>
              <a:gd name="T0" fmla="*/ 4412 w 4949"/>
              <a:gd name="T1" fmla="*/ 0 h 3078"/>
              <a:gd name="T2" fmla="*/ 4949 w 4949"/>
              <a:gd name="T3" fmla="*/ 1539 h 3078"/>
              <a:gd name="T4" fmla="*/ 4412 w 4949"/>
              <a:gd name="T5" fmla="*/ 3078 h 3078"/>
              <a:gd name="T6" fmla="*/ 537 w 4949"/>
              <a:gd name="T7" fmla="*/ 3078 h 3078"/>
              <a:gd name="T8" fmla="*/ 0 w 4949"/>
              <a:gd name="T9" fmla="*/ 1539 h 3078"/>
              <a:gd name="T10" fmla="*/ 537 w 4949"/>
              <a:gd name="T11" fmla="*/ 0 h 3078"/>
            </a:gdLst>
            <a:ahLst/>
            <a:cxnLst>
              <a:cxn ang="0">
                <a:pos x="T0" y="T1"/>
              </a:cxn>
              <a:cxn ang="0">
                <a:pos x="T2" y="T3"/>
              </a:cxn>
              <a:cxn ang="0">
                <a:pos x="T4" y="T5"/>
              </a:cxn>
              <a:cxn ang="0">
                <a:pos x="T6" y="T7"/>
              </a:cxn>
              <a:cxn ang="0">
                <a:pos x="T8" y="T9"/>
              </a:cxn>
              <a:cxn ang="0">
                <a:pos x="T10" y="T11"/>
              </a:cxn>
            </a:cxnLst>
            <a:rect l="0" t="0" r="r" b="b"/>
            <a:pathLst>
              <a:path w="4949" h="3078">
                <a:moveTo>
                  <a:pt x="4412" y="0"/>
                </a:moveTo>
                <a:cubicBezTo>
                  <a:pt x="4748" y="422"/>
                  <a:pt x="4949" y="957"/>
                  <a:pt x="4949" y="1539"/>
                </a:cubicBezTo>
                <a:cubicBezTo>
                  <a:pt x="4949" y="2121"/>
                  <a:pt x="4748" y="2656"/>
                  <a:pt x="4412" y="3078"/>
                </a:cubicBezTo>
                <a:moveTo>
                  <a:pt x="537" y="3078"/>
                </a:moveTo>
                <a:cubicBezTo>
                  <a:pt x="201" y="2656"/>
                  <a:pt x="0" y="2121"/>
                  <a:pt x="0" y="1539"/>
                </a:cubicBezTo>
                <a:cubicBezTo>
                  <a:pt x="0" y="957"/>
                  <a:pt x="201" y="422"/>
                  <a:pt x="537" y="0"/>
                </a:cubicBezTo>
              </a:path>
            </a:pathLst>
          </a:custGeom>
          <a:noFill/>
          <a:ln w="9525" cap="flat">
            <a:gradFill>
              <a:gsLst>
                <a:gs pos="60000">
                  <a:srgbClr val="E56A27"/>
                </a:gs>
                <a:gs pos="40000">
                  <a:srgbClr val="E56A27"/>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E56A27"/>
                  </a:gs>
                  <a:gs pos="40000">
                    <a:srgbClr val="E56A27"/>
                  </a:gs>
                  <a:gs pos="0">
                    <a:schemeClr val="bg1">
                      <a:alpha val="0"/>
                    </a:schemeClr>
                  </a:gs>
                  <a:gs pos="100000">
                    <a:schemeClr val="bg1">
                      <a:alpha val="0"/>
                    </a:schemeClr>
                  </a:gs>
                </a:gsLst>
                <a:lin ang="5400000" scaled="0"/>
              </a:gradFill>
            </a:endParaRPr>
          </a:p>
        </p:txBody>
      </p:sp>
      <p:sp>
        <p:nvSpPr>
          <p:cNvPr id="21" name="Freeform 28"/>
          <p:cNvSpPr>
            <a:spLocks noEditPoints="1"/>
          </p:cNvSpPr>
          <p:nvPr/>
        </p:nvSpPr>
        <p:spPr bwMode="auto">
          <a:xfrm>
            <a:off x="1922513" y="699542"/>
            <a:ext cx="5297781" cy="3300676"/>
          </a:xfrm>
          <a:custGeom>
            <a:avLst/>
            <a:gdLst>
              <a:gd name="T0" fmla="*/ 5433 w 5869"/>
              <a:gd name="T1" fmla="*/ 0 h 3078"/>
              <a:gd name="T2" fmla="*/ 5869 w 5869"/>
              <a:gd name="T3" fmla="*/ 1539 h 3078"/>
              <a:gd name="T4" fmla="*/ 5433 w 5869"/>
              <a:gd name="T5" fmla="*/ 3078 h 3078"/>
              <a:gd name="T6" fmla="*/ 436 w 5869"/>
              <a:gd name="T7" fmla="*/ 3078 h 3078"/>
              <a:gd name="T8" fmla="*/ 0 w 5869"/>
              <a:gd name="T9" fmla="*/ 1539 h 3078"/>
              <a:gd name="T10" fmla="*/ 436 w 5869"/>
              <a:gd name="T11" fmla="*/ 0 h 3078"/>
            </a:gdLst>
            <a:ahLst/>
            <a:cxnLst>
              <a:cxn ang="0">
                <a:pos x="T0" y="T1"/>
              </a:cxn>
              <a:cxn ang="0">
                <a:pos x="T2" y="T3"/>
              </a:cxn>
              <a:cxn ang="0">
                <a:pos x="T4" y="T5"/>
              </a:cxn>
              <a:cxn ang="0">
                <a:pos x="T6" y="T7"/>
              </a:cxn>
              <a:cxn ang="0">
                <a:pos x="T8" y="T9"/>
              </a:cxn>
              <a:cxn ang="0">
                <a:pos x="T10" y="T11"/>
              </a:cxn>
            </a:cxnLst>
            <a:rect l="0" t="0" r="r" b="b"/>
            <a:pathLst>
              <a:path w="5869" h="3078">
                <a:moveTo>
                  <a:pt x="5433" y="0"/>
                </a:moveTo>
                <a:cubicBezTo>
                  <a:pt x="5709" y="447"/>
                  <a:pt x="5869" y="974"/>
                  <a:pt x="5869" y="1539"/>
                </a:cubicBezTo>
                <a:cubicBezTo>
                  <a:pt x="5869" y="2103"/>
                  <a:pt x="5709" y="2631"/>
                  <a:pt x="5433" y="3078"/>
                </a:cubicBezTo>
                <a:moveTo>
                  <a:pt x="436" y="3078"/>
                </a:moveTo>
                <a:cubicBezTo>
                  <a:pt x="160" y="2631"/>
                  <a:pt x="0" y="2103"/>
                  <a:pt x="0" y="1539"/>
                </a:cubicBezTo>
                <a:cubicBezTo>
                  <a:pt x="0" y="974"/>
                  <a:pt x="160" y="447"/>
                  <a:pt x="436" y="0"/>
                </a:cubicBezTo>
              </a:path>
            </a:pathLst>
          </a:custGeom>
          <a:noFill/>
          <a:ln w="9525" cap="flat">
            <a:gradFill>
              <a:gsLst>
                <a:gs pos="60000">
                  <a:srgbClr val="663B29"/>
                </a:gs>
                <a:gs pos="40000">
                  <a:srgbClr val="663B29"/>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228F7A"/>
                  </a:gs>
                  <a:gs pos="40000">
                    <a:srgbClr val="29AD94"/>
                  </a:gs>
                  <a:gs pos="0">
                    <a:schemeClr val="bg1">
                      <a:alpha val="0"/>
                    </a:schemeClr>
                  </a:gs>
                  <a:gs pos="100000">
                    <a:schemeClr val="bg1">
                      <a:alpha val="0"/>
                    </a:schemeClr>
                  </a:gs>
                </a:gsLst>
                <a:lin ang="5400000" scaled="0"/>
              </a:gradFill>
            </a:endParaRPr>
          </a:p>
        </p:txBody>
      </p:sp>
      <p:sp>
        <p:nvSpPr>
          <p:cNvPr id="22" name="Freeform 29"/>
          <p:cNvSpPr>
            <a:spLocks noEditPoints="1"/>
          </p:cNvSpPr>
          <p:nvPr/>
        </p:nvSpPr>
        <p:spPr bwMode="auto">
          <a:xfrm>
            <a:off x="1432509" y="699542"/>
            <a:ext cx="6281365" cy="3300676"/>
          </a:xfrm>
          <a:custGeom>
            <a:avLst/>
            <a:gdLst>
              <a:gd name="T0" fmla="*/ 6600 w 6959"/>
              <a:gd name="T1" fmla="*/ 0 h 3078"/>
              <a:gd name="T2" fmla="*/ 6959 w 6959"/>
              <a:gd name="T3" fmla="*/ 1539 h 3078"/>
              <a:gd name="T4" fmla="*/ 6600 w 6959"/>
              <a:gd name="T5" fmla="*/ 3078 h 3078"/>
              <a:gd name="T6" fmla="*/ 359 w 6959"/>
              <a:gd name="T7" fmla="*/ 3078 h 3078"/>
              <a:gd name="T8" fmla="*/ 0 w 6959"/>
              <a:gd name="T9" fmla="*/ 1539 h 3078"/>
              <a:gd name="T10" fmla="*/ 359 w 6959"/>
              <a:gd name="T11" fmla="*/ 0 h 3078"/>
            </a:gdLst>
            <a:ahLst/>
            <a:cxnLst>
              <a:cxn ang="0">
                <a:pos x="T0" y="T1"/>
              </a:cxn>
              <a:cxn ang="0">
                <a:pos x="T2" y="T3"/>
              </a:cxn>
              <a:cxn ang="0">
                <a:pos x="T4" y="T5"/>
              </a:cxn>
              <a:cxn ang="0">
                <a:pos x="T6" y="T7"/>
              </a:cxn>
              <a:cxn ang="0">
                <a:pos x="T8" y="T9"/>
              </a:cxn>
              <a:cxn ang="0">
                <a:pos x="T10" y="T11"/>
              </a:cxn>
            </a:cxnLst>
            <a:rect l="0" t="0" r="r" b="b"/>
            <a:pathLst>
              <a:path w="6959" h="3078">
                <a:moveTo>
                  <a:pt x="6600" y="0"/>
                </a:moveTo>
                <a:cubicBezTo>
                  <a:pt x="6830" y="464"/>
                  <a:pt x="6959" y="986"/>
                  <a:pt x="6959" y="1539"/>
                </a:cubicBezTo>
                <a:cubicBezTo>
                  <a:pt x="6959" y="2092"/>
                  <a:pt x="6830" y="2614"/>
                  <a:pt x="6600" y="3078"/>
                </a:cubicBezTo>
                <a:moveTo>
                  <a:pt x="359" y="3078"/>
                </a:moveTo>
                <a:cubicBezTo>
                  <a:pt x="129" y="2614"/>
                  <a:pt x="0" y="2092"/>
                  <a:pt x="0" y="1539"/>
                </a:cubicBezTo>
                <a:cubicBezTo>
                  <a:pt x="0" y="986"/>
                  <a:pt x="129" y="464"/>
                  <a:pt x="359"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26" name="Freeform 30"/>
          <p:cNvSpPr>
            <a:spLocks noEditPoints="1"/>
          </p:cNvSpPr>
          <p:nvPr/>
        </p:nvSpPr>
        <p:spPr bwMode="auto">
          <a:xfrm>
            <a:off x="847240" y="699542"/>
            <a:ext cx="7448329" cy="3300676"/>
          </a:xfrm>
          <a:custGeom>
            <a:avLst/>
            <a:gdLst>
              <a:gd name="T0" fmla="*/ 7954 w 8251"/>
              <a:gd name="T1" fmla="*/ 0 h 3078"/>
              <a:gd name="T2" fmla="*/ 8251 w 8251"/>
              <a:gd name="T3" fmla="*/ 1539 h 3078"/>
              <a:gd name="T4" fmla="*/ 7954 w 8251"/>
              <a:gd name="T5" fmla="*/ 3078 h 3078"/>
              <a:gd name="T6" fmla="*/ 297 w 8251"/>
              <a:gd name="T7" fmla="*/ 3078 h 3078"/>
              <a:gd name="T8" fmla="*/ 0 w 8251"/>
              <a:gd name="T9" fmla="*/ 1539 h 3078"/>
              <a:gd name="T10" fmla="*/ 297 w 8251"/>
              <a:gd name="T11" fmla="*/ 0 h 3078"/>
            </a:gdLst>
            <a:ahLst/>
            <a:cxnLst>
              <a:cxn ang="0">
                <a:pos x="T0" y="T1"/>
              </a:cxn>
              <a:cxn ang="0">
                <a:pos x="T2" y="T3"/>
              </a:cxn>
              <a:cxn ang="0">
                <a:pos x="T4" y="T5"/>
              </a:cxn>
              <a:cxn ang="0">
                <a:pos x="T6" y="T7"/>
              </a:cxn>
              <a:cxn ang="0">
                <a:pos x="T8" y="T9"/>
              </a:cxn>
              <a:cxn ang="0">
                <a:pos x="T10" y="T11"/>
              </a:cxn>
            </a:cxnLst>
            <a:rect l="0" t="0" r="r" b="b"/>
            <a:pathLst>
              <a:path w="8251" h="3078">
                <a:moveTo>
                  <a:pt x="7954" y="0"/>
                </a:moveTo>
                <a:cubicBezTo>
                  <a:pt x="8146" y="475"/>
                  <a:pt x="8251" y="995"/>
                  <a:pt x="8251" y="1539"/>
                </a:cubicBezTo>
                <a:cubicBezTo>
                  <a:pt x="8251" y="2083"/>
                  <a:pt x="8146" y="2602"/>
                  <a:pt x="7954" y="3078"/>
                </a:cubicBezTo>
                <a:moveTo>
                  <a:pt x="297" y="3078"/>
                </a:moveTo>
                <a:cubicBezTo>
                  <a:pt x="106" y="2602"/>
                  <a:pt x="0" y="2083"/>
                  <a:pt x="0" y="1539"/>
                </a:cubicBezTo>
                <a:cubicBezTo>
                  <a:pt x="0" y="995"/>
                  <a:pt x="106" y="475"/>
                  <a:pt x="297" y="0"/>
                </a:cubicBezTo>
              </a:path>
            </a:pathLst>
          </a:custGeom>
          <a:noFill/>
          <a:ln w="9525" cap="flat">
            <a:gradFill>
              <a:gsLst>
                <a:gs pos="60000">
                  <a:srgbClr val="ED1C24"/>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00000"/>
                  </a:gs>
                  <a:gs pos="40000">
                    <a:srgbClr val="C52A38"/>
                  </a:gs>
                  <a:gs pos="0">
                    <a:schemeClr val="bg1">
                      <a:alpha val="0"/>
                    </a:schemeClr>
                  </a:gs>
                  <a:gs pos="100000">
                    <a:schemeClr val="bg1">
                      <a:alpha val="0"/>
                    </a:schemeClr>
                  </a:gs>
                </a:gsLst>
                <a:lin ang="5400000" scaled="0"/>
              </a:gradFill>
            </a:endParaRPr>
          </a:p>
        </p:txBody>
      </p:sp>
      <p:grpSp>
        <p:nvGrpSpPr>
          <p:cNvPr id="27" name="组合 26"/>
          <p:cNvGrpSpPr/>
          <p:nvPr/>
        </p:nvGrpSpPr>
        <p:grpSpPr>
          <a:xfrm>
            <a:off x="3707887" y="1438149"/>
            <a:ext cx="1728225" cy="1728000"/>
            <a:chOff x="1827622" y="1343919"/>
            <a:chExt cx="2304000" cy="2304000"/>
          </a:xfrm>
        </p:grpSpPr>
        <p:sp>
          <p:nvSpPr>
            <p:cNvPr id="28" name="椭圆 2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635000" dist="762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32" name="椭圆 31"/>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685800"/>
              <a:r>
                <a:rPr lang="zh-CN" altLang="en-US" sz="2000" dirty="0" smtClean="0">
                  <a:solidFill>
                    <a:srgbClr val="0C6A8A"/>
                  </a:solidFill>
                  <a:latin typeface="微软雅黑" panose="020B0503020204020204" charset="-122"/>
                  <a:ea typeface="微软雅黑" panose="020B0503020204020204" charset="-122"/>
                </a:rPr>
                <a:t>建设内容</a:t>
              </a:r>
              <a:endParaRPr lang="zh-CN" altLang="en-US" sz="1400" dirty="0">
                <a:solidFill>
                  <a:prstClr val="black">
                    <a:lumMod val="75000"/>
                    <a:lumOff val="25000"/>
                  </a:prstClr>
                </a:solidFill>
                <a:latin typeface="DIN Mittelschrift Std" pitchFamily="50" charset="0"/>
                <a:ea typeface="微软雅黑" panose="020B0503020204020204" charset="-122"/>
              </a:endParaRPr>
            </a:p>
          </p:txBody>
        </p:sp>
      </p:grpSp>
      <p:sp>
        <p:nvSpPr>
          <p:cNvPr id="33" name="TextBox 32"/>
          <p:cNvSpPr txBox="1"/>
          <p:nvPr/>
        </p:nvSpPr>
        <p:spPr>
          <a:xfrm>
            <a:off x="3588552" y="3547418"/>
            <a:ext cx="1027882" cy="245726"/>
          </a:xfrm>
          <a:prstGeom prst="rect">
            <a:avLst/>
          </a:prstGeom>
          <a:noFill/>
        </p:spPr>
        <p:txBody>
          <a:bodyPr wrap="squar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200" b="0" i="0" u="none" strike="noStrike" kern="0" cap="none" spc="0" normalizeH="0" baseline="0" noProof="0" dirty="0" smtClean="0">
                <a:ln>
                  <a:noFill/>
                </a:ln>
                <a:solidFill>
                  <a:srgbClr val="0C6A8A"/>
                </a:solidFill>
                <a:effectLst/>
                <a:uLnTx/>
                <a:uFillTx/>
                <a:latin typeface="微软雅黑" panose="020B0503020204020204" charset="-122"/>
                <a:ea typeface="微软雅黑" panose="020B0503020204020204" charset="-122"/>
              </a:rPr>
              <a:t>√ </a:t>
            </a:r>
            <a:r>
              <a:rPr lang="zh-CN" altLang="en-US" sz="1200" kern="0" dirty="0" smtClean="0">
                <a:solidFill>
                  <a:srgbClr val="0C6A8A"/>
                </a:solidFill>
                <a:latin typeface="微软雅黑" panose="020B0503020204020204" charset="-122"/>
                <a:ea typeface="微软雅黑" panose="020B0503020204020204" charset="-122"/>
              </a:rPr>
              <a:t>基础设施</a:t>
            </a:r>
            <a:endParaRPr kumimoji="0" lang="zh-CN" altLang="en-US" sz="1200" b="0"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endParaRPr>
          </a:p>
        </p:txBody>
      </p:sp>
      <p:sp>
        <p:nvSpPr>
          <p:cNvPr id="34" name="TextBox 33"/>
          <p:cNvSpPr txBox="1"/>
          <p:nvPr/>
        </p:nvSpPr>
        <p:spPr>
          <a:xfrm>
            <a:off x="4666884" y="354741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√数据中心</a:t>
            </a:r>
            <a:endParaRPr lang="zh-CN" altLang="en-US" sz="1200" kern="0" dirty="0">
              <a:solidFill>
                <a:srgbClr val="0C6A8A"/>
              </a:solidFill>
              <a:latin typeface="微软雅黑" panose="020B0503020204020204" charset="-122"/>
              <a:ea typeface="微软雅黑" panose="020B0503020204020204" charset="-122"/>
            </a:endParaRPr>
          </a:p>
        </p:txBody>
      </p:sp>
      <p:sp>
        <p:nvSpPr>
          <p:cNvPr id="35" name="TextBox 34"/>
          <p:cNvSpPr txBox="1"/>
          <p:nvPr/>
        </p:nvSpPr>
        <p:spPr>
          <a:xfrm>
            <a:off x="3588552" y="3949363"/>
            <a:ext cx="102788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√协同办公</a:t>
            </a:r>
            <a:endParaRPr lang="zh-CN" altLang="en-US" sz="1200" kern="0" dirty="0">
              <a:solidFill>
                <a:srgbClr val="0C6A8A"/>
              </a:solidFill>
              <a:latin typeface="微软雅黑" panose="020B0503020204020204" charset="-122"/>
              <a:ea typeface="微软雅黑" panose="020B0503020204020204" charset="-122"/>
            </a:endParaRPr>
          </a:p>
        </p:txBody>
      </p:sp>
      <p:sp>
        <p:nvSpPr>
          <p:cNvPr id="36" name="TextBox 35"/>
          <p:cNvSpPr txBox="1"/>
          <p:nvPr/>
        </p:nvSpPr>
        <p:spPr>
          <a:xfrm>
            <a:off x="4666884" y="3949363"/>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√统一通讯</a:t>
            </a:r>
            <a:endParaRPr lang="zh-CN" altLang="en-US" sz="1200" kern="0" dirty="0">
              <a:solidFill>
                <a:srgbClr val="0C6A8A"/>
              </a:solidFill>
              <a:latin typeface="微软雅黑" panose="020B0503020204020204" charset="-122"/>
              <a:ea typeface="微软雅黑" panose="020B0503020204020204" charset="-122"/>
            </a:endParaRPr>
          </a:p>
        </p:txBody>
      </p:sp>
      <p:sp>
        <p:nvSpPr>
          <p:cNvPr id="37" name="TextBox 36"/>
          <p:cNvSpPr txBox="1"/>
          <p:nvPr/>
        </p:nvSpPr>
        <p:spPr>
          <a:xfrm>
            <a:off x="3609875" y="434224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√业务平台</a:t>
            </a:r>
            <a:endParaRPr lang="zh-CN" altLang="en-US" sz="1200" kern="0" dirty="0">
              <a:solidFill>
                <a:srgbClr val="0C6A8A"/>
              </a:solidFill>
              <a:latin typeface="微软雅黑" panose="020B0503020204020204" charset="-122"/>
              <a:ea typeface="微软雅黑" panose="020B0503020204020204" charset="-122"/>
            </a:endParaRPr>
          </a:p>
        </p:txBody>
      </p:sp>
      <p:sp>
        <p:nvSpPr>
          <p:cNvPr id="38" name="TextBox 37"/>
          <p:cNvSpPr txBox="1"/>
          <p:nvPr/>
        </p:nvSpPr>
        <p:spPr>
          <a:xfrm>
            <a:off x="4666884" y="4327000"/>
            <a:ext cx="112925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√统一认证</a:t>
            </a:r>
            <a:endParaRPr lang="zh-CN" altLang="en-US" sz="1200" kern="0" dirty="0">
              <a:solidFill>
                <a:srgbClr val="0C6A8A"/>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0">
        <p:circle/>
      </p:transition>
    </mc:Choice>
    <mc:Fallback>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strVal val="4/3*#ppt_w"/>
                                          </p:val>
                                        </p:tav>
                                        <p:tav tm="100000">
                                          <p:val>
                                            <p:strVal val="#ppt_w"/>
                                          </p:val>
                                        </p:tav>
                                      </p:tavLst>
                                    </p:anim>
                                    <p:anim calcmode="lin" valueType="num">
                                      <p:cBhvr>
                                        <p:cTn id="8" dur="500" fill="hold"/>
                                        <p:tgtEl>
                                          <p:spTgt spid="27"/>
                                        </p:tgtEl>
                                        <p:attrNameLst>
                                          <p:attrName>ppt_h</p:attrName>
                                        </p:attrNameLst>
                                      </p:cBhvr>
                                      <p:tavLst>
                                        <p:tav tm="0">
                                          <p:val>
                                            <p:strVal val="4/3*#ppt_h"/>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1500" fill="hold"/>
                                        <p:tgtEl>
                                          <p:spTgt spid="26"/>
                                        </p:tgtEl>
                                        <p:attrNameLst>
                                          <p:attrName>ppt_w</p:attrName>
                                        </p:attrNameLst>
                                      </p:cBhvr>
                                      <p:tavLst>
                                        <p:tav tm="0">
                                          <p:val>
                                            <p:fltVal val="0"/>
                                          </p:val>
                                        </p:tav>
                                        <p:tav tm="100000">
                                          <p:val>
                                            <p:strVal val="#ppt_w"/>
                                          </p:val>
                                        </p:tav>
                                      </p:tavLst>
                                    </p:anim>
                                    <p:anim calcmode="lin" valueType="num">
                                      <p:cBhvr>
                                        <p:cTn id="12" dur="1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10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500" fill="hold"/>
                                        <p:tgtEl>
                                          <p:spTgt spid="22"/>
                                        </p:tgtEl>
                                        <p:attrNameLst>
                                          <p:attrName>ppt_w</p:attrName>
                                        </p:attrNameLst>
                                      </p:cBhvr>
                                      <p:tavLst>
                                        <p:tav tm="0">
                                          <p:val>
                                            <p:fltVal val="0"/>
                                          </p:val>
                                        </p:tav>
                                        <p:tav tm="100000">
                                          <p:val>
                                            <p:strVal val="#ppt_w"/>
                                          </p:val>
                                        </p:tav>
                                      </p:tavLst>
                                    </p:anim>
                                    <p:anim calcmode="lin" valueType="num">
                                      <p:cBhvr>
                                        <p:cTn id="16" dur="1500" fill="hold"/>
                                        <p:tgtEl>
                                          <p:spTgt spid="22"/>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20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500" fill="hold"/>
                                        <p:tgtEl>
                                          <p:spTgt spid="21"/>
                                        </p:tgtEl>
                                        <p:attrNameLst>
                                          <p:attrName>ppt_w</p:attrName>
                                        </p:attrNameLst>
                                      </p:cBhvr>
                                      <p:tavLst>
                                        <p:tav tm="0">
                                          <p:val>
                                            <p:fltVal val="0"/>
                                          </p:val>
                                        </p:tav>
                                        <p:tav tm="100000">
                                          <p:val>
                                            <p:strVal val="#ppt_w"/>
                                          </p:val>
                                        </p:tav>
                                      </p:tavLst>
                                    </p:anim>
                                    <p:anim calcmode="lin" valueType="num">
                                      <p:cBhvr>
                                        <p:cTn id="20" dur="1500" fill="hold"/>
                                        <p:tgtEl>
                                          <p:spTgt spid="21"/>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300"/>
                                  </p:stCondLst>
                                  <p:childTnLst>
                                    <p:set>
                                      <p:cBhvr>
                                        <p:cTn id="22" dur="1" fill="hold">
                                          <p:stCondLst>
                                            <p:cond delay="0"/>
                                          </p:stCondLst>
                                        </p:cTn>
                                        <p:tgtEl>
                                          <p:spTgt spid="20"/>
                                        </p:tgtEl>
                                        <p:attrNameLst>
                                          <p:attrName>style.visibility</p:attrName>
                                        </p:attrNameLst>
                                      </p:cBhvr>
                                      <p:to>
                                        <p:strVal val="visible"/>
                                      </p:to>
                                    </p:set>
                                    <p:anim calcmode="lin" valueType="num">
                                      <p:cBhvr>
                                        <p:cTn id="23" dur="1500" fill="hold"/>
                                        <p:tgtEl>
                                          <p:spTgt spid="20"/>
                                        </p:tgtEl>
                                        <p:attrNameLst>
                                          <p:attrName>ppt_w</p:attrName>
                                        </p:attrNameLst>
                                      </p:cBhvr>
                                      <p:tavLst>
                                        <p:tav tm="0">
                                          <p:val>
                                            <p:fltVal val="0"/>
                                          </p:val>
                                        </p:tav>
                                        <p:tav tm="100000">
                                          <p:val>
                                            <p:strVal val="#ppt_w"/>
                                          </p:val>
                                        </p:tav>
                                      </p:tavLst>
                                    </p:anim>
                                    <p:anim calcmode="lin" valueType="num">
                                      <p:cBhvr>
                                        <p:cTn id="24" dur="1500" fill="hold"/>
                                        <p:tgtEl>
                                          <p:spTgt spid="20"/>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4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500" fill="hold"/>
                                        <p:tgtEl>
                                          <p:spTgt spid="19"/>
                                        </p:tgtEl>
                                        <p:attrNameLst>
                                          <p:attrName>ppt_w</p:attrName>
                                        </p:attrNameLst>
                                      </p:cBhvr>
                                      <p:tavLst>
                                        <p:tav tm="0">
                                          <p:val>
                                            <p:fltVal val="0"/>
                                          </p:val>
                                        </p:tav>
                                        <p:tav tm="100000">
                                          <p:val>
                                            <p:strVal val="#ppt_w"/>
                                          </p:val>
                                        </p:tav>
                                      </p:tavLst>
                                    </p:anim>
                                    <p:anim calcmode="lin" valueType="num">
                                      <p:cBhvr>
                                        <p:cTn id="28" dur="1500" fill="hold"/>
                                        <p:tgtEl>
                                          <p:spTgt spid="19"/>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1500" fill="hold"/>
                                        <p:tgtEl>
                                          <p:spTgt spid="18"/>
                                        </p:tgtEl>
                                        <p:attrNameLst>
                                          <p:attrName>ppt_w</p:attrName>
                                        </p:attrNameLst>
                                      </p:cBhvr>
                                      <p:tavLst>
                                        <p:tav tm="0">
                                          <p:val>
                                            <p:fltVal val="0"/>
                                          </p:val>
                                        </p:tav>
                                        <p:tav tm="100000">
                                          <p:val>
                                            <p:strVal val="#ppt_w"/>
                                          </p:val>
                                        </p:tav>
                                      </p:tavLst>
                                    </p:anim>
                                    <p:anim calcmode="lin" valueType="num">
                                      <p:cBhvr>
                                        <p:cTn id="32" dur="1500" fill="hold"/>
                                        <p:tgtEl>
                                          <p:spTgt spid="18"/>
                                        </p:tgtEl>
                                        <p:attrNameLst>
                                          <p:attrName>ppt_h</p:attrName>
                                        </p:attrNameLst>
                                      </p:cBhvr>
                                      <p:tavLst>
                                        <p:tav tm="0">
                                          <p:val>
                                            <p:fltVal val="0"/>
                                          </p:val>
                                        </p:tav>
                                        <p:tav tm="100000">
                                          <p:val>
                                            <p:strVal val="#ppt_h"/>
                                          </p:val>
                                        </p:tav>
                                      </p:tavLst>
                                    </p:anim>
                                  </p:childTnLst>
                                </p:cTn>
                              </p:par>
                            </p:childTnLst>
                          </p:cTn>
                        </p:par>
                        <p:par>
                          <p:cTn id="33" fill="hold">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ppt_x"/>
                                          </p:val>
                                        </p:tav>
                                        <p:tav tm="100000">
                                          <p:val>
                                            <p:strVal val="#ppt_x"/>
                                          </p:val>
                                        </p:tav>
                                      </p:tavLst>
                                    </p:anim>
                                    <p:anim calcmode="lin" valueType="num">
                                      <p:cBhvr additive="base">
                                        <p:cTn id="37" dur="500" fill="hold"/>
                                        <p:tgtEl>
                                          <p:spTgt spid="3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200"/>
                                  </p:stCondLst>
                                  <p:childTnLst>
                                    <p:set>
                                      <p:cBhvr>
                                        <p:cTn id="39" dur="1" fill="hold">
                                          <p:stCondLst>
                                            <p:cond delay="0"/>
                                          </p:stCondLst>
                                        </p:cTn>
                                        <p:tgtEl>
                                          <p:spTgt spid="34"/>
                                        </p:tgtEl>
                                        <p:attrNameLst>
                                          <p:attrName>style.visibility</p:attrName>
                                        </p:attrNameLst>
                                      </p:cBhvr>
                                      <p:to>
                                        <p:strVal val="visible"/>
                                      </p:to>
                                    </p:set>
                                    <p:anim calcmode="lin" valueType="num">
                                      <p:cBhvr additive="base">
                                        <p:cTn id="40" dur="500" fill="hold"/>
                                        <p:tgtEl>
                                          <p:spTgt spid="34"/>
                                        </p:tgtEl>
                                        <p:attrNameLst>
                                          <p:attrName>ppt_x</p:attrName>
                                        </p:attrNameLst>
                                      </p:cBhvr>
                                      <p:tavLst>
                                        <p:tav tm="0">
                                          <p:val>
                                            <p:strVal val="#ppt_x"/>
                                          </p:val>
                                        </p:tav>
                                        <p:tav tm="100000">
                                          <p:val>
                                            <p:strVal val="#ppt_x"/>
                                          </p:val>
                                        </p:tav>
                                      </p:tavLst>
                                    </p:anim>
                                    <p:anim calcmode="lin" valueType="num">
                                      <p:cBhvr additive="base">
                                        <p:cTn id="41" dur="500" fill="hold"/>
                                        <p:tgtEl>
                                          <p:spTgt spid="34"/>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40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fill="hold"/>
                                        <p:tgtEl>
                                          <p:spTgt spid="35"/>
                                        </p:tgtEl>
                                        <p:attrNameLst>
                                          <p:attrName>ppt_x</p:attrName>
                                        </p:attrNameLst>
                                      </p:cBhvr>
                                      <p:tavLst>
                                        <p:tav tm="0">
                                          <p:val>
                                            <p:strVal val="#ppt_x"/>
                                          </p:val>
                                        </p:tav>
                                        <p:tav tm="100000">
                                          <p:val>
                                            <p:strVal val="#ppt_x"/>
                                          </p:val>
                                        </p:tav>
                                      </p:tavLst>
                                    </p:anim>
                                    <p:anim calcmode="lin" valueType="num">
                                      <p:cBhvr additive="base">
                                        <p:cTn id="45" dur="500" fill="hold"/>
                                        <p:tgtEl>
                                          <p:spTgt spid="3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6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ppt_x"/>
                                          </p:val>
                                        </p:tav>
                                        <p:tav tm="100000">
                                          <p:val>
                                            <p:strVal val="#ppt_x"/>
                                          </p:val>
                                        </p:tav>
                                      </p:tavLst>
                                    </p:anim>
                                    <p:anim calcmode="lin" valueType="num">
                                      <p:cBhvr additive="base">
                                        <p:cTn id="49" dur="500" fill="hold"/>
                                        <p:tgtEl>
                                          <p:spTgt spid="3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80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fill="hold"/>
                                        <p:tgtEl>
                                          <p:spTgt spid="37"/>
                                        </p:tgtEl>
                                        <p:attrNameLst>
                                          <p:attrName>ppt_x</p:attrName>
                                        </p:attrNameLst>
                                      </p:cBhvr>
                                      <p:tavLst>
                                        <p:tav tm="0">
                                          <p:val>
                                            <p:strVal val="#ppt_x"/>
                                          </p:val>
                                        </p:tav>
                                        <p:tav tm="100000">
                                          <p:val>
                                            <p:strVal val="#ppt_x"/>
                                          </p:val>
                                        </p:tav>
                                      </p:tavLst>
                                    </p:anim>
                                    <p:anim calcmode="lin" valueType="num">
                                      <p:cBhvr additive="base">
                                        <p:cTn id="53" dur="500" fill="hold"/>
                                        <p:tgtEl>
                                          <p:spTgt spid="37"/>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100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fill="hold"/>
                                        <p:tgtEl>
                                          <p:spTgt spid="38"/>
                                        </p:tgtEl>
                                        <p:attrNameLst>
                                          <p:attrName>ppt_x</p:attrName>
                                        </p:attrNameLst>
                                      </p:cBhvr>
                                      <p:tavLst>
                                        <p:tav tm="0">
                                          <p:val>
                                            <p:strVal val="#ppt_x"/>
                                          </p:val>
                                        </p:tav>
                                        <p:tav tm="100000">
                                          <p:val>
                                            <p:strVal val="#ppt_x"/>
                                          </p:val>
                                        </p:tav>
                                      </p:tavLst>
                                    </p:anim>
                                    <p:anim calcmode="lin" valueType="num">
                                      <p:cBhvr additive="base">
                                        <p:cTn id="5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6" grpId="0" animBg="1"/>
      <p:bldP spid="33" grpId="0"/>
      <p:bldP spid="34" grpId="0"/>
      <p:bldP spid="35" grpId="0"/>
      <p:bldP spid="36" grpId="0"/>
      <p:bldP spid="37" grpId="0"/>
      <p:bldP spid="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建设内容</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9" name="TextBox 4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2051" name="Picture 3" descr="C:\Users\zhongkeruan\Desktop\图片4.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2165" y="582321"/>
            <a:ext cx="8392279" cy="46325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4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15369"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370"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2226469" y="2815828"/>
            <a:ext cx="4691063"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基础设施建设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907382" y="3573067"/>
            <a:ext cx="5399485" cy="288131"/>
          </a:xfrm>
          <a:prstGeom prst="rect">
            <a:avLst/>
          </a:prstGeom>
          <a:noFill/>
        </p:spPr>
        <p:txBody>
          <a:bodyPr lIns="68549" tIns="34274" rIns="68549" bIns="34274">
            <a:spAutoFit/>
          </a:bodyPr>
          <a:lstStyle/>
          <a:p>
            <a:pPr algn="ctr">
              <a:defRPr/>
            </a:pPr>
            <a:r>
              <a:rPr lang="zh-CN" altLang="en-US" sz="1400" b="1" dirty="0">
                <a:solidFill>
                  <a:schemeClr val="bg1"/>
                </a:solidFill>
                <a:latin typeface="+mn-ea"/>
              </a:rPr>
              <a:t>无线网建设  安全监控设计安装  广播系统建设</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500"/>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000"/>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基础设施建设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8" name="TextBox 3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3074" name="Picture 2" descr="C:\Users\zhongkeruan\Desktop\图片5.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3568" y="627534"/>
            <a:ext cx="7602303" cy="45740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292662"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无线网建设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8" name="TextBox 3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
        <p:nvSpPr>
          <p:cNvPr id="40" name="圆角矩形 39"/>
          <p:cNvSpPr/>
          <p:nvPr/>
        </p:nvSpPr>
        <p:spPr>
          <a:xfrm>
            <a:off x="1030740" y="1333690"/>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1" name="圆角矩形 40"/>
          <p:cNvSpPr/>
          <p:nvPr/>
        </p:nvSpPr>
        <p:spPr>
          <a:xfrm>
            <a:off x="5126801" y="1333690"/>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2" name="圆角矩形 41"/>
          <p:cNvSpPr/>
          <p:nvPr/>
        </p:nvSpPr>
        <p:spPr>
          <a:xfrm>
            <a:off x="1030740" y="3081075"/>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3" name="圆角矩形 42"/>
          <p:cNvSpPr/>
          <p:nvPr/>
        </p:nvSpPr>
        <p:spPr>
          <a:xfrm>
            <a:off x="5126801" y="3081075"/>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4" name="矩形 43"/>
          <p:cNvSpPr/>
          <p:nvPr/>
        </p:nvSpPr>
        <p:spPr>
          <a:xfrm>
            <a:off x="1179685" y="2540046"/>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5" name="文本框 19"/>
          <p:cNvSpPr txBox="1"/>
          <p:nvPr/>
        </p:nvSpPr>
        <p:spPr>
          <a:xfrm>
            <a:off x="1164392" y="2540046"/>
            <a:ext cx="879345" cy="238527"/>
          </a:xfrm>
          <a:prstGeom prst="rect">
            <a:avLst/>
          </a:prstGeom>
          <a:solidFill>
            <a:srgbClr val="0C6A8A"/>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46" name="矩形 45"/>
          <p:cNvSpPr/>
          <p:nvPr/>
        </p:nvSpPr>
        <p:spPr>
          <a:xfrm>
            <a:off x="5268956" y="2540046"/>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7" name="文本框 23"/>
          <p:cNvSpPr txBox="1"/>
          <p:nvPr/>
        </p:nvSpPr>
        <p:spPr>
          <a:xfrm>
            <a:off x="5253664" y="2540046"/>
            <a:ext cx="879345" cy="238527"/>
          </a:xfrm>
          <a:prstGeom prst="rect">
            <a:avLst/>
          </a:prstGeom>
          <a:solidFill>
            <a:srgbClr val="C52A38"/>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48" name="矩形 47"/>
          <p:cNvSpPr/>
          <p:nvPr/>
        </p:nvSpPr>
        <p:spPr>
          <a:xfrm>
            <a:off x="1179685" y="4287425"/>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9" name="文本框 27"/>
          <p:cNvSpPr txBox="1"/>
          <p:nvPr/>
        </p:nvSpPr>
        <p:spPr>
          <a:xfrm>
            <a:off x="1164392" y="4287425"/>
            <a:ext cx="879345" cy="238527"/>
          </a:xfrm>
          <a:prstGeom prst="rect">
            <a:avLst/>
          </a:prstGeom>
          <a:solidFill>
            <a:srgbClr val="E56A27"/>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50" name="矩形 49"/>
          <p:cNvSpPr/>
          <p:nvPr/>
        </p:nvSpPr>
        <p:spPr>
          <a:xfrm>
            <a:off x="5268956" y="4287425"/>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51" name="文本框 31"/>
          <p:cNvSpPr txBox="1"/>
          <p:nvPr/>
        </p:nvSpPr>
        <p:spPr>
          <a:xfrm>
            <a:off x="5253664" y="4287425"/>
            <a:ext cx="879345" cy="238527"/>
          </a:xfrm>
          <a:prstGeom prst="rect">
            <a:avLst/>
          </a:prstGeom>
          <a:solidFill>
            <a:srgbClr val="663B29"/>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52" name="矩形 51"/>
          <p:cNvSpPr/>
          <p:nvPr/>
        </p:nvSpPr>
        <p:spPr>
          <a:xfrm>
            <a:off x="1106756" y="1726962"/>
            <a:ext cx="1794318" cy="623248"/>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学校内教师、学生及其他工作人员采用身份认证登陆方式，访客采用临时用户认证登陆，以保证校园网络</a:t>
            </a:r>
            <a:r>
              <a:rPr lang="zh-CN" altLang="en-US" sz="900" dirty="0" smtClean="0">
                <a:solidFill>
                  <a:prstClr val="black">
                    <a:lumMod val="75000"/>
                    <a:lumOff val="25000"/>
                  </a:prstClr>
                </a:solidFill>
                <a:latin typeface="微软雅黑" panose="020B0503020204020204" charset="-122"/>
                <a:ea typeface="微软雅黑" panose="020B0503020204020204" charset="-122"/>
              </a:rPr>
              <a:t>安全。</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pic>
        <p:nvPicPr>
          <p:cNvPr id="53" name="图片 52"/>
          <p:cNvPicPr>
            <a:picLocks noChangeAspect="1"/>
          </p:cNvPicPr>
          <p:nvPr/>
        </p:nvPicPr>
        <p:blipFill>
          <a:blip r:embed="rId1" cstate="print">
            <a:extLst>
              <a:ext uri="{28A0092B-C50C-407E-A947-70E740481C1C}">
                <a14:useLocalDpi xmlns:a14="http://schemas.microsoft.com/office/drawing/2010/main" val="0"/>
              </a:ext>
            </a:extLst>
          </a:blip>
          <a:srcRect l="3318" t="1635" r="32837" b="2598"/>
          <a:stretch>
            <a:fillRect/>
          </a:stretch>
        </p:blipFill>
        <p:spPr>
          <a:xfrm>
            <a:off x="2932298" y="1475978"/>
            <a:ext cx="1048136" cy="1048136"/>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pic>
        <p:nvPicPr>
          <p:cNvPr id="54" name="图片 53"/>
          <p:cNvPicPr>
            <a:picLocks noChangeAspect="1"/>
          </p:cNvPicPr>
          <p:nvPr/>
        </p:nvPicPr>
        <p:blipFill>
          <a:blip r:embed="rId2" cstate="print">
            <a:extLst>
              <a:ext uri="{28A0092B-C50C-407E-A947-70E740481C1C}">
                <a14:useLocalDpi xmlns:a14="http://schemas.microsoft.com/office/drawing/2010/main" val="0"/>
              </a:ext>
            </a:extLst>
          </a:blip>
          <a:srcRect l="28047" r="4923"/>
          <a:stretch>
            <a:fillRect/>
          </a:stretch>
        </p:blipFill>
        <p:spPr>
          <a:xfrm>
            <a:off x="2932298" y="3231516"/>
            <a:ext cx="1048136" cy="1042451"/>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pic>
        <p:nvPicPr>
          <p:cNvPr id="55" name="图片 54"/>
          <p:cNvPicPr>
            <a:picLocks noChangeAspect="1"/>
          </p:cNvPicPr>
          <p:nvPr/>
        </p:nvPicPr>
        <p:blipFill>
          <a:blip r:embed="rId3" cstate="print">
            <a:extLst>
              <a:ext uri="{28A0092B-C50C-407E-A947-70E740481C1C}">
                <a14:useLocalDpi xmlns:a14="http://schemas.microsoft.com/office/drawing/2010/main" val="0"/>
              </a:ext>
            </a:extLst>
          </a:blip>
          <a:srcRect l="20325" r="13838" b="1351"/>
          <a:stretch>
            <a:fillRect/>
          </a:stretch>
        </p:blipFill>
        <p:spPr>
          <a:xfrm>
            <a:off x="7032764" y="1475978"/>
            <a:ext cx="1048136" cy="1048136"/>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pic>
        <p:nvPicPr>
          <p:cNvPr id="56" name="图片 55"/>
          <p:cNvPicPr>
            <a:picLocks noChangeAspect="1"/>
          </p:cNvPicPr>
          <p:nvPr/>
        </p:nvPicPr>
        <p:blipFill>
          <a:blip r:embed="rId4" cstate="print">
            <a:extLst>
              <a:ext uri="{28A0092B-C50C-407E-A947-70E740481C1C}">
                <a14:useLocalDpi xmlns:a14="http://schemas.microsoft.com/office/drawing/2010/main" val="0"/>
              </a:ext>
            </a:extLst>
          </a:blip>
          <a:srcRect l="3342" r="30158" b="790"/>
          <a:stretch>
            <a:fillRect/>
          </a:stretch>
        </p:blipFill>
        <p:spPr>
          <a:xfrm>
            <a:off x="7032764" y="3231516"/>
            <a:ext cx="1048136" cy="1042451"/>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sp>
        <p:nvSpPr>
          <p:cNvPr id="57" name="文本框 57"/>
          <p:cNvSpPr txBox="1"/>
          <p:nvPr/>
        </p:nvSpPr>
        <p:spPr>
          <a:xfrm>
            <a:off x="1106756" y="1454620"/>
            <a:ext cx="1452653" cy="253916"/>
          </a:xfrm>
          <a:prstGeom prst="rect">
            <a:avLst/>
          </a:prstGeom>
          <a:noFill/>
        </p:spPr>
        <p:txBody>
          <a:bodyPr wrap="square" lIns="68580" tIns="34290" rIns="68580" bIns="34290"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200" b="1" kern="0" dirty="0" smtClean="0">
                <a:solidFill>
                  <a:srgbClr val="0C6A8A"/>
                </a:solidFill>
                <a:latin typeface="微软雅黑" panose="020B0503020204020204" charset="-122"/>
                <a:ea typeface="微软雅黑" panose="020B0503020204020204" charset="-122"/>
              </a:rPr>
              <a:t>认证登录问题</a:t>
            </a:r>
            <a:endParaRPr kumimoji="0" lang="zh-CN" altLang="en-US" sz="1200" b="1"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endParaRPr>
          </a:p>
        </p:txBody>
      </p:sp>
      <p:sp>
        <p:nvSpPr>
          <p:cNvPr id="58" name="矩形 57"/>
          <p:cNvSpPr/>
          <p:nvPr/>
        </p:nvSpPr>
        <p:spPr>
          <a:xfrm>
            <a:off x="5218570" y="1726962"/>
            <a:ext cx="1794318" cy="346249"/>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采用</a:t>
            </a:r>
            <a:r>
              <a:rPr lang="en-US" altLang="zh-CN" sz="900" dirty="0">
                <a:solidFill>
                  <a:prstClr val="black">
                    <a:lumMod val="75000"/>
                    <a:lumOff val="25000"/>
                  </a:prstClr>
                </a:solidFill>
                <a:latin typeface="微软雅黑" panose="020B0503020204020204" charset="-122"/>
                <a:ea typeface="微软雅黑" panose="020B0503020204020204" charset="-122"/>
              </a:rPr>
              <a:t>802.11ac</a:t>
            </a:r>
            <a:r>
              <a:rPr lang="zh-CN" altLang="en-US" sz="900" dirty="0">
                <a:solidFill>
                  <a:prstClr val="black">
                    <a:lumMod val="75000"/>
                    <a:lumOff val="25000"/>
                  </a:prstClr>
                </a:solidFill>
                <a:latin typeface="微软雅黑" panose="020B0503020204020204" charset="-122"/>
                <a:ea typeface="微软雅黑" panose="020B0503020204020204" charset="-122"/>
              </a:rPr>
              <a:t>千兆无线网状网，解决室外不限及环境问题。</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59" name="文本框 59"/>
          <p:cNvSpPr txBox="1"/>
          <p:nvPr/>
        </p:nvSpPr>
        <p:spPr>
          <a:xfrm>
            <a:off x="5218570" y="1454620"/>
            <a:ext cx="1452653" cy="253916"/>
          </a:xfrm>
          <a:prstGeom prst="rect">
            <a:avLst/>
          </a:prstGeom>
          <a:noFill/>
        </p:spPr>
        <p:txBody>
          <a:bodyPr wrap="square" lIns="68580" tIns="34290" rIns="68580" bIns="34290" rtlCol="0">
            <a:spAutoFit/>
          </a:bodyPr>
          <a:lstStyle/>
          <a:p>
            <a:pPr lvl="0">
              <a:defRPr/>
            </a:pPr>
            <a:r>
              <a:rPr lang="zh-CN" altLang="en-US" sz="1200" b="1" kern="0" dirty="0" smtClean="0">
                <a:solidFill>
                  <a:srgbClr val="C52A38"/>
                </a:solidFill>
                <a:latin typeface="微软雅黑" panose="020B0503020204020204" charset="-122"/>
                <a:ea typeface="微软雅黑" panose="020B0503020204020204" charset="-122"/>
              </a:rPr>
              <a:t>室外覆盖问题</a:t>
            </a:r>
            <a:endParaRPr lang="zh-CN" altLang="en-US" sz="1200" b="1" kern="0" dirty="0">
              <a:solidFill>
                <a:srgbClr val="C52A38"/>
              </a:solidFill>
              <a:latin typeface="微软雅黑" panose="020B0503020204020204" charset="-122"/>
              <a:ea typeface="微软雅黑" panose="020B0503020204020204" charset="-122"/>
            </a:endParaRPr>
          </a:p>
        </p:txBody>
      </p:sp>
      <p:sp>
        <p:nvSpPr>
          <p:cNvPr id="60" name="矩形 59"/>
          <p:cNvSpPr/>
          <p:nvPr/>
        </p:nvSpPr>
        <p:spPr>
          <a:xfrm>
            <a:off x="1106756" y="3455154"/>
            <a:ext cx="1794318" cy="346249"/>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采用</a:t>
            </a:r>
            <a:r>
              <a:rPr lang="en-US" altLang="zh-CN" sz="900" dirty="0">
                <a:solidFill>
                  <a:prstClr val="black">
                    <a:lumMod val="75000"/>
                    <a:lumOff val="25000"/>
                  </a:prstClr>
                </a:solidFill>
                <a:latin typeface="微软雅黑" panose="020B0503020204020204" charset="-122"/>
                <a:ea typeface="微软雅黑" panose="020B0503020204020204" charset="-122"/>
              </a:rPr>
              <a:t>2.4G/5.8G</a:t>
            </a:r>
            <a:r>
              <a:rPr lang="zh-CN" altLang="en-US" sz="900" dirty="0">
                <a:solidFill>
                  <a:prstClr val="black">
                    <a:lumMod val="75000"/>
                    <a:lumOff val="25000"/>
                  </a:prstClr>
                </a:solidFill>
                <a:latin typeface="微软雅黑" panose="020B0503020204020204" charset="-122"/>
                <a:ea typeface="微软雅黑" panose="020B0503020204020204" charset="-122"/>
              </a:rPr>
              <a:t>设备增加单个设备登陆用户数</a:t>
            </a:r>
            <a:r>
              <a:rPr lang="zh-CN" altLang="en-US" sz="900" dirty="0" smtClean="0">
                <a:solidFill>
                  <a:prstClr val="black">
                    <a:lumMod val="75000"/>
                    <a:lumOff val="25000"/>
                  </a:prstClr>
                </a:solidFill>
                <a:latin typeface="微软雅黑" panose="020B0503020204020204" charset="-122"/>
                <a:ea typeface="微软雅黑" panose="020B0503020204020204" charset="-122"/>
              </a:rPr>
              <a:t>。</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1" name="文本框 61"/>
          <p:cNvSpPr txBox="1"/>
          <p:nvPr/>
        </p:nvSpPr>
        <p:spPr>
          <a:xfrm>
            <a:off x="1106756" y="3176485"/>
            <a:ext cx="1593036" cy="253916"/>
          </a:xfrm>
          <a:prstGeom prst="rect">
            <a:avLst/>
          </a:prstGeom>
          <a:noFill/>
        </p:spPr>
        <p:txBody>
          <a:bodyPr wrap="square" lIns="68580" tIns="34290" rIns="68580" bIns="34290" rtlCol="0">
            <a:spAutoFit/>
          </a:bodyPr>
          <a:lstStyle/>
          <a:p>
            <a:pPr lvl="0">
              <a:defRPr/>
            </a:pPr>
            <a:r>
              <a:rPr lang="zh-CN" altLang="en-US" sz="1200" b="1" kern="0" dirty="0" smtClean="0">
                <a:solidFill>
                  <a:srgbClr val="E56A27"/>
                </a:solidFill>
                <a:latin typeface="微软雅黑" panose="020B0503020204020204" charset="-122"/>
                <a:ea typeface="微软雅黑" panose="020B0503020204020204" charset="-122"/>
              </a:rPr>
              <a:t>人员密集区并发问题</a:t>
            </a:r>
            <a:endParaRPr lang="zh-CN" altLang="en-US" sz="1200" b="1" kern="0" dirty="0">
              <a:solidFill>
                <a:srgbClr val="E56A27"/>
              </a:solidFill>
              <a:latin typeface="微软雅黑" panose="020B0503020204020204" charset="-122"/>
              <a:ea typeface="微软雅黑" panose="020B0503020204020204" charset="-122"/>
            </a:endParaRPr>
          </a:p>
        </p:txBody>
      </p:sp>
      <p:sp>
        <p:nvSpPr>
          <p:cNvPr id="62" name="矩形 61"/>
          <p:cNvSpPr/>
          <p:nvPr/>
        </p:nvSpPr>
        <p:spPr>
          <a:xfrm>
            <a:off x="5218570" y="3455154"/>
            <a:ext cx="1794318" cy="761747"/>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受保护建筑物、新装修区域不适合重新布线，可以将原有信息点位面板更换成</a:t>
            </a:r>
            <a:r>
              <a:rPr lang="en-US" altLang="zh-CN" sz="900" dirty="0">
                <a:solidFill>
                  <a:prstClr val="black">
                    <a:lumMod val="75000"/>
                    <a:lumOff val="25000"/>
                  </a:prstClr>
                </a:solidFill>
                <a:latin typeface="微软雅黑" panose="020B0503020204020204" charset="-122"/>
                <a:ea typeface="微软雅黑" panose="020B0503020204020204" charset="-122"/>
              </a:rPr>
              <a:t>WALL-AP</a:t>
            </a:r>
            <a:r>
              <a:rPr lang="zh-CN" altLang="en-US" sz="900" dirty="0">
                <a:solidFill>
                  <a:prstClr val="black">
                    <a:lumMod val="75000"/>
                    <a:lumOff val="25000"/>
                  </a:prstClr>
                </a:solidFill>
                <a:latin typeface="微软雅黑" panose="020B0503020204020204" charset="-122"/>
                <a:ea typeface="微软雅黑" panose="020B0503020204020204" charset="-122"/>
              </a:rPr>
              <a:t>，既能提供有线端口、同时解决无线网络覆盖问题。</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3" name="文本框 63"/>
          <p:cNvSpPr txBox="1"/>
          <p:nvPr/>
        </p:nvSpPr>
        <p:spPr>
          <a:xfrm>
            <a:off x="5218570" y="3176485"/>
            <a:ext cx="1873710" cy="253916"/>
          </a:xfrm>
          <a:prstGeom prst="rect">
            <a:avLst/>
          </a:prstGeom>
          <a:noFill/>
        </p:spPr>
        <p:txBody>
          <a:bodyPr wrap="square" lIns="68580" tIns="34290" rIns="68580" bIns="34290" rtlCol="0">
            <a:spAutoFit/>
          </a:bodyPr>
          <a:lstStyle/>
          <a:p>
            <a:pPr lvl="0">
              <a:defRPr/>
            </a:pPr>
            <a:r>
              <a:rPr lang="zh-CN" altLang="en-US" sz="1200" b="1" kern="0" dirty="0" smtClean="0">
                <a:solidFill>
                  <a:srgbClr val="663B29"/>
                </a:solidFill>
                <a:latin typeface="微软雅黑" panose="020B0503020204020204" charset="-122"/>
                <a:ea typeface="微软雅黑" panose="020B0503020204020204" charset="-122"/>
              </a:rPr>
              <a:t>特殊建筑物无线部署问题</a:t>
            </a:r>
            <a:endParaRPr lang="zh-CN" altLang="en-US" sz="1200" b="1" kern="0" dirty="0">
              <a:solidFill>
                <a:srgbClr val="663B29"/>
              </a:solidFill>
              <a:latin typeface="微软雅黑" panose="020B0503020204020204" charset="-122"/>
              <a:ea typeface="微软雅黑" panose="020B0503020204020204" charset="-122"/>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1000"/>
                                        <p:tgtEl>
                                          <p:spTgt spid="3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750"/>
                                        <p:tgtEl>
                                          <p:spTgt spid="42"/>
                                        </p:tgtEl>
                                      </p:cBhvr>
                                    </p:animEffect>
                                  </p:childTnLst>
                                </p:cTn>
                              </p:par>
                              <p:par>
                                <p:cTn id="28" presetID="63" presetClass="path" presetSubtype="0" decel="50000" fill="hold" grpId="1" nodeType="withEffect">
                                  <p:stCondLst>
                                    <p:cond delay="0"/>
                                  </p:stCondLst>
                                  <p:childTnLst>
                                    <p:animMotion origin="layout" path="M 0.01523 -3.7037E-6 L -0.10885 -3.7037E-6 " pathEditMode="relative" rAng="0" ptsTypes="AA">
                                      <p:cBhvr>
                                        <p:cTn id="29" dur="750" spd="-100000" fill="hold"/>
                                        <p:tgtEl>
                                          <p:spTgt spid="42"/>
                                        </p:tgtEl>
                                        <p:attrNameLst>
                                          <p:attrName>ppt_x</p:attrName>
                                          <p:attrName>ppt_y</p:attrName>
                                        </p:attrNameLst>
                                      </p:cBhvr>
                                      <p:rCtr x="-6211" y="0"/>
                                    </p:animMotion>
                                  </p:childTnLst>
                                </p:cTn>
                              </p:par>
                              <p:par>
                                <p:cTn id="30" presetID="35" presetClass="path" presetSubtype="0" accel="50000" decel="50000" fill="hold" grpId="2" nodeType="withEffect">
                                  <p:stCondLst>
                                    <p:cond delay="750"/>
                                  </p:stCondLst>
                                  <p:childTnLst>
                                    <p:animMotion origin="layout" path="M 0.01601 -3.7037E-6 L 8.33333E-7 -3.7037E-6 " pathEditMode="relative" rAng="0" ptsTypes="AA">
                                      <p:cBhvr>
                                        <p:cTn id="31" dur="750" fill="hold"/>
                                        <p:tgtEl>
                                          <p:spTgt spid="42"/>
                                        </p:tgtEl>
                                        <p:attrNameLst>
                                          <p:attrName>ppt_x</p:attrName>
                                          <p:attrName>ppt_y</p:attrName>
                                        </p:attrNameLst>
                                      </p:cBhvr>
                                      <p:rCtr x="-807" y="0"/>
                                    </p:animMotion>
                                  </p:childTnLst>
                                </p:cTn>
                              </p:par>
                              <p:par>
                                <p:cTn id="32" presetID="10" presetClass="entr" presetSubtype="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750"/>
                                        <p:tgtEl>
                                          <p:spTgt spid="41"/>
                                        </p:tgtEl>
                                      </p:cBhvr>
                                    </p:animEffect>
                                  </p:childTnLst>
                                </p:cTn>
                              </p:par>
                              <p:par>
                                <p:cTn id="35" presetID="63" presetClass="path" presetSubtype="0" decel="50000" fill="hold" grpId="1" nodeType="withEffect">
                                  <p:stCondLst>
                                    <p:cond delay="0"/>
                                  </p:stCondLst>
                                  <p:childTnLst>
                                    <p:animMotion origin="layout" path="M -0.01562 -3.7037E-6 L 0.11081 -3.7037E-6 " pathEditMode="relative" rAng="0" ptsTypes="AA">
                                      <p:cBhvr>
                                        <p:cTn id="36" dur="750" spd="-100000" fill="hold"/>
                                        <p:tgtEl>
                                          <p:spTgt spid="41"/>
                                        </p:tgtEl>
                                        <p:attrNameLst>
                                          <p:attrName>ppt_x</p:attrName>
                                          <p:attrName>ppt_y</p:attrName>
                                        </p:attrNameLst>
                                      </p:cBhvr>
                                      <p:rCtr x="6315" y="0"/>
                                    </p:animMotion>
                                  </p:childTnLst>
                                </p:cTn>
                              </p:par>
                              <p:par>
                                <p:cTn id="37" presetID="35" presetClass="path" presetSubtype="0" accel="50000" decel="50000" fill="hold" grpId="2" nodeType="withEffect">
                                  <p:stCondLst>
                                    <p:cond delay="750"/>
                                  </p:stCondLst>
                                  <p:childTnLst>
                                    <p:animMotion origin="layout" path="M -0.01562 -3.7037E-6 L -2.29167E-6 -3.7037E-6 " pathEditMode="relative" rAng="0" ptsTypes="AA">
                                      <p:cBhvr>
                                        <p:cTn id="38" dur="750" fill="hold"/>
                                        <p:tgtEl>
                                          <p:spTgt spid="41"/>
                                        </p:tgtEl>
                                        <p:attrNameLst>
                                          <p:attrName>ppt_x</p:attrName>
                                          <p:attrName>ppt_y</p:attrName>
                                        </p:attrNameLst>
                                      </p:cBhvr>
                                      <p:rCtr x="781" y="0"/>
                                    </p:animMotion>
                                  </p:childTnLst>
                                </p:cTn>
                              </p:par>
                              <p:par>
                                <p:cTn id="39" presetID="10" presetClass="entr" presetSubtype="0" fill="hold" grpId="0" nodeType="withEffect">
                                  <p:stCondLst>
                                    <p:cond delay="75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750"/>
                                        <p:tgtEl>
                                          <p:spTgt spid="43"/>
                                        </p:tgtEl>
                                      </p:cBhvr>
                                    </p:animEffect>
                                  </p:childTnLst>
                                </p:cTn>
                              </p:par>
                              <p:par>
                                <p:cTn id="42" presetID="35" presetClass="path" presetSubtype="0" accel="50000" decel="50000" fill="hold" grpId="1" nodeType="withEffect">
                                  <p:stCondLst>
                                    <p:cond delay="750"/>
                                  </p:stCondLst>
                                  <p:childTnLst>
                                    <p:animMotion origin="layout" path="M -0.01562 -3.7037E-6 L -2.29167E-6 -3.7037E-6 " pathEditMode="relative" rAng="0" ptsTypes="AA">
                                      <p:cBhvr>
                                        <p:cTn id="43" dur="750" fill="hold"/>
                                        <p:tgtEl>
                                          <p:spTgt spid="43"/>
                                        </p:tgtEl>
                                        <p:attrNameLst>
                                          <p:attrName>ppt_x</p:attrName>
                                          <p:attrName>ppt_y</p:attrName>
                                        </p:attrNameLst>
                                      </p:cBhvr>
                                      <p:rCtr x="781" y="0"/>
                                    </p:animMotion>
                                  </p:childTnLst>
                                </p:cTn>
                              </p:par>
                              <p:par>
                                <p:cTn id="44" presetID="10" presetClass="entr" presetSubtype="0" fill="hold" grpId="0" nodeType="withEffect">
                                  <p:stCondLst>
                                    <p:cond delay="75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750"/>
                                        <p:tgtEl>
                                          <p:spTgt spid="40"/>
                                        </p:tgtEl>
                                      </p:cBhvr>
                                    </p:animEffect>
                                  </p:childTnLst>
                                </p:cTn>
                              </p:par>
                              <p:par>
                                <p:cTn id="47" presetID="35" presetClass="path" presetSubtype="0" accel="50000" decel="50000" fill="hold" grpId="1" nodeType="withEffect">
                                  <p:stCondLst>
                                    <p:cond delay="750"/>
                                  </p:stCondLst>
                                  <p:childTnLst>
                                    <p:animMotion origin="layout" path="M 0.01601 -3.7037E-6 L 8.33333E-7 -3.7037E-6 " pathEditMode="relative" rAng="0" ptsTypes="AA">
                                      <p:cBhvr>
                                        <p:cTn id="48" dur="750" fill="hold"/>
                                        <p:tgtEl>
                                          <p:spTgt spid="40"/>
                                        </p:tgtEl>
                                        <p:attrNameLst>
                                          <p:attrName>ppt_x</p:attrName>
                                          <p:attrName>ppt_y</p:attrName>
                                        </p:attrNameLst>
                                      </p:cBhvr>
                                      <p:rCtr x="-807" y="0"/>
                                    </p:animMotion>
                                  </p:childTnLst>
                                </p:cTn>
                              </p:par>
                              <p:par>
                                <p:cTn id="49" presetID="22" presetClass="entr" presetSubtype="8" fill="hold" grpId="0" nodeType="withEffect">
                                  <p:stCondLst>
                                    <p:cond delay="1250"/>
                                  </p:stCondLst>
                                  <p:childTnLst>
                                    <p:set>
                                      <p:cBhvr>
                                        <p:cTn id="50" dur="1" fill="hold">
                                          <p:stCondLst>
                                            <p:cond delay="0"/>
                                          </p:stCondLst>
                                        </p:cTn>
                                        <p:tgtEl>
                                          <p:spTgt spid="57"/>
                                        </p:tgtEl>
                                        <p:attrNameLst>
                                          <p:attrName>style.visibility</p:attrName>
                                        </p:attrNameLst>
                                      </p:cBhvr>
                                      <p:to>
                                        <p:strVal val="visible"/>
                                      </p:to>
                                    </p:set>
                                    <p:animEffect transition="in" filter="wipe(left)">
                                      <p:cBhvr>
                                        <p:cTn id="51" dur="750"/>
                                        <p:tgtEl>
                                          <p:spTgt spid="57"/>
                                        </p:tgtEl>
                                      </p:cBhvr>
                                    </p:animEffect>
                                  </p:childTnLst>
                                </p:cTn>
                              </p:par>
                              <p:par>
                                <p:cTn id="52" presetID="22" presetClass="entr" presetSubtype="8" fill="hold" grpId="0" nodeType="withEffect">
                                  <p:stCondLst>
                                    <p:cond delay="1250"/>
                                  </p:stCondLst>
                                  <p:childTnLst>
                                    <p:set>
                                      <p:cBhvr>
                                        <p:cTn id="53" dur="1" fill="hold">
                                          <p:stCondLst>
                                            <p:cond delay="0"/>
                                          </p:stCondLst>
                                        </p:cTn>
                                        <p:tgtEl>
                                          <p:spTgt spid="52"/>
                                        </p:tgtEl>
                                        <p:attrNameLst>
                                          <p:attrName>style.visibility</p:attrName>
                                        </p:attrNameLst>
                                      </p:cBhvr>
                                      <p:to>
                                        <p:strVal val="visible"/>
                                      </p:to>
                                    </p:set>
                                    <p:animEffect transition="in" filter="wipe(left)">
                                      <p:cBhvr>
                                        <p:cTn id="54" dur="750"/>
                                        <p:tgtEl>
                                          <p:spTgt spid="52"/>
                                        </p:tgtEl>
                                      </p:cBhvr>
                                    </p:animEffect>
                                  </p:childTnLst>
                                </p:cTn>
                              </p:par>
                              <p:par>
                                <p:cTn id="55" presetID="22" presetClass="entr" presetSubtype="8" fill="hold" grpId="0" nodeType="withEffect">
                                  <p:stCondLst>
                                    <p:cond delay="125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750"/>
                                        <p:tgtEl>
                                          <p:spTgt spid="59"/>
                                        </p:tgtEl>
                                      </p:cBhvr>
                                    </p:animEffect>
                                  </p:childTnLst>
                                </p:cTn>
                              </p:par>
                              <p:par>
                                <p:cTn id="58" presetID="22" presetClass="entr" presetSubtype="8" fill="hold" grpId="0" nodeType="withEffect">
                                  <p:stCondLst>
                                    <p:cond delay="1250"/>
                                  </p:stCondLst>
                                  <p:childTnLst>
                                    <p:set>
                                      <p:cBhvr>
                                        <p:cTn id="59" dur="1" fill="hold">
                                          <p:stCondLst>
                                            <p:cond delay="0"/>
                                          </p:stCondLst>
                                        </p:cTn>
                                        <p:tgtEl>
                                          <p:spTgt spid="58"/>
                                        </p:tgtEl>
                                        <p:attrNameLst>
                                          <p:attrName>style.visibility</p:attrName>
                                        </p:attrNameLst>
                                      </p:cBhvr>
                                      <p:to>
                                        <p:strVal val="visible"/>
                                      </p:to>
                                    </p:set>
                                    <p:animEffect transition="in" filter="wipe(left)">
                                      <p:cBhvr>
                                        <p:cTn id="60" dur="750"/>
                                        <p:tgtEl>
                                          <p:spTgt spid="58"/>
                                        </p:tgtEl>
                                      </p:cBhvr>
                                    </p:animEffect>
                                  </p:childTnLst>
                                </p:cTn>
                              </p:par>
                              <p:par>
                                <p:cTn id="61" presetID="22" presetClass="entr" presetSubtype="8" fill="hold" grpId="0" nodeType="withEffect">
                                  <p:stCondLst>
                                    <p:cond delay="1250"/>
                                  </p:stCondLst>
                                  <p:childTnLst>
                                    <p:set>
                                      <p:cBhvr>
                                        <p:cTn id="62" dur="1" fill="hold">
                                          <p:stCondLst>
                                            <p:cond delay="0"/>
                                          </p:stCondLst>
                                        </p:cTn>
                                        <p:tgtEl>
                                          <p:spTgt spid="63"/>
                                        </p:tgtEl>
                                        <p:attrNameLst>
                                          <p:attrName>style.visibility</p:attrName>
                                        </p:attrNameLst>
                                      </p:cBhvr>
                                      <p:to>
                                        <p:strVal val="visible"/>
                                      </p:to>
                                    </p:set>
                                    <p:animEffect transition="in" filter="wipe(left)">
                                      <p:cBhvr>
                                        <p:cTn id="63" dur="750"/>
                                        <p:tgtEl>
                                          <p:spTgt spid="63"/>
                                        </p:tgtEl>
                                      </p:cBhvr>
                                    </p:animEffect>
                                  </p:childTnLst>
                                </p:cTn>
                              </p:par>
                              <p:par>
                                <p:cTn id="64" presetID="22" presetClass="entr" presetSubtype="8" fill="hold" grpId="0" nodeType="withEffect">
                                  <p:stCondLst>
                                    <p:cond delay="1250"/>
                                  </p:stCondLst>
                                  <p:childTnLst>
                                    <p:set>
                                      <p:cBhvr>
                                        <p:cTn id="65" dur="1" fill="hold">
                                          <p:stCondLst>
                                            <p:cond delay="0"/>
                                          </p:stCondLst>
                                        </p:cTn>
                                        <p:tgtEl>
                                          <p:spTgt spid="62"/>
                                        </p:tgtEl>
                                        <p:attrNameLst>
                                          <p:attrName>style.visibility</p:attrName>
                                        </p:attrNameLst>
                                      </p:cBhvr>
                                      <p:to>
                                        <p:strVal val="visible"/>
                                      </p:to>
                                    </p:set>
                                    <p:animEffect transition="in" filter="wipe(left)">
                                      <p:cBhvr>
                                        <p:cTn id="66" dur="750"/>
                                        <p:tgtEl>
                                          <p:spTgt spid="62"/>
                                        </p:tgtEl>
                                      </p:cBhvr>
                                    </p:animEffect>
                                  </p:childTnLst>
                                </p:cTn>
                              </p:par>
                              <p:par>
                                <p:cTn id="67" presetID="22" presetClass="entr" presetSubtype="8" fill="hold" grpId="0" nodeType="withEffect">
                                  <p:stCondLst>
                                    <p:cond delay="1250"/>
                                  </p:stCondLst>
                                  <p:childTnLst>
                                    <p:set>
                                      <p:cBhvr>
                                        <p:cTn id="68" dur="1" fill="hold">
                                          <p:stCondLst>
                                            <p:cond delay="0"/>
                                          </p:stCondLst>
                                        </p:cTn>
                                        <p:tgtEl>
                                          <p:spTgt spid="61"/>
                                        </p:tgtEl>
                                        <p:attrNameLst>
                                          <p:attrName>style.visibility</p:attrName>
                                        </p:attrNameLst>
                                      </p:cBhvr>
                                      <p:to>
                                        <p:strVal val="visible"/>
                                      </p:to>
                                    </p:set>
                                    <p:animEffect transition="in" filter="wipe(left)">
                                      <p:cBhvr>
                                        <p:cTn id="69" dur="750"/>
                                        <p:tgtEl>
                                          <p:spTgt spid="61"/>
                                        </p:tgtEl>
                                      </p:cBhvr>
                                    </p:animEffect>
                                  </p:childTnLst>
                                </p:cTn>
                              </p:par>
                              <p:par>
                                <p:cTn id="70" presetID="22" presetClass="entr" presetSubtype="8" fill="hold" grpId="0" nodeType="withEffect">
                                  <p:stCondLst>
                                    <p:cond delay="1250"/>
                                  </p:stCondLst>
                                  <p:childTnLst>
                                    <p:set>
                                      <p:cBhvr>
                                        <p:cTn id="71" dur="1" fill="hold">
                                          <p:stCondLst>
                                            <p:cond delay="0"/>
                                          </p:stCondLst>
                                        </p:cTn>
                                        <p:tgtEl>
                                          <p:spTgt spid="60"/>
                                        </p:tgtEl>
                                        <p:attrNameLst>
                                          <p:attrName>style.visibility</p:attrName>
                                        </p:attrNameLst>
                                      </p:cBhvr>
                                      <p:to>
                                        <p:strVal val="visible"/>
                                      </p:to>
                                    </p:set>
                                    <p:animEffect transition="in" filter="wipe(left)">
                                      <p:cBhvr>
                                        <p:cTn id="72" dur="750"/>
                                        <p:tgtEl>
                                          <p:spTgt spid="60"/>
                                        </p:tgtEl>
                                      </p:cBhvr>
                                    </p:animEffect>
                                  </p:childTnLst>
                                </p:cTn>
                              </p:par>
                              <p:par>
                                <p:cTn id="73" presetID="53" presetClass="entr" presetSubtype="16" fill="hold" nodeType="withEffect">
                                  <p:stCondLst>
                                    <p:cond delay="1750"/>
                                  </p:stCondLst>
                                  <p:childTnLst>
                                    <p:set>
                                      <p:cBhvr>
                                        <p:cTn id="74" dur="1" fill="hold">
                                          <p:stCondLst>
                                            <p:cond delay="0"/>
                                          </p:stCondLst>
                                        </p:cTn>
                                        <p:tgtEl>
                                          <p:spTgt spid="53"/>
                                        </p:tgtEl>
                                        <p:attrNameLst>
                                          <p:attrName>style.visibility</p:attrName>
                                        </p:attrNameLst>
                                      </p:cBhvr>
                                      <p:to>
                                        <p:strVal val="visible"/>
                                      </p:to>
                                    </p:set>
                                    <p:anim calcmode="lin" valueType="num">
                                      <p:cBhvr>
                                        <p:cTn id="75" dur="750" fill="hold"/>
                                        <p:tgtEl>
                                          <p:spTgt spid="53"/>
                                        </p:tgtEl>
                                        <p:attrNameLst>
                                          <p:attrName>ppt_w</p:attrName>
                                        </p:attrNameLst>
                                      </p:cBhvr>
                                      <p:tavLst>
                                        <p:tav tm="0">
                                          <p:val>
                                            <p:fltVal val="0"/>
                                          </p:val>
                                        </p:tav>
                                        <p:tav tm="100000">
                                          <p:val>
                                            <p:strVal val="#ppt_w"/>
                                          </p:val>
                                        </p:tav>
                                      </p:tavLst>
                                    </p:anim>
                                    <p:anim calcmode="lin" valueType="num">
                                      <p:cBhvr>
                                        <p:cTn id="76" dur="750" fill="hold"/>
                                        <p:tgtEl>
                                          <p:spTgt spid="53"/>
                                        </p:tgtEl>
                                        <p:attrNameLst>
                                          <p:attrName>ppt_h</p:attrName>
                                        </p:attrNameLst>
                                      </p:cBhvr>
                                      <p:tavLst>
                                        <p:tav tm="0">
                                          <p:val>
                                            <p:fltVal val="0"/>
                                          </p:val>
                                        </p:tav>
                                        <p:tav tm="100000">
                                          <p:val>
                                            <p:strVal val="#ppt_h"/>
                                          </p:val>
                                        </p:tav>
                                      </p:tavLst>
                                    </p:anim>
                                    <p:animEffect transition="in" filter="fade">
                                      <p:cBhvr>
                                        <p:cTn id="77" dur="750"/>
                                        <p:tgtEl>
                                          <p:spTgt spid="53"/>
                                        </p:tgtEl>
                                      </p:cBhvr>
                                    </p:animEffect>
                                  </p:childTnLst>
                                </p:cTn>
                              </p:par>
                              <p:par>
                                <p:cTn id="78" presetID="53" presetClass="entr" presetSubtype="16" fill="hold" nodeType="withEffect">
                                  <p:stCondLst>
                                    <p:cond delay="1750"/>
                                  </p:stCondLst>
                                  <p:childTnLst>
                                    <p:set>
                                      <p:cBhvr>
                                        <p:cTn id="79" dur="1" fill="hold">
                                          <p:stCondLst>
                                            <p:cond delay="0"/>
                                          </p:stCondLst>
                                        </p:cTn>
                                        <p:tgtEl>
                                          <p:spTgt spid="54"/>
                                        </p:tgtEl>
                                        <p:attrNameLst>
                                          <p:attrName>style.visibility</p:attrName>
                                        </p:attrNameLst>
                                      </p:cBhvr>
                                      <p:to>
                                        <p:strVal val="visible"/>
                                      </p:to>
                                    </p:set>
                                    <p:anim calcmode="lin" valueType="num">
                                      <p:cBhvr>
                                        <p:cTn id="80" dur="750" fill="hold"/>
                                        <p:tgtEl>
                                          <p:spTgt spid="54"/>
                                        </p:tgtEl>
                                        <p:attrNameLst>
                                          <p:attrName>ppt_w</p:attrName>
                                        </p:attrNameLst>
                                      </p:cBhvr>
                                      <p:tavLst>
                                        <p:tav tm="0">
                                          <p:val>
                                            <p:fltVal val="0"/>
                                          </p:val>
                                        </p:tav>
                                        <p:tav tm="100000">
                                          <p:val>
                                            <p:strVal val="#ppt_w"/>
                                          </p:val>
                                        </p:tav>
                                      </p:tavLst>
                                    </p:anim>
                                    <p:anim calcmode="lin" valueType="num">
                                      <p:cBhvr>
                                        <p:cTn id="81" dur="750" fill="hold"/>
                                        <p:tgtEl>
                                          <p:spTgt spid="54"/>
                                        </p:tgtEl>
                                        <p:attrNameLst>
                                          <p:attrName>ppt_h</p:attrName>
                                        </p:attrNameLst>
                                      </p:cBhvr>
                                      <p:tavLst>
                                        <p:tav tm="0">
                                          <p:val>
                                            <p:fltVal val="0"/>
                                          </p:val>
                                        </p:tav>
                                        <p:tav tm="100000">
                                          <p:val>
                                            <p:strVal val="#ppt_h"/>
                                          </p:val>
                                        </p:tav>
                                      </p:tavLst>
                                    </p:anim>
                                    <p:animEffect transition="in" filter="fade">
                                      <p:cBhvr>
                                        <p:cTn id="82" dur="750"/>
                                        <p:tgtEl>
                                          <p:spTgt spid="54"/>
                                        </p:tgtEl>
                                      </p:cBhvr>
                                    </p:animEffect>
                                  </p:childTnLst>
                                </p:cTn>
                              </p:par>
                              <p:par>
                                <p:cTn id="83" presetID="53" presetClass="entr" presetSubtype="16" fill="hold" nodeType="withEffect">
                                  <p:stCondLst>
                                    <p:cond delay="1750"/>
                                  </p:stCondLst>
                                  <p:childTnLst>
                                    <p:set>
                                      <p:cBhvr>
                                        <p:cTn id="84" dur="1" fill="hold">
                                          <p:stCondLst>
                                            <p:cond delay="0"/>
                                          </p:stCondLst>
                                        </p:cTn>
                                        <p:tgtEl>
                                          <p:spTgt spid="56"/>
                                        </p:tgtEl>
                                        <p:attrNameLst>
                                          <p:attrName>style.visibility</p:attrName>
                                        </p:attrNameLst>
                                      </p:cBhvr>
                                      <p:to>
                                        <p:strVal val="visible"/>
                                      </p:to>
                                    </p:set>
                                    <p:anim calcmode="lin" valueType="num">
                                      <p:cBhvr>
                                        <p:cTn id="85" dur="750" fill="hold"/>
                                        <p:tgtEl>
                                          <p:spTgt spid="56"/>
                                        </p:tgtEl>
                                        <p:attrNameLst>
                                          <p:attrName>ppt_w</p:attrName>
                                        </p:attrNameLst>
                                      </p:cBhvr>
                                      <p:tavLst>
                                        <p:tav tm="0">
                                          <p:val>
                                            <p:fltVal val="0"/>
                                          </p:val>
                                        </p:tav>
                                        <p:tav tm="100000">
                                          <p:val>
                                            <p:strVal val="#ppt_w"/>
                                          </p:val>
                                        </p:tav>
                                      </p:tavLst>
                                    </p:anim>
                                    <p:anim calcmode="lin" valueType="num">
                                      <p:cBhvr>
                                        <p:cTn id="86" dur="750" fill="hold"/>
                                        <p:tgtEl>
                                          <p:spTgt spid="56"/>
                                        </p:tgtEl>
                                        <p:attrNameLst>
                                          <p:attrName>ppt_h</p:attrName>
                                        </p:attrNameLst>
                                      </p:cBhvr>
                                      <p:tavLst>
                                        <p:tav tm="0">
                                          <p:val>
                                            <p:fltVal val="0"/>
                                          </p:val>
                                        </p:tav>
                                        <p:tav tm="100000">
                                          <p:val>
                                            <p:strVal val="#ppt_h"/>
                                          </p:val>
                                        </p:tav>
                                      </p:tavLst>
                                    </p:anim>
                                    <p:animEffect transition="in" filter="fade">
                                      <p:cBhvr>
                                        <p:cTn id="87" dur="750"/>
                                        <p:tgtEl>
                                          <p:spTgt spid="56"/>
                                        </p:tgtEl>
                                      </p:cBhvr>
                                    </p:animEffect>
                                  </p:childTnLst>
                                </p:cTn>
                              </p:par>
                              <p:par>
                                <p:cTn id="88" presetID="53" presetClass="entr" presetSubtype="16" fill="hold" nodeType="withEffect">
                                  <p:stCondLst>
                                    <p:cond delay="1750"/>
                                  </p:stCondLst>
                                  <p:childTnLst>
                                    <p:set>
                                      <p:cBhvr>
                                        <p:cTn id="89" dur="1" fill="hold">
                                          <p:stCondLst>
                                            <p:cond delay="0"/>
                                          </p:stCondLst>
                                        </p:cTn>
                                        <p:tgtEl>
                                          <p:spTgt spid="55"/>
                                        </p:tgtEl>
                                        <p:attrNameLst>
                                          <p:attrName>style.visibility</p:attrName>
                                        </p:attrNameLst>
                                      </p:cBhvr>
                                      <p:to>
                                        <p:strVal val="visible"/>
                                      </p:to>
                                    </p:set>
                                    <p:anim calcmode="lin" valueType="num">
                                      <p:cBhvr>
                                        <p:cTn id="90" dur="750" fill="hold"/>
                                        <p:tgtEl>
                                          <p:spTgt spid="55"/>
                                        </p:tgtEl>
                                        <p:attrNameLst>
                                          <p:attrName>ppt_w</p:attrName>
                                        </p:attrNameLst>
                                      </p:cBhvr>
                                      <p:tavLst>
                                        <p:tav tm="0">
                                          <p:val>
                                            <p:fltVal val="0"/>
                                          </p:val>
                                        </p:tav>
                                        <p:tav tm="100000">
                                          <p:val>
                                            <p:strVal val="#ppt_w"/>
                                          </p:val>
                                        </p:tav>
                                      </p:tavLst>
                                    </p:anim>
                                    <p:anim calcmode="lin" valueType="num">
                                      <p:cBhvr>
                                        <p:cTn id="91" dur="750" fill="hold"/>
                                        <p:tgtEl>
                                          <p:spTgt spid="55"/>
                                        </p:tgtEl>
                                        <p:attrNameLst>
                                          <p:attrName>ppt_h</p:attrName>
                                        </p:attrNameLst>
                                      </p:cBhvr>
                                      <p:tavLst>
                                        <p:tav tm="0">
                                          <p:val>
                                            <p:fltVal val="0"/>
                                          </p:val>
                                        </p:tav>
                                        <p:tav tm="100000">
                                          <p:val>
                                            <p:strVal val="#ppt_h"/>
                                          </p:val>
                                        </p:tav>
                                      </p:tavLst>
                                    </p:anim>
                                    <p:animEffect transition="in" filter="fade">
                                      <p:cBhvr>
                                        <p:cTn id="92" dur="750"/>
                                        <p:tgtEl>
                                          <p:spTgt spid="55"/>
                                        </p:tgtEl>
                                      </p:cBhvr>
                                    </p:animEffect>
                                  </p:childTnLst>
                                </p:cTn>
                              </p:par>
                              <p:par>
                                <p:cTn id="93" presetID="17" presetClass="entr" presetSubtype="4" fill="hold" grpId="0" nodeType="withEffect">
                                  <p:stCondLst>
                                    <p:cond delay="1750"/>
                                  </p:stCondLst>
                                  <p:childTnLst>
                                    <p:set>
                                      <p:cBhvr>
                                        <p:cTn id="94" dur="1" fill="hold">
                                          <p:stCondLst>
                                            <p:cond delay="0"/>
                                          </p:stCondLst>
                                        </p:cTn>
                                        <p:tgtEl>
                                          <p:spTgt spid="46"/>
                                        </p:tgtEl>
                                        <p:attrNameLst>
                                          <p:attrName>style.visibility</p:attrName>
                                        </p:attrNameLst>
                                      </p:cBhvr>
                                      <p:to>
                                        <p:strVal val="visible"/>
                                      </p:to>
                                    </p:set>
                                    <p:anim calcmode="lin" valueType="num">
                                      <p:cBhvr>
                                        <p:cTn id="95" dur="750" fill="hold"/>
                                        <p:tgtEl>
                                          <p:spTgt spid="46"/>
                                        </p:tgtEl>
                                        <p:attrNameLst>
                                          <p:attrName>ppt_x</p:attrName>
                                        </p:attrNameLst>
                                      </p:cBhvr>
                                      <p:tavLst>
                                        <p:tav tm="0">
                                          <p:val>
                                            <p:strVal val="#ppt_x"/>
                                          </p:val>
                                        </p:tav>
                                        <p:tav tm="100000">
                                          <p:val>
                                            <p:strVal val="#ppt_x"/>
                                          </p:val>
                                        </p:tav>
                                      </p:tavLst>
                                    </p:anim>
                                    <p:anim calcmode="lin" valueType="num">
                                      <p:cBhvr>
                                        <p:cTn id="96" dur="750" fill="hold"/>
                                        <p:tgtEl>
                                          <p:spTgt spid="46"/>
                                        </p:tgtEl>
                                        <p:attrNameLst>
                                          <p:attrName>ppt_y</p:attrName>
                                        </p:attrNameLst>
                                      </p:cBhvr>
                                      <p:tavLst>
                                        <p:tav tm="0">
                                          <p:val>
                                            <p:strVal val="#ppt_y+#ppt_h/2"/>
                                          </p:val>
                                        </p:tav>
                                        <p:tav tm="100000">
                                          <p:val>
                                            <p:strVal val="#ppt_y"/>
                                          </p:val>
                                        </p:tav>
                                      </p:tavLst>
                                    </p:anim>
                                    <p:anim calcmode="lin" valueType="num">
                                      <p:cBhvr>
                                        <p:cTn id="97" dur="750" fill="hold"/>
                                        <p:tgtEl>
                                          <p:spTgt spid="46"/>
                                        </p:tgtEl>
                                        <p:attrNameLst>
                                          <p:attrName>ppt_w</p:attrName>
                                        </p:attrNameLst>
                                      </p:cBhvr>
                                      <p:tavLst>
                                        <p:tav tm="0">
                                          <p:val>
                                            <p:strVal val="#ppt_w"/>
                                          </p:val>
                                        </p:tav>
                                        <p:tav tm="100000">
                                          <p:val>
                                            <p:strVal val="#ppt_w"/>
                                          </p:val>
                                        </p:tav>
                                      </p:tavLst>
                                    </p:anim>
                                    <p:anim calcmode="lin" valueType="num">
                                      <p:cBhvr>
                                        <p:cTn id="98" dur="750" fill="hold"/>
                                        <p:tgtEl>
                                          <p:spTgt spid="46"/>
                                        </p:tgtEl>
                                        <p:attrNameLst>
                                          <p:attrName>ppt_h</p:attrName>
                                        </p:attrNameLst>
                                      </p:cBhvr>
                                      <p:tavLst>
                                        <p:tav tm="0">
                                          <p:val>
                                            <p:fltVal val="0"/>
                                          </p:val>
                                        </p:tav>
                                        <p:tav tm="100000">
                                          <p:val>
                                            <p:strVal val="#ppt_h"/>
                                          </p:val>
                                        </p:tav>
                                      </p:tavLst>
                                    </p:anim>
                                  </p:childTnLst>
                                </p:cTn>
                              </p:par>
                              <p:par>
                                <p:cTn id="99" presetID="17" presetClass="entr" presetSubtype="4" fill="hold" grpId="0" nodeType="withEffect">
                                  <p:stCondLst>
                                    <p:cond delay="1750"/>
                                  </p:stCondLst>
                                  <p:childTnLst>
                                    <p:set>
                                      <p:cBhvr>
                                        <p:cTn id="100" dur="1" fill="hold">
                                          <p:stCondLst>
                                            <p:cond delay="0"/>
                                          </p:stCondLst>
                                        </p:cTn>
                                        <p:tgtEl>
                                          <p:spTgt spid="44"/>
                                        </p:tgtEl>
                                        <p:attrNameLst>
                                          <p:attrName>style.visibility</p:attrName>
                                        </p:attrNameLst>
                                      </p:cBhvr>
                                      <p:to>
                                        <p:strVal val="visible"/>
                                      </p:to>
                                    </p:set>
                                    <p:anim calcmode="lin" valueType="num">
                                      <p:cBhvr>
                                        <p:cTn id="101" dur="750" fill="hold"/>
                                        <p:tgtEl>
                                          <p:spTgt spid="44"/>
                                        </p:tgtEl>
                                        <p:attrNameLst>
                                          <p:attrName>ppt_x</p:attrName>
                                        </p:attrNameLst>
                                      </p:cBhvr>
                                      <p:tavLst>
                                        <p:tav tm="0">
                                          <p:val>
                                            <p:strVal val="#ppt_x"/>
                                          </p:val>
                                        </p:tav>
                                        <p:tav tm="100000">
                                          <p:val>
                                            <p:strVal val="#ppt_x"/>
                                          </p:val>
                                        </p:tav>
                                      </p:tavLst>
                                    </p:anim>
                                    <p:anim calcmode="lin" valueType="num">
                                      <p:cBhvr>
                                        <p:cTn id="102" dur="750" fill="hold"/>
                                        <p:tgtEl>
                                          <p:spTgt spid="44"/>
                                        </p:tgtEl>
                                        <p:attrNameLst>
                                          <p:attrName>ppt_y</p:attrName>
                                        </p:attrNameLst>
                                      </p:cBhvr>
                                      <p:tavLst>
                                        <p:tav tm="0">
                                          <p:val>
                                            <p:strVal val="#ppt_y+#ppt_h/2"/>
                                          </p:val>
                                        </p:tav>
                                        <p:tav tm="100000">
                                          <p:val>
                                            <p:strVal val="#ppt_y"/>
                                          </p:val>
                                        </p:tav>
                                      </p:tavLst>
                                    </p:anim>
                                    <p:anim calcmode="lin" valueType="num">
                                      <p:cBhvr>
                                        <p:cTn id="103" dur="750" fill="hold"/>
                                        <p:tgtEl>
                                          <p:spTgt spid="44"/>
                                        </p:tgtEl>
                                        <p:attrNameLst>
                                          <p:attrName>ppt_w</p:attrName>
                                        </p:attrNameLst>
                                      </p:cBhvr>
                                      <p:tavLst>
                                        <p:tav tm="0">
                                          <p:val>
                                            <p:strVal val="#ppt_w"/>
                                          </p:val>
                                        </p:tav>
                                        <p:tav tm="100000">
                                          <p:val>
                                            <p:strVal val="#ppt_w"/>
                                          </p:val>
                                        </p:tav>
                                      </p:tavLst>
                                    </p:anim>
                                    <p:anim calcmode="lin" valueType="num">
                                      <p:cBhvr>
                                        <p:cTn id="104" dur="750" fill="hold"/>
                                        <p:tgtEl>
                                          <p:spTgt spid="44"/>
                                        </p:tgtEl>
                                        <p:attrNameLst>
                                          <p:attrName>ppt_h</p:attrName>
                                        </p:attrNameLst>
                                      </p:cBhvr>
                                      <p:tavLst>
                                        <p:tav tm="0">
                                          <p:val>
                                            <p:fltVal val="0"/>
                                          </p:val>
                                        </p:tav>
                                        <p:tav tm="100000">
                                          <p:val>
                                            <p:strVal val="#ppt_h"/>
                                          </p:val>
                                        </p:tav>
                                      </p:tavLst>
                                    </p:anim>
                                  </p:childTnLst>
                                </p:cTn>
                              </p:par>
                              <p:par>
                                <p:cTn id="105" presetID="17" presetClass="entr" presetSubtype="4" fill="hold" grpId="0" nodeType="withEffect">
                                  <p:stCondLst>
                                    <p:cond delay="1750"/>
                                  </p:stCondLst>
                                  <p:childTnLst>
                                    <p:set>
                                      <p:cBhvr>
                                        <p:cTn id="106" dur="1" fill="hold">
                                          <p:stCondLst>
                                            <p:cond delay="0"/>
                                          </p:stCondLst>
                                        </p:cTn>
                                        <p:tgtEl>
                                          <p:spTgt spid="48"/>
                                        </p:tgtEl>
                                        <p:attrNameLst>
                                          <p:attrName>style.visibility</p:attrName>
                                        </p:attrNameLst>
                                      </p:cBhvr>
                                      <p:to>
                                        <p:strVal val="visible"/>
                                      </p:to>
                                    </p:set>
                                    <p:anim calcmode="lin" valueType="num">
                                      <p:cBhvr>
                                        <p:cTn id="107" dur="750" fill="hold"/>
                                        <p:tgtEl>
                                          <p:spTgt spid="48"/>
                                        </p:tgtEl>
                                        <p:attrNameLst>
                                          <p:attrName>ppt_x</p:attrName>
                                        </p:attrNameLst>
                                      </p:cBhvr>
                                      <p:tavLst>
                                        <p:tav tm="0">
                                          <p:val>
                                            <p:strVal val="#ppt_x"/>
                                          </p:val>
                                        </p:tav>
                                        <p:tav tm="100000">
                                          <p:val>
                                            <p:strVal val="#ppt_x"/>
                                          </p:val>
                                        </p:tav>
                                      </p:tavLst>
                                    </p:anim>
                                    <p:anim calcmode="lin" valueType="num">
                                      <p:cBhvr>
                                        <p:cTn id="108" dur="750" fill="hold"/>
                                        <p:tgtEl>
                                          <p:spTgt spid="48"/>
                                        </p:tgtEl>
                                        <p:attrNameLst>
                                          <p:attrName>ppt_y</p:attrName>
                                        </p:attrNameLst>
                                      </p:cBhvr>
                                      <p:tavLst>
                                        <p:tav tm="0">
                                          <p:val>
                                            <p:strVal val="#ppt_y+#ppt_h/2"/>
                                          </p:val>
                                        </p:tav>
                                        <p:tav tm="100000">
                                          <p:val>
                                            <p:strVal val="#ppt_y"/>
                                          </p:val>
                                        </p:tav>
                                      </p:tavLst>
                                    </p:anim>
                                    <p:anim calcmode="lin" valueType="num">
                                      <p:cBhvr>
                                        <p:cTn id="109" dur="750" fill="hold"/>
                                        <p:tgtEl>
                                          <p:spTgt spid="48"/>
                                        </p:tgtEl>
                                        <p:attrNameLst>
                                          <p:attrName>ppt_w</p:attrName>
                                        </p:attrNameLst>
                                      </p:cBhvr>
                                      <p:tavLst>
                                        <p:tav tm="0">
                                          <p:val>
                                            <p:strVal val="#ppt_w"/>
                                          </p:val>
                                        </p:tav>
                                        <p:tav tm="100000">
                                          <p:val>
                                            <p:strVal val="#ppt_w"/>
                                          </p:val>
                                        </p:tav>
                                      </p:tavLst>
                                    </p:anim>
                                    <p:anim calcmode="lin" valueType="num">
                                      <p:cBhvr>
                                        <p:cTn id="110" dur="750" fill="hold"/>
                                        <p:tgtEl>
                                          <p:spTgt spid="48"/>
                                        </p:tgtEl>
                                        <p:attrNameLst>
                                          <p:attrName>ppt_h</p:attrName>
                                        </p:attrNameLst>
                                      </p:cBhvr>
                                      <p:tavLst>
                                        <p:tav tm="0">
                                          <p:val>
                                            <p:fltVal val="0"/>
                                          </p:val>
                                        </p:tav>
                                        <p:tav tm="100000">
                                          <p:val>
                                            <p:strVal val="#ppt_h"/>
                                          </p:val>
                                        </p:tav>
                                      </p:tavLst>
                                    </p:anim>
                                  </p:childTnLst>
                                </p:cTn>
                              </p:par>
                              <p:par>
                                <p:cTn id="111" presetID="17" presetClass="entr" presetSubtype="4" fill="hold" grpId="0" nodeType="withEffect">
                                  <p:stCondLst>
                                    <p:cond delay="1750"/>
                                  </p:stCondLst>
                                  <p:childTnLst>
                                    <p:set>
                                      <p:cBhvr>
                                        <p:cTn id="112" dur="1" fill="hold">
                                          <p:stCondLst>
                                            <p:cond delay="0"/>
                                          </p:stCondLst>
                                        </p:cTn>
                                        <p:tgtEl>
                                          <p:spTgt spid="50"/>
                                        </p:tgtEl>
                                        <p:attrNameLst>
                                          <p:attrName>style.visibility</p:attrName>
                                        </p:attrNameLst>
                                      </p:cBhvr>
                                      <p:to>
                                        <p:strVal val="visible"/>
                                      </p:to>
                                    </p:set>
                                    <p:anim calcmode="lin" valueType="num">
                                      <p:cBhvr>
                                        <p:cTn id="113" dur="750" fill="hold"/>
                                        <p:tgtEl>
                                          <p:spTgt spid="50"/>
                                        </p:tgtEl>
                                        <p:attrNameLst>
                                          <p:attrName>ppt_x</p:attrName>
                                        </p:attrNameLst>
                                      </p:cBhvr>
                                      <p:tavLst>
                                        <p:tav tm="0">
                                          <p:val>
                                            <p:strVal val="#ppt_x"/>
                                          </p:val>
                                        </p:tav>
                                        <p:tav tm="100000">
                                          <p:val>
                                            <p:strVal val="#ppt_x"/>
                                          </p:val>
                                        </p:tav>
                                      </p:tavLst>
                                    </p:anim>
                                    <p:anim calcmode="lin" valueType="num">
                                      <p:cBhvr>
                                        <p:cTn id="114" dur="750" fill="hold"/>
                                        <p:tgtEl>
                                          <p:spTgt spid="50"/>
                                        </p:tgtEl>
                                        <p:attrNameLst>
                                          <p:attrName>ppt_y</p:attrName>
                                        </p:attrNameLst>
                                      </p:cBhvr>
                                      <p:tavLst>
                                        <p:tav tm="0">
                                          <p:val>
                                            <p:strVal val="#ppt_y+#ppt_h/2"/>
                                          </p:val>
                                        </p:tav>
                                        <p:tav tm="100000">
                                          <p:val>
                                            <p:strVal val="#ppt_y"/>
                                          </p:val>
                                        </p:tav>
                                      </p:tavLst>
                                    </p:anim>
                                    <p:anim calcmode="lin" valueType="num">
                                      <p:cBhvr>
                                        <p:cTn id="115" dur="750" fill="hold"/>
                                        <p:tgtEl>
                                          <p:spTgt spid="50"/>
                                        </p:tgtEl>
                                        <p:attrNameLst>
                                          <p:attrName>ppt_w</p:attrName>
                                        </p:attrNameLst>
                                      </p:cBhvr>
                                      <p:tavLst>
                                        <p:tav tm="0">
                                          <p:val>
                                            <p:strVal val="#ppt_w"/>
                                          </p:val>
                                        </p:tav>
                                        <p:tav tm="100000">
                                          <p:val>
                                            <p:strVal val="#ppt_w"/>
                                          </p:val>
                                        </p:tav>
                                      </p:tavLst>
                                    </p:anim>
                                    <p:anim calcmode="lin" valueType="num">
                                      <p:cBhvr>
                                        <p:cTn id="116" dur="750" fill="hold"/>
                                        <p:tgtEl>
                                          <p:spTgt spid="50"/>
                                        </p:tgtEl>
                                        <p:attrNameLst>
                                          <p:attrName>ppt_h</p:attrName>
                                        </p:attrNameLst>
                                      </p:cBhvr>
                                      <p:tavLst>
                                        <p:tav tm="0">
                                          <p:val>
                                            <p:fltVal val="0"/>
                                          </p:val>
                                        </p:tav>
                                        <p:tav tm="100000">
                                          <p:val>
                                            <p:strVal val="#ppt_h"/>
                                          </p:val>
                                        </p:tav>
                                      </p:tavLst>
                                    </p:anim>
                                  </p:childTnLst>
                                </p:cTn>
                              </p:par>
                              <p:par>
                                <p:cTn id="117" presetID="10" presetClass="entr" presetSubtype="0" fill="hold" grpId="0" nodeType="withEffect">
                                  <p:stCondLst>
                                    <p:cond delay="2250"/>
                                  </p:stCondLst>
                                  <p:childTnLst>
                                    <p:set>
                                      <p:cBhvr>
                                        <p:cTn id="118" dur="1" fill="hold">
                                          <p:stCondLst>
                                            <p:cond delay="0"/>
                                          </p:stCondLst>
                                        </p:cTn>
                                        <p:tgtEl>
                                          <p:spTgt spid="45"/>
                                        </p:tgtEl>
                                        <p:attrNameLst>
                                          <p:attrName>style.visibility</p:attrName>
                                        </p:attrNameLst>
                                      </p:cBhvr>
                                      <p:to>
                                        <p:strVal val="visible"/>
                                      </p:to>
                                    </p:set>
                                    <p:animEffect transition="in" filter="fade">
                                      <p:cBhvr>
                                        <p:cTn id="119" dur="750"/>
                                        <p:tgtEl>
                                          <p:spTgt spid="45"/>
                                        </p:tgtEl>
                                      </p:cBhvr>
                                    </p:animEffect>
                                  </p:childTnLst>
                                </p:cTn>
                              </p:par>
                              <p:par>
                                <p:cTn id="120" presetID="10" presetClass="entr" presetSubtype="0" fill="hold" grpId="0" nodeType="withEffect">
                                  <p:stCondLst>
                                    <p:cond delay="2250"/>
                                  </p:stCondLst>
                                  <p:childTnLst>
                                    <p:set>
                                      <p:cBhvr>
                                        <p:cTn id="121" dur="1" fill="hold">
                                          <p:stCondLst>
                                            <p:cond delay="0"/>
                                          </p:stCondLst>
                                        </p:cTn>
                                        <p:tgtEl>
                                          <p:spTgt spid="47"/>
                                        </p:tgtEl>
                                        <p:attrNameLst>
                                          <p:attrName>style.visibility</p:attrName>
                                        </p:attrNameLst>
                                      </p:cBhvr>
                                      <p:to>
                                        <p:strVal val="visible"/>
                                      </p:to>
                                    </p:set>
                                    <p:animEffect transition="in" filter="fade">
                                      <p:cBhvr>
                                        <p:cTn id="122" dur="750"/>
                                        <p:tgtEl>
                                          <p:spTgt spid="47"/>
                                        </p:tgtEl>
                                      </p:cBhvr>
                                    </p:animEffect>
                                  </p:childTnLst>
                                </p:cTn>
                              </p:par>
                              <p:par>
                                <p:cTn id="123" presetID="10" presetClass="entr" presetSubtype="0" fill="hold" grpId="0" nodeType="withEffect">
                                  <p:stCondLst>
                                    <p:cond delay="2250"/>
                                  </p:stCondLst>
                                  <p:childTnLst>
                                    <p:set>
                                      <p:cBhvr>
                                        <p:cTn id="124" dur="1" fill="hold">
                                          <p:stCondLst>
                                            <p:cond delay="0"/>
                                          </p:stCondLst>
                                        </p:cTn>
                                        <p:tgtEl>
                                          <p:spTgt spid="49"/>
                                        </p:tgtEl>
                                        <p:attrNameLst>
                                          <p:attrName>style.visibility</p:attrName>
                                        </p:attrNameLst>
                                      </p:cBhvr>
                                      <p:to>
                                        <p:strVal val="visible"/>
                                      </p:to>
                                    </p:set>
                                    <p:animEffect transition="in" filter="fade">
                                      <p:cBhvr>
                                        <p:cTn id="125" dur="75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8" grpId="0"/>
      <p:bldP spid="40" grpId="0" animBg="1"/>
      <p:bldP spid="40" grpId="1" animBg="1"/>
      <p:bldP spid="41" grpId="0" animBg="1"/>
      <p:bldP spid="41" grpId="1" animBg="1"/>
      <p:bldP spid="41" grpId="2" animBg="1"/>
      <p:bldP spid="42" grpId="0" animBg="1"/>
      <p:bldP spid="42" grpId="1" animBg="1"/>
      <p:bldP spid="42" grpId="2" animBg="1"/>
      <p:bldP spid="43" grpId="0" animBg="1"/>
      <p:bldP spid="43" grpId="1" animBg="1"/>
      <p:bldP spid="44" grpId="0" animBg="1"/>
      <p:bldP spid="45" grpId="0" animBg="1"/>
      <p:bldP spid="46" grpId="0" animBg="1"/>
      <p:bldP spid="47" grpId="0" animBg="1"/>
      <p:bldP spid="48" grpId="0" animBg="1"/>
      <p:bldP spid="49" grpId="0" animBg="1"/>
      <p:bldP spid="50" grpId="0" animBg="1"/>
      <p:bldP spid="52" grpId="0"/>
      <p:bldP spid="57" grpId="0"/>
      <p:bldP spid="58" grpId="0"/>
      <p:bldP spid="59" grpId="0"/>
      <p:bldP spid="60" grpId="0"/>
      <p:bldP spid="61" grpId="0"/>
      <p:bldP spid="62" grpId="0"/>
      <p:bldP spid="6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683568"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智慧校园</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8" name="TextBox 7"/>
          <p:cNvSpPr txBox="1"/>
          <p:nvPr/>
        </p:nvSpPr>
        <p:spPr>
          <a:xfrm>
            <a:off x="709404" y="928340"/>
            <a:ext cx="7558296" cy="1000673"/>
          </a:xfrm>
          <a:prstGeom prst="rect">
            <a:avLst/>
          </a:prstGeom>
          <a:noFill/>
        </p:spPr>
        <p:txBody>
          <a:bodyPr wrap="square" lIns="68595" tIns="34297" rIns="68595" bIns="34297" rtlCol="0">
            <a:spAutoFit/>
          </a:bodyPr>
          <a:lstStyle>
            <a:defPPr>
              <a:defRPr lang="zh-CN"/>
            </a:defPPr>
            <a:lvl1pPr algn="just" fontAlgn="base">
              <a:lnSpc>
                <a:spcPct val="150000"/>
              </a:lnSpc>
              <a:spcBef>
                <a:spcPct val="0"/>
              </a:spcBef>
              <a:spcAft>
                <a:spcPct val="0"/>
              </a:spcAft>
              <a:defRPr sz="1200" kern="0">
                <a:solidFill>
                  <a:prstClr val="black">
                    <a:lumMod val="95000"/>
                    <a:lumOff val="5000"/>
                  </a:prstClr>
                </a:solidFill>
                <a:latin typeface="微软雅黑" panose="020B0503020204020204" charset="-122"/>
                <a:ea typeface="微软雅黑" panose="020B0503020204020204" charset="-122"/>
              </a:defRPr>
            </a:lvl1pPr>
          </a:lstStyle>
          <a:p>
            <a:r>
              <a:rPr lang="zh-CN" altLang="en-US" sz="1400" dirty="0"/>
              <a:t>       充分利用先进的感知、协同、控制等信息化前沿技术，为广大师生提供便捷的信息化服务；为管理人员提供信息化手段；为决策领导提供科学的决策依据。实现绿色节能、平安和谐、科学决策、服务便捷的校园综合服务环境。</a:t>
            </a:r>
            <a:endParaRPr lang="zh-CN" altLang="en-US" sz="1400" dirty="0"/>
          </a:p>
        </p:txBody>
      </p:sp>
      <p:grpSp>
        <p:nvGrpSpPr>
          <p:cNvPr id="9" name="组合 8"/>
          <p:cNvGrpSpPr/>
          <p:nvPr/>
        </p:nvGrpSpPr>
        <p:grpSpPr>
          <a:xfrm>
            <a:off x="1162957" y="2284389"/>
            <a:ext cx="2011893" cy="2011893"/>
            <a:chOff x="304800" y="673100"/>
            <a:chExt cx="4000500" cy="4000500"/>
          </a:xfrm>
          <a:effectLst>
            <a:outerShdw blurRad="444500" dist="254000" dir="8100000" algn="tr" rotWithShape="0">
              <a:prstClr val="black">
                <a:alpha val="50000"/>
              </a:prstClr>
            </a:outerShdw>
          </a:effectLst>
        </p:grpSpPr>
        <p:sp>
          <p:nvSpPr>
            <p:cNvPr id="10" name="同心圆 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17" name="椭圆 16"/>
            <p:cNvSpPr/>
            <p:nvPr/>
          </p:nvSpPr>
          <p:spPr>
            <a:xfrm>
              <a:off x="392112" y="760412"/>
              <a:ext cx="3825874" cy="3825874"/>
            </a:xfrm>
            <a:prstGeom prst="ellipse">
              <a:avLst/>
            </a:pr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grpSp>
        <p:nvGrpSpPr>
          <p:cNvPr id="18" name="组合 17"/>
          <p:cNvGrpSpPr/>
          <p:nvPr/>
        </p:nvGrpSpPr>
        <p:grpSpPr>
          <a:xfrm>
            <a:off x="2772690" y="2284389"/>
            <a:ext cx="2011893" cy="2011893"/>
            <a:chOff x="304800" y="673100"/>
            <a:chExt cx="4000500" cy="4000500"/>
          </a:xfrm>
          <a:effectLst>
            <a:outerShdw blurRad="444500" dist="254000" dir="8100000" algn="tr" rotWithShape="0">
              <a:prstClr val="black">
                <a:alpha val="50000"/>
              </a:prstClr>
            </a:outerShdw>
          </a:effectLst>
        </p:grpSpPr>
        <p:sp>
          <p:nvSpPr>
            <p:cNvPr id="19" name="同心圆 1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20" name="椭圆 19"/>
            <p:cNvSpPr/>
            <p:nvPr/>
          </p:nvSpPr>
          <p:spPr>
            <a:xfrm>
              <a:off x="392112" y="760412"/>
              <a:ext cx="3825874" cy="3825874"/>
            </a:xfrm>
            <a:prstGeom prst="ellipse">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grpSp>
        <p:nvGrpSpPr>
          <p:cNvPr id="21" name="组合 20"/>
          <p:cNvGrpSpPr/>
          <p:nvPr/>
        </p:nvGrpSpPr>
        <p:grpSpPr>
          <a:xfrm>
            <a:off x="4382423" y="2284389"/>
            <a:ext cx="2011893" cy="2011893"/>
            <a:chOff x="304800" y="673100"/>
            <a:chExt cx="4000500" cy="4000500"/>
          </a:xfrm>
          <a:effectLst>
            <a:outerShdw blurRad="444500" dist="254000" dir="8100000" algn="tr" rotWithShape="0">
              <a:prstClr val="black">
                <a:alpha val="50000"/>
              </a:prstClr>
            </a:outerShdw>
          </a:effectLst>
        </p:grpSpPr>
        <p:sp>
          <p:nvSpPr>
            <p:cNvPr id="22" name="同心圆 2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23" name="椭圆 22"/>
            <p:cNvSpPr/>
            <p:nvPr/>
          </p:nvSpPr>
          <p:spPr>
            <a:xfrm>
              <a:off x="392112" y="760412"/>
              <a:ext cx="3825874" cy="3825874"/>
            </a:xfrm>
            <a:prstGeom prst="ellipse">
              <a:avLst/>
            </a:pr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grpSp>
        <p:nvGrpSpPr>
          <p:cNvPr id="24" name="组合 23"/>
          <p:cNvGrpSpPr/>
          <p:nvPr/>
        </p:nvGrpSpPr>
        <p:grpSpPr>
          <a:xfrm>
            <a:off x="5992157" y="2284389"/>
            <a:ext cx="2011893" cy="2011893"/>
            <a:chOff x="304800" y="673100"/>
            <a:chExt cx="4000500" cy="4000500"/>
          </a:xfrm>
          <a:effectLst>
            <a:outerShdw blurRad="444500" dist="254000" dir="8100000" algn="tr" rotWithShape="0">
              <a:prstClr val="black">
                <a:alpha val="50000"/>
              </a:prstClr>
            </a:outerShdw>
          </a:effectLst>
        </p:grpSpPr>
        <p:sp>
          <p:nvSpPr>
            <p:cNvPr id="25" name="同心圆 2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26" name="椭圆 25"/>
            <p:cNvSpPr/>
            <p:nvPr/>
          </p:nvSpPr>
          <p:spPr>
            <a:xfrm>
              <a:off x="392112" y="760412"/>
              <a:ext cx="3825874" cy="3825874"/>
            </a:xfrm>
            <a:prstGeom prst="ellipse">
              <a:avLst/>
            </a:pr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sp>
        <p:nvSpPr>
          <p:cNvPr id="27" name="TextBox 26"/>
          <p:cNvSpPr txBox="1"/>
          <p:nvPr/>
        </p:nvSpPr>
        <p:spPr>
          <a:xfrm>
            <a:off x="1456082" y="2567060"/>
            <a:ext cx="1228553" cy="98488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     完成一</a:t>
            </a: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marL="0" marR="0" lvl="0" indent="0" defTabSz="914400" eaLnBrk="1" fontAlgn="auto" latinLnBrk="0" hangingPunct="1">
              <a:lnSpc>
                <a:spcPct val="100000"/>
              </a:lnSpc>
              <a:spcBef>
                <a:spcPts val="0"/>
              </a:spcBef>
              <a:spcAft>
                <a:spcPts val="0"/>
              </a:spcAft>
              <a:buClrTx/>
              <a:buSzTx/>
              <a:buFontTx/>
              <a:buNone/>
              <a:defRPr/>
            </a:pP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lvl="0">
              <a:defRPr/>
            </a:pPr>
            <a:r>
              <a:rPr lang="zh-CN" altLang="en-US" sz="1000" kern="0" dirty="0">
                <a:solidFill>
                  <a:schemeClr val="bg1"/>
                </a:solidFill>
                <a:latin typeface="微软雅黑" panose="020B0503020204020204" charset="-122"/>
                <a:ea typeface="微软雅黑" panose="020B0503020204020204" charset="-122"/>
              </a:rPr>
              <a:t>建成无处不在的、方便快捷的移动互联网络环境。</a:t>
            </a:r>
            <a:endParaRPr kumimoji="0" lang="zh-CN" altLang="en-US" sz="10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28" name="椭圆 27"/>
          <p:cNvSpPr/>
          <p:nvPr/>
        </p:nvSpPr>
        <p:spPr>
          <a:xfrm>
            <a:off x="4575050" y="3937068"/>
            <a:ext cx="500908" cy="500908"/>
          </a:xfrm>
          <a:prstGeom prst="ellipse">
            <a:avLst/>
          </a:prstGeom>
          <a:solidFill>
            <a:srgbClr val="E56A27"/>
          </a:solidFill>
          <a:ln w="25400" cap="flat" cmpd="sng" algn="ctr">
            <a:noFill/>
            <a:prstDash val="solid"/>
          </a:ln>
          <a:effectLst>
            <a:outerShdw blurRad="317500" dist="1905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29" name="椭圆 28"/>
          <p:cNvSpPr/>
          <p:nvPr/>
        </p:nvSpPr>
        <p:spPr>
          <a:xfrm>
            <a:off x="5717380" y="4161379"/>
            <a:ext cx="274777" cy="274777"/>
          </a:xfrm>
          <a:prstGeom prst="ellipse">
            <a:avLst/>
          </a:prstGeom>
          <a:solidFill>
            <a:srgbClr val="E56A27"/>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0" name="椭圆 29"/>
          <p:cNvSpPr/>
          <p:nvPr/>
        </p:nvSpPr>
        <p:spPr>
          <a:xfrm>
            <a:off x="2552263" y="4161738"/>
            <a:ext cx="274777" cy="274777"/>
          </a:xfrm>
          <a:prstGeom prst="ellipse">
            <a:avLst/>
          </a:prstGeom>
          <a:solidFill>
            <a:srgbClr val="0C6A8A"/>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1" name="椭圆 30"/>
          <p:cNvSpPr/>
          <p:nvPr/>
        </p:nvSpPr>
        <p:spPr>
          <a:xfrm>
            <a:off x="2255929" y="4280077"/>
            <a:ext cx="137389" cy="137389"/>
          </a:xfrm>
          <a:prstGeom prst="ellipse">
            <a:avLst/>
          </a:prstGeom>
          <a:solidFill>
            <a:srgbClr val="0C6A8A"/>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2" name="椭圆 31"/>
          <p:cNvSpPr/>
          <p:nvPr/>
        </p:nvSpPr>
        <p:spPr>
          <a:xfrm>
            <a:off x="6175518" y="4166398"/>
            <a:ext cx="274777" cy="274777"/>
          </a:xfrm>
          <a:prstGeom prst="ellipse">
            <a:avLst/>
          </a:prstGeom>
          <a:solidFill>
            <a:srgbClr val="663B29"/>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3" name="椭圆 32"/>
          <p:cNvSpPr/>
          <p:nvPr/>
        </p:nvSpPr>
        <p:spPr>
          <a:xfrm>
            <a:off x="3062244" y="4158893"/>
            <a:ext cx="137389" cy="137389"/>
          </a:xfrm>
          <a:prstGeom prst="ellipse">
            <a:avLst/>
          </a:prstGeom>
          <a:solidFill>
            <a:srgbClr val="C52A38"/>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4" name="椭圆 33"/>
          <p:cNvSpPr/>
          <p:nvPr/>
        </p:nvSpPr>
        <p:spPr>
          <a:xfrm>
            <a:off x="6553278" y="4290300"/>
            <a:ext cx="137389" cy="137389"/>
          </a:xfrm>
          <a:prstGeom prst="ellipse">
            <a:avLst/>
          </a:prstGeom>
          <a:solidFill>
            <a:srgbClr val="663B29"/>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5" name="椭圆 34"/>
          <p:cNvSpPr/>
          <p:nvPr/>
        </p:nvSpPr>
        <p:spPr>
          <a:xfrm>
            <a:off x="3850333" y="4193504"/>
            <a:ext cx="250454" cy="250454"/>
          </a:xfrm>
          <a:prstGeom prst="ellipse">
            <a:avLst/>
          </a:prstGeom>
          <a:solidFill>
            <a:srgbClr val="C52A38"/>
          </a:solidFill>
          <a:ln w="25400" cap="flat" cmpd="sng" algn="ctr">
            <a:noFill/>
            <a:prstDash val="solid"/>
          </a:ln>
          <a:effectLst>
            <a:outerShdw blurRad="317500" dist="1905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6" name="椭圆 35"/>
          <p:cNvSpPr/>
          <p:nvPr/>
        </p:nvSpPr>
        <p:spPr>
          <a:xfrm>
            <a:off x="6726981" y="4160097"/>
            <a:ext cx="274777" cy="274777"/>
          </a:xfrm>
          <a:prstGeom prst="ellipse">
            <a:avLst/>
          </a:prstGeom>
          <a:solidFill>
            <a:srgbClr val="663B29"/>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7" name="椭圆 36"/>
          <p:cNvSpPr/>
          <p:nvPr/>
        </p:nvSpPr>
        <p:spPr>
          <a:xfrm>
            <a:off x="4151556" y="4168152"/>
            <a:ext cx="274777" cy="274777"/>
          </a:xfrm>
          <a:prstGeom prst="ellipse">
            <a:avLst/>
          </a:prstGeom>
          <a:solidFill>
            <a:srgbClr val="C52A38"/>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8" name="椭圆 37"/>
          <p:cNvSpPr/>
          <p:nvPr/>
        </p:nvSpPr>
        <p:spPr>
          <a:xfrm>
            <a:off x="7359742" y="4217288"/>
            <a:ext cx="137389" cy="137389"/>
          </a:xfrm>
          <a:prstGeom prst="ellipse">
            <a:avLst/>
          </a:prstGeom>
          <a:solidFill>
            <a:srgbClr val="663B29"/>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39" name="椭圆 38"/>
          <p:cNvSpPr/>
          <p:nvPr/>
        </p:nvSpPr>
        <p:spPr>
          <a:xfrm>
            <a:off x="5900741" y="3977594"/>
            <a:ext cx="274777" cy="274777"/>
          </a:xfrm>
          <a:prstGeom prst="ellipse">
            <a:avLst/>
          </a:prstGeom>
          <a:solidFill>
            <a:srgbClr val="E56A27"/>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0" name="椭圆 39"/>
          <p:cNvSpPr/>
          <p:nvPr/>
        </p:nvSpPr>
        <p:spPr>
          <a:xfrm>
            <a:off x="2070359" y="4290584"/>
            <a:ext cx="137389" cy="137389"/>
          </a:xfrm>
          <a:prstGeom prst="ellipse">
            <a:avLst/>
          </a:prstGeom>
          <a:solidFill>
            <a:srgbClr val="0C6A8A"/>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1" name="椭圆 40"/>
          <p:cNvSpPr/>
          <p:nvPr/>
        </p:nvSpPr>
        <p:spPr>
          <a:xfrm>
            <a:off x="4506355" y="4013691"/>
            <a:ext cx="137389" cy="137389"/>
          </a:xfrm>
          <a:prstGeom prst="ellipse">
            <a:avLst/>
          </a:prstGeom>
          <a:solidFill>
            <a:srgbClr val="E56A27"/>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2" name="椭圆 41"/>
          <p:cNvSpPr/>
          <p:nvPr/>
        </p:nvSpPr>
        <p:spPr>
          <a:xfrm>
            <a:off x="3206031" y="4105538"/>
            <a:ext cx="322151" cy="322151"/>
          </a:xfrm>
          <a:prstGeom prst="ellipse">
            <a:avLst/>
          </a:prstGeom>
          <a:solidFill>
            <a:srgbClr val="C52A38"/>
          </a:solidFill>
          <a:ln w="25400" cap="flat" cmpd="sng" algn="ctr">
            <a:noFill/>
            <a:prstDash val="solid"/>
          </a:ln>
          <a:effectLst>
            <a:outerShdw blurRad="317500" dist="1905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3" name="椭圆 42"/>
          <p:cNvSpPr/>
          <p:nvPr/>
        </p:nvSpPr>
        <p:spPr>
          <a:xfrm>
            <a:off x="5075958" y="4158275"/>
            <a:ext cx="274777" cy="274777"/>
          </a:xfrm>
          <a:prstGeom prst="ellipse">
            <a:avLst/>
          </a:prstGeom>
          <a:solidFill>
            <a:srgbClr val="E56A27"/>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4" name="椭圆 43"/>
          <p:cNvSpPr/>
          <p:nvPr/>
        </p:nvSpPr>
        <p:spPr>
          <a:xfrm>
            <a:off x="1206867" y="4161608"/>
            <a:ext cx="274777" cy="274777"/>
          </a:xfrm>
          <a:prstGeom prst="ellipse">
            <a:avLst/>
          </a:prstGeom>
          <a:solidFill>
            <a:srgbClr val="0C6A8A"/>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5" name="椭圆 44"/>
          <p:cNvSpPr/>
          <p:nvPr/>
        </p:nvSpPr>
        <p:spPr>
          <a:xfrm>
            <a:off x="921657" y="4292840"/>
            <a:ext cx="137389" cy="137389"/>
          </a:xfrm>
          <a:prstGeom prst="ellipse">
            <a:avLst/>
          </a:prstGeom>
          <a:solidFill>
            <a:srgbClr val="0C6A8A"/>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6" name="椭圆 45"/>
          <p:cNvSpPr/>
          <p:nvPr/>
        </p:nvSpPr>
        <p:spPr>
          <a:xfrm>
            <a:off x="2772349" y="3978337"/>
            <a:ext cx="274777" cy="274777"/>
          </a:xfrm>
          <a:prstGeom prst="ellipse">
            <a:avLst/>
          </a:prstGeom>
          <a:solidFill>
            <a:srgbClr val="C52A38"/>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7" name="椭圆 46"/>
          <p:cNvSpPr/>
          <p:nvPr/>
        </p:nvSpPr>
        <p:spPr>
          <a:xfrm>
            <a:off x="1690644" y="4214671"/>
            <a:ext cx="137389" cy="137389"/>
          </a:xfrm>
          <a:prstGeom prst="ellipse">
            <a:avLst/>
          </a:prstGeom>
          <a:solidFill>
            <a:srgbClr val="0C6A8A"/>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8" name="椭圆 47"/>
          <p:cNvSpPr/>
          <p:nvPr/>
        </p:nvSpPr>
        <p:spPr>
          <a:xfrm>
            <a:off x="6193490" y="4020886"/>
            <a:ext cx="137389" cy="137389"/>
          </a:xfrm>
          <a:prstGeom prst="ellipse">
            <a:avLst/>
          </a:prstGeom>
          <a:solidFill>
            <a:srgbClr val="663B29"/>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49" name="椭圆 48"/>
          <p:cNvSpPr/>
          <p:nvPr/>
        </p:nvSpPr>
        <p:spPr>
          <a:xfrm>
            <a:off x="7730460" y="4152314"/>
            <a:ext cx="274777" cy="274777"/>
          </a:xfrm>
          <a:prstGeom prst="ellipse">
            <a:avLst/>
          </a:prstGeom>
          <a:solidFill>
            <a:srgbClr val="663B29"/>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50" name="TextBox 49"/>
          <p:cNvSpPr txBox="1"/>
          <p:nvPr/>
        </p:nvSpPr>
        <p:spPr>
          <a:xfrm>
            <a:off x="3084894" y="2557305"/>
            <a:ext cx="1228553" cy="98488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      完成二</a:t>
            </a: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marL="0" marR="0" lvl="0" indent="0" defTabSz="914400" eaLnBrk="1" fontAlgn="auto" latinLnBrk="0" hangingPunct="1">
              <a:lnSpc>
                <a:spcPct val="100000"/>
              </a:lnSpc>
              <a:spcBef>
                <a:spcPts val="0"/>
              </a:spcBef>
              <a:spcAft>
                <a:spcPts val="0"/>
              </a:spcAft>
              <a:buClrTx/>
              <a:buSzTx/>
              <a:buFontTx/>
              <a:buNone/>
              <a:defRPr/>
            </a:pP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lvl="0">
              <a:defRPr/>
            </a:pPr>
            <a:r>
              <a:rPr lang="zh-CN" altLang="en-US" sz="1000" kern="0" dirty="0">
                <a:solidFill>
                  <a:schemeClr val="bg1"/>
                </a:solidFill>
                <a:latin typeface="微软雅黑" panose="020B0503020204020204" charset="-122"/>
                <a:ea typeface="微软雅黑" panose="020B0503020204020204" charset="-122"/>
              </a:rPr>
              <a:t>建成按需提供、易扩展的计算环境和存储环境。</a:t>
            </a:r>
            <a:endParaRPr kumimoji="0" lang="zh-CN" altLang="en-US" sz="10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51" name="TextBox 50"/>
          <p:cNvSpPr txBox="1"/>
          <p:nvPr/>
        </p:nvSpPr>
        <p:spPr>
          <a:xfrm>
            <a:off x="4719813" y="2509910"/>
            <a:ext cx="1228553" cy="98488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     </a:t>
            </a:r>
            <a:r>
              <a:rPr lang="zh-CN" altLang="en-US" sz="1400" kern="0" dirty="0" smtClean="0">
                <a:solidFill>
                  <a:schemeClr val="bg1"/>
                </a:solidFill>
                <a:latin typeface="微软雅黑" panose="020B0503020204020204" charset="-122"/>
                <a:ea typeface="微软雅黑" panose="020B0503020204020204" charset="-122"/>
              </a:rPr>
              <a:t>完成</a:t>
            </a:r>
            <a:r>
              <a:rPr kumimoji="0" lang="zh-CN" altLang="en-US"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三</a:t>
            </a: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marL="0" marR="0" lvl="0" indent="0" defTabSz="914400" eaLnBrk="1" fontAlgn="auto" latinLnBrk="0" hangingPunct="1">
              <a:lnSpc>
                <a:spcPct val="100000"/>
              </a:lnSpc>
              <a:spcBef>
                <a:spcPts val="0"/>
              </a:spcBef>
              <a:spcAft>
                <a:spcPts val="0"/>
              </a:spcAft>
              <a:buClrTx/>
              <a:buSzTx/>
              <a:buFontTx/>
              <a:buNone/>
              <a:defRPr/>
            </a:pP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lvl="0">
              <a:defRPr/>
            </a:pPr>
            <a:r>
              <a:rPr lang="zh-CN" altLang="en-US" sz="1000" kern="0" dirty="0">
                <a:solidFill>
                  <a:schemeClr val="bg1"/>
                </a:solidFill>
                <a:latin typeface="微软雅黑" panose="020B0503020204020204" charset="-122"/>
                <a:ea typeface="微软雅黑" panose="020B0503020204020204" charset="-122"/>
              </a:rPr>
              <a:t>建成支持各种智能终端接入的物联网环境。</a:t>
            </a:r>
            <a:endParaRPr kumimoji="0" lang="zh-CN" altLang="en-US" sz="10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52" name="TextBox 51"/>
          <p:cNvSpPr txBox="1"/>
          <p:nvPr/>
        </p:nvSpPr>
        <p:spPr>
          <a:xfrm>
            <a:off x="6353435" y="2574336"/>
            <a:ext cx="1228553" cy="113877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     </a:t>
            </a:r>
            <a:r>
              <a:rPr lang="zh-CN" altLang="en-US" sz="1400" kern="0" dirty="0" smtClean="0">
                <a:solidFill>
                  <a:schemeClr val="bg1"/>
                </a:solidFill>
                <a:latin typeface="微软雅黑" panose="020B0503020204020204" charset="-122"/>
                <a:ea typeface="微软雅黑" panose="020B0503020204020204" charset="-122"/>
              </a:rPr>
              <a:t>完成</a:t>
            </a:r>
            <a:r>
              <a:rPr kumimoji="0" lang="zh-CN" altLang="en-US"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四</a:t>
            </a: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marL="0" marR="0" lvl="0" indent="0" defTabSz="914400" eaLnBrk="1" fontAlgn="auto" latinLnBrk="0" hangingPunct="1">
              <a:lnSpc>
                <a:spcPct val="100000"/>
              </a:lnSpc>
              <a:spcBef>
                <a:spcPts val="0"/>
              </a:spcBef>
              <a:spcAft>
                <a:spcPts val="0"/>
              </a:spcAft>
              <a:buClrTx/>
              <a:buSzTx/>
              <a:buFontTx/>
              <a:buNone/>
              <a:defRPr/>
            </a:pPr>
            <a:endParaRPr kumimoji="0" lang="en-US" altLang="zh-CN" sz="14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endParaRPr>
          </a:p>
          <a:p>
            <a:pPr marL="0" marR="0" lvl="0" indent="0" defTabSz="914400" eaLnBrk="1" fontAlgn="auto" latinLnBrk="0" hangingPunct="1">
              <a:lnSpc>
                <a:spcPct val="100000"/>
              </a:lnSpc>
              <a:spcBef>
                <a:spcPts val="0"/>
              </a:spcBef>
              <a:spcAft>
                <a:spcPts val="0"/>
              </a:spcAft>
              <a:buClrTx/>
              <a:buSzTx/>
              <a:buFontTx/>
              <a:buNone/>
              <a:defRPr/>
            </a:pPr>
            <a:r>
              <a:rPr lang="zh-CN" altLang="en-US" sz="1000" kern="0" dirty="0" smtClean="0">
                <a:solidFill>
                  <a:schemeClr val="bg1"/>
                </a:solidFill>
                <a:latin typeface="微软雅黑" panose="020B0503020204020204" charset="-122"/>
                <a:ea typeface="微软雅黑" panose="020B0503020204020204" charset="-122"/>
              </a:rPr>
              <a:t>建成一站式的服务管理环境</a:t>
            </a:r>
            <a:r>
              <a:rPr kumimoji="0" lang="zh-CN" altLang="en-US" sz="10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。支持移动端、</a:t>
            </a:r>
            <a:r>
              <a:rPr lang="en-US" altLang="zh-CN" sz="1000" kern="0" dirty="0" smtClean="0">
                <a:solidFill>
                  <a:schemeClr val="bg1"/>
                </a:solidFill>
                <a:latin typeface="微软雅黑" panose="020B0503020204020204" charset="-122"/>
                <a:ea typeface="微软雅黑" panose="020B0503020204020204" charset="-122"/>
              </a:rPr>
              <a:t>PC</a:t>
            </a:r>
            <a:r>
              <a:rPr lang="zh-CN" altLang="en-US" sz="1000" kern="0" dirty="0" smtClean="0">
                <a:solidFill>
                  <a:schemeClr val="bg1"/>
                </a:solidFill>
                <a:latin typeface="微软雅黑" panose="020B0503020204020204" charset="-122"/>
                <a:ea typeface="微软雅黑" panose="020B0503020204020204" charset="-122"/>
              </a:rPr>
              <a:t>端、</a:t>
            </a:r>
            <a:r>
              <a:rPr lang="en-US" altLang="zh-CN" sz="1000" kern="0" dirty="0" smtClean="0">
                <a:solidFill>
                  <a:schemeClr val="bg1"/>
                </a:solidFill>
                <a:latin typeface="微软雅黑" panose="020B0503020204020204" charset="-122"/>
                <a:ea typeface="微软雅黑" panose="020B0503020204020204" charset="-122"/>
              </a:rPr>
              <a:t>Web</a:t>
            </a:r>
            <a:r>
              <a:rPr lang="zh-CN" altLang="en-US" sz="1000" kern="0" dirty="0" smtClean="0">
                <a:solidFill>
                  <a:schemeClr val="bg1"/>
                </a:solidFill>
                <a:latin typeface="微软雅黑" panose="020B0503020204020204" charset="-122"/>
                <a:ea typeface="微软雅黑" panose="020B0503020204020204" charset="-122"/>
              </a:rPr>
              <a:t>端展示与应用。</a:t>
            </a:r>
            <a:endParaRPr kumimoji="0" lang="zh-CN" altLang="en-US" sz="10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8" presetClass="entr" presetSubtype="3"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upRight)">
                                          <p:cBhvr>
                                            <p:cTn id="24" dur="500"/>
                                            <p:tgtEl>
                                              <p:spTgt spid="8"/>
                                            </p:tgtEl>
                                          </p:cBhvr>
                                        </p:animEffect>
                                      </p:childTnLst>
                                    </p:cTn>
                                  </p:par>
                                </p:childTnLst>
                              </p:cTn>
                            </p:par>
                            <p:par>
                              <p:cTn id="25" fill="hold">
                                <p:stCondLst>
                                  <p:cond delay="2000"/>
                                </p:stCondLst>
                                <p:childTnLst>
                                  <p:par>
                                    <p:cTn id="26" presetID="2" presetClass="entr" presetSubtype="2" fill="hold" nodeType="afterEffect" p14:presetBounceEnd="40000">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14:bounceEnd="40000">
                                          <p:cBhvr additive="base">
                                            <p:cTn id="28" dur="500" fill="hold"/>
                                            <p:tgtEl>
                                              <p:spTgt spid="9"/>
                                            </p:tgtEl>
                                            <p:attrNameLst>
                                              <p:attrName>ppt_x</p:attrName>
                                            </p:attrNameLst>
                                          </p:cBhvr>
                                          <p:tavLst>
                                            <p:tav tm="0">
                                              <p:val>
                                                <p:strVal val="1+#ppt_w/2"/>
                                              </p:val>
                                            </p:tav>
                                            <p:tav tm="100000">
                                              <p:val>
                                                <p:strVal val="#ppt_x"/>
                                              </p:val>
                                            </p:tav>
                                          </p:tavLst>
                                        </p:anim>
                                        <p:anim calcmode="lin" valueType="num" p14:bounceEnd="40000">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14:presetBounceEnd="40000">
                                      <p:stCondLst>
                                        <p:cond delay="300"/>
                                      </p:stCondLst>
                                      <p:childTnLst>
                                        <p:set>
                                          <p:cBhvr>
                                            <p:cTn id="31" dur="1" fill="hold">
                                              <p:stCondLst>
                                                <p:cond delay="0"/>
                                              </p:stCondLst>
                                            </p:cTn>
                                            <p:tgtEl>
                                              <p:spTgt spid="18"/>
                                            </p:tgtEl>
                                            <p:attrNameLst>
                                              <p:attrName>style.visibility</p:attrName>
                                            </p:attrNameLst>
                                          </p:cBhvr>
                                          <p:to>
                                            <p:strVal val="visible"/>
                                          </p:to>
                                        </p:set>
                                        <p:anim calcmode="lin" valueType="num" p14:bounceEnd="40000">
                                          <p:cBhvr additive="base">
                                            <p:cTn id="32" dur="500" fill="hold"/>
                                            <p:tgtEl>
                                              <p:spTgt spid="18"/>
                                            </p:tgtEl>
                                            <p:attrNameLst>
                                              <p:attrName>ppt_x</p:attrName>
                                            </p:attrNameLst>
                                          </p:cBhvr>
                                          <p:tavLst>
                                            <p:tav tm="0">
                                              <p:val>
                                                <p:strVal val="1+#ppt_w/2"/>
                                              </p:val>
                                            </p:tav>
                                            <p:tav tm="100000">
                                              <p:val>
                                                <p:strVal val="#ppt_x"/>
                                              </p:val>
                                            </p:tav>
                                          </p:tavLst>
                                        </p:anim>
                                        <p:anim calcmode="lin" valueType="num" p14:bounceEnd="40000">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12" presetClass="entr" presetSubtype="8" fill="hold" grpId="0" nodeType="withEffect">
                                      <p:stCondLst>
                                        <p:cond delay="30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p:tgtEl>
                                              <p:spTgt spid="27"/>
                                            </p:tgtEl>
                                            <p:attrNameLst>
                                              <p:attrName>ppt_x</p:attrName>
                                            </p:attrNameLst>
                                          </p:cBhvr>
                                          <p:tavLst>
                                            <p:tav tm="0">
                                              <p:val>
                                                <p:strVal val="#ppt_x-#ppt_w*1.125000"/>
                                              </p:val>
                                            </p:tav>
                                            <p:tav tm="100000">
                                              <p:val>
                                                <p:strVal val="#ppt_x"/>
                                              </p:val>
                                            </p:tav>
                                          </p:tavLst>
                                        </p:anim>
                                        <p:animEffect transition="in" filter="wipe(right)">
                                          <p:cBhvr>
                                            <p:cTn id="37" dur="500"/>
                                            <p:tgtEl>
                                              <p:spTgt spid="27"/>
                                            </p:tgtEl>
                                          </p:cBhvr>
                                        </p:animEffect>
                                      </p:childTnLst>
                                    </p:cTn>
                                  </p:par>
                                  <p:par>
                                    <p:cTn id="38" presetID="2" presetClass="entr" presetSubtype="2" fill="hold" nodeType="withEffect" p14:presetBounceEnd="40000">
                                      <p:stCondLst>
                                        <p:cond delay="600"/>
                                      </p:stCondLst>
                                      <p:childTnLst>
                                        <p:set>
                                          <p:cBhvr>
                                            <p:cTn id="39" dur="1" fill="hold">
                                              <p:stCondLst>
                                                <p:cond delay="0"/>
                                              </p:stCondLst>
                                            </p:cTn>
                                            <p:tgtEl>
                                              <p:spTgt spid="21"/>
                                            </p:tgtEl>
                                            <p:attrNameLst>
                                              <p:attrName>style.visibility</p:attrName>
                                            </p:attrNameLst>
                                          </p:cBhvr>
                                          <p:to>
                                            <p:strVal val="visible"/>
                                          </p:to>
                                        </p:set>
                                        <p:anim calcmode="lin" valueType="num" p14:bounceEnd="40000">
                                          <p:cBhvr additive="base">
                                            <p:cTn id="40" dur="500" fill="hold"/>
                                            <p:tgtEl>
                                              <p:spTgt spid="21"/>
                                            </p:tgtEl>
                                            <p:attrNameLst>
                                              <p:attrName>ppt_x</p:attrName>
                                            </p:attrNameLst>
                                          </p:cBhvr>
                                          <p:tavLst>
                                            <p:tav tm="0">
                                              <p:val>
                                                <p:strVal val="1+#ppt_w/2"/>
                                              </p:val>
                                            </p:tav>
                                            <p:tav tm="100000">
                                              <p:val>
                                                <p:strVal val="#ppt_x"/>
                                              </p:val>
                                            </p:tav>
                                          </p:tavLst>
                                        </p:anim>
                                        <p:anim calcmode="lin" valueType="num" p14:bounceEnd="40000">
                                          <p:cBhvr additive="base">
                                            <p:cTn id="41" dur="500" fill="hold"/>
                                            <p:tgtEl>
                                              <p:spTgt spid="21"/>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14:presetBounceEnd="40000">
                                      <p:stCondLst>
                                        <p:cond delay="900"/>
                                      </p:stCondLst>
                                      <p:childTnLst>
                                        <p:set>
                                          <p:cBhvr>
                                            <p:cTn id="43" dur="1" fill="hold">
                                              <p:stCondLst>
                                                <p:cond delay="0"/>
                                              </p:stCondLst>
                                            </p:cTn>
                                            <p:tgtEl>
                                              <p:spTgt spid="24"/>
                                            </p:tgtEl>
                                            <p:attrNameLst>
                                              <p:attrName>style.visibility</p:attrName>
                                            </p:attrNameLst>
                                          </p:cBhvr>
                                          <p:to>
                                            <p:strVal val="visible"/>
                                          </p:to>
                                        </p:set>
                                        <p:anim calcmode="lin" valueType="num" p14:bounceEnd="40000">
                                          <p:cBhvr additive="base">
                                            <p:cTn id="44" dur="500" fill="hold"/>
                                            <p:tgtEl>
                                              <p:spTgt spid="24"/>
                                            </p:tgtEl>
                                            <p:attrNameLst>
                                              <p:attrName>ppt_x</p:attrName>
                                            </p:attrNameLst>
                                          </p:cBhvr>
                                          <p:tavLst>
                                            <p:tav tm="0">
                                              <p:val>
                                                <p:strVal val="1+#ppt_w/2"/>
                                              </p:val>
                                            </p:tav>
                                            <p:tav tm="100000">
                                              <p:val>
                                                <p:strVal val="#ppt_x"/>
                                              </p:val>
                                            </p:tav>
                                          </p:tavLst>
                                        </p:anim>
                                        <p:anim calcmode="lin" valueType="num" p14:bounceEnd="40000">
                                          <p:cBhvr additive="base">
                                            <p:cTn id="45" dur="500" fill="hold"/>
                                            <p:tgtEl>
                                              <p:spTgt spid="24"/>
                                            </p:tgtEl>
                                            <p:attrNameLst>
                                              <p:attrName>ppt_y</p:attrName>
                                            </p:attrNameLst>
                                          </p:cBhvr>
                                          <p:tavLst>
                                            <p:tav tm="0">
                                              <p:val>
                                                <p:strVal val="#ppt_y"/>
                                              </p:val>
                                            </p:tav>
                                            <p:tav tm="100000">
                                              <p:val>
                                                <p:strVal val="#ppt_y"/>
                                              </p:val>
                                            </p:tav>
                                          </p:tavLst>
                                        </p:anim>
                                      </p:childTnLst>
                                    </p:cTn>
                                  </p:par>
                                  <p:par>
                                    <p:cTn id="46" presetID="12" presetClass="entr" presetSubtype="8" fill="hold" grpId="0" nodeType="withEffect">
                                      <p:stCondLst>
                                        <p:cond delay="300"/>
                                      </p:stCondLst>
                                      <p:childTnLst>
                                        <p:set>
                                          <p:cBhvr>
                                            <p:cTn id="47" dur="1" fill="hold">
                                              <p:stCondLst>
                                                <p:cond delay="0"/>
                                              </p:stCondLst>
                                            </p:cTn>
                                            <p:tgtEl>
                                              <p:spTgt spid="50"/>
                                            </p:tgtEl>
                                            <p:attrNameLst>
                                              <p:attrName>style.visibility</p:attrName>
                                            </p:attrNameLst>
                                          </p:cBhvr>
                                          <p:to>
                                            <p:strVal val="visible"/>
                                          </p:to>
                                        </p:set>
                                        <p:anim calcmode="lin" valueType="num">
                                          <p:cBhvr additive="base">
                                            <p:cTn id="48" dur="500"/>
                                            <p:tgtEl>
                                              <p:spTgt spid="50"/>
                                            </p:tgtEl>
                                            <p:attrNameLst>
                                              <p:attrName>ppt_x</p:attrName>
                                            </p:attrNameLst>
                                          </p:cBhvr>
                                          <p:tavLst>
                                            <p:tav tm="0">
                                              <p:val>
                                                <p:strVal val="#ppt_x-#ppt_w*1.125000"/>
                                              </p:val>
                                            </p:tav>
                                            <p:tav tm="100000">
                                              <p:val>
                                                <p:strVal val="#ppt_x"/>
                                              </p:val>
                                            </p:tav>
                                          </p:tavLst>
                                        </p:anim>
                                        <p:animEffect transition="in" filter="wipe(right)">
                                          <p:cBhvr>
                                            <p:cTn id="49" dur="500"/>
                                            <p:tgtEl>
                                              <p:spTgt spid="50"/>
                                            </p:tgtEl>
                                          </p:cBhvr>
                                        </p:animEffect>
                                      </p:childTnLst>
                                    </p:cTn>
                                  </p:par>
                                  <p:par>
                                    <p:cTn id="50" presetID="12" presetClass="entr" presetSubtype="8" fill="hold" grpId="0" nodeType="withEffect">
                                      <p:stCondLst>
                                        <p:cond delay="300"/>
                                      </p:stCondLst>
                                      <p:childTnLst>
                                        <p:set>
                                          <p:cBhvr>
                                            <p:cTn id="51" dur="1" fill="hold">
                                              <p:stCondLst>
                                                <p:cond delay="0"/>
                                              </p:stCondLst>
                                            </p:cTn>
                                            <p:tgtEl>
                                              <p:spTgt spid="51"/>
                                            </p:tgtEl>
                                            <p:attrNameLst>
                                              <p:attrName>style.visibility</p:attrName>
                                            </p:attrNameLst>
                                          </p:cBhvr>
                                          <p:to>
                                            <p:strVal val="visible"/>
                                          </p:to>
                                        </p:set>
                                        <p:anim calcmode="lin" valueType="num">
                                          <p:cBhvr additive="base">
                                            <p:cTn id="52" dur="500"/>
                                            <p:tgtEl>
                                              <p:spTgt spid="51"/>
                                            </p:tgtEl>
                                            <p:attrNameLst>
                                              <p:attrName>ppt_x</p:attrName>
                                            </p:attrNameLst>
                                          </p:cBhvr>
                                          <p:tavLst>
                                            <p:tav tm="0">
                                              <p:val>
                                                <p:strVal val="#ppt_x-#ppt_w*1.125000"/>
                                              </p:val>
                                            </p:tav>
                                            <p:tav tm="100000">
                                              <p:val>
                                                <p:strVal val="#ppt_x"/>
                                              </p:val>
                                            </p:tav>
                                          </p:tavLst>
                                        </p:anim>
                                        <p:animEffect transition="in" filter="wipe(right)">
                                          <p:cBhvr>
                                            <p:cTn id="53" dur="500"/>
                                            <p:tgtEl>
                                              <p:spTgt spid="51"/>
                                            </p:tgtEl>
                                          </p:cBhvr>
                                        </p:animEffect>
                                      </p:childTnLst>
                                    </p:cTn>
                                  </p:par>
                                  <p:par>
                                    <p:cTn id="54" presetID="12" presetClass="entr" presetSubtype="8" fill="hold" grpId="0" nodeType="withEffect">
                                      <p:stCondLst>
                                        <p:cond delay="300"/>
                                      </p:stCondLst>
                                      <p:childTnLst>
                                        <p:set>
                                          <p:cBhvr>
                                            <p:cTn id="55" dur="1" fill="hold">
                                              <p:stCondLst>
                                                <p:cond delay="0"/>
                                              </p:stCondLst>
                                            </p:cTn>
                                            <p:tgtEl>
                                              <p:spTgt spid="52"/>
                                            </p:tgtEl>
                                            <p:attrNameLst>
                                              <p:attrName>style.visibility</p:attrName>
                                            </p:attrNameLst>
                                          </p:cBhvr>
                                          <p:to>
                                            <p:strVal val="visible"/>
                                          </p:to>
                                        </p:set>
                                        <p:anim calcmode="lin" valueType="num">
                                          <p:cBhvr additive="base">
                                            <p:cTn id="56" dur="500"/>
                                            <p:tgtEl>
                                              <p:spTgt spid="52"/>
                                            </p:tgtEl>
                                            <p:attrNameLst>
                                              <p:attrName>ppt_x</p:attrName>
                                            </p:attrNameLst>
                                          </p:cBhvr>
                                          <p:tavLst>
                                            <p:tav tm="0">
                                              <p:val>
                                                <p:strVal val="#ppt_x-#ppt_w*1.125000"/>
                                              </p:val>
                                            </p:tav>
                                            <p:tav tm="100000">
                                              <p:val>
                                                <p:strVal val="#ppt_x"/>
                                              </p:val>
                                            </p:tav>
                                          </p:tavLst>
                                        </p:anim>
                                        <p:animEffect transition="in" filter="wipe(right)">
                                          <p:cBhvr>
                                            <p:cTn id="57" dur="500"/>
                                            <p:tgtEl>
                                              <p:spTgt spid="52"/>
                                            </p:tgtEl>
                                          </p:cBhvr>
                                        </p:animEffect>
                                      </p:childTnLst>
                                    </p:cTn>
                                  </p:par>
                                </p:childTnLst>
                              </p:cTn>
                            </p:par>
                            <p:par>
                              <p:cTn id="58" fill="hold">
                                <p:stCondLst>
                                  <p:cond delay="2500"/>
                                </p:stCondLst>
                                <p:childTnLst>
                                  <p:par>
                                    <p:cTn id="59" presetID="53" presetClass="entr" presetSubtype="16"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500" fill="hold"/>
                                            <p:tgtEl>
                                              <p:spTgt spid="28"/>
                                            </p:tgtEl>
                                            <p:attrNameLst>
                                              <p:attrName>ppt_w</p:attrName>
                                            </p:attrNameLst>
                                          </p:cBhvr>
                                          <p:tavLst>
                                            <p:tav tm="0">
                                              <p:val>
                                                <p:fltVal val="0"/>
                                              </p:val>
                                            </p:tav>
                                            <p:tav tm="100000">
                                              <p:val>
                                                <p:strVal val="#ppt_w"/>
                                              </p:val>
                                            </p:tav>
                                          </p:tavLst>
                                        </p:anim>
                                        <p:anim calcmode="lin" valueType="num">
                                          <p:cBhvr>
                                            <p:cTn id="62" dur="500" fill="hold"/>
                                            <p:tgtEl>
                                              <p:spTgt spid="28"/>
                                            </p:tgtEl>
                                            <p:attrNameLst>
                                              <p:attrName>ppt_h</p:attrName>
                                            </p:attrNameLst>
                                          </p:cBhvr>
                                          <p:tavLst>
                                            <p:tav tm="0">
                                              <p:val>
                                                <p:fltVal val="0"/>
                                              </p:val>
                                            </p:tav>
                                            <p:tav tm="100000">
                                              <p:val>
                                                <p:strVal val="#ppt_h"/>
                                              </p:val>
                                            </p:tav>
                                          </p:tavLst>
                                        </p:anim>
                                        <p:animEffect transition="in" filter="fade">
                                          <p:cBhvr>
                                            <p:cTn id="63" dur="500"/>
                                            <p:tgtEl>
                                              <p:spTgt spid="28"/>
                                            </p:tgtEl>
                                          </p:cBhvr>
                                        </p:animEffect>
                                      </p:childTnLst>
                                    </p:cTn>
                                  </p:par>
                                  <p:par>
                                    <p:cTn id="64" presetID="53" presetClass="entr" presetSubtype="16" fill="hold" grpId="0" nodeType="withEffect">
                                      <p:stCondLst>
                                        <p:cond delay="400"/>
                                      </p:stCondLst>
                                      <p:childTnLst>
                                        <p:set>
                                          <p:cBhvr>
                                            <p:cTn id="65" dur="1" fill="hold">
                                              <p:stCondLst>
                                                <p:cond delay="0"/>
                                              </p:stCondLst>
                                            </p:cTn>
                                            <p:tgtEl>
                                              <p:spTgt spid="29"/>
                                            </p:tgtEl>
                                            <p:attrNameLst>
                                              <p:attrName>style.visibility</p:attrName>
                                            </p:attrNameLst>
                                          </p:cBhvr>
                                          <p:to>
                                            <p:strVal val="visible"/>
                                          </p:to>
                                        </p:set>
                                        <p:anim calcmode="lin" valueType="num">
                                          <p:cBhvr>
                                            <p:cTn id="66" dur="500" fill="hold"/>
                                            <p:tgtEl>
                                              <p:spTgt spid="29"/>
                                            </p:tgtEl>
                                            <p:attrNameLst>
                                              <p:attrName>ppt_w</p:attrName>
                                            </p:attrNameLst>
                                          </p:cBhvr>
                                          <p:tavLst>
                                            <p:tav tm="0">
                                              <p:val>
                                                <p:fltVal val="0"/>
                                              </p:val>
                                            </p:tav>
                                            <p:tav tm="100000">
                                              <p:val>
                                                <p:strVal val="#ppt_w"/>
                                              </p:val>
                                            </p:tav>
                                          </p:tavLst>
                                        </p:anim>
                                        <p:anim calcmode="lin" valueType="num">
                                          <p:cBhvr>
                                            <p:cTn id="67" dur="500" fill="hold"/>
                                            <p:tgtEl>
                                              <p:spTgt spid="29"/>
                                            </p:tgtEl>
                                            <p:attrNameLst>
                                              <p:attrName>ppt_h</p:attrName>
                                            </p:attrNameLst>
                                          </p:cBhvr>
                                          <p:tavLst>
                                            <p:tav tm="0">
                                              <p:val>
                                                <p:fltVal val="0"/>
                                              </p:val>
                                            </p:tav>
                                            <p:tav tm="100000">
                                              <p:val>
                                                <p:strVal val="#ppt_h"/>
                                              </p:val>
                                            </p:tav>
                                          </p:tavLst>
                                        </p:anim>
                                        <p:animEffect transition="in" filter="fade">
                                          <p:cBhvr>
                                            <p:cTn id="68" dur="500"/>
                                            <p:tgtEl>
                                              <p:spTgt spid="29"/>
                                            </p:tgtEl>
                                          </p:cBhvr>
                                        </p:animEffect>
                                      </p:childTnLst>
                                    </p:cTn>
                                  </p:par>
                                  <p:par>
                                    <p:cTn id="69" presetID="53" presetClass="entr" presetSubtype="16" fill="hold" grpId="0" nodeType="withEffect">
                                      <p:stCondLst>
                                        <p:cond delay="200"/>
                                      </p:stCondLst>
                                      <p:childTnLst>
                                        <p:set>
                                          <p:cBhvr>
                                            <p:cTn id="70" dur="1" fill="hold">
                                              <p:stCondLst>
                                                <p:cond delay="0"/>
                                              </p:stCondLst>
                                            </p:cTn>
                                            <p:tgtEl>
                                              <p:spTgt spid="30"/>
                                            </p:tgtEl>
                                            <p:attrNameLst>
                                              <p:attrName>style.visibility</p:attrName>
                                            </p:attrNameLst>
                                          </p:cBhvr>
                                          <p:to>
                                            <p:strVal val="visible"/>
                                          </p:to>
                                        </p:set>
                                        <p:anim calcmode="lin" valueType="num">
                                          <p:cBhvr>
                                            <p:cTn id="71" dur="500" fill="hold"/>
                                            <p:tgtEl>
                                              <p:spTgt spid="30"/>
                                            </p:tgtEl>
                                            <p:attrNameLst>
                                              <p:attrName>ppt_w</p:attrName>
                                            </p:attrNameLst>
                                          </p:cBhvr>
                                          <p:tavLst>
                                            <p:tav tm="0">
                                              <p:val>
                                                <p:fltVal val="0"/>
                                              </p:val>
                                            </p:tav>
                                            <p:tav tm="100000">
                                              <p:val>
                                                <p:strVal val="#ppt_w"/>
                                              </p:val>
                                            </p:tav>
                                          </p:tavLst>
                                        </p:anim>
                                        <p:anim calcmode="lin" valueType="num">
                                          <p:cBhvr>
                                            <p:cTn id="72" dur="500" fill="hold"/>
                                            <p:tgtEl>
                                              <p:spTgt spid="30"/>
                                            </p:tgtEl>
                                            <p:attrNameLst>
                                              <p:attrName>ppt_h</p:attrName>
                                            </p:attrNameLst>
                                          </p:cBhvr>
                                          <p:tavLst>
                                            <p:tav tm="0">
                                              <p:val>
                                                <p:fltVal val="0"/>
                                              </p:val>
                                            </p:tav>
                                            <p:tav tm="100000">
                                              <p:val>
                                                <p:strVal val="#ppt_h"/>
                                              </p:val>
                                            </p:tav>
                                          </p:tavLst>
                                        </p:anim>
                                        <p:animEffect transition="in" filter="fade">
                                          <p:cBhvr>
                                            <p:cTn id="73" dur="500"/>
                                            <p:tgtEl>
                                              <p:spTgt spid="30"/>
                                            </p:tgtEl>
                                          </p:cBhvr>
                                        </p:animEffect>
                                      </p:childTnLst>
                                    </p:cTn>
                                  </p:par>
                                  <p:par>
                                    <p:cTn id="74" presetID="53" presetClass="entr" presetSubtype="16" fill="hold" grpId="0" nodeType="with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p:cTn id="76" dur="500" fill="hold"/>
                                            <p:tgtEl>
                                              <p:spTgt spid="31"/>
                                            </p:tgtEl>
                                            <p:attrNameLst>
                                              <p:attrName>ppt_w</p:attrName>
                                            </p:attrNameLst>
                                          </p:cBhvr>
                                          <p:tavLst>
                                            <p:tav tm="0">
                                              <p:val>
                                                <p:fltVal val="0"/>
                                              </p:val>
                                            </p:tav>
                                            <p:tav tm="100000">
                                              <p:val>
                                                <p:strVal val="#ppt_w"/>
                                              </p:val>
                                            </p:tav>
                                          </p:tavLst>
                                        </p:anim>
                                        <p:anim calcmode="lin" valueType="num">
                                          <p:cBhvr>
                                            <p:cTn id="77" dur="500" fill="hold"/>
                                            <p:tgtEl>
                                              <p:spTgt spid="31"/>
                                            </p:tgtEl>
                                            <p:attrNameLst>
                                              <p:attrName>ppt_h</p:attrName>
                                            </p:attrNameLst>
                                          </p:cBhvr>
                                          <p:tavLst>
                                            <p:tav tm="0">
                                              <p:val>
                                                <p:fltVal val="0"/>
                                              </p:val>
                                            </p:tav>
                                            <p:tav tm="100000">
                                              <p:val>
                                                <p:strVal val="#ppt_h"/>
                                              </p:val>
                                            </p:tav>
                                          </p:tavLst>
                                        </p:anim>
                                        <p:animEffect transition="in" filter="fade">
                                          <p:cBhvr>
                                            <p:cTn id="78" dur="500"/>
                                            <p:tgtEl>
                                              <p:spTgt spid="31"/>
                                            </p:tgtEl>
                                          </p:cBhvr>
                                        </p:animEffect>
                                      </p:childTnLst>
                                    </p:cTn>
                                  </p:par>
                                  <p:par>
                                    <p:cTn id="79" presetID="53" presetClass="entr" presetSubtype="16" fill="hold" grpId="0" nodeType="withEffect">
                                      <p:stCondLst>
                                        <p:cond delay="400"/>
                                      </p:stCondLst>
                                      <p:childTnLst>
                                        <p:set>
                                          <p:cBhvr>
                                            <p:cTn id="80" dur="1" fill="hold">
                                              <p:stCondLst>
                                                <p:cond delay="0"/>
                                              </p:stCondLst>
                                            </p:cTn>
                                            <p:tgtEl>
                                              <p:spTgt spid="32"/>
                                            </p:tgtEl>
                                            <p:attrNameLst>
                                              <p:attrName>style.visibility</p:attrName>
                                            </p:attrNameLst>
                                          </p:cBhvr>
                                          <p:to>
                                            <p:strVal val="visible"/>
                                          </p:to>
                                        </p:set>
                                        <p:anim calcmode="lin" valueType="num">
                                          <p:cBhvr>
                                            <p:cTn id="81" dur="500" fill="hold"/>
                                            <p:tgtEl>
                                              <p:spTgt spid="32"/>
                                            </p:tgtEl>
                                            <p:attrNameLst>
                                              <p:attrName>ppt_w</p:attrName>
                                            </p:attrNameLst>
                                          </p:cBhvr>
                                          <p:tavLst>
                                            <p:tav tm="0">
                                              <p:val>
                                                <p:fltVal val="0"/>
                                              </p:val>
                                            </p:tav>
                                            <p:tav tm="100000">
                                              <p:val>
                                                <p:strVal val="#ppt_w"/>
                                              </p:val>
                                            </p:tav>
                                          </p:tavLst>
                                        </p:anim>
                                        <p:anim calcmode="lin" valueType="num">
                                          <p:cBhvr>
                                            <p:cTn id="82" dur="500" fill="hold"/>
                                            <p:tgtEl>
                                              <p:spTgt spid="32"/>
                                            </p:tgtEl>
                                            <p:attrNameLst>
                                              <p:attrName>ppt_h</p:attrName>
                                            </p:attrNameLst>
                                          </p:cBhvr>
                                          <p:tavLst>
                                            <p:tav tm="0">
                                              <p:val>
                                                <p:fltVal val="0"/>
                                              </p:val>
                                            </p:tav>
                                            <p:tav tm="100000">
                                              <p:val>
                                                <p:strVal val="#ppt_h"/>
                                              </p:val>
                                            </p:tav>
                                          </p:tavLst>
                                        </p:anim>
                                        <p:animEffect transition="in" filter="fade">
                                          <p:cBhvr>
                                            <p:cTn id="83" dur="500"/>
                                            <p:tgtEl>
                                              <p:spTgt spid="32"/>
                                            </p:tgtEl>
                                          </p:cBhvr>
                                        </p:animEffect>
                                      </p:childTnLst>
                                    </p:cTn>
                                  </p:par>
                                  <p:par>
                                    <p:cTn id="84" presetID="53" presetClass="entr" presetSubtype="16" fill="hold" grpId="0" nodeType="withEffect">
                                      <p:stCondLst>
                                        <p:cond delay="200"/>
                                      </p:stCondLst>
                                      <p:childTnLst>
                                        <p:set>
                                          <p:cBhvr>
                                            <p:cTn id="85" dur="1" fill="hold">
                                              <p:stCondLst>
                                                <p:cond delay="0"/>
                                              </p:stCondLst>
                                            </p:cTn>
                                            <p:tgtEl>
                                              <p:spTgt spid="33"/>
                                            </p:tgtEl>
                                            <p:attrNameLst>
                                              <p:attrName>style.visibility</p:attrName>
                                            </p:attrNameLst>
                                          </p:cBhvr>
                                          <p:to>
                                            <p:strVal val="visible"/>
                                          </p:to>
                                        </p:set>
                                        <p:anim calcmode="lin" valueType="num">
                                          <p:cBhvr>
                                            <p:cTn id="86" dur="500" fill="hold"/>
                                            <p:tgtEl>
                                              <p:spTgt spid="33"/>
                                            </p:tgtEl>
                                            <p:attrNameLst>
                                              <p:attrName>ppt_w</p:attrName>
                                            </p:attrNameLst>
                                          </p:cBhvr>
                                          <p:tavLst>
                                            <p:tav tm="0">
                                              <p:val>
                                                <p:fltVal val="0"/>
                                              </p:val>
                                            </p:tav>
                                            <p:tav tm="100000">
                                              <p:val>
                                                <p:strVal val="#ppt_w"/>
                                              </p:val>
                                            </p:tav>
                                          </p:tavLst>
                                        </p:anim>
                                        <p:anim calcmode="lin" valueType="num">
                                          <p:cBhvr>
                                            <p:cTn id="87" dur="500" fill="hold"/>
                                            <p:tgtEl>
                                              <p:spTgt spid="33"/>
                                            </p:tgtEl>
                                            <p:attrNameLst>
                                              <p:attrName>ppt_h</p:attrName>
                                            </p:attrNameLst>
                                          </p:cBhvr>
                                          <p:tavLst>
                                            <p:tav tm="0">
                                              <p:val>
                                                <p:fltVal val="0"/>
                                              </p:val>
                                            </p:tav>
                                            <p:tav tm="100000">
                                              <p:val>
                                                <p:strVal val="#ppt_h"/>
                                              </p:val>
                                            </p:tav>
                                          </p:tavLst>
                                        </p:anim>
                                        <p:animEffect transition="in" filter="fade">
                                          <p:cBhvr>
                                            <p:cTn id="88" dur="500"/>
                                            <p:tgtEl>
                                              <p:spTgt spid="33"/>
                                            </p:tgtEl>
                                          </p:cBhvr>
                                        </p:animEffect>
                                      </p:childTnLst>
                                    </p:cTn>
                                  </p:par>
                                  <p:par>
                                    <p:cTn id="89" presetID="53" presetClass="entr" presetSubtype="16" fill="hold" grpId="0" nodeType="withEffect">
                                      <p:stCondLst>
                                        <p:cond delay="200"/>
                                      </p:stCondLst>
                                      <p:childTnLst>
                                        <p:set>
                                          <p:cBhvr>
                                            <p:cTn id="90" dur="1" fill="hold">
                                              <p:stCondLst>
                                                <p:cond delay="0"/>
                                              </p:stCondLst>
                                            </p:cTn>
                                            <p:tgtEl>
                                              <p:spTgt spid="34"/>
                                            </p:tgtEl>
                                            <p:attrNameLst>
                                              <p:attrName>style.visibility</p:attrName>
                                            </p:attrNameLst>
                                          </p:cBhvr>
                                          <p:to>
                                            <p:strVal val="visible"/>
                                          </p:to>
                                        </p:set>
                                        <p:anim calcmode="lin" valueType="num">
                                          <p:cBhvr>
                                            <p:cTn id="91" dur="500" fill="hold"/>
                                            <p:tgtEl>
                                              <p:spTgt spid="34"/>
                                            </p:tgtEl>
                                            <p:attrNameLst>
                                              <p:attrName>ppt_w</p:attrName>
                                            </p:attrNameLst>
                                          </p:cBhvr>
                                          <p:tavLst>
                                            <p:tav tm="0">
                                              <p:val>
                                                <p:fltVal val="0"/>
                                              </p:val>
                                            </p:tav>
                                            <p:tav tm="100000">
                                              <p:val>
                                                <p:strVal val="#ppt_w"/>
                                              </p:val>
                                            </p:tav>
                                          </p:tavLst>
                                        </p:anim>
                                        <p:anim calcmode="lin" valueType="num">
                                          <p:cBhvr>
                                            <p:cTn id="92" dur="500" fill="hold"/>
                                            <p:tgtEl>
                                              <p:spTgt spid="34"/>
                                            </p:tgtEl>
                                            <p:attrNameLst>
                                              <p:attrName>ppt_h</p:attrName>
                                            </p:attrNameLst>
                                          </p:cBhvr>
                                          <p:tavLst>
                                            <p:tav tm="0">
                                              <p:val>
                                                <p:fltVal val="0"/>
                                              </p:val>
                                            </p:tav>
                                            <p:tav tm="100000">
                                              <p:val>
                                                <p:strVal val="#ppt_h"/>
                                              </p:val>
                                            </p:tav>
                                          </p:tavLst>
                                        </p:anim>
                                        <p:animEffect transition="in" filter="fade">
                                          <p:cBhvr>
                                            <p:cTn id="93" dur="500"/>
                                            <p:tgtEl>
                                              <p:spTgt spid="34"/>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35"/>
                                            </p:tgtEl>
                                            <p:attrNameLst>
                                              <p:attrName>style.visibility</p:attrName>
                                            </p:attrNameLst>
                                          </p:cBhvr>
                                          <p:to>
                                            <p:strVal val="visible"/>
                                          </p:to>
                                        </p:set>
                                        <p:anim calcmode="lin" valueType="num">
                                          <p:cBhvr>
                                            <p:cTn id="96" dur="500" fill="hold"/>
                                            <p:tgtEl>
                                              <p:spTgt spid="35"/>
                                            </p:tgtEl>
                                            <p:attrNameLst>
                                              <p:attrName>ppt_w</p:attrName>
                                            </p:attrNameLst>
                                          </p:cBhvr>
                                          <p:tavLst>
                                            <p:tav tm="0">
                                              <p:val>
                                                <p:fltVal val="0"/>
                                              </p:val>
                                            </p:tav>
                                            <p:tav tm="100000">
                                              <p:val>
                                                <p:strVal val="#ppt_w"/>
                                              </p:val>
                                            </p:tav>
                                          </p:tavLst>
                                        </p:anim>
                                        <p:anim calcmode="lin" valueType="num">
                                          <p:cBhvr>
                                            <p:cTn id="97" dur="500" fill="hold"/>
                                            <p:tgtEl>
                                              <p:spTgt spid="35"/>
                                            </p:tgtEl>
                                            <p:attrNameLst>
                                              <p:attrName>ppt_h</p:attrName>
                                            </p:attrNameLst>
                                          </p:cBhvr>
                                          <p:tavLst>
                                            <p:tav tm="0">
                                              <p:val>
                                                <p:fltVal val="0"/>
                                              </p:val>
                                            </p:tav>
                                            <p:tav tm="100000">
                                              <p:val>
                                                <p:strVal val="#ppt_h"/>
                                              </p:val>
                                            </p:tav>
                                          </p:tavLst>
                                        </p:anim>
                                        <p:animEffect transition="in" filter="fade">
                                          <p:cBhvr>
                                            <p:cTn id="98" dur="500"/>
                                            <p:tgtEl>
                                              <p:spTgt spid="35"/>
                                            </p:tgtEl>
                                          </p:cBhvr>
                                        </p:animEffect>
                                      </p:childTnLst>
                                    </p:cTn>
                                  </p:par>
                                  <p:par>
                                    <p:cTn id="99" presetID="53" presetClass="entr" presetSubtype="16" fill="hold" grpId="0" nodeType="withEffect">
                                      <p:stCondLst>
                                        <p:cond delay="400"/>
                                      </p:stCondLst>
                                      <p:childTnLst>
                                        <p:set>
                                          <p:cBhvr>
                                            <p:cTn id="100" dur="1" fill="hold">
                                              <p:stCondLst>
                                                <p:cond delay="0"/>
                                              </p:stCondLst>
                                            </p:cTn>
                                            <p:tgtEl>
                                              <p:spTgt spid="36"/>
                                            </p:tgtEl>
                                            <p:attrNameLst>
                                              <p:attrName>style.visibility</p:attrName>
                                            </p:attrNameLst>
                                          </p:cBhvr>
                                          <p:to>
                                            <p:strVal val="visible"/>
                                          </p:to>
                                        </p:set>
                                        <p:anim calcmode="lin" valueType="num">
                                          <p:cBhvr>
                                            <p:cTn id="101" dur="500" fill="hold"/>
                                            <p:tgtEl>
                                              <p:spTgt spid="36"/>
                                            </p:tgtEl>
                                            <p:attrNameLst>
                                              <p:attrName>ppt_w</p:attrName>
                                            </p:attrNameLst>
                                          </p:cBhvr>
                                          <p:tavLst>
                                            <p:tav tm="0">
                                              <p:val>
                                                <p:fltVal val="0"/>
                                              </p:val>
                                            </p:tav>
                                            <p:tav tm="100000">
                                              <p:val>
                                                <p:strVal val="#ppt_w"/>
                                              </p:val>
                                            </p:tav>
                                          </p:tavLst>
                                        </p:anim>
                                        <p:anim calcmode="lin" valueType="num">
                                          <p:cBhvr>
                                            <p:cTn id="102" dur="500" fill="hold"/>
                                            <p:tgtEl>
                                              <p:spTgt spid="36"/>
                                            </p:tgtEl>
                                            <p:attrNameLst>
                                              <p:attrName>ppt_h</p:attrName>
                                            </p:attrNameLst>
                                          </p:cBhvr>
                                          <p:tavLst>
                                            <p:tav tm="0">
                                              <p:val>
                                                <p:fltVal val="0"/>
                                              </p:val>
                                            </p:tav>
                                            <p:tav tm="100000">
                                              <p:val>
                                                <p:strVal val="#ppt_h"/>
                                              </p:val>
                                            </p:tav>
                                          </p:tavLst>
                                        </p:anim>
                                        <p:animEffect transition="in" filter="fade">
                                          <p:cBhvr>
                                            <p:cTn id="103" dur="500"/>
                                            <p:tgtEl>
                                              <p:spTgt spid="36"/>
                                            </p:tgtEl>
                                          </p:cBhvr>
                                        </p:animEffect>
                                      </p:childTnLst>
                                    </p:cTn>
                                  </p:par>
                                  <p:par>
                                    <p:cTn id="104" presetID="53" presetClass="entr" presetSubtype="16" fill="hold" grpId="0" nodeType="withEffect">
                                      <p:stCondLst>
                                        <p:cond delay="200"/>
                                      </p:stCondLst>
                                      <p:childTnLst>
                                        <p:set>
                                          <p:cBhvr>
                                            <p:cTn id="105" dur="1" fill="hold">
                                              <p:stCondLst>
                                                <p:cond delay="0"/>
                                              </p:stCondLst>
                                            </p:cTn>
                                            <p:tgtEl>
                                              <p:spTgt spid="37"/>
                                            </p:tgtEl>
                                            <p:attrNameLst>
                                              <p:attrName>style.visibility</p:attrName>
                                            </p:attrNameLst>
                                          </p:cBhvr>
                                          <p:to>
                                            <p:strVal val="visible"/>
                                          </p:to>
                                        </p:set>
                                        <p:anim calcmode="lin" valueType="num">
                                          <p:cBhvr>
                                            <p:cTn id="106" dur="500" fill="hold"/>
                                            <p:tgtEl>
                                              <p:spTgt spid="37"/>
                                            </p:tgtEl>
                                            <p:attrNameLst>
                                              <p:attrName>ppt_w</p:attrName>
                                            </p:attrNameLst>
                                          </p:cBhvr>
                                          <p:tavLst>
                                            <p:tav tm="0">
                                              <p:val>
                                                <p:fltVal val="0"/>
                                              </p:val>
                                            </p:tav>
                                            <p:tav tm="100000">
                                              <p:val>
                                                <p:strVal val="#ppt_w"/>
                                              </p:val>
                                            </p:tav>
                                          </p:tavLst>
                                        </p:anim>
                                        <p:anim calcmode="lin" valueType="num">
                                          <p:cBhvr>
                                            <p:cTn id="107" dur="500" fill="hold"/>
                                            <p:tgtEl>
                                              <p:spTgt spid="37"/>
                                            </p:tgtEl>
                                            <p:attrNameLst>
                                              <p:attrName>ppt_h</p:attrName>
                                            </p:attrNameLst>
                                          </p:cBhvr>
                                          <p:tavLst>
                                            <p:tav tm="0">
                                              <p:val>
                                                <p:fltVal val="0"/>
                                              </p:val>
                                            </p:tav>
                                            <p:tav tm="100000">
                                              <p:val>
                                                <p:strVal val="#ppt_h"/>
                                              </p:val>
                                            </p:tav>
                                          </p:tavLst>
                                        </p:anim>
                                        <p:animEffect transition="in" filter="fade">
                                          <p:cBhvr>
                                            <p:cTn id="108" dur="500"/>
                                            <p:tgtEl>
                                              <p:spTgt spid="37"/>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p:cTn id="111" dur="500" fill="hold"/>
                                            <p:tgtEl>
                                              <p:spTgt spid="38"/>
                                            </p:tgtEl>
                                            <p:attrNameLst>
                                              <p:attrName>ppt_w</p:attrName>
                                            </p:attrNameLst>
                                          </p:cBhvr>
                                          <p:tavLst>
                                            <p:tav tm="0">
                                              <p:val>
                                                <p:fltVal val="0"/>
                                              </p:val>
                                            </p:tav>
                                            <p:tav tm="100000">
                                              <p:val>
                                                <p:strVal val="#ppt_w"/>
                                              </p:val>
                                            </p:tav>
                                          </p:tavLst>
                                        </p:anim>
                                        <p:anim calcmode="lin" valueType="num">
                                          <p:cBhvr>
                                            <p:cTn id="112" dur="500" fill="hold"/>
                                            <p:tgtEl>
                                              <p:spTgt spid="38"/>
                                            </p:tgtEl>
                                            <p:attrNameLst>
                                              <p:attrName>ppt_h</p:attrName>
                                            </p:attrNameLst>
                                          </p:cBhvr>
                                          <p:tavLst>
                                            <p:tav tm="0">
                                              <p:val>
                                                <p:fltVal val="0"/>
                                              </p:val>
                                            </p:tav>
                                            <p:tav tm="100000">
                                              <p:val>
                                                <p:strVal val="#ppt_h"/>
                                              </p:val>
                                            </p:tav>
                                          </p:tavLst>
                                        </p:anim>
                                        <p:animEffect transition="in" filter="fade">
                                          <p:cBhvr>
                                            <p:cTn id="113" dur="500"/>
                                            <p:tgtEl>
                                              <p:spTgt spid="38"/>
                                            </p:tgtEl>
                                          </p:cBhvr>
                                        </p:animEffect>
                                      </p:childTnLst>
                                    </p:cTn>
                                  </p:par>
                                  <p:par>
                                    <p:cTn id="114" presetID="53" presetClass="entr" presetSubtype="16" fill="hold" grpId="0" nodeType="withEffect">
                                      <p:stCondLst>
                                        <p:cond delay="400"/>
                                      </p:stCondLst>
                                      <p:childTnLst>
                                        <p:set>
                                          <p:cBhvr>
                                            <p:cTn id="115" dur="1" fill="hold">
                                              <p:stCondLst>
                                                <p:cond delay="0"/>
                                              </p:stCondLst>
                                            </p:cTn>
                                            <p:tgtEl>
                                              <p:spTgt spid="39"/>
                                            </p:tgtEl>
                                            <p:attrNameLst>
                                              <p:attrName>style.visibility</p:attrName>
                                            </p:attrNameLst>
                                          </p:cBhvr>
                                          <p:to>
                                            <p:strVal val="visible"/>
                                          </p:to>
                                        </p:set>
                                        <p:anim calcmode="lin" valueType="num">
                                          <p:cBhvr>
                                            <p:cTn id="116" dur="500" fill="hold"/>
                                            <p:tgtEl>
                                              <p:spTgt spid="39"/>
                                            </p:tgtEl>
                                            <p:attrNameLst>
                                              <p:attrName>ppt_w</p:attrName>
                                            </p:attrNameLst>
                                          </p:cBhvr>
                                          <p:tavLst>
                                            <p:tav tm="0">
                                              <p:val>
                                                <p:fltVal val="0"/>
                                              </p:val>
                                            </p:tav>
                                            <p:tav tm="100000">
                                              <p:val>
                                                <p:strVal val="#ppt_w"/>
                                              </p:val>
                                            </p:tav>
                                          </p:tavLst>
                                        </p:anim>
                                        <p:anim calcmode="lin" valueType="num">
                                          <p:cBhvr>
                                            <p:cTn id="117" dur="500" fill="hold"/>
                                            <p:tgtEl>
                                              <p:spTgt spid="39"/>
                                            </p:tgtEl>
                                            <p:attrNameLst>
                                              <p:attrName>ppt_h</p:attrName>
                                            </p:attrNameLst>
                                          </p:cBhvr>
                                          <p:tavLst>
                                            <p:tav tm="0">
                                              <p:val>
                                                <p:fltVal val="0"/>
                                              </p:val>
                                            </p:tav>
                                            <p:tav tm="100000">
                                              <p:val>
                                                <p:strVal val="#ppt_h"/>
                                              </p:val>
                                            </p:tav>
                                          </p:tavLst>
                                        </p:anim>
                                        <p:animEffect transition="in" filter="fade">
                                          <p:cBhvr>
                                            <p:cTn id="118" dur="500"/>
                                            <p:tgtEl>
                                              <p:spTgt spid="39"/>
                                            </p:tgtEl>
                                          </p:cBhvr>
                                        </p:animEffect>
                                      </p:childTnLst>
                                    </p:cTn>
                                  </p:par>
                                  <p:par>
                                    <p:cTn id="119" presetID="53" presetClass="entr" presetSubtype="16" fill="hold" grpId="0" nodeType="withEffect">
                                      <p:stCondLst>
                                        <p:cond delay="200"/>
                                      </p:stCondLst>
                                      <p:childTnLst>
                                        <p:set>
                                          <p:cBhvr>
                                            <p:cTn id="120" dur="1" fill="hold">
                                              <p:stCondLst>
                                                <p:cond delay="0"/>
                                              </p:stCondLst>
                                            </p:cTn>
                                            <p:tgtEl>
                                              <p:spTgt spid="40"/>
                                            </p:tgtEl>
                                            <p:attrNameLst>
                                              <p:attrName>style.visibility</p:attrName>
                                            </p:attrNameLst>
                                          </p:cBhvr>
                                          <p:to>
                                            <p:strVal val="visible"/>
                                          </p:to>
                                        </p:set>
                                        <p:anim calcmode="lin" valueType="num">
                                          <p:cBhvr>
                                            <p:cTn id="121" dur="500" fill="hold"/>
                                            <p:tgtEl>
                                              <p:spTgt spid="40"/>
                                            </p:tgtEl>
                                            <p:attrNameLst>
                                              <p:attrName>ppt_w</p:attrName>
                                            </p:attrNameLst>
                                          </p:cBhvr>
                                          <p:tavLst>
                                            <p:tav tm="0">
                                              <p:val>
                                                <p:fltVal val="0"/>
                                              </p:val>
                                            </p:tav>
                                            <p:tav tm="100000">
                                              <p:val>
                                                <p:strVal val="#ppt_w"/>
                                              </p:val>
                                            </p:tav>
                                          </p:tavLst>
                                        </p:anim>
                                        <p:anim calcmode="lin" valueType="num">
                                          <p:cBhvr>
                                            <p:cTn id="122" dur="500" fill="hold"/>
                                            <p:tgtEl>
                                              <p:spTgt spid="40"/>
                                            </p:tgtEl>
                                            <p:attrNameLst>
                                              <p:attrName>ppt_h</p:attrName>
                                            </p:attrNameLst>
                                          </p:cBhvr>
                                          <p:tavLst>
                                            <p:tav tm="0">
                                              <p:val>
                                                <p:fltVal val="0"/>
                                              </p:val>
                                            </p:tav>
                                            <p:tav tm="100000">
                                              <p:val>
                                                <p:strVal val="#ppt_h"/>
                                              </p:val>
                                            </p:tav>
                                          </p:tavLst>
                                        </p:anim>
                                        <p:animEffect transition="in" filter="fade">
                                          <p:cBhvr>
                                            <p:cTn id="123" dur="500"/>
                                            <p:tgtEl>
                                              <p:spTgt spid="40"/>
                                            </p:tgtEl>
                                          </p:cBhvr>
                                        </p:animEffect>
                                      </p:childTnLst>
                                    </p:cTn>
                                  </p:par>
                                  <p:par>
                                    <p:cTn id="124" presetID="53" presetClass="entr" presetSubtype="16" fill="hold" grpId="0" nodeType="withEffect">
                                      <p:stCondLst>
                                        <p:cond delay="200"/>
                                      </p:stCondLst>
                                      <p:childTnLst>
                                        <p:set>
                                          <p:cBhvr>
                                            <p:cTn id="125" dur="1" fill="hold">
                                              <p:stCondLst>
                                                <p:cond delay="0"/>
                                              </p:stCondLst>
                                            </p:cTn>
                                            <p:tgtEl>
                                              <p:spTgt spid="41"/>
                                            </p:tgtEl>
                                            <p:attrNameLst>
                                              <p:attrName>style.visibility</p:attrName>
                                            </p:attrNameLst>
                                          </p:cBhvr>
                                          <p:to>
                                            <p:strVal val="visible"/>
                                          </p:to>
                                        </p:set>
                                        <p:anim calcmode="lin" valueType="num">
                                          <p:cBhvr>
                                            <p:cTn id="126" dur="500" fill="hold"/>
                                            <p:tgtEl>
                                              <p:spTgt spid="41"/>
                                            </p:tgtEl>
                                            <p:attrNameLst>
                                              <p:attrName>ppt_w</p:attrName>
                                            </p:attrNameLst>
                                          </p:cBhvr>
                                          <p:tavLst>
                                            <p:tav tm="0">
                                              <p:val>
                                                <p:fltVal val="0"/>
                                              </p:val>
                                            </p:tav>
                                            <p:tav tm="100000">
                                              <p:val>
                                                <p:strVal val="#ppt_w"/>
                                              </p:val>
                                            </p:tav>
                                          </p:tavLst>
                                        </p:anim>
                                        <p:anim calcmode="lin" valueType="num">
                                          <p:cBhvr>
                                            <p:cTn id="127" dur="500" fill="hold"/>
                                            <p:tgtEl>
                                              <p:spTgt spid="41"/>
                                            </p:tgtEl>
                                            <p:attrNameLst>
                                              <p:attrName>ppt_h</p:attrName>
                                            </p:attrNameLst>
                                          </p:cBhvr>
                                          <p:tavLst>
                                            <p:tav tm="0">
                                              <p:val>
                                                <p:fltVal val="0"/>
                                              </p:val>
                                            </p:tav>
                                            <p:tav tm="100000">
                                              <p:val>
                                                <p:strVal val="#ppt_h"/>
                                              </p:val>
                                            </p:tav>
                                          </p:tavLst>
                                        </p:anim>
                                        <p:animEffect transition="in" filter="fade">
                                          <p:cBhvr>
                                            <p:cTn id="128" dur="500"/>
                                            <p:tgtEl>
                                              <p:spTgt spid="41"/>
                                            </p:tgtEl>
                                          </p:cBhvr>
                                        </p:animEffect>
                                      </p:childTnLst>
                                    </p:cTn>
                                  </p:par>
                                  <p:par>
                                    <p:cTn id="129" presetID="53" presetClass="entr" presetSubtype="16" fill="hold" grpId="0" nodeType="withEffect">
                                      <p:stCondLst>
                                        <p:cond delay="0"/>
                                      </p:stCondLst>
                                      <p:childTnLst>
                                        <p:set>
                                          <p:cBhvr>
                                            <p:cTn id="130" dur="1" fill="hold">
                                              <p:stCondLst>
                                                <p:cond delay="0"/>
                                              </p:stCondLst>
                                            </p:cTn>
                                            <p:tgtEl>
                                              <p:spTgt spid="42"/>
                                            </p:tgtEl>
                                            <p:attrNameLst>
                                              <p:attrName>style.visibility</p:attrName>
                                            </p:attrNameLst>
                                          </p:cBhvr>
                                          <p:to>
                                            <p:strVal val="visible"/>
                                          </p:to>
                                        </p:set>
                                        <p:anim calcmode="lin" valueType="num">
                                          <p:cBhvr>
                                            <p:cTn id="131" dur="500" fill="hold"/>
                                            <p:tgtEl>
                                              <p:spTgt spid="42"/>
                                            </p:tgtEl>
                                            <p:attrNameLst>
                                              <p:attrName>ppt_w</p:attrName>
                                            </p:attrNameLst>
                                          </p:cBhvr>
                                          <p:tavLst>
                                            <p:tav tm="0">
                                              <p:val>
                                                <p:fltVal val="0"/>
                                              </p:val>
                                            </p:tav>
                                            <p:tav tm="100000">
                                              <p:val>
                                                <p:strVal val="#ppt_w"/>
                                              </p:val>
                                            </p:tav>
                                          </p:tavLst>
                                        </p:anim>
                                        <p:anim calcmode="lin" valueType="num">
                                          <p:cBhvr>
                                            <p:cTn id="132" dur="500" fill="hold"/>
                                            <p:tgtEl>
                                              <p:spTgt spid="42"/>
                                            </p:tgtEl>
                                            <p:attrNameLst>
                                              <p:attrName>ppt_h</p:attrName>
                                            </p:attrNameLst>
                                          </p:cBhvr>
                                          <p:tavLst>
                                            <p:tav tm="0">
                                              <p:val>
                                                <p:fltVal val="0"/>
                                              </p:val>
                                            </p:tav>
                                            <p:tav tm="100000">
                                              <p:val>
                                                <p:strVal val="#ppt_h"/>
                                              </p:val>
                                            </p:tav>
                                          </p:tavLst>
                                        </p:anim>
                                        <p:animEffect transition="in" filter="fade">
                                          <p:cBhvr>
                                            <p:cTn id="133" dur="500"/>
                                            <p:tgtEl>
                                              <p:spTgt spid="42"/>
                                            </p:tgtEl>
                                          </p:cBhvr>
                                        </p:animEffect>
                                      </p:childTnLst>
                                    </p:cTn>
                                  </p:par>
                                  <p:par>
                                    <p:cTn id="134" presetID="53" presetClass="entr" presetSubtype="16" fill="hold" grpId="0" nodeType="withEffect">
                                      <p:stCondLst>
                                        <p:cond delay="400"/>
                                      </p:stCondLst>
                                      <p:childTnLst>
                                        <p:set>
                                          <p:cBhvr>
                                            <p:cTn id="135" dur="1" fill="hold">
                                              <p:stCondLst>
                                                <p:cond delay="0"/>
                                              </p:stCondLst>
                                            </p:cTn>
                                            <p:tgtEl>
                                              <p:spTgt spid="43"/>
                                            </p:tgtEl>
                                            <p:attrNameLst>
                                              <p:attrName>style.visibility</p:attrName>
                                            </p:attrNameLst>
                                          </p:cBhvr>
                                          <p:to>
                                            <p:strVal val="visible"/>
                                          </p:to>
                                        </p:set>
                                        <p:anim calcmode="lin" valueType="num">
                                          <p:cBhvr>
                                            <p:cTn id="136" dur="500" fill="hold"/>
                                            <p:tgtEl>
                                              <p:spTgt spid="43"/>
                                            </p:tgtEl>
                                            <p:attrNameLst>
                                              <p:attrName>ppt_w</p:attrName>
                                            </p:attrNameLst>
                                          </p:cBhvr>
                                          <p:tavLst>
                                            <p:tav tm="0">
                                              <p:val>
                                                <p:fltVal val="0"/>
                                              </p:val>
                                            </p:tav>
                                            <p:tav tm="100000">
                                              <p:val>
                                                <p:strVal val="#ppt_w"/>
                                              </p:val>
                                            </p:tav>
                                          </p:tavLst>
                                        </p:anim>
                                        <p:anim calcmode="lin" valueType="num">
                                          <p:cBhvr>
                                            <p:cTn id="137" dur="500" fill="hold"/>
                                            <p:tgtEl>
                                              <p:spTgt spid="43"/>
                                            </p:tgtEl>
                                            <p:attrNameLst>
                                              <p:attrName>ppt_h</p:attrName>
                                            </p:attrNameLst>
                                          </p:cBhvr>
                                          <p:tavLst>
                                            <p:tav tm="0">
                                              <p:val>
                                                <p:fltVal val="0"/>
                                              </p:val>
                                            </p:tav>
                                            <p:tav tm="100000">
                                              <p:val>
                                                <p:strVal val="#ppt_h"/>
                                              </p:val>
                                            </p:tav>
                                          </p:tavLst>
                                        </p:anim>
                                        <p:animEffect transition="in" filter="fade">
                                          <p:cBhvr>
                                            <p:cTn id="138" dur="500"/>
                                            <p:tgtEl>
                                              <p:spTgt spid="43"/>
                                            </p:tgtEl>
                                          </p:cBhvr>
                                        </p:animEffect>
                                      </p:childTnLst>
                                    </p:cTn>
                                  </p:par>
                                  <p:par>
                                    <p:cTn id="139" presetID="53" presetClass="entr" presetSubtype="16" fill="hold" grpId="0" nodeType="withEffect">
                                      <p:stCondLst>
                                        <p:cond delay="200"/>
                                      </p:stCondLst>
                                      <p:childTnLst>
                                        <p:set>
                                          <p:cBhvr>
                                            <p:cTn id="140" dur="1" fill="hold">
                                              <p:stCondLst>
                                                <p:cond delay="0"/>
                                              </p:stCondLst>
                                            </p:cTn>
                                            <p:tgtEl>
                                              <p:spTgt spid="44"/>
                                            </p:tgtEl>
                                            <p:attrNameLst>
                                              <p:attrName>style.visibility</p:attrName>
                                            </p:attrNameLst>
                                          </p:cBhvr>
                                          <p:to>
                                            <p:strVal val="visible"/>
                                          </p:to>
                                        </p:set>
                                        <p:anim calcmode="lin" valueType="num">
                                          <p:cBhvr>
                                            <p:cTn id="141" dur="500" fill="hold"/>
                                            <p:tgtEl>
                                              <p:spTgt spid="44"/>
                                            </p:tgtEl>
                                            <p:attrNameLst>
                                              <p:attrName>ppt_w</p:attrName>
                                            </p:attrNameLst>
                                          </p:cBhvr>
                                          <p:tavLst>
                                            <p:tav tm="0">
                                              <p:val>
                                                <p:fltVal val="0"/>
                                              </p:val>
                                            </p:tav>
                                            <p:tav tm="100000">
                                              <p:val>
                                                <p:strVal val="#ppt_w"/>
                                              </p:val>
                                            </p:tav>
                                          </p:tavLst>
                                        </p:anim>
                                        <p:anim calcmode="lin" valueType="num">
                                          <p:cBhvr>
                                            <p:cTn id="142" dur="500" fill="hold"/>
                                            <p:tgtEl>
                                              <p:spTgt spid="44"/>
                                            </p:tgtEl>
                                            <p:attrNameLst>
                                              <p:attrName>ppt_h</p:attrName>
                                            </p:attrNameLst>
                                          </p:cBhvr>
                                          <p:tavLst>
                                            <p:tav tm="0">
                                              <p:val>
                                                <p:fltVal val="0"/>
                                              </p:val>
                                            </p:tav>
                                            <p:tav tm="100000">
                                              <p:val>
                                                <p:strVal val="#ppt_h"/>
                                              </p:val>
                                            </p:tav>
                                          </p:tavLst>
                                        </p:anim>
                                        <p:animEffect transition="in" filter="fade">
                                          <p:cBhvr>
                                            <p:cTn id="143" dur="500"/>
                                            <p:tgtEl>
                                              <p:spTgt spid="44"/>
                                            </p:tgtEl>
                                          </p:cBhvr>
                                        </p:animEffect>
                                      </p:childTnLst>
                                    </p:cTn>
                                  </p:par>
                                  <p:par>
                                    <p:cTn id="144" presetID="53" presetClass="entr" presetSubtype="16" fill="hold" grpId="0" nodeType="withEffect">
                                      <p:stCondLst>
                                        <p:cond delay="0"/>
                                      </p:stCondLst>
                                      <p:childTnLst>
                                        <p:set>
                                          <p:cBhvr>
                                            <p:cTn id="145" dur="1" fill="hold">
                                              <p:stCondLst>
                                                <p:cond delay="0"/>
                                              </p:stCondLst>
                                            </p:cTn>
                                            <p:tgtEl>
                                              <p:spTgt spid="45"/>
                                            </p:tgtEl>
                                            <p:attrNameLst>
                                              <p:attrName>style.visibility</p:attrName>
                                            </p:attrNameLst>
                                          </p:cBhvr>
                                          <p:to>
                                            <p:strVal val="visible"/>
                                          </p:to>
                                        </p:set>
                                        <p:anim calcmode="lin" valueType="num">
                                          <p:cBhvr>
                                            <p:cTn id="146" dur="500" fill="hold"/>
                                            <p:tgtEl>
                                              <p:spTgt spid="45"/>
                                            </p:tgtEl>
                                            <p:attrNameLst>
                                              <p:attrName>ppt_w</p:attrName>
                                            </p:attrNameLst>
                                          </p:cBhvr>
                                          <p:tavLst>
                                            <p:tav tm="0">
                                              <p:val>
                                                <p:fltVal val="0"/>
                                              </p:val>
                                            </p:tav>
                                            <p:tav tm="100000">
                                              <p:val>
                                                <p:strVal val="#ppt_w"/>
                                              </p:val>
                                            </p:tav>
                                          </p:tavLst>
                                        </p:anim>
                                        <p:anim calcmode="lin" valueType="num">
                                          <p:cBhvr>
                                            <p:cTn id="147" dur="500" fill="hold"/>
                                            <p:tgtEl>
                                              <p:spTgt spid="45"/>
                                            </p:tgtEl>
                                            <p:attrNameLst>
                                              <p:attrName>ppt_h</p:attrName>
                                            </p:attrNameLst>
                                          </p:cBhvr>
                                          <p:tavLst>
                                            <p:tav tm="0">
                                              <p:val>
                                                <p:fltVal val="0"/>
                                              </p:val>
                                            </p:tav>
                                            <p:tav tm="100000">
                                              <p:val>
                                                <p:strVal val="#ppt_h"/>
                                              </p:val>
                                            </p:tav>
                                          </p:tavLst>
                                        </p:anim>
                                        <p:animEffect transition="in" filter="fade">
                                          <p:cBhvr>
                                            <p:cTn id="148" dur="500"/>
                                            <p:tgtEl>
                                              <p:spTgt spid="45"/>
                                            </p:tgtEl>
                                          </p:cBhvr>
                                        </p:animEffect>
                                      </p:childTnLst>
                                    </p:cTn>
                                  </p:par>
                                  <p:par>
                                    <p:cTn id="149" presetID="53" presetClass="entr" presetSubtype="16" fill="hold" grpId="0" nodeType="withEffect">
                                      <p:stCondLst>
                                        <p:cond delay="400"/>
                                      </p:stCondLst>
                                      <p:childTnLst>
                                        <p:set>
                                          <p:cBhvr>
                                            <p:cTn id="150" dur="1" fill="hold">
                                              <p:stCondLst>
                                                <p:cond delay="0"/>
                                              </p:stCondLst>
                                            </p:cTn>
                                            <p:tgtEl>
                                              <p:spTgt spid="46"/>
                                            </p:tgtEl>
                                            <p:attrNameLst>
                                              <p:attrName>style.visibility</p:attrName>
                                            </p:attrNameLst>
                                          </p:cBhvr>
                                          <p:to>
                                            <p:strVal val="visible"/>
                                          </p:to>
                                        </p:set>
                                        <p:anim calcmode="lin" valueType="num">
                                          <p:cBhvr>
                                            <p:cTn id="151" dur="500" fill="hold"/>
                                            <p:tgtEl>
                                              <p:spTgt spid="46"/>
                                            </p:tgtEl>
                                            <p:attrNameLst>
                                              <p:attrName>ppt_w</p:attrName>
                                            </p:attrNameLst>
                                          </p:cBhvr>
                                          <p:tavLst>
                                            <p:tav tm="0">
                                              <p:val>
                                                <p:fltVal val="0"/>
                                              </p:val>
                                            </p:tav>
                                            <p:tav tm="100000">
                                              <p:val>
                                                <p:strVal val="#ppt_w"/>
                                              </p:val>
                                            </p:tav>
                                          </p:tavLst>
                                        </p:anim>
                                        <p:anim calcmode="lin" valueType="num">
                                          <p:cBhvr>
                                            <p:cTn id="152" dur="500" fill="hold"/>
                                            <p:tgtEl>
                                              <p:spTgt spid="46"/>
                                            </p:tgtEl>
                                            <p:attrNameLst>
                                              <p:attrName>ppt_h</p:attrName>
                                            </p:attrNameLst>
                                          </p:cBhvr>
                                          <p:tavLst>
                                            <p:tav tm="0">
                                              <p:val>
                                                <p:fltVal val="0"/>
                                              </p:val>
                                            </p:tav>
                                            <p:tav tm="100000">
                                              <p:val>
                                                <p:strVal val="#ppt_h"/>
                                              </p:val>
                                            </p:tav>
                                          </p:tavLst>
                                        </p:anim>
                                        <p:animEffect transition="in" filter="fade">
                                          <p:cBhvr>
                                            <p:cTn id="153" dur="500"/>
                                            <p:tgtEl>
                                              <p:spTgt spid="46"/>
                                            </p:tgtEl>
                                          </p:cBhvr>
                                        </p:animEffect>
                                      </p:childTnLst>
                                    </p:cTn>
                                  </p:par>
                                  <p:par>
                                    <p:cTn id="154" presetID="53" presetClass="entr" presetSubtype="16" fill="hold" grpId="0" nodeType="withEffect">
                                      <p:stCondLst>
                                        <p:cond delay="200"/>
                                      </p:stCondLst>
                                      <p:childTnLst>
                                        <p:set>
                                          <p:cBhvr>
                                            <p:cTn id="155" dur="1" fill="hold">
                                              <p:stCondLst>
                                                <p:cond delay="0"/>
                                              </p:stCondLst>
                                            </p:cTn>
                                            <p:tgtEl>
                                              <p:spTgt spid="47"/>
                                            </p:tgtEl>
                                            <p:attrNameLst>
                                              <p:attrName>style.visibility</p:attrName>
                                            </p:attrNameLst>
                                          </p:cBhvr>
                                          <p:to>
                                            <p:strVal val="visible"/>
                                          </p:to>
                                        </p:set>
                                        <p:anim calcmode="lin" valueType="num">
                                          <p:cBhvr>
                                            <p:cTn id="156" dur="500" fill="hold"/>
                                            <p:tgtEl>
                                              <p:spTgt spid="47"/>
                                            </p:tgtEl>
                                            <p:attrNameLst>
                                              <p:attrName>ppt_w</p:attrName>
                                            </p:attrNameLst>
                                          </p:cBhvr>
                                          <p:tavLst>
                                            <p:tav tm="0">
                                              <p:val>
                                                <p:fltVal val="0"/>
                                              </p:val>
                                            </p:tav>
                                            <p:tav tm="100000">
                                              <p:val>
                                                <p:strVal val="#ppt_w"/>
                                              </p:val>
                                            </p:tav>
                                          </p:tavLst>
                                        </p:anim>
                                        <p:anim calcmode="lin" valueType="num">
                                          <p:cBhvr>
                                            <p:cTn id="157" dur="500" fill="hold"/>
                                            <p:tgtEl>
                                              <p:spTgt spid="47"/>
                                            </p:tgtEl>
                                            <p:attrNameLst>
                                              <p:attrName>ppt_h</p:attrName>
                                            </p:attrNameLst>
                                          </p:cBhvr>
                                          <p:tavLst>
                                            <p:tav tm="0">
                                              <p:val>
                                                <p:fltVal val="0"/>
                                              </p:val>
                                            </p:tav>
                                            <p:tav tm="100000">
                                              <p:val>
                                                <p:strVal val="#ppt_h"/>
                                              </p:val>
                                            </p:tav>
                                          </p:tavLst>
                                        </p:anim>
                                        <p:animEffect transition="in" filter="fade">
                                          <p:cBhvr>
                                            <p:cTn id="158" dur="500"/>
                                            <p:tgtEl>
                                              <p:spTgt spid="47"/>
                                            </p:tgtEl>
                                          </p:cBhvr>
                                        </p:animEffect>
                                      </p:childTnLst>
                                    </p:cTn>
                                  </p:par>
                                  <p:par>
                                    <p:cTn id="159" presetID="53" presetClass="entr" presetSubtype="16" fill="hold" grpId="0" nodeType="withEffect">
                                      <p:stCondLst>
                                        <p:cond delay="200"/>
                                      </p:stCondLst>
                                      <p:childTnLst>
                                        <p:set>
                                          <p:cBhvr>
                                            <p:cTn id="160" dur="1" fill="hold">
                                              <p:stCondLst>
                                                <p:cond delay="0"/>
                                              </p:stCondLst>
                                            </p:cTn>
                                            <p:tgtEl>
                                              <p:spTgt spid="48"/>
                                            </p:tgtEl>
                                            <p:attrNameLst>
                                              <p:attrName>style.visibility</p:attrName>
                                            </p:attrNameLst>
                                          </p:cBhvr>
                                          <p:to>
                                            <p:strVal val="visible"/>
                                          </p:to>
                                        </p:set>
                                        <p:anim calcmode="lin" valueType="num">
                                          <p:cBhvr>
                                            <p:cTn id="161" dur="500" fill="hold"/>
                                            <p:tgtEl>
                                              <p:spTgt spid="48"/>
                                            </p:tgtEl>
                                            <p:attrNameLst>
                                              <p:attrName>ppt_w</p:attrName>
                                            </p:attrNameLst>
                                          </p:cBhvr>
                                          <p:tavLst>
                                            <p:tav tm="0">
                                              <p:val>
                                                <p:fltVal val="0"/>
                                              </p:val>
                                            </p:tav>
                                            <p:tav tm="100000">
                                              <p:val>
                                                <p:strVal val="#ppt_w"/>
                                              </p:val>
                                            </p:tav>
                                          </p:tavLst>
                                        </p:anim>
                                        <p:anim calcmode="lin" valueType="num">
                                          <p:cBhvr>
                                            <p:cTn id="162" dur="500" fill="hold"/>
                                            <p:tgtEl>
                                              <p:spTgt spid="48"/>
                                            </p:tgtEl>
                                            <p:attrNameLst>
                                              <p:attrName>ppt_h</p:attrName>
                                            </p:attrNameLst>
                                          </p:cBhvr>
                                          <p:tavLst>
                                            <p:tav tm="0">
                                              <p:val>
                                                <p:fltVal val="0"/>
                                              </p:val>
                                            </p:tav>
                                            <p:tav tm="100000">
                                              <p:val>
                                                <p:strVal val="#ppt_h"/>
                                              </p:val>
                                            </p:tav>
                                          </p:tavLst>
                                        </p:anim>
                                        <p:animEffect transition="in" filter="fade">
                                          <p:cBhvr>
                                            <p:cTn id="163" dur="500"/>
                                            <p:tgtEl>
                                              <p:spTgt spid="48"/>
                                            </p:tgtEl>
                                          </p:cBhvr>
                                        </p:animEffect>
                                      </p:childTnLst>
                                    </p:cTn>
                                  </p:par>
                                  <p:par>
                                    <p:cTn id="164" presetID="53" presetClass="entr" presetSubtype="16" fill="hold" grpId="0" nodeType="withEffect">
                                      <p:stCondLst>
                                        <p:cond delay="200"/>
                                      </p:stCondLst>
                                      <p:childTnLst>
                                        <p:set>
                                          <p:cBhvr>
                                            <p:cTn id="165" dur="1" fill="hold">
                                              <p:stCondLst>
                                                <p:cond delay="0"/>
                                              </p:stCondLst>
                                            </p:cTn>
                                            <p:tgtEl>
                                              <p:spTgt spid="49"/>
                                            </p:tgtEl>
                                            <p:attrNameLst>
                                              <p:attrName>style.visibility</p:attrName>
                                            </p:attrNameLst>
                                          </p:cBhvr>
                                          <p:to>
                                            <p:strVal val="visible"/>
                                          </p:to>
                                        </p:set>
                                        <p:anim calcmode="lin" valueType="num">
                                          <p:cBhvr>
                                            <p:cTn id="166" dur="500" fill="hold"/>
                                            <p:tgtEl>
                                              <p:spTgt spid="49"/>
                                            </p:tgtEl>
                                            <p:attrNameLst>
                                              <p:attrName>ppt_w</p:attrName>
                                            </p:attrNameLst>
                                          </p:cBhvr>
                                          <p:tavLst>
                                            <p:tav tm="0">
                                              <p:val>
                                                <p:fltVal val="0"/>
                                              </p:val>
                                            </p:tav>
                                            <p:tav tm="100000">
                                              <p:val>
                                                <p:strVal val="#ppt_w"/>
                                              </p:val>
                                            </p:tav>
                                          </p:tavLst>
                                        </p:anim>
                                        <p:anim calcmode="lin" valueType="num">
                                          <p:cBhvr>
                                            <p:cTn id="167" dur="500" fill="hold"/>
                                            <p:tgtEl>
                                              <p:spTgt spid="49"/>
                                            </p:tgtEl>
                                            <p:attrNameLst>
                                              <p:attrName>ppt_h</p:attrName>
                                            </p:attrNameLst>
                                          </p:cBhvr>
                                          <p:tavLst>
                                            <p:tav tm="0">
                                              <p:val>
                                                <p:fltVal val="0"/>
                                              </p:val>
                                            </p:tav>
                                            <p:tav tm="100000">
                                              <p:val>
                                                <p:strVal val="#ppt_h"/>
                                              </p:val>
                                            </p:tav>
                                          </p:tavLst>
                                        </p:anim>
                                        <p:animEffect transition="in" filter="fade">
                                          <p:cBhvr>
                                            <p:cTn id="16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p:bldP spid="27" grpId="0"/>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p:bldP spid="51" grpId="0"/>
          <p:bldP spid="5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8" presetClass="entr" presetSubtype="3"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upRight)">
                                          <p:cBhvr>
                                            <p:cTn id="24" dur="500"/>
                                            <p:tgtEl>
                                              <p:spTgt spid="8"/>
                                            </p:tgtEl>
                                          </p:cBhvr>
                                        </p:animEffect>
                                      </p:childTnLst>
                                    </p:cTn>
                                  </p:par>
                                </p:childTnLst>
                              </p:cTn>
                            </p:par>
                            <p:par>
                              <p:cTn id="25" fill="hold">
                                <p:stCondLst>
                                  <p:cond delay="2000"/>
                                </p:stCondLst>
                                <p:childTnLst>
                                  <p:par>
                                    <p:cTn id="26" presetID="2" presetClass="entr" presetSubtype="2"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1+#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30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1+#ppt_w/2"/>
                                              </p:val>
                                            </p:tav>
                                            <p:tav tm="100000">
                                              <p:val>
                                                <p:strVal val="#ppt_x"/>
                                              </p:val>
                                            </p:tav>
                                          </p:tavLst>
                                        </p:anim>
                                        <p:anim calcmode="lin" valueType="num">
                                          <p:cBhvr additive="base">
                                            <p:cTn id="33" dur="500" fill="hold"/>
                                            <p:tgtEl>
                                              <p:spTgt spid="18"/>
                                            </p:tgtEl>
                                            <p:attrNameLst>
                                              <p:attrName>ppt_y</p:attrName>
                                            </p:attrNameLst>
                                          </p:cBhvr>
                                          <p:tavLst>
                                            <p:tav tm="0">
                                              <p:val>
                                                <p:strVal val="#ppt_y"/>
                                              </p:val>
                                            </p:tav>
                                            <p:tav tm="100000">
                                              <p:val>
                                                <p:strVal val="#ppt_y"/>
                                              </p:val>
                                            </p:tav>
                                          </p:tavLst>
                                        </p:anim>
                                      </p:childTnLst>
                                    </p:cTn>
                                  </p:par>
                                  <p:par>
                                    <p:cTn id="34" presetID="12" presetClass="entr" presetSubtype="8" fill="hold" grpId="0" nodeType="withEffect">
                                      <p:stCondLst>
                                        <p:cond delay="30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p:tgtEl>
                                              <p:spTgt spid="27"/>
                                            </p:tgtEl>
                                            <p:attrNameLst>
                                              <p:attrName>ppt_x</p:attrName>
                                            </p:attrNameLst>
                                          </p:cBhvr>
                                          <p:tavLst>
                                            <p:tav tm="0">
                                              <p:val>
                                                <p:strVal val="#ppt_x-#ppt_w*1.125000"/>
                                              </p:val>
                                            </p:tav>
                                            <p:tav tm="100000">
                                              <p:val>
                                                <p:strVal val="#ppt_x"/>
                                              </p:val>
                                            </p:tav>
                                          </p:tavLst>
                                        </p:anim>
                                        <p:animEffect transition="in" filter="wipe(right)">
                                          <p:cBhvr>
                                            <p:cTn id="37" dur="500"/>
                                            <p:tgtEl>
                                              <p:spTgt spid="27"/>
                                            </p:tgtEl>
                                          </p:cBhvr>
                                        </p:animEffect>
                                      </p:childTnLst>
                                    </p:cTn>
                                  </p:par>
                                  <p:par>
                                    <p:cTn id="38" presetID="2" presetClass="entr" presetSubtype="2" fill="hold" nodeType="withEffect">
                                      <p:stCondLst>
                                        <p:cond delay="60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1+#ppt_w/2"/>
                                              </p:val>
                                            </p:tav>
                                            <p:tav tm="100000">
                                              <p:val>
                                                <p:strVal val="#ppt_x"/>
                                              </p:val>
                                            </p:tav>
                                          </p:tavLst>
                                        </p:anim>
                                        <p:anim calcmode="lin" valueType="num">
                                          <p:cBhvr additive="base">
                                            <p:cTn id="41" dur="500" fill="hold"/>
                                            <p:tgtEl>
                                              <p:spTgt spid="21"/>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90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1+#ppt_w/2"/>
                                              </p:val>
                                            </p:tav>
                                            <p:tav tm="100000">
                                              <p:val>
                                                <p:strVal val="#ppt_x"/>
                                              </p:val>
                                            </p:tav>
                                          </p:tavLst>
                                        </p:anim>
                                        <p:anim calcmode="lin" valueType="num">
                                          <p:cBhvr additive="base">
                                            <p:cTn id="45" dur="500" fill="hold"/>
                                            <p:tgtEl>
                                              <p:spTgt spid="24"/>
                                            </p:tgtEl>
                                            <p:attrNameLst>
                                              <p:attrName>ppt_y</p:attrName>
                                            </p:attrNameLst>
                                          </p:cBhvr>
                                          <p:tavLst>
                                            <p:tav tm="0">
                                              <p:val>
                                                <p:strVal val="#ppt_y"/>
                                              </p:val>
                                            </p:tav>
                                            <p:tav tm="100000">
                                              <p:val>
                                                <p:strVal val="#ppt_y"/>
                                              </p:val>
                                            </p:tav>
                                          </p:tavLst>
                                        </p:anim>
                                      </p:childTnLst>
                                    </p:cTn>
                                  </p:par>
                                  <p:par>
                                    <p:cTn id="46" presetID="12" presetClass="entr" presetSubtype="8" fill="hold" grpId="0" nodeType="withEffect">
                                      <p:stCondLst>
                                        <p:cond delay="300"/>
                                      </p:stCondLst>
                                      <p:childTnLst>
                                        <p:set>
                                          <p:cBhvr>
                                            <p:cTn id="47" dur="1" fill="hold">
                                              <p:stCondLst>
                                                <p:cond delay="0"/>
                                              </p:stCondLst>
                                            </p:cTn>
                                            <p:tgtEl>
                                              <p:spTgt spid="50"/>
                                            </p:tgtEl>
                                            <p:attrNameLst>
                                              <p:attrName>style.visibility</p:attrName>
                                            </p:attrNameLst>
                                          </p:cBhvr>
                                          <p:to>
                                            <p:strVal val="visible"/>
                                          </p:to>
                                        </p:set>
                                        <p:anim calcmode="lin" valueType="num">
                                          <p:cBhvr additive="base">
                                            <p:cTn id="48" dur="500"/>
                                            <p:tgtEl>
                                              <p:spTgt spid="50"/>
                                            </p:tgtEl>
                                            <p:attrNameLst>
                                              <p:attrName>ppt_x</p:attrName>
                                            </p:attrNameLst>
                                          </p:cBhvr>
                                          <p:tavLst>
                                            <p:tav tm="0">
                                              <p:val>
                                                <p:strVal val="#ppt_x-#ppt_w*1.125000"/>
                                              </p:val>
                                            </p:tav>
                                            <p:tav tm="100000">
                                              <p:val>
                                                <p:strVal val="#ppt_x"/>
                                              </p:val>
                                            </p:tav>
                                          </p:tavLst>
                                        </p:anim>
                                        <p:animEffect transition="in" filter="wipe(right)">
                                          <p:cBhvr>
                                            <p:cTn id="49" dur="500"/>
                                            <p:tgtEl>
                                              <p:spTgt spid="50"/>
                                            </p:tgtEl>
                                          </p:cBhvr>
                                        </p:animEffect>
                                      </p:childTnLst>
                                    </p:cTn>
                                  </p:par>
                                  <p:par>
                                    <p:cTn id="50" presetID="12" presetClass="entr" presetSubtype="8" fill="hold" grpId="0" nodeType="withEffect">
                                      <p:stCondLst>
                                        <p:cond delay="300"/>
                                      </p:stCondLst>
                                      <p:childTnLst>
                                        <p:set>
                                          <p:cBhvr>
                                            <p:cTn id="51" dur="1" fill="hold">
                                              <p:stCondLst>
                                                <p:cond delay="0"/>
                                              </p:stCondLst>
                                            </p:cTn>
                                            <p:tgtEl>
                                              <p:spTgt spid="51"/>
                                            </p:tgtEl>
                                            <p:attrNameLst>
                                              <p:attrName>style.visibility</p:attrName>
                                            </p:attrNameLst>
                                          </p:cBhvr>
                                          <p:to>
                                            <p:strVal val="visible"/>
                                          </p:to>
                                        </p:set>
                                        <p:anim calcmode="lin" valueType="num">
                                          <p:cBhvr additive="base">
                                            <p:cTn id="52" dur="500"/>
                                            <p:tgtEl>
                                              <p:spTgt spid="51"/>
                                            </p:tgtEl>
                                            <p:attrNameLst>
                                              <p:attrName>ppt_x</p:attrName>
                                            </p:attrNameLst>
                                          </p:cBhvr>
                                          <p:tavLst>
                                            <p:tav tm="0">
                                              <p:val>
                                                <p:strVal val="#ppt_x-#ppt_w*1.125000"/>
                                              </p:val>
                                            </p:tav>
                                            <p:tav tm="100000">
                                              <p:val>
                                                <p:strVal val="#ppt_x"/>
                                              </p:val>
                                            </p:tav>
                                          </p:tavLst>
                                        </p:anim>
                                        <p:animEffect transition="in" filter="wipe(right)">
                                          <p:cBhvr>
                                            <p:cTn id="53" dur="500"/>
                                            <p:tgtEl>
                                              <p:spTgt spid="51"/>
                                            </p:tgtEl>
                                          </p:cBhvr>
                                        </p:animEffect>
                                      </p:childTnLst>
                                    </p:cTn>
                                  </p:par>
                                  <p:par>
                                    <p:cTn id="54" presetID="12" presetClass="entr" presetSubtype="8" fill="hold" grpId="0" nodeType="withEffect">
                                      <p:stCondLst>
                                        <p:cond delay="300"/>
                                      </p:stCondLst>
                                      <p:childTnLst>
                                        <p:set>
                                          <p:cBhvr>
                                            <p:cTn id="55" dur="1" fill="hold">
                                              <p:stCondLst>
                                                <p:cond delay="0"/>
                                              </p:stCondLst>
                                            </p:cTn>
                                            <p:tgtEl>
                                              <p:spTgt spid="52"/>
                                            </p:tgtEl>
                                            <p:attrNameLst>
                                              <p:attrName>style.visibility</p:attrName>
                                            </p:attrNameLst>
                                          </p:cBhvr>
                                          <p:to>
                                            <p:strVal val="visible"/>
                                          </p:to>
                                        </p:set>
                                        <p:anim calcmode="lin" valueType="num">
                                          <p:cBhvr additive="base">
                                            <p:cTn id="56" dur="500"/>
                                            <p:tgtEl>
                                              <p:spTgt spid="52"/>
                                            </p:tgtEl>
                                            <p:attrNameLst>
                                              <p:attrName>ppt_x</p:attrName>
                                            </p:attrNameLst>
                                          </p:cBhvr>
                                          <p:tavLst>
                                            <p:tav tm="0">
                                              <p:val>
                                                <p:strVal val="#ppt_x-#ppt_w*1.125000"/>
                                              </p:val>
                                            </p:tav>
                                            <p:tav tm="100000">
                                              <p:val>
                                                <p:strVal val="#ppt_x"/>
                                              </p:val>
                                            </p:tav>
                                          </p:tavLst>
                                        </p:anim>
                                        <p:animEffect transition="in" filter="wipe(right)">
                                          <p:cBhvr>
                                            <p:cTn id="57" dur="500"/>
                                            <p:tgtEl>
                                              <p:spTgt spid="52"/>
                                            </p:tgtEl>
                                          </p:cBhvr>
                                        </p:animEffect>
                                      </p:childTnLst>
                                    </p:cTn>
                                  </p:par>
                                </p:childTnLst>
                              </p:cTn>
                            </p:par>
                            <p:par>
                              <p:cTn id="58" fill="hold">
                                <p:stCondLst>
                                  <p:cond delay="2500"/>
                                </p:stCondLst>
                                <p:childTnLst>
                                  <p:par>
                                    <p:cTn id="59" presetID="53" presetClass="entr" presetSubtype="16"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500" fill="hold"/>
                                            <p:tgtEl>
                                              <p:spTgt spid="28"/>
                                            </p:tgtEl>
                                            <p:attrNameLst>
                                              <p:attrName>ppt_w</p:attrName>
                                            </p:attrNameLst>
                                          </p:cBhvr>
                                          <p:tavLst>
                                            <p:tav tm="0">
                                              <p:val>
                                                <p:fltVal val="0"/>
                                              </p:val>
                                            </p:tav>
                                            <p:tav tm="100000">
                                              <p:val>
                                                <p:strVal val="#ppt_w"/>
                                              </p:val>
                                            </p:tav>
                                          </p:tavLst>
                                        </p:anim>
                                        <p:anim calcmode="lin" valueType="num">
                                          <p:cBhvr>
                                            <p:cTn id="62" dur="500" fill="hold"/>
                                            <p:tgtEl>
                                              <p:spTgt spid="28"/>
                                            </p:tgtEl>
                                            <p:attrNameLst>
                                              <p:attrName>ppt_h</p:attrName>
                                            </p:attrNameLst>
                                          </p:cBhvr>
                                          <p:tavLst>
                                            <p:tav tm="0">
                                              <p:val>
                                                <p:fltVal val="0"/>
                                              </p:val>
                                            </p:tav>
                                            <p:tav tm="100000">
                                              <p:val>
                                                <p:strVal val="#ppt_h"/>
                                              </p:val>
                                            </p:tav>
                                          </p:tavLst>
                                        </p:anim>
                                        <p:animEffect transition="in" filter="fade">
                                          <p:cBhvr>
                                            <p:cTn id="63" dur="500"/>
                                            <p:tgtEl>
                                              <p:spTgt spid="28"/>
                                            </p:tgtEl>
                                          </p:cBhvr>
                                        </p:animEffect>
                                      </p:childTnLst>
                                    </p:cTn>
                                  </p:par>
                                  <p:par>
                                    <p:cTn id="64" presetID="53" presetClass="entr" presetSubtype="16" fill="hold" grpId="0" nodeType="withEffect">
                                      <p:stCondLst>
                                        <p:cond delay="400"/>
                                      </p:stCondLst>
                                      <p:childTnLst>
                                        <p:set>
                                          <p:cBhvr>
                                            <p:cTn id="65" dur="1" fill="hold">
                                              <p:stCondLst>
                                                <p:cond delay="0"/>
                                              </p:stCondLst>
                                            </p:cTn>
                                            <p:tgtEl>
                                              <p:spTgt spid="29"/>
                                            </p:tgtEl>
                                            <p:attrNameLst>
                                              <p:attrName>style.visibility</p:attrName>
                                            </p:attrNameLst>
                                          </p:cBhvr>
                                          <p:to>
                                            <p:strVal val="visible"/>
                                          </p:to>
                                        </p:set>
                                        <p:anim calcmode="lin" valueType="num">
                                          <p:cBhvr>
                                            <p:cTn id="66" dur="500" fill="hold"/>
                                            <p:tgtEl>
                                              <p:spTgt spid="29"/>
                                            </p:tgtEl>
                                            <p:attrNameLst>
                                              <p:attrName>ppt_w</p:attrName>
                                            </p:attrNameLst>
                                          </p:cBhvr>
                                          <p:tavLst>
                                            <p:tav tm="0">
                                              <p:val>
                                                <p:fltVal val="0"/>
                                              </p:val>
                                            </p:tav>
                                            <p:tav tm="100000">
                                              <p:val>
                                                <p:strVal val="#ppt_w"/>
                                              </p:val>
                                            </p:tav>
                                          </p:tavLst>
                                        </p:anim>
                                        <p:anim calcmode="lin" valueType="num">
                                          <p:cBhvr>
                                            <p:cTn id="67" dur="500" fill="hold"/>
                                            <p:tgtEl>
                                              <p:spTgt spid="29"/>
                                            </p:tgtEl>
                                            <p:attrNameLst>
                                              <p:attrName>ppt_h</p:attrName>
                                            </p:attrNameLst>
                                          </p:cBhvr>
                                          <p:tavLst>
                                            <p:tav tm="0">
                                              <p:val>
                                                <p:fltVal val="0"/>
                                              </p:val>
                                            </p:tav>
                                            <p:tav tm="100000">
                                              <p:val>
                                                <p:strVal val="#ppt_h"/>
                                              </p:val>
                                            </p:tav>
                                          </p:tavLst>
                                        </p:anim>
                                        <p:animEffect transition="in" filter="fade">
                                          <p:cBhvr>
                                            <p:cTn id="68" dur="500"/>
                                            <p:tgtEl>
                                              <p:spTgt spid="29"/>
                                            </p:tgtEl>
                                          </p:cBhvr>
                                        </p:animEffect>
                                      </p:childTnLst>
                                    </p:cTn>
                                  </p:par>
                                  <p:par>
                                    <p:cTn id="69" presetID="53" presetClass="entr" presetSubtype="16" fill="hold" grpId="0" nodeType="withEffect">
                                      <p:stCondLst>
                                        <p:cond delay="200"/>
                                      </p:stCondLst>
                                      <p:childTnLst>
                                        <p:set>
                                          <p:cBhvr>
                                            <p:cTn id="70" dur="1" fill="hold">
                                              <p:stCondLst>
                                                <p:cond delay="0"/>
                                              </p:stCondLst>
                                            </p:cTn>
                                            <p:tgtEl>
                                              <p:spTgt spid="30"/>
                                            </p:tgtEl>
                                            <p:attrNameLst>
                                              <p:attrName>style.visibility</p:attrName>
                                            </p:attrNameLst>
                                          </p:cBhvr>
                                          <p:to>
                                            <p:strVal val="visible"/>
                                          </p:to>
                                        </p:set>
                                        <p:anim calcmode="lin" valueType="num">
                                          <p:cBhvr>
                                            <p:cTn id="71" dur="500" fill="hold"/>
                                            <p:tgtEl>
                                              <p:spTgt spid="30"/>
                                            </p:tgtEl>
                                            <p:attrNameLst>
                                              <p:attrName>ppt_w</p:attrName>
                                            </p:attrNameLst>
                                          </p:cBhvr>
                                          <p:tavLst>
                                            <p:tav tm="0">
                                              <p:val>
                                                <p:fltVal val="0"/>
                                              </p:val>
                                            </p:tav>
                                            <p:tav tm="100000">
                                              <p:val>
                                                <p:strVal val="#ppt_w"/>
                                              </p:val>
                                            </p:tav>
                                          </p:tavLst>
                                        </p:anim>
                                        <p:anim calcmode="lin" valueType="num">
                                          <p:cBhvr>
                                            <p:cTn id="72" dur="500" fill="hold"/>
                                            <p:tgtEl>
                                              <p:spTgt spid="30"/>
                                            </p:tgtEl>
                                            <p:attrNameLst>
                                              <p:attrName>ppt_h</p:attrName>
                                            </p:attrNameLst>
                                          </p:cBhvr>
                                          <p:tavLst>
                                            <p:tav tm="0">
                                              <p:val>
                                                <p:fltVal val="0"/>
                                              </p:val>
                                            </p:tav>
                                            <p:tav tm="100000">
                                              <p:val>
                                                <p:strVal val="#ppt_h"/>
                                              </p:val>
                                            </p:tav>
                                          </p:tavLst>
                                        </p:anim>
                                        <p:animEffect transition="in" filter="fade">
                                          <p:cBhvr>
                                            <p:cTn id="73" dur="500"/>
                                            <p:tgtEl>
                                              <p:spTgt spid="30"/>
                                            </p:tgtEl>
                                          </p:cBhvr>
                                        </p:animEffect>
                                      </p:childTnLst>
                                    </p:cTn>
                                  </p:par>
                                  <p:par>
                                    <p:cTn id="74" presetID="53" presetClass="entr" presetSubtype="16" fill="hold" grpId="0" nodeType="with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p:cTn id="76" dur="500" fill="hold"/>
                                            <p:tgtEl>
                                              <p:spTgt spid="31"/>
                                            </p:tgtEl>
                                            <p:attrNameLst>
                                              <p:attrName>ppt_w</p:attrName>
                                            </p:attrNameLst>
                                          </p:cBhvr>
                                          <p:tavLst>
                                            <p:tav tm="0">
                                              <p:val>
                                                <p:fltVal val="0"/>
                                              </p:val>
                                            </p:tav>
                                            <p:tav tm="100000">
                                              <p:val>
                                                <p:strVal val="#ppt_w"/>
                                              </p:val>
                                            </p:tav>
                                          </p:tavLst>
                                        </p:anim>
                                        <p:anim calcmode="lin" valueType="num">
                                          <p:cBhvr>
                                            <p:cTn id="77" dur="500" fill="hold"/>
                                            <p:tgtEl>
                                              <p:spTgt spid="31"/>
                                            </p:tgtEl>
                                            <p:attrNameLst>
                                              <p:attrName>ppt_h</p:attrName>
                                            </p:attrNameLst>
                                          </p:cBhvr>
                                          <p:tavLst>
                                            <p:tav tm="0">
                                              <p:val>
                                                <p:fltVal val="0"/>
                                              </p:val>
                                            </p:tav>
                                            <p:tav tm="100000">
                                              <p:val>
                                                <p:strVal val="#ppt_h"/>
                                              </p:val>
                                            </p:tav>
                                          </p:tavLst>
                                        </p:anim>
                                        <p:animEffect transition="in" filter="fade">
                                          <p:cBhvr>
                                            <p:cTn id="78" dur="500"/>
                                            <p:tgtEl>
                                              <p:spTgt spid="31"/>
                                            </p:tgtEl>
                                          </p:cBhvr>
                                        </p:animEffect>
                                      </p:childTnLst>
                                    </p:cTn>
                                  </p:par>
                                  <p:par>
                                    <p:cTn id="79" presetID="53" presetClass="entr" presetSubtype="16" fill="hold" grpId="0" nodeType="withEffect">
                                      <p:stCondLst>
                                        <p:cond delay="400"/>
                                      </p:stCondLst>
                                      <p:childTnLst>
                                        <p:set>
                                          <p:cBhvr>
                                            <p:cTn id="80" dur="1" fill="hold">
                                              <p:stCondLst>
                                                <p:cond delay="0"/>
                                              </p:stCondLst>
                                            </p:cTn>
                                            <p:tgtEl>
                                              <p:spTgt spid="32"/>
                                            </p:tgtEl>
                                            <p:attrNameLst>
                                              <p:attrName>style.visibility</p:attrName>
                                            </p:attrNameLst>
                                          </p:cBhvr>
                                          <p:to>
                                            <p:strVal val="visible"/>
                                          </p:to>
                                        </p:set>
                                        <p:anim calcmode="lin" valueType="num">
                                          <p:cBhvr>
                                            <p:cTn id="81" dur="500" fill="hold"/>
                                            <p:tgtEl>
                                              <p:spTgt spid="32"/>
                                            </p:tgtEl>
                                            <p:attrNameLst>
                                              <p:attrName>ppt_w</p:attrName>
                                            </p:attrNameLst>
                                          </p:cBhvr>
                                          <p:tavLst>
                                            <p:tav tm="0">
                                              <p:val>
                                                <p:fltVal val="0"/>
                                              </p:val>
                                            </p:tav>
                                            <p:tav tm="100000">
                                              <p:val>
                                                <p:strVal val="#ppt_w"/>
                                              </p:val>
                                            </p:tav>
                                          </p:tavLst>
                                        </p:anim>
                                        <p:anim calcmode="lin" valueType="num">
                                          <p:cBhvr>
                                            <p:cTn id="82" dur="500" fill="hold"/>
                                            <p:tgtEl>
                                              <p:spTgt spid="32"/>
                                            </p:tgtEl>
                                            <p:attrNameLst>
                                              <p:attrName>ppt_h</p:attrName>
                                            </p:attrNameLst>
                                          </p:cBhvr>
                                          <p:tavLst>
                                            <p:tav tm="0">
                                              <p:val>
                                                <p:fltVal val="0"/>
                                              </p:val>
                                            </p:tav>
                                            <p:tav tm="100000">
                                              <p:val>
                                                <p:strVal val="#ppt_h"/>
                                              </p:val>
                                            </p:tav>
                                          </p:tavLst>
                                        </p:anim>
                                        <p:animEffect transition="in" filter="fade">
                                          <p:cBhvr>
                                            <p:cTn id="83" dur="500"/>
                                            <p:tgtEl>
                                              <p:spTgt spid="32"/>
                                            </p:tgtEl>
                                          </p:cBhvr>
                                        </p:animEffect>
                                      </p:childTnLst>
                                    </p:cTn>
                                  </p:par>
                                  <p:par>
                                    <p:cTn id="84" presetID="53" presetClass="entr" presetSubtype="16" fill="hold" grpId="0" nodeType="withEffect">
                                      <p:stCondLst>
                                        <p:cond delay="200"/>
                                      </p:stCondLst>
                                      <p:childTnLst>
                                        <p:set>
                                          <p:cBhvr>
                                            <p:cTn id="85" dur="1" fill="hold">
                                              <p:stCondLst>
                                                <p:cond delay="0"/>
                                              </p:stCondLst>
                                            </p:cTn>
                                            <p:tgtEl>
                                              <p:spTgt spid="33"/>
                                            </p:tgtEl>
                                            <p:attrNameLst>
                                              <p:attrName>style.visibility</p:attrName>
                                            </p:attrNameLst>
                                          </p:cBhvr>
                                          <p:to>
                                            <p:strVal val="visible"/>
                                          </p:to>
                                        </p:set>
                                        <p:anim calcmode="lin" valueType="num">
                                          <p:cBhvr>
                                            <p:cTn id="86" dur="500" fill="hold"/>
                                            <p:tgtEl>
                                              <p:spTgt spid="33"/>
                                            </p:tgtEl>
                                            <p:attrNameLst>
                                              <p:attrName>ppt_w</p:attrName>
                                            </p:attrNameLst>
                                          </p:cBhvr>
                                          <p:tavLst>
                                            <p:tav tm="0">
                                              <p:val>
                                                <p:fltVal val="0"/>
                                              </p:val>
                                            </p:tav>
                                            <p:tav tm="100000">
                                              <p:val>
                                                <p:strVal val="#ppt_w"/>
                                              </p:val>
                                            </p:tav>
                                          </p:tavLst>
                                        </p:anim>
                                        <p:anim calcmode="lin" valueType="num">
                                          <p:cBhvr>
                                            <p:cTn id="87" dur="500" fill="hold"/>
                                            <p:tgtEl>
                                              <p:spTgt spid="33"/>
                                            </p:tgtEl>
                                            <p:attrNameLst>
                                              <p:attrName>ppt_h</p:attrName>
                                            </p:attrNameLst>
                                          </p:cBhvr>
                                          <p:tavLst>
                                            <p:tav tm="0">
                                              <p:val>
                                                <p:fltVal val="0"/>
                                              </p:val>
                                            </p:tav>
                                            <p:tav tm="100000">
                                              <p:val>
                                                <p:strVal val="#ppt_h"/>
                                              </p:val>
                                            </p:tav>
                                          </p:tavLst>
                                        </p:anim>
                                        <p:animEffect transition="in" filter="fade">
                                          <p:cBhvr>
                                            <p:cTn id="88" dur="500"/>
                                            <p:tgtEl>
                                              <p:spTgt spid="33"/>
                                            </p:tgtEl>
                                          </p:cBhvr>
                                        </p:animEffect>
                                      </p:childTnLst>
                                    </p:cTn>
                                  </p:par>
                                  <p:par>
                                    <p:cTn id="89" presetID="53" presetClass="entr" presetSubtype="16" fill="hold" grpId="0" nodeType="withEffect">
                                      <p:stCondLst>
                                        <p:cond delay="200"/>
                                      </p:stCondLst>
                                      <p:childTnLst>
                                        <p:set>
                                          <p:cBhvr>
                                            <p:cTn id="90" dur="1" fill="hold">
                                              <p:stCondLst>
                                                <p:cond delay="0"/>
                                              </p:stCondLst>
                                            </p:cTn>
                                            <p:tgtEl>
                                              <p:spTgt spid="34"/>
                                            </p:tgtEl>
                                            <p:attrNameLst>
                                              <p:attrName>style.visibility</p:attrName>
                                            </p:attrNameLst>
                                          </p:cBhvr>
                                          <p:to>
                                            <p:strVal val="visible"/>
                                          </p:to>
                                        </p:set>
                                        <p:anim calcmode="lin" valueType="num">
                                          <p:cBhvr>
                                            <p:cTn id="91" dur="500" fill="hold"/>
                                            <p:tgtEl>
                                              <p:spTgt spid="34"/>
                                            </p:tgtEl>
                                            <p:attrNameLst>
                                              <p:attrName>ppt_w</p:attrName>
                                            </p:attrNameLst>
                                          </p:cBhvr>
                                          <p:tavLst>
                                            <p:tav tm="0">
                                              <p:val>
                                                <p:fltVal val="0"/>
                                              </p:val>
                                            </p:tav>
                                            <p:tav tm="100000">
                                              <p:val>
                                                <p:strVal val="#ppt_w"/>
                                              </p:val>
                                            </p:tav>
                                          </p:tavLst>
                                        </p:anim>
                                        <p:anim calcmode="lin" valueType="num">
                                          <p:cBhvr>
                                            <p:cTn id="92" dur="500" fill="hold"/>
                                            <p:tgtEl>
                                              <p:spTgt spid="34"/>
                                            </p:tgtEl>
                                            <p:attrNameLst>
                                              <p:attrName>ppt_h</p:attrName>
                                            </p:attrNameLst>
                                          </p:cBhvr>
                                          <p:tavLst>
                                            <p:tav tm="0">
                                              <p:val>
                                                <p:fltVal val="0"/>
                                              </p:val>
                                            </p:tav>
                                            <p:tav tm="100000">
                                              <p:val>
                                                <p:strVal val="#ppt_h"/>
                                              </p:val>
                                            </p:tav>
                                          </p:tavLst>
                                        </p:anim>
                                        <p:animEffect transition="in" filter="fade">
                                          <p:cBhvr>
                                            <p:cTn id="93" dur="500"/>
                                            <p:tgtEl>
                                              <p:spTgt spid="34"/>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35"/>
                                            </p:tgtEl>
                                            <p:attrNameLst>
                                              <p:attrName>style.visibility</p:attrName>
                                            </p:attrNameLst>
                                          </p:cBhvr>
                                          <p:to>
                                            <p:strVal val="visible"/>
                                          </p:to>
                                        </p:set>
                                        <p:anim calcmode="lin" valueType="num">
                                          <p:cBhvr>
                                            <p:cTn id="96" dur="500" fill="hold"/>
                                            <p:tgtEl>
                                              <p:spTgt spid="35"/>
                                            </p:tgtEl>
                                            <p:attrNameLst>
                                              <p:attrName>ppt_w</p:attrName>
                                            </p:attrNameLst>
                                          </p:cBhvr>
                                          <p:tavLst>
                                            <p:tav tm="0">
                                              <p:val>
                                                <p:fltVal val="0"/>
                                              </p:val>
                                            </p:tav>
                                            <p:tav tm="100000">
                                              <p:val>
                                                <p:strVal val="#ppt_w"/>
                                              </p:val>
                                            </p:tav>
                                          </p:tavLst>
                                        </p:anim>
                                        <p:anim calcmode="lin" valueType="num">
                                          <p:cBhvr>
                                            <p:cTn id="97" dur="500" fill="hold"/>
                                            <p:tgtEl>
                                              <p:spTgt spid="35"/>
                                            </p:tgtEl>
                                            <p:attrNameLst>
                                              <p:attrName>ppt_h</p:attrName>
                                            </p:attrNameLst>
                                          </p:cBhvr>
                                          <p:tavLst>
                                            <p:tav tm="0">
                                              <p:val>
                                                <p:fltVal val="0"/>
                                              </p:val>
                                            </p:tav>
                                            <p:tav tm="100000">
                                              <p:val>
                                                <p:strVal val="#ppt_h"/>
                                              </p:val>
                                            </p:tav>
                                          </p:tavLst>
                                        </p:anim>
                                        <p:animEffect transition="in" filter="fade">
                                          <p:cBhvr>
                                            <p:cTn id="98" dur="500"/>
                                            <p:tgtEl>
                                              <p:spTgt spid="35"/>
                                            </p:tgtEl>
                                          </p:cBhvr>
                                        </p:animEffect>
                                      </p:childTnLst>
                                    </p:cTn>
                                  </p:par>
                                  <p:par>
                                    <p:cTn id="99" presetID="53" presetClass="entr" presetSubtype="16" fill="hold" grpId="0" nodeType="withEffect">
                                      <p:stCondLst>
                                        <p:cond delay="400"/>
                                      </p:stCondLst>
                                      <p:childTnLst>
                                        <p:set>
                                          <p:cBhvr>
                                            <p:cTn id="100" dur="1" fill="hold">
                                              <p:stCondLst>
                                                <p:cond delay="0"/>
                                              </p:stCondLst>
                                            </p:cTn>
                                            <p:tgtEl>
                                              <p:spTgt spid="36"/>
                                            </p:tgtEl>
                                            <p:attrNameLst>
                                              <p:attrName>style.visibility</p:attrName>
                                            </p:attrNameLst>
                                          </p:cBhvr>
                                          <p:to>
                                            <p:strVal val="visible"/>
                                          </p:to>
                                        </p:set>
                                        <p:anim calcmode="lin" valueType="num">
                                          <p:cBhvr>
                                            <p:cTn id="101" dur="500" fill="hold"/>
                                            <p:tgtEl>
                                              <p:spTgt spid="36"/>
                                            </p:tgtEl>
                                            <p:attrNameLst>
                                              <p:attrName>ppt_w</p:attrName>
                                            </p:attrNameLst>
                                          </p:cBhvr>
                                          <p:tavLst>
                                            <p:tav tm="0">
                                              <p:val>
                                                <p:fltVal val="0"/>
                                              </p:val>
                                            </p:tav>
                                            <p:tav tm="100000">
                                              <p:val>
                                                <p:strVal val="#ppt_w"/>
                                              </p:val>
                                            </p:tav>
                                          </p:tavLst>
                                        </p:anim>
                                        <p:anim calcmode="lin" valueType="num">
                                          <p:cBhvr>
                                            <p:cTn id="102" dur="500" fill="hold"/>
                                            <p:tgtEl>
                                              <p:spTgt spid="36"/>
                                            </p:tgtEl>
                                            <p:attrNameLst>
                                              <p:attrName>ppt_h</p:attrName>
                                            </p:attrNameLst>
                                          </p:cBhvr>
                                          <p:tavLst>
                                            <p:tav tm="0">
                                              <p:val>
                                                <p:fltVal val="0"/>
                                              </p:val>
                                            </p:tav>
                                            <p:tav tm="100000">
                                              <p:val>
                                                <p:strVal val="#ppt_h"/>
                                              </p:val>
                                            </p:tav>
                                          </p:tavLst>
                                        </p:anim>
                                        <p:animEffect transition="in" filter="fade">
                                          <p:cBhvr>
                                            <p:cTn id="103" dur="500"/>
                                            <p:tgtEl>
                                              <p:spTgt spid="36"/>
                                            </p:tgtEl>
                                          </p:cBhvr>
                                        </p:animEffect>
                                      </p:childTnLst>
                                    </p:cTn>
                                  </p:par>
                                  <p:par>
                                    <p:cTn id="104" presetID="53" presetClass="entr" presetSubtype="16" fill="hold" grpId="0" nodeType="withEffect">
                                      <p:stCondLst>
                                        <p:cond delay="200"/>
                                      </p:stCondLst>
                                      <p:childTnLst>
                                        <p:set>
                                          <p:cBhvr>
                                            <p:cTn id="105" dur="1" fill="hold">
                                              <p:stCondLst>
                                                <p:cond delay="0"/>
                                              </p:stCondLst>
                                            </p:cTn>
                                            <p:tgtEl>
                                              <p:spTgt spid="37"/>
                                            </p:tgtEl>
                                            <p:attrNameLst>
                                              <p:attrName>style.visibility</p:attrName>
                                            </p:attrNameLst>
                                          </p:cBhvr>
                                          <p:to>
                                            <p:strVal val="visible"/>
                                          </p:to>
                                        </p:set>
                                        <p:anim calcmode="lin" valueType="num">
                                          <p:cBhvr>
                                            <p:cTn id="106" dur="500" fill="hold"/>
                                            <p:tgtEl>
                                              <p:spTgt spid="37"/>
                                            </p:tgtEl>
                                            <p:attrNameLst>
                                              <p:attrName>ppt_w</p:attrName>
                                            </p:attrNameLst>
                                          </p:cBhvr>
                                          <p:tavLst>
                                            <p:tav tm="0">
                                              <p:val>
                                                <p:fltVal val="0"/>
                                              </p:val>
                                            </p:tav>
                                            <p:tav tm="100000">
                                              <p:val>
                                                <p:strVal val="#ppt_w"/>
                                              </p:val>
                                            </p:tav>
                                          </p:tavLst>
                                        </p:anim>
                                        <p:anim calcmode="lin" valueType="num">
                                          <p:cBhvr>
                                            <p:cTn id="107" dur="500" fill="hold"/>
                                            <p:tgtEl>
                                              <p:spTgt spid="37"/>
                                            </p:tgtEl>
                                            <p:attrNameLst>
                                              <p:attrName>ppt_h</p:attrName>
                                            </p:attrNameLst>
                                          </p:cBhvr>
                                          <p:tavLst>
                                            <p:tav tm="0">
                                              <p:val>
                                                <p:fltVal val="0"/>
                                              </p:val>
                                            </p:tav>
                                            <p:tav tm="100000">
                                              <p:val>
                                                <p:strVal val="#ppt_h"/>
                                              </p:val>
                                            </p:tav>
                                          </p:tavLst>
                                        </p:anim>
                                        <p:animEffect transition="in" filter="fade">
                                          <p:cBhvr>
                                            <p:cTn id="108" dur="500"/>
                                            <p:tgtEl>
                                              <p:spTgt spid="37"/>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p:cTn id="111" dur="500" fill="hold"/>
                                            <p:tgtEl>
                                              <p:spTgt spid="38"/>
                                            </p:tgtEl>
                                            <p:attrNameLst>
                                              <p:attrName>ppt_w</p:attrName>
                                            </p:attrNameLst>
                                          </p:cBhvr>
                                          <p:tavLst>
                                            <p:tav tm="0">
                                              <p:val>
                                                <p:fltVal val="0"/>
                                              </p:val>
                                            </p:tav>
                                            <p:tav tm="100000">
                                              <p:val>
                                                <p:strVal val="#ppt_w"/>
                                              </p:val>
                                            </p:tav>
                                          </p:tavLst>
                                        </p:anim>
                                        <p:anim calcmode="lin" valueType="num">
                                          <p:cBhvr>
                                            <p:cTn id="112" dur="500" fill="hold"/>
                                            <p:tgtEl>
                                              <p:spTgt spid="38"/>
                                            </p:tgtEl>
                                            <p:attrNameLst>
                                              <p:attrName>ppt_h</p:attrName>
                                            </p:attrNameLst>
                                          </p:cBhvr>
                                          <p:tavLst>
                                            <p:tav tm="0">
                                              <p:val>
                                                <p:fltVal val="0"/>
                                              </p:val>
                                            </p:tav>
                                            <p:tav tm="100000">
                                              <p:val>
                                                <p:strVal val="#ppt_h"/>
                                              </p:val>
                                            </p:tav>
                                          </p:tavLst>
                                        </p:anim>
                                        <p:animEffect transition="in" filter="fade">
                                          <p:cBhvr>
                                            <p:cTn id="113" dur="500"/>
                                            <p:tgtEl>
                                              <p:spTgt spid="38"/>
                                            </p:tgtEl>
                                          </p:cBhvr>
                                        </p:animEffect>
                                      </p:childTnLst>
                                    </p:cTn>
                                  </p:par>
                                  <p:par>
                                    <p:cTn id="114" presetID="53" presetClass="entr" presetSubtype="16" fill="hold" grpId="0" nodeType="withEffect">
                                      <p:stCondLst>
                                        <p:cond delay="400"/>
                                      </p:stCondLst>
                                      <p:childTnLst>
                                        <p:set>
                                          <p:cBhvr>
                                            <p:cTn id="115" dur="1" fill="hold">
                                              <p:stCondLst>
                                                <p:cond delay="0"/>
                                              </p:stCondLst>
                                            </p:cTn>
                                            <p:tgtEl>
                                              <p:spTgt spid="39"/>
                                            </p:tgtEl>
                                            <p:attrNameLst>
                                              <p:attrName>style.visibility</p:attrName>
                                            </p:attrNameLst>
                                          </p:cBhvr>
                                          <p:to>
                                            <p:strVal val="visible"/>
                                          </p:to>
                                        </p:set>
                                        <p:anim calcmode="lin" valueType="num">
                                          <p:cBhvr>
                                            <p:cTn id="116" dur="500" fill="hold"/>
                                            <p:tgtEl>
                                              <p:spTgt spid="39"/>
                                            </p:tgtEl>
                                            <p:attrNameLst>
                                              <p:attrName>ppt_w</p:attrName>
                                            </p:attrNameLst>
                                          </p:cBhvr>
                                          <p:tavLst>
                                            <p:tav tm="0">
                                              <p:val>
                                                <p:fltVal val="0"/>
                                              </p:val>
                                            </p:tav>
                                            <p:tav tm="100000">
                                              <p:val>
                                                <p:strVal val="#ppt_w"/>
                                              </p:val>
                                            </p:tav>
                                          </p:tavLst>
                                        </p:anim>
                                        <p:anim calcmode="lin" valueType="num">
                                          <p:cBhvr>
                                            <p:cTn id="117" dur="500" fill="hold"/>
                                            <p:tgtEl>
                                              <p:spTgt spid="39"/>
                                            </p:tgtEl>
                                            <p:attrNameLst>
                                              <p:attrName>ppt_h</p:attrName>
                                            </p:attrNameLst>
                                          </p:cBhvr>
                                          <p:tavLst>
                                            <p:tav tm="0">
                                              <p:val>
                                                <p:fltVal val="0"/>
                                              </p:val>
                                            </p:tav>
                                            <p:tav tm="100000">
                                              <p:val>
                                                <p:strVal val="#ppt_h"/>
                                              </p:val>
                                            </p:tav>
                                          </p:tavLst>
                                        </p:anim>
                                        <p:animEffect transition="in" filter="fade">
                                          <p:cBhvr>
                                            <p:cTn id="118" dur="500"/>
                                            <p:tgtEl>
                                              <p:spTgt spid="39"/>
                                            </p:tgtEl>
                                          </p:cBhvr>
                                        </p:animEffect>
                                      </p:childTnLst>
                                    </p:cTn>
                                  </p:par>
                                  <p:par>
                                    <p:cTn id="119" presetID="53" presetClass="entr" presetSubtype="16" fill="hold" grpId="0" nodeType="withEffect">
                                      <p:stCondLst>
                                        <p:cond delay="200"/>
                                      </p:stCondLst>
                                      <p:childTnLst>
                                        <p:set>
                                          <p:cBhvr>
                                            <p:cTn id="120" dur="1" fill="hold">
                                              <p:stCondLst>
                                                <p:cond delay="0"/>
                                              </p:stCondLst>
                                            </p:cTn>
                                            <p:tgtEl>
                                              <p:spTgt spid="40"/>
                                            </p:tgtEl>
                                            <p:attrNameLst>
                                              <p:attrName>style.visibility</p:attrName>
                                            </p:attrNameLst>
                                          </p:cBhvr>
                                          <p:to>
                                            <p:strVal val="visible"/>
                                          </p:to>
                                        </p:set>
                                        <p:anim calcmode="lin" valueType="num">
                                          <p:cBhvr>
                                            <p:cTn id="121" dur="500" fill="hold"/>
                                            <p:tgtEl>
                                              <p:spTgt spid="40"/>
                                            </p:tgtEl>
                                            <p:attrNameLst>
                                              <p:attrName>ppt_w</p:attrName>
                                            </p:attrNameLst>
                                          </p:cBhvr>
                                          <p:tavLst>
                                            <p:tav tm="0">
                                              <p:val>
                                                <p:fltVal val="0"/>
                                              </p:val>
                                            </p:tav>
                                            <p:tav tm="100000">
                                              <p:val>
                                                <p:strVal val="#ppt_w"/>
                                              </p:val>
                                            </p:tav>
                                          </p:tavLst>
                                        </p:anim>
                                        <p:anim calcmode="lin" valueType="num">
                                          <p:cBhvr>
                                            <p:cTn id="122" dur="500" fill="hold"/>
                                            <p:tgtEl>
                                              <p:spTgt spid="40"/>
                                            </p:tgtEl>
                                            <p:attrNameLst>
                                              <p:attrName>ppt_h</p:attrName>
                                            </p:attrNameLst>
                                          </p:cBhvr>
                                          <p:tavLst>
                                            <p:tav tm="0">
                                              <p:val>
                                                <p:fltVal val="0"/>
                                              </p:val>
                                            </p:tav>
                                            <p:tav tm="100000">
                                              <p:val>
                                                <p:strVal val="#ppt_h"/>
                                              </p:val>
                                            </p:tav>
                                          </p:tavLst>
                                        </p:anim>
                                        <p:animEffect transition="in" filter="fade">
                                          <p:cBhvr>
                                            <p:cTn id="123" dur="500"/>
                                            <p:tgtEl>
                                              <p:spTgt spid="40"/>
                                            </p:tgtEl>
                                          </p:cBhvr>
                                        </p:animEffect>
                                      </p:childTnLst>
                                    </p:cTn>
                                  </p:par>
                                  <p:par>
                                    <p:cTn id="124" presetID="53" presetClass="entr" presetSubtype="16" fill="hold" grpId="0" nodeType="withEffect">
                                      <p:stCondLst>
                                        <p:cond delay="200"/>
                                      </p:stCondLst>
                                      <p:childTnLst>
                                        <p:set>
                                          <p:cBhvr>
                                            <p:cTn id="125" dur="1" fill="hold">
                                              <p:stCondLst>
                                                <p:cond delay="0"/>
                                              </p:stCondLst>
                                            </p:cTn>
                                            <p:tgtEl>
                                              <p:spTgt spid="41"/>
                                            </p:tgtEl>
                                            <p:attrNameLst>
                                              <p:attrName>style.visibility</p:attrName>
                                            </p:attrNameLst>
                                          </p:cBhvr>
                                          <p:to>
                                            <p:strVal val="visible"/>
                                          </p:to>
                                        </p:set>
                                        <p:anim calcmode="lin" valueType="num">
                                          <p:cBhvr>
                                            <p:cTn id="126" dur="500" fill="hold"/>
                                            <p:tgtEl>
                                              <p:spTgt spid="41"/>
                                            </p:tgtEl>
                                            <p:attrNameLst>
                                              <p:attrName>ppt_w</p:attrName>
                                            </p:attrNameLst>
                                          </p:cBhvr>
                                          <p:tavLst>
                                            <p:tav tm="0">
                                              <p:val>
                                                <p:fltVal val="0"/>
                                              </p:val>
                                            </p:tav>
                                            <p:tav tm="100000">
                                              <p:val>
                                                <p:strVal val="#ppt_w"/>
                                              </p:val>
                                            </p:tav>
                                          </p:tavLst>
                                        </p:anim>
                                        <p:anim calcmode="lin" valueType="num">
                                          <p:cBhvr>
                                            <p:cTn id="127" dur="500" fill="hold"/>
                                            <p:tgtEl>
                                              <p:spTgt spid="41"/>
                                            </p:tgtEl>
                                            <p:attrNameLst>
                                              <p:attrName>ppt_h</p:attrName>
                                            </p:attrNameLst>
                                          </p:cBhvr>
                                          <p:tavLst>
                                            <p:tav tm="0">
                                              <p:val>
                                                <p:fltVal val="0"/>
                                              </p:val>
                                            </p:tav>
                                            <p:tav tm="100000">
                                              <p:val>
                                                <p:strVal val="#ppt_h"/>
                                              </p:val>
                                            </p:tav>
                                          </p:tavLst>
                                        </p:anim>
                                        <p:animEffect transition="in" filter="fade">
                                          <p:cBhvr>
                                            <p:cTn id="128" dur="500"/>
                                            <p:tgtEl>
                                              <p:spTgt spid="41"/>
                                            </p:tgtEl>
                                          </p:cBhvr>
                                        </p:animEffect>
                                      </p:childTnLst>
                                    </p:cTn>
                                  </p:par>
                                  <p:par>
                                    <p:cTn id="129" presetID="53" presetClass="entr" presetSubtype="16" fill="hold" grpId="0" nodeType="withEffect">
                                      <p:stCondLst>
                                        <p:cond delay="0"/>
                                      </p:stCondLst>
                                      <p:childTnLst>
                                        <p:set>
                                          <p:cBhvr>
                                            <p:cTn id="130" dur="1" fill="hold">
                                              <p:stCondLst>
                                                <p:cond delay="0"/>
                                              </p:stCondLst>
                                            </p:cTn>
                                            <p:tgtEl>
                                              <p:spTgt spid="42"/>
                                            </p:tgtEl>
                                            <p:attrNameLst>
                                              <p:attrName>style.visibility</p:attrName>
                                            </p:attrNameLst>
                                          </p:cBhvr>
                                          <p:to>
                                            <p:strVal val="visible"/>
                                          </p:to>
                                        </p:set>
                                        <p:anim calcmode="lin" valueType="num">
                                          <p:cBhvr>
                                            <p:cTn id="131" dur="500" fill="hold"/>
                                            <p:tgtEl>
                                              <p:spTgt spid="42"/>
                                            </p:tgtEl>
                                            <p:attrNameLst>
                                              <p:attrName>ppt_w</p:attrName>
                                            </p:attrNameLst>
                                          </p:cBhvr>
                                          <p:tavLst>
                                            <p:tav tm="0">
                                              <p:val>
                                                <p:fltVal val="0"/>
                                              </p:val>
                                            </p:tav>
                                            <p:tav tm="100000">
                                              <p:val>
                                                <p:strVal val="#ppt_w"/>
                                              </p:val>
                                            </p:tav>
                                          </p:tavLst>
                                        </p:anim>
                                        <p:anim calcmode="lin" valueType="num">
                                          <p:cBhvr>
                                            <p:cTn id="132" dur="500" fill="hold"/>
                                            <p:tgtEl>
                                              <p:spTgt spid="42"/>
                                            </p:tgtEl>
                                            <p:attrNameLst>
                                              <p:attrName>ppt_h</p:attrName>
                                            </p:attrNameLst>
                                          </p:cBhvr>
                                          <p:tavLst>
                                            <p:tav tm="0">
                                              <p:val>
                                                <p:fltVal val="0"/>
                                              </p:val>
                                            </p:tav>
                                            <p:tav tm="100000">
                                              <p:val>
                                                <p:strVal val="#ppt_h"/>
                                              </p:val>
                                            </p:tav>
                                          </p:tavLst>
                                        </p:anim>
                                        <p:animEffect transition="in" filter="fade">
                                          <p:cBhvr>
                                            <p:cTn id="133" dur="500"/>
                                            <p:tgtEl>
                                              <p:spTgt spid="42"/>
                                            </p:tgtEl>
                                          </p:cBhvr>
                                        </p:animEffect>
                                      </p:childTnLst>
                                    </p:cTn>
                                  </p:par>
                                  <p:par>
                                    <p:cTn id="134" presetID="53" presetClass="entr" presetSubtype="16" fill="hold" grpId="0" nodeType="withEffect">
                                      <p:stCondLst>
                                        <p:cond delay="400"/>
                                      </p:stCondLst>
                                      <p:childTnLst>
                                        <p:set>
                                          <p:cBhvr>
                                            <p:cTn id="135" dur="1" fill="hold">
                                              <p:stCondLst>
                                                <p:cond delay="0"/>
                                              </p:stCondLst>
                                            </p:cTn>
                                            <p:tgtEl>
                                              <p:spTgt spid="43"/>
                                            </p:tgtEl>
                                            <p:attrNameLst>
                                              <p:attrName>style.visibility</p:attrName>
                                            </p:attrNameLst>
                                          </p:cBhvr>
                                          <p:to>
                                            <p:strVal val="visible"/>
                                          </p:to>
                                        </p:set>
                                        <p:anim calcmode="lin" valueType="num">
                                          <p:cBhvr>
                                            <p:cTn id="136" dur="500" fill="hold"/>
                                            <p:tgtEl>
                                              <p:spTgt spid="43"/>
                                            </p:tgtEl>
                                            <p:attrNameLst>
                                              <p:attrName>ppt_w</p:attrName>
                                            </p:attrNameLst>
                                          </p:cBhvr>
                                          <p:tavLst>
                                            <p:tav tm="0">
                                              <p:val>
                                                <p:fltVal val="0"/>
                                              </p:val>
                                            </p:tav>
                                            <p:tav tm="100000">
                                              <p:val>
                                                <p:strVal val="#ppt_w"/>
                                              </p:val>
                                            </p:tav>
                                          </p:tavLst>
                                        </p:anim>
                                        <p:anim calcmode="lin" valueType="num">
                                          <p:cBhvr>
                                            <p:cTn id="137" dur="500" fill="hold"/>
                                            <p:tgtEl>
                                              <p:spTgt spid="43"/>
                                            </p:tgtEl>
                                            <p:attrNameLst>
                                              <p:attrName>ppt_h</p:attrName>
                                            </p:attrNameLst>
                                          </p:cBhvr>
                                          <p:tavLst>
                                            <p:tav tm="0">
                                              <p:val>
                                                <p:fltVal val="0"/>
                                              </p:val>
                                            </p:tav>
                                            <p:tav tm="100000">
                                              <p:val>
                                                <p:strVal val="#ppt_h"/>
                                              </p:val>
                                            </p:tav>
                                          </p:tavLst>
                                        </p:anim>
                                        <p:animEffect transition="in" filter="fade">
                                          <p:cBhvr>
                                            <p:cTn id="138" dur="500"/>
                                            <p:tgtEl>
                                              <p:spTgt spid="43"/>
                                            </p:tgtEl>
                                          </p:cBhvr>
                                        </p:animEffect>
                                      </p:childTnLst>
                                    </p:cTn>
                                  </p:par>
                                  <p:par>
                                    <p:cTn id="139" presetID="53" presetClass="entr" presetSubtype="16" fill="hold" grpId="0" nodeType="withEffect">
                                      <p:stCondLst>
                                        <p:cond delay="200"/>
                                      </p:stCondLst>
                                      <p:childTnLst>
                                        <p:set>
                                          <p:cBhvr>
                                            <p:cTn id="140" dur="1" fill="hold">
                                              <p:stCondLst>
                                                <p:cond delay="0"/>
                                              </p:stCondLst>
                                            </p:cTn>
                                            <p:tgtEl>
                                              <p:spTgt spid="44"/>
                                            </p:tgtEl>
                                            <p:attrNameLst>
                                              <p:attrName>style.visibility</p:attrName>
                                            </p:attrNameLst>
                                          </p:cBhvr>
                                          <p:to>
                                            <p:strVal val="visible"/>
                                          </p:to>
                                        </p:set>
                                        <p:anim calcmode="lin" valueType="num">
                                          <p:cBhvr>
                                            <p:cTn id="141" dur="500" fill="hold"/>
                                            <p:tgtEl>
                                              <p:spTgt spid="44"/>
                                            </p:tgtEl>
                                            <p:attrNameLst>
                                              <p:attrName>ppt_w</p:attrName>
                                            </p:attrNameLst>
                                          </p:cBhvr>
                                          <p:tavLst>
                                            <p:tav tm="0">
                                              <p:val>
                                                <p:fltVal val="0"/>
                                              </p:val>
                                            </p:tav>
                                            <p:tav tm="100000">
                                              <p:val>
                                                <p:strVal val="#ppt_w"/>
                                              </p:val>
                                            </p:tav>
                                          </p:tavLst>
                                        </p:anim>
                                        <p:anim calcmode="lin" valueType="num">
                                          <p:cBhvr>
                                            <p:cTn id="142" dur="500" fill="hold"/>
                                            <p:tgtEl>
                                              <p:spTgt spid="44"/>
                                            </p:tgtEl>
                                            <p:attrNameLst>
                                              <p:attrName>ppt_h</p:attrName>
                                            </p:attrNameLst>
                                          </p:cBhvr>
                                          <p:tavLst>
                                            <p:tav tm="0">
                                              <p:val>
                                                <p:fltVal val="0"/>
                                              </p:val>
                                            </p:tav>
                                            <p:tav tm="100000">
                                              <p:val>
                                                <p:strVal val="#ppt_h"/>
                                              </p:val>
                                            </p:tav>
                                          </p:tavLst>
                                        </p:anim>
                                        <p:animEffect transition="in" filter="fade">
                                          <p:cBhvr>
                                            <p:cTn id="143" dur="500"/>
                                            <p:tgtEl>
                                              <p:spTgt spid="44"/>
                                            </p:tgtEl>
                                          </p:cBhvr>
                                        </p:animEffect>
                                      </p:childTnLst>
                                    </p:cTn>
                                  </p:par>
                                  <p:par>
                                    <p:cTn id="144" presetID="53" presetClass="entr" presetSubtype="16" fill="hold" grpId="0" nodeType="withEffect">
                                      <p:stCondLst>
                                        <p:cond delay="0"/>
                                      </p:stCondLst>
                                      <p:childTnLst>
                                        <p:set>
                                          <p:cBhvr>
                                            <p:cTn id="145" dur="1" fill="hold">
                                              <p:stCondLst>
                                                <p:cond delay="0"/>
                                              </p:stCondLst>
                                            </p:cTn>
                                            <p:tgtEl>
                                              <p:spTgt spid="45"/>
                                            </p:tgtEl>
                                            <p:attrNameLst>
                                              <p:attrName>style.visibility</p:attrName>
                                            </p:attrNameLst>
                                          </p:cBhvr>
                                          <p:to>
                                            <p:strVal val="visible"/>
                                          </p:to>
                                        </p:set>
                                        <p:anim calcmode="lin" valueType="num">
                                          <p:cBhvr>
                                            <p:cTn id="146" dur="500" fill="hold"/>
                                            <p:tgtEl>
                                              <p:spTgt spid="45"/>
                                            </p:tgtEl>
                                            <p:attrNameLst>
                                              <p:attrName>ppt_w</p:attrName>
                                            </p:attrNameLst>
                                          </p:cBhvr>
                                          <p:tavLst>
                                            <p:tav tm="0">
                                              <p:val>
                                                <p:fltVal val="0"/>
                                              </p:val>
                                            </p:tav>
                                            <p:tav tm="100000">
                                              <p:val>
                                                <p:strVal val="#ppt_w"/>
                                              </p:val>
                                            </p:tav>
                                          </p:tavLst>
                                        </p:anim>
                                        <p:anim calcmode="lin" valueType="num">
                                          <p:cBhvr>
                                            <p:cTn id="147" dur="500" fill="hold"/>
                                            <p:tgtEl>
                                              <p:spTgt spid="45"/>
                                            </p:tgtEl>
                                            <p:attrNameLst>
                                              <p:attrName>ppt_h</p:attrName>
                                            </p:attrNameLst>
                                          </p:cBhvr>
                                          <p:tavLst>
                                            <p:tav tm="0">
                                              <p:val>
                                                <p:fltVal val="0"/>
                                              </p:val>
                                            </p:tav>
                                            <p:tav tm="100000">
                                              <p:val>
                                                <p:strVal val="#ppt_h"/>
                                              </p:val>
                                            </p:tav>
                                          </p:tavLst>
                                        </p:anim>
                                        <p:animEffect transition="in" filter="fade">
                                          <p:cBhvr>
                                            <p:cTn id="148" dur="500"/>
                                            <p:tgtEl>
                                              <p:spTgt spid="45"/>
                                            </p:tgtEl>
                                          </p:cBhvr>
                                        </p:animEffect>
                                      </p:childTnLst>
                                    </p:cTn>
                                  </p:par>
                                  <p:par>
                                    <p:cTn id="149" presetID="53" presetClass="entr" presetSubtype="16" fill="hold" grpId="0" nodeType="withEffect">
                                      <p:stCondLst>
                                        <p:cond delay="400"/>
                                      </p:stCondLst>
                                      <p:childTnLst>
                                        <p:set>
                                          <p:cBhvr>
                                            <p:cTn id="150" dur="1" fill="hold">
                                              <p:stCondLst>
                                                <p:cond delay="0"/>
                                              </p:stCondLst>
                                            </p:cTn>
                                            <p:tgtEl>
                                              <p:spTgt spid="46"/>
                                            </p:tgtEl>
                                            <p:attrNameLst>
                                              <p:attrName>style.visibility</p:attrName>
                                            </p:attrNameLst>
                                          </p:cBhvr>
                                          <p:to>
                                            <p:strVal val="visible"/>
                                          </p:to>
                                        </p:set>
                                        <p:anim calcmode="lin" valueType="num">
                                          <p:cBhvr>
                                            <p:cTn id="151" dur="500" fill="hold"/>
                                            <p:tgtEl>
                                              <p:spTgt spid="46"/>
                                            </p:tgtEl>
                                            <p:attrNameLst>
                                              <p:attrName>ppt_w</p:attrName>
                                            </p:attrNameLst>
                                          </p:cBhvr>
                                          <p:tavLst>
                                            <p:tav tm="0">
                                              <p:val>
                                                <p:fltVal val="0"/>
                                              </p:val>
                                            </p:tav>
                                            <p:tav tm="100000">
                                              <p:val>
                                                <p:strVal val="#ppt_w"/>
                                              </p:val>
                                            </p:tav>
                                          </p:tavLst>
                                        </p:anim>
                                        <p:anim calcmode="lin" valueType="num">
                                          <p:cBhvr>
                                            <p:cTn id="152" dur="500" fill="hold"/>
                                            <p:tgtEl>
                                              <p:spTgt spid="46"/>
                                            </p:tgtEl>
                                            <p:attrNameLst>
                                              <p:attrName>ppt_h</p:attrName>
                                            </p:attrNameLst>
                                          </p:cBhvr>
                                          <p:tavLst>
                                            <p:tav tm="0">
                                              <p:val>
                                                <p:fltVal val="0"/>
                                              </p:val>
                                            </p:tav>
                                            <p:tav tm="100000">
                                              <p:val>
                                                <p:strVal val="#ppt_h"/>
                                              </p:val>
                                            </p:tav>
                                          </p:tavLst>
                                        </p:anim>
                                        <p:animEffect transition="in" filter="fade">
                                          <p:cBhvr>
                                            <p:cTn id="153" dur="500"/>
                                            <p:tgtEl>
                                              <p:spTgt spid="46"/>
                                            </p:tgtEl>
                                          </p:cBhvr>
                                        </p:animEffect>
                                      </p:childTnLst>
                                    </p:cTn>
                                  </p:par>
                                  <p:par>
                                    <p:cTn id="154" presetID="53" presetClass="entr" presetSubtype="16" fill="hold" grpId="0" nodeType="withEffect">
                                      <p:stCondLst>
                                        <p:cond delay="200"/>
                                      </p:stCondLst>
                                      <p:childTnLst>
                                        <p:set>
                                          <p:cBhvr>
                                            <p:cTn id="155" dur="1" fill="hold">
                                              <p:stCondLst>
                                                <p:cond delay="0"/>
                                              </p:stCondLst>
                                            </p:cTn>
                                            <p:tgtEl>
                                              <p:spTgt spid="47"/>
                                            </p:tgtEl>
                                            <p:attrNameLst>
                                              <p:attrName>style.visibility</p:attrName>
                                            </p:attrNameLst>
                                          </p:cBhvr>
                                          <p:to>
                                            <p:strVal val="visible"/>
                                          </p:to>
                                        </p:set>
                                        <p:anim calcmode="lin" valueType="num">
                                          <p:cBhvr>
                                            <p:cTn id="156" dur="500" fill="hold"/>
                                            <p:tgtEl>
                                              <p:spTgt spid="47"/>
                                            </p:tgtEl>
                                            <p:attrNameLst>
                                              <p:attrName>ppt_w</p:attrName>
                                            </p:attrNameLst>
                                          </p:cBhvr>
                                          <p:tavLst>
                                            <p:tav tm="0">
                                              <p:val>
                                                <p:fltVal val="0"/>
                                              </p:val>
                                            </p:tav>
                                            <p:tav tm="100000">
                                              <p:val>
                                                <p:strVal val="#ppt_w"/>
                                              </p:val>
                                            </p:tav>
                                          </p:tavLst>
                                        </p:anim>
                                        <p:anim calcmode="lin" valueType="num">
                                          <p:cBhvr>
                                            <p:cTn id="157" dur="500" fill="hold"/>
                                            <p:tgtEl>
                                              <p:spTgt spid="47"/>
                                            </p:tgtEl>
                                            <p:attrNameLst>
                                              <p:attrName>ppt_h</p:attrName>
                                            </p:attrNameLst>
                                          </p:cBhvr>
                                          <p:tavLst>
                                            <p:tav tm="0">
                                              <p:val>
                                                <p:fltVal val="0"/>
                                              </p:val>
                                            </p:tav>
                                            <p:tav tm="100000">
                                              <p:val>
                                                <p:strVal val="#ppt_h"/>
                                              </p:val>
                                            </p:tav>
                                          </p:tavLst>
                                        </p:anim>
                                        <p:animEffect transition="in" filter="fade">
                                          <p:cBhvr>
                                            <p:cTn id="158" dur="500"/>
                                            <p:tgtEl>
                                              <p:spTgt spid="47"/>
                                            </p:tgtEl>
                                          </p:cBhvr>
                                        </p:animEffect>
                                      </p:childTnLst>
                                    </p:cTn>
                                  </p:par>
                                  <p:par>
                                    <p:cTn id="159" presetID="53" presetClass="entr" presetSubtype="16" fill="hold" grpId="0" nodeType="withEffect">
                                      <p:stCondLst>
                                        <p:cond delay="200"/>
                                      </p:stCondLst>
                                      <p:childTnLst>
                                        <p:set>
                                          <p:cBhvr>
                                            <p:cTn id="160" dur="1" fill="hold">
                                              <p:stCondLst>
                                                <p:cond delay="0"/>
                                              </p:stCondLst>
                                            </p:cTn>
                                            <p:tgtEl>
                                              <p:spTgt spid="48"/>
                                            </p:tgtEl>
                                            <p:attrNameLst>
                                              <p:attrName>style.visibility</p:attrName>
                                            </p:attrNameLst>
                                          </p:cBhvr>
                                          <p:to>
                                            <p:strVal val="visible"/>
                                          </p:to>
                                        </p:set>
                                        <p:anim calcmode="lin" valueType="num">
                                          <p:cBhvr>
                                            <p:cTn id="161" dur="500" fill="hold"/>
                                            <p:tgtEl>
                                              <p:spTgt spid="48"/>
                                            </p:tgtEl>
                                            <p:attrNameLst>
                                              <p:attrName>ppt_w</p:attrName>
                                            </p:attrNameLst>
                                          </p:cBhvr>
                                          <p:tavLst>
                                            <p:tav tm="0">
                                              <p:val>
                                                <p:fltVal val="0"/>
                                              </p:val>
                                            </p:tav>
                                            <p:tav tm="100000">
                                              <p:val>
                                                <p:strVal val="#ppt_w"/>
                                              </p:val>
                                            </p:tav>
                                          </p:tavLst>
                                        </p:anim>
                                        <p:anim calcmode="lin" valueType="num">
                                          <p:cBhvr>
                                            <p:cTn id="162" dur="500" fill="hold"/>
                                            <p:tgtEl>
                                              <p:spTgt spid="48"/>
                                            </p:tgtEl>
                                            <p:attrNameLst>
                                              <p:attrName>ppt_h</p:attrName>
                                            </p:attrNameLst>
                                          </p:cBhvr>
                                          <p:tavLst>
                                            <p:tav tm="0">
                                              <p:val>
                                                <p:fltVal val="0"/>
                                              </p:val>
                                            </p:tav>
                                            <p:tav tm="100000">
                                              <p:val>
                                                <p:strVal val="#ppt_h"/>
                                              </p:val>
                                            </p:tav>
                                          </p:tavLst>
                                        </p:anim>
                                        <p:animEffect transition="in" filter="fade">
                                          <p:cBhvr>
                                            <p:cTn id="163" dur="500"/>
                                            <p:tgtEl>
                                              <p:spTgt spid="48"/>
                                            </p:tgtEl>
                                          </p:cBhvr>
                                        </p:animEffect>
                                      </p:childTnLst>
                                    </p:cTn>
                                  </p:par>
                                  <p:par>
                                    <p:cTn id="164" presetID="53" presetClass="entr" presetSubtype="16" fill="hold" grpId="0" nodeType="withEffect">
                                      <p:stCondLst>
                                        <p:cond delay="200"/>
                                      </p:stCondLst>
                                      <p:childTnLst>
                                        <p:set>
                                          <p:cBhvr>
                                            <p:cTn id="165" dur="1" fill="hold">
                                              <p:stCondLst>
                                                <p:cond delay="0"/>
                                              </p:stCondLst>
                                            </p:cTn>
                                            <p:tgtEl>
                                              <p:spTgt spid="49"/>
                                            </p:tgtEl>
                                            <p:attrNameLst>
                                              <p:attrName>style.visibility</p:attrName>
                                            </p:attrNameLst>
                                          </p:cBhvr>
                                          <p:to>
                                            <p:strVal val="visible"/>
                                          </p:to>
                                        </p:set>
                                        <p:anim calcmode="lin" valueType="num">
                                          <p:cBhvr>
                                            <p:cTn id="166" dur="500" fill="hold"/>
                                            <p:tgtEl>
                                              <p:spTgt spid="49"/>
                                            </p:tgtEl>
                                            <p:attrNameLst>
                                              <p:attrName>ppt_w</p:attrName>
                                            </p:attrNameLst>
                                          </p:cBhvr>
                                          <p:tavLst>
                                            <p:tav tm="0">
                                              <p:val>
                                                <p:fltVal val="0"/>
                                              </p:val>
                                            </p:tav>
                                            <p:tav tm="100000">
                                              <p:val>
                                                <p:strVal val="#ppt_w"/>
                                              </p:val>
                                            </p:tav>
                                          </p:tavLst>
                                        </p:anim>
                                        <p:anim calcmode="lin" valueType="num">
                                          <p:cBhvr>
                                            <p:cTn id="167" dur="500" fill="hold"/>
                                            <p:tgtEl>
                                              <p:spTgt spid="49"/>
                                            </p:tgtEl>
                                            <p:attrNameLst>
                                              <p:attrName>ppt_h</p:attrName>
                                            </p:attrNameLst>
                                          </p:cBhvr>
                                          <p:tavLst>
                                            <p:tav tm="0">
                                              <p:val>
                                                <p:fltVal val="0"/>
                                              </p:val>
                                            </p:tav>
                                            <p:tav tm="100000">
                                              <p:val>
                                                <p:strVal val="#ppt_h"/>
                                              </p:val>
                                            </p:tav>
                                          </p:tavLst>
                                        </p:anim>
                                        <p:animEffect transition="in" filter="fade">
                                          <p:cBhvr>
                                            <p:cTn id="16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p:bldP spid="27" grpId="0"/>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p:bldP spid="51" grpId="0"/>
          <p:bldP spid="52"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985159" cy="346249"/>
          </a:xfrm>
          <a:prstGeom prst="rect">
            <a:avLst/>
          </a:prstGeom>
          <a:noFill/>
        </p:spPr>
        <p:txBody>
          <a:bodyPr wrap="none" lIns="68580" tIns="34290" rIns="68580" bIns="34290" rtlCol="0">
            <a:spAutoFit/>
          </a:bodyPr>
          <a:lstStyle/>
          <a:p>
            <a:pPr defTabSz="685800"/>
            <a:r>
              <a:rPr lang="zh-CN" altLang="en-US" dirty="0">
                <a:solidFill>
                  <a:schemeClr val="tx1">
                    <a:lumMod val="75000"/>
                    <a:lumOff val="25000"/>
                  </a:schemeClr>
                </a:solidFill>
                <a:latin typeface="微软雅黑" panose="020B0503020204020204" charset="-122"/>
                <a:ea typeface="微软雅黑" panose="020B0503020204020204" charset="-122"/>
              </a:rPr>
              <a:t>安全监控设计安装</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grpSp>
        <p:nvGrpSpPr>
          <p:cNvPr id="69" name="组合 68"/>
          <p:cNvGrpSpPr/>
          <p:nvPr/>
        </p:nvGrpSpPr>
        <p:grpSpPr>
          <a:xfrm>
            <a:off x="814999" y="2328029"/>
            <a:ext cx="7719401" cy="0"/>
            <a:chOff x="814999" y="3019059"/>
            <a:chExt cx="7719401" cy="0"/>
          </a:xfrm>
        </p:grpSpPr>
        <p:cxnSp>
          <p:nvCxnSpPr>
            <p:cNvPr id="70" name="直接连接符 69"/>
            <p:cNvCxnSpPr/>
            <p:nvPr/>
          </p:nvCxnSpPr>
          <p:spPr>
            <a:xfrm>
              <a:off x="814999" y="3019059"/>
              <a:ext cx="3062193" cy="0"/>
            </a:xfrm>
            <a:prstGeom prst="line">
              <a:avLst/>
            </a:prstGeom>
            <a:noFill/>
            <a:ln w="76200" cap="flat" cmpd="sng" algn="ctr">
              <a:solidFill>
                <a:schemeClr val="tx1">
                  <a:lumMod val="75000"/>
                  <a:lumOff val="25000"/>
                </a:schemeClr>
              </a:solidFill>
              <a:prstDash val="solid"/>
            </a:ln>
            <a:effectLst/>
          </p:spPr>
        </p:cxnSp>
        <p:cxnSp>
          <p:nvCxnSpPr>
            <p:cNvPr id="71" name="直接连接符 70"/>
            <p:cNvCxnSpPr/>
            <p:nvPr/>
          </p:nvCxnSpPr>
          <p:spPr>
            <a:xfrm>
              <a:off x="3784843" y="3019059"/>
              <a:ext cx="4749557" cy="0"/>
            </a:xfrm>
            <a:prstGeom prst="line">
              <a:avLst/>
            </a:prstGeom>
            <a:noFill/>
            <a:ln w="76200" cap="flat" cmpd="sng" algn="ctr">
              <a:solidFill>
                <a:schemeClr val="tx1">
                  <a:lumMod val="75000"/>
                  <a:lumOff val="25000"/>
                </a:schemeClr>
              </a:solidFill>
              <a:prstDash val="solid"/>
            </a:ln>
            <a:effectLst/>
          </p:spPr>
        </p:cxnSp>
      </p:grpSp>
      <p:sp>
        <p:nvSpPr>
          <p:cNvPr id="73" name="矩形 72"/>
          <p:cNvSpPr/>
          <p:nvPr/>
        </p:nvSpPr>
        <p:spPr>
          <a:xfrm>
            <a:off x="3357492" y="3030688"/>
            <a:ext cx="1542362" cy="415498"/>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预防校园踩踏事件的发生</a:t>
            </a: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74" name="矩形 73"/>
          <p:cNvSpPr/>
          <p:nvPr/>
        </p:nvSpPr>
        <p:spPr>
          <a:xfrm>
            <a:off x="7478089" y="3016399"/>
            <a:ext cx="1414391" cy="577081"/>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为学校实现远程教学和校风校纪的考评成为可能</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75" name="矩形 74"/>
          <p:cNvSpPr/>
          <p:nvPr/>
        </p:nvSpPr>
        <p:spPr>
          <a:xfrm>
            <a:off x="5400626" y="3030688"/>
            <a:ext cx="1542362" cy="253916"/>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满足应急指挥的需要</a:t>
            </a: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76" name="矩形 75"/>
          <p:cNvSpPr/>
          <p:nvPr/>
        </p:nvSpPr>
        <p:spPr>
          <a:xfrm>
            <a:off x="323528" y="1217887"/>
            <a:ext cx="1421470" cy="577081"/>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解决学校大门外犯罪分子恶性伤害事件的问题</a:t>
            </a: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77" name="矩形 76"/>
          <p:cNvSpPr/>
          <p:nvPr/>
        </p:nvSpPr>
        <p:spPr>
          <a:xfrm>
            <a:off x="4346106" y="1203598"/>
            <a:ext cx="1542362" cy="415498"/>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满足及早发现车辆违章停放</a:t>
            </a: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78" name="矩形 77"/>
          <p:cNvSpPr/>
          <p:nvPr/>
        </p:nvSpPr>
        <p:spPr>
          <a:xfrm>
            <a:off x="2245770" y="1217887"/>
            <a:ext cx="1542362" cy="415498"/>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解决犯罪分子或学生翻越围墙的问题</a:t>
            </a: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79" name="矩形 78"/>
          <p:cNvSpPr/>
          <p:nvPr/>
        </p:nvSpPr>
        <p:spPr>
          <a:xfrm>
            <a:off x="1259632" y="3031831"/>
            <a:ext cx="1542362" cy="415498"/>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解决社会闲杂人员在校内寻衅滋事的问题</a:t>
            </a: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80" name="矩形 79"/>
          <p:cNvSpPr/>
          <p:nvPr/>
        </p:nvSpPr>
        <p:spPr>
          <a:xfrm>
            <a:off x="6436822" y="1219028"/>
            <a:ext cx="1542362" cy="415498"/>
          </a:xfrm>
          <a:prstGeom prst="rect">
            <a:avLst/>
          </a:prstGeom>
        </p:spPr>
        <p:txBody>
          <a:bodyPr wrap="square">
            <a:spAutoFit/>
          </a:bodyPr>
          <a:lstStyle/>
          <a:p>
            <a:pPr lvl="0" algn="ctr">
              <a:defRPr/>
            </a:pPr>
            <a:r>
              <a:rPr lang="zh-CN" altLang="en-US" sz="1050" kern="0" dirty="0">
                <a:solidFill>
                  <a:schemeClr val="tx1">
                    <a:lumMod val="85000"/>
                    <a:lumOff val="15000"/>
                  </a:schemeClr>
                </a:solidFill>
                <a:latin typeface="微软雅黑" panose="020B0503020204020204" charset="-122"/>
                <a:ea typeface="微软雅黑" panose="020B0503020204020204" charset="-122"/>
              </a:rPr>
              <a:t>为学校监督学生的行为提供技术手段</a:t>
            </a: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81" name="椭圆 34"/>
          <p:cNvSpPr/>
          <p:nvPr/>
        </p:nvSpPr>
        <p:spPr>
          <a:xfrm>
            <a:off x="2727445" y="1869513"/>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E56A27"/>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2" name="椭圆 34"/>
          <p:cNvSpPr/>
          <p:nvPr/>
        </p:nvSpPr>
        <p:spPr>
          <a:xfrm>
            <a:off x="4827781" y="1927421"/>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C6A8A"/>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3" name="椭圆 34"/>
          <p:cNvSpPr/>
          <p:nvPr/>
        </p:nvSpPr>
        <p:spPr>
          <a:xfrm>
            <a:off x="6918497" y="1971477"/>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E56A27"/>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nvGrpSpPr>
          <p:cNvPr id="84" name="组合 83"/>
          <p:cNvGrpSpPr/>
          <p:nvPr/>
        </p:nvGrpSpPr>
        <p:grpSpPr>
          <a:xfrm rot="10800000">
            <a:off x="3802426" y="2045975"/>
            <a:ext cx="633946" cy="823643"/>
            <a:chOff x="4020870" y="2194485"/>
            <a:chExt cx="1102258" cy="1432090"/>
          </a:xfrm>
          <a:solidFill>
            <a:srgbClr val="663B29"/>
          </a:solidFill>
          <a:effectLst>
            <a:outerShdw blurRad="444500" dist="254000" dir="8100000" algn="tr" rotWithShape="0">
              <a:prstClr val="black">
                <a:alpha val="50000"/>
              </a:prstClr>
            </a:outerShdw>
          </a:effectLst>
        </p:grpSpPr>
        <p:sp>
          <p:nvSpPr>
            <p:cNvPr id="85"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6"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grpSp>
        <p:nvGrpSpPr>
          <p:cNvPr id="87" name="组合 86"/>
          <p:cNvGrpSpPr/>
          <p:nvPr/>
        </p:nvGrpSpPr>
        <p:grpSpPr>
          <a:xfrm rot="10800000">
            <a:off x="5842648" y="2068998"/>
            <a:ext cx="633946" cy="823643"/>
            <a:chOff x="4020870" y="2194485"/>
            <a:chExt cx="1102258" cy="1432090"/>
          </a:xfrm>
          <a:solidFill>
            <a:srgbClr val="C52A38"/>
          </a:solidFill>
          <a:effectLst>
            <a:outerShdw blurRad="444500" dist="254000" dir="8100000" algn="tr" rotWithShape="0">
              <a:prstClr val="black">
                <a:alpha val="50000"/>
              </a:prstClr>
            </a:outerShdw>
          </a:effectLst>
        </p:grpSpPr>
        <p:sp>
          <p:nvSpPr>
            <p:cNvPr id="88"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9"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grpSp>
        <p:nvGrpSpPr>
          <p:cNvPr id="90" name="组合 89"/>
          <p:cNvGrpSpPr/>
          <p:nvPr/>
        </p:nvGrpSpPr>
        <p:grpSpPr>
          <a:xfrm rot="10800000">
            <a:off x="7919504" y="1935356"/>
            <a:ext cx="633946" cy="823643"/>
            <a:chOff x="4020870" y="2194485"/>
            <a:chExt cx="1102258" cy="1432090"/>
          </a:xfrm>
          <a:solidFill>
            <a:srgbClr val="663B29"/>
          </a:solidFill>
          <a:effectLst>
            <a:outerShdw blurRad="444500" dist="254000" dir="8100000" algn="tr" rotWithShape="0">
              <a:prstClr val="black">
                <a:alpha val="50000"/>
              </a:prstClr>
            </a:outerShdw>
          </a:effectLst>
        </p:grpSpPr>
        <p:sp>
          <p:nvSpPr>
            <p:cNvPr id="91"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92"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sp>
        <p:nvSpPr>
          <p:cNvPr id="93" name="TextBox 92"/>
          <p:cNvSpPr txBox="1"/>
          <p:nvPr/>
        </p:nvSpPr>
        <p:spPr>
          <a:xfrm>
            <a:off x="2727445" y="2184088"/>
            <a:ext cx="574327"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3</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4" name="TextBox 93"/>
          <p:cNvSpPr txBox="1"/>
          <p:nvPr/>
        </p:nvSpPr>
        <p:spPr>
          <a:xfrm>
            <a:off x="3788132" y="2232808"/>
            <a:ext cx="634403"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4</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5" name="TextBox 94"/>
          <p:cNvSpPr txBox="1"/>
          <p:nvPr/>
        </p:nvSpPr>
        <p:spPr>
          <a:xfrm>
            <a:off x="4827781" y="2221015"/>
            <a:ext cx="572845"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200" kern="0" dirty="0" smtClean="0">
                <a:solidFill>
                  <a:schemeClr val="bg1"/>
                </a:solidFill>
                <a:latin typeface="微软雅黑" panose="020B0503020204020204" charset="-122"/>
                <a:ea typeface="微软雅黑" panose="020B0503020204020204" charset="-122"/>
              </a:rPr>
              <a:t>5</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6" name="TextBox 95"/>
          <p:cNvSpPr txBox="1"/>
          <p:nvPr/>
        </p:nvSpPr>
        <p:spPr>
          <a:xfrm>
            <a:off x="5902200" y="2251793"/>
            <a:ext cx="57439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200" kern="0" noProof="0" dirty="0">
                <a:solidFill>
                  <a:schemeClr val="bg1"/>
                </a:solidFill>
                <a:latin typeface="微软雅黑" panose="020B0503020204020204" charset="-122"/>
                <a:ea typeface="微软雅黑" panose="020B0503020204020204" charset="-122"/>
              </a:rPr>
              <a:t>6</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7" name="TextBox 96"/>
          <p:cNvSpPr txBox="1"/>
          <p:nvPr/>
        </p:nvSpPr>
        <p:spPr>
          <a:xfrm>
            <a:off x="6948263" y="2251793"/>
            <a:ext cx="544561"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7</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8" name="TextBox 97"/>
          <p:cNvSpPr txBox="1"/>
          <p:nvPr/>
        </p:nvSpPr>
        <p:spPr>
          <a:xfrm>
            <a:off x="7990494" y="2147534"/>
            <a:ext cx="543905"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8</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nvGrpSpPr>
          <p:cNvPr id="99" name="组合 98"/>
          <p:cNvGrpSpPr/>
          <p:nvPr/>
        </p:nvGrpSpPr>
        <p:grpSpPr>
          <a:xfrm rot="10800000">
            <a:off x="1712150" y="2000052"/>
            <a:ext cx="633946" cy="823643"/>
            <a:chOff x="4020870" y="2194485"/>
            <a:chExt cx="1102258" cy="1432090"/>
          </a:xfrm>
          <a:solidFill>
            <a:srgbClr val="C52A38"/>
          </a:solidFill>
          <a:effectLst>
            <a:outerShdw blurRad="444500" dist="254000" dir="8100000" algn="tr" rotWithShape="0">
              <a:prstClr val="black">
                <a:alpha val="50000"/>
              </a:prstClr>
            </a:outerShdw>
          </a:effectLst>
        </p:grpSpPr>
        <p:sp>
          <p:nvSpPr>
            <p:cNvPr id="100"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101"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sp>
        <p:nvSpPr>
          <p:cNvPr id="102" name="TextBox 101"/>
          <p:cNvSpPr txBox="1"/>
          <p:nvPr/>
        </p:nvSpPr>
        <p:spPr>
          <a:xfrm>
            <a:off x="1807616" y="2171834"/>
            <a:ext cx="524643"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2</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103" name="TextBox 102"/>
          <p:cNvSpPr txBox="1"/>
          <p:nvPr/>
        </p:nvSpPr>
        <p:spPr>
          <a:xfrm>
            <a:off x="611560" y="3867894"/>
            <a:ext cx="8009113" cy="954107"/>
          </a:xfrm>
          <a:prstGeom prst="rect">
            <a:avLst/>
          </a:prstGeom>
          <a:noFill/>
        </p:spPr>
        <p:txBody>
          <a:bodyPr wrap="square" rtlCol="0">
            <a:spAutoFit/>
          </a:bodyPr>
          <a:lstStyle/>
          <a:p>
            <a:r>
              <a:rPr lang="zh-CN" altLang="en-US" sz="1600" b="1" dirty="0" smtClean="0">
                <a:solidFill>
                  <a:schemeClr val="tx1">
                    <a:lumMod val="65000"/>
                    <a:lumOff val="35000"/>
                  </a:schemeClr>
                </a:solidFill>
                <a:latin typeface="微软雅黑" panose="020B0503020204020204" charset="-122"/>
                <a:ea typeface="微软雅黑" panose="020B0503020204020204" charset="-122"/>
                <a:cs typeface="方正兰亭细黑_GBK_M" pitchFamily="2" charset="2"/>
              </a:rPr>
              <a:t>建设意义：</a:t>
            </a:r>
            <a:endParaRPr lang="en-US" altLang="zh-CN" sz="1600" b="1" dirty="0" smtClean="0">
              <a:solidFill>
                <a:schemeClr val="tx1">
                  <a:lumMod val="65000"/>
                  <a:lumOff val="35000"/>
                </a:schemeClr>
              </a:solidFill>
              <a:latin typeface="微软雅黑" panose="020B0503020204020204" charset="-122"/>
              <a:ea typeface="微软雅黑" panose="020B0503020204020204" charset="-122"/>
              <a:cs typeface="方正兰亭细黑_GBK_M" pitchFamily="2" charset="2"/>
            </a:endParaRPr>
          </a:p>
          <a:p>
            <a:endParaRPr lang="en-US" altLang="zh-CN" sz="1000" dirty="0" smtClean="0">
              <a:solidFill>
                <a:schemeClr val="tx1">
                  <a:lumMod val="65000"/>
                  <a:lumOff val="35000"/>
                </a:schemeClr>
              </a:solidFill>
              <a:latin typeface="微软雅黑" panose="020B0503020204020204" charset="-122"/>
              <a:ea typeface="微软雅黑" panose="020B0503020204020204" charset="-122"/>
              <a:cs typeface="方正兰亭细黑_GBK_M" pitchFamily="2" charset="2"/>
            </a:endParaRPr>
          </a:p>
          <a:p>
            <a:pPr>
              <a:lnSpc>
                <a:spcPct val="150000"/>
              </a:lnSpc>
            </a:pPr>
            <a:r>
              <a:rPr lang="zh-CN" altLang="en-US" sz="1000" dirty="0">
                <a:solidFill>
                  <a:schemeClr val="tx1">
                    <a:lumMod val="65000"/>
                    <a:lumOff val="35000"/>
                  </a:schemeClr>
                </a:solidFill>
                <a:latin typeface="微软雅黑" panose="020B0503020204020204" charset="-122"/>
                <a:ea typeface="微软雅黑" panose="020B0503020204020204" charset="-122"/>
                <a:cs typeface="方正兰亭细黑_GBK_M" pitchFamily="2" charset="2"/>
              </a:rPr>
              <a:t>平台将入侵监测、视频监控、应急指挥系统方便地集成起来，系统间有序协作和智能联动将（人员的）被动监控变为（系统的）主动处理，大大增强了对校园内突发事件的响应和处理速度，同时有效降低了工作人员的劳动强度</a:t>
            </a:r>
            <a:r>
              <a:rPr lang="zh-CN" altLang="en-US" sz="1000" dirty="0" smtClean="0">
                <a:solidFill>
                  <a:schemeClr val="tx1">
                    <a:lumMod val="65000"/>
                    <a:lumOff val="35000"/>
                  </a:schemeClr>
                </a:solidFill>
                <a:latin typeface="微软雅黑" panose="020B0503020204020204" charset="-122"/>
                <a:ea typeface="微软雅黑" panose="020B0503020204020204" charset="-122"/>
                <a:cs typeface="方正兰亭细黑_GBK_M" pitchFamily="2" charset="2"/>
              </a:rPr>
              <a:t>。</a:t>
            </a:r>
            <a:endParaRPr lang="zh-CN" altLang="en-US" sz="1000" dirty="0">
              <a:solidFill>
                <a:schemeClr val="tx1">
                  <a:lumMod val="65000"/>
                  <a:lumOff val="35000"/>
                </a:schemeClr>
              </a:solidFill>
              <a:latin typeface="微软雅黑" panose="020B0503020204020204" charset="-122"/>
              <a:ea typeface="微软雅黑" panose="020B0503020204020204" charset="-122"/>
              <a:cs typeface="方正兰亭细黑_GBK_M" pitchFamily="2" charset="2"/>
            </a:endParaRPr>
          </a:p>
        </p:txBody>
      </p:sp>
      <p:sp>
        <p:nvSpPr>
          <p:cNvPr id="104" name="TextBox 103"/>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
        <p:nvSpPr>
          <p:cNvPr id="68" name="椭圆 34"/>
          <p:cNvSpPr/>
          <p:nvPr/>
        </p:nvSpPr>
        <p:spPr>
          <a:xfrm>
            <a:off x="689744" y="1887731"/>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C6A8A"/>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72" name="TextBox 71"/>
          <p:cNvSpPr txBox="1"/>
          <p:nvPr/>
        </p:nvSpPr>
        <p:spPr>
          <a:xfrm>
            <a:off x="689744" y="2194774"/>
            <a:ext cx="56988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200" kern="0" dirty="0">
                <a:solidFill>
                  <a:schemeClr val="bg1"/>
                </a:solidFill>
                <a:latin typeface="微软雅黑" panose="020B0503020204020204" charset="-122"/>
                <a:ea typeface="微软雅黑" panose="020B0503020204020204" charset="-122"/>
              </a:rPr>
              <a:t>1</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wipe(left)">
                                          <p:cBhvr>
                                            <p:cTn id="24" dur="500"/>
                                            <p:tgtEl>
                                              <p:spTgt spid="69"/>
                                            </p:tgtEl>
                                          </p:cBhvr>
                                        </p:animEffect>
                                      </p:childTnLst>
                                    </p:cTn>
                                  </p:par>
                                </p:childTnLst>
                              </p:cTn>
                            </p:par>
                            <p:par>
                              <p:cTn id="25" fill="hold">
                                <p:stCondLst>
                                  <p:cond delay="2000"/>
                                </p:stCondLst>
                                <p:childTnLst>
                                  <p:par>
                                    <p:cTn id="26" presetID="2" presetClass="entr" presetSubtype="8" fill="hold" grpId="0" nodeType="afterEffect" p14:presetBounceEnd="44000">
                                      <p:stCondLst>
                                        <p:cond delay="0"/>
                                      </p:stCondLst>
                                      <p:childTnLst>
                                        <p:set>
                                          <p:cBhvr>
                                            <p:cTn id="27" dur="1" fill="hold">
                                              <p:stCondLst>
                                                <p:cond delay="0"/>
                                              </p:stCondLst>
                                            </p:cTn>
                                            <p:tgtEl>
                                              <p:spTgt spid="68"/>
                                            </p:tgtEl>
                                            <p:attrNameLst>
                                              <p:attrName>style.visibility</p:attrName>
                                            </p:attrNameLst>
                                          </p:cBhvr>
                                          <p:to>
                                            <p:strVal val="visible"/>
                                          </p:to>
                                        </p:set>
                                        <p:anim calcmode="lin" valueType="num" p14:bounceEnd="44000">
                                          <p:cBhvr additive="base">
                                            <p:cTn id="28" dur="500" fill="hold"/>
                                            <p:tgtEl>
                                              <p:spTgt spid="68"/>
                                            </p:tgtEl>
                                            <p:attrNameLst>
                                              <p:attrName>ppt_x</p:attrName>
                                            </p:attrNameLst>
                                          </p:cBhvr>
                                          <p:tavLst>
                                            <p:tav tm="0">
                                              <p:val>
                                                <p:strVal val="0-#ppt_w/2"/>
                                              </p:val>
                                            </p:tav>
                                            <p:tav tm="100000">
                                              <p:val>
                                                <p:strVal val="#ppt_x"/>
                                              </p:val>
                                            </p:tav>
                                          </p:tavLst>
                                        </p:anim>
                                        <p:anim calcmode="lin" valueType="num" p14:bounceEnd="44000">
                                          <p:cBhvr additive="base">
                                            <p:cTn id="29" dur="500" fill="hold"/>
                                            <p:tgtEl>
                                              <p:spTgt spid="68"/>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fill="hold" nodeType="afterEffect" p14:presetBounceEnd="44000">
                                      <p:stCondLst>
                                        <p:cond delay="0"/>
                                      </p:stCondLst>
                                      <p:childTnLst>
                                        <p:set>
                                          <p:cBhvr>
                                            <p:cTn id="32" dur="1" fill="hold">
                                              <p:stCondLst>
                                                <p:cond delay="0"/>
                                              </p:stCondLst>
                                            </p:cTn>
                                            <p:tgtEl>
                                              <p:spTgt spid="99"/>
                                            </p:tgtEl>
                                            <p:attrNameLst>
                                              <p:attrName>style.visibility</p:attrName>
                                            </p:attrNameLst>
                                          </p:cBhvr>
                                          <p:to>
                                            <p:strVal val="visible"/>
                                          </p:to>
                                        </p:set>
                                        <p:anim calcmode="lin" valueType="num" p14:bounceEnd="44000">
                                          <p:cBhvr additive="base">
                                            <p:cTn id="33" dur="500" fill="hold"/>
                                            <p:tgtEl>
                                              <p:spTgt spid="99"/>
                                            </p:tgtEl>
                                            <p:attrNameLst>
                                              <p:attrName>ppt_x</p:attrName>
                                            </p:attrNameLst>
                                          </p:cBhvr>
                                          <p:tavLst>
                                            <p:tav tm="0">
                                              <p:val>
                                                <p:strVal val="0-#ppt_w/2"/>
                                              </p:val>
                                            </p:tav>
                                            <p:tav tm="100000">
                                              <p:val>
                                                <p:strVal val="#ppt_x"/>
                                              </p:val>
                                            </p:tav>
                                          </p:tavLst>
                                        </p:anim>
                                        <p:anim calcmode="lin" valueType="num" p14:bounceEnd="44000">
                                          <p:cBhvr additive="base">
                                            <p:cTn id="34" dur="500" fill="hold"/>
                                            <p:tgtEl>
                                              <p:spTgt spid="99"/>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fill="hold" grpId="0" nodeType="afterEffect" p14:presetBounceEnd="44000">
                                      <p:stCondLst>
                                        <p:cond delay="0"/>
                                      </p:stCondLst>
                                      <p:childTnLst>
                                        <p:set>
                                          <p:cBhvr>
                                            <p:cTn id="37" dur="1" fill="hold">
                                              <p:stCondLst>
                                                <p:cond delay="0"/>
                                              </p:stCondLst>
                                            </p:cTn>
                                            <p:tgtEl>
                                              <p:spTgt spid="81"/>
                                            </p:tgtEl>
                                            <p:attrNameLst>
                                              <p:attrName>style.visibility</p:attrName>
                                            </p:attrNameLst>
                                          </p:cBhvr>
                                          <p:to>
                                            <p:strVal val="visible"/>
                                          </p:to>
                                        </p:set>
                                        <p:anim calcmode="lin" valueType="num" p14:bounceEnd="44000">
                                          <p:cBhvr additive="base">
                                            <p:cTn id="38" dur="500" fill="hold"/>
                                            <p:tgtEl>
                                              <p:spTgt spid="81"/>
                                            </p:tgtEl>
                                            <p:attrNameLst>
                                              <p:attrName>ppt_x</p:attrName>
                                            </p:attrNameLst>
                                          </p:cBhvr>
                                          <p:tavLst>
                                            <p:tav tm="0">
                                              <p:val>
                                                <p:strVal val="0-#ppt_w/2"/>
                                              </p:val>
                                            </p:tav>
                                            <p:tav tm="100000">
                                              <p:val>
                                                <p:strVal val="#ppt_x"/>
                                              </p:val>
                                            </p:tav>
                                          </p:tavLst>
                                        </p:anim>
                                        <p:anim calcmode="lin" valueType="num" p14:bounceEnd="44000">
                                          <p:cBhvr additive="base">
                                            <p:cTn id="39" dur="500" fill="hold"/>
                                            <p:tgtEl>
                                              <p:spTgt spid="81"/>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fill="hold" nodeType="afterEffect" p14:presetBounceEnd="44000">
                                      <p:stCondLst>
                                        <p:cond delay="0"/>
                                      </p:stCondLst>
                                      <p:childTnLst>
                                        <p:set>
                                          <p:cBhvr>
                                            <p:cTn id="42" dur="1" fill="hold">
                                              <p:stCondLst>
                                                <p:cond delay="0"/>
                                              </p:stCondLst>
                                            </p:cTn>
                                            <p:tgtEl>
                                              <p:spTgt spid="84"/>
                                            </p:tgtEl>
                                            <p:attrNameLst>
                                              <p:attrName>style.visibility</p:attrName>
                                            </p:attrNameLst>
                                          </p:cBhvr>
                                          <p:to>
                                            <p:strVal val="visible"/>
                                          </p:to>
                                        </p:set>
                                        <p:anim calcmode="lin" valueType="num" p14:bounceEnd="44000">
                                          <p:cBhvr additive="base">
                                            <p:cTn id="43" dur="500" fill="hold"/>
                                            <p:tgtEl>
                                              <p:spTgt spid="84"/>
                                            </p:tgtEl>
                                            <p:attrNameLst>
                                              <p:attrName>ppt_x</p:attrName>
                                            </p:attrNameLst>
                                          </p:cBhvr>
                                          <p:tavLst>
                                            <p:tav tm="0">
                                              <p:val>
                                                <p:strVal val="0-#ppt_w/2"/>
                                              </p:val>
                                            </p:tav>
                                            <p:tav tm="100000">
                                              <p:val>
                                                <p:strVal val="#ppt_x"/>
                                              </p:val>
                                            </p:tav>
                                          </p:tavLst>
                                        </p:anim>
                                        <p:anim calcmode="lin" valueType="num" p14:bounceEnd="44000">
                                          <p:cBhvr additive="base">
                                            <p:cTn id="44" dur="500" fill="hold"/>
                                            <p:tgtEl>
                                              <p:spTgt spid="84"/>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fill="hold" grpId="0" nodeType="afterEffect" p14:presetBounceEnd="44000">
                                      <p:stCondLst>
                                        <p:cond delay="0"/>
                                      </p:stCondLst>
                                      <p:childTnLst>
                                        <p:set>
                                          <p:cBhvr>
                                            <p:cTn id="47" dur="1" fill="hold">
                                              <p:stCondLst>
                                                <p:cond delay="0"/>
                                              </p:stCondLst>
                                            </p:cTn>
                                            <p:tgtEl>
                                              <p:spTgt spid="82"/>
                                            </p:tgtEl>
                                            <p:attrNameLst>
                                              <p:attrName>style.visibility</p:attrName>
                                            </p:attrNameLst>
                                          </p:cBhvr>
                                          <p:to>
                                            <p:strVal val="visible"/>
                                          </p:to>
                                        </p:set>
                                        <p:anim calcmode="lin" valueType="num" p14:bounceEnd="44000">
                                          <p:cBhvr additive="base">
                                            <p:cTn id="48" dur="500" fill="hold"/>
                                            <p:tgtEl>
                                              <p:spTgt spid="82"/>
                                            </p:tgtEl>
                                            <p:attrNameLst>
                                              <p:attrName>ppt_x</p:attrName>
                                            </p:attrNameLst>
                                          </p:cBhvr>
                                          <p:tavLst>
                                            <p:tav tm="0">
                                              <p:val>
                                                <p:strVal val="0-#ppt_w/2"/>
                                              </p:val>
                                            </p:tav>
                                            <p:tav tm="100000">
                                              <p:val>
                                                <p:strVal val="#ppt_x"/>
                                              </p:val>
                                            </p:tav>
                                          </p:tavLst>
                                        </p:anim>
                                        <p:anim calcmode="lin" valueType="num" p14:bounceEnd="44000">
                                          <p:cBhvr additive="base">
                                            <p:cTn id="49" dur="500" fill="hold"/>
                                            <p:tgtEl>
                                              <p:spTgt spid="82"/>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8" fill="hold" nodeType="afterEffect" p14:presetBounceEnd="44000">
                                      <p:stCondLst>
                                        <p:cond delay="0"/>
                                      </p:stCondLst>
                                      <p:childTnLst>
                                        <p:set>
                                          <p:cBhvr>
                                            <p:cTn id="52" dur="1" fill="hold">
                                              <p:stCondLst>
                                                <p:cond delay="0"/>
                                              </p:stCondLst>
                                            </p:cTn>
                                            <p:tgtEl>
                                              <p:spTgt spid="87"/>
                                            </p:tgtEl>
                                            <p:attrNameLst>
                                              <p:attrName>style.visibility</p:attrName>
                                            </p:attrNameLst>
                                          </p:cBhvr>
                                          <p:to>
                                            <p:strVal val="visible"/>
                                          </p:to>
                                        </p:set>
                                        <p:anim calcmode="lin" valueType="num" p14:bounceEnd="44000">
                                          <p:cBhvr additive="base">
                                            <p:cTn id="53" dur="500" fill="hold"/>
                                            <p:tgtEl>
                                              <p:spTgt spid="87"/>
                                            </p:tgtEl>
                                            <p:attrNameLst>
                                              <p:attrName>ppt_x</p:attrName>
                                            </p:attrNameLst>
                                          </p:cBhvr>
                                          <p:tavLst>
                                            <p:tav tm="0">
                                              <p:val>
                                                <p:strVal val="0-#ppt_w/2"/>
                                              </p:val>
                                            </p:tav>
                                            <p:tav tm="100000">
                                              <p:val>
                                                <p:strVal val="#ppt_x"/>
                                              </p:val>
                                            </p:tav>
                                          </p:tavLst>
                                        </p:anim>
                                        <p:anim calcmode="lin" valueType="num" p14:bounceEnd="44000">
                                          <p:cBhvr additive="base">
                                            <p:cTn id="54" dur="500" fill="hold"/>
                                            <p:tgtEl>
                                              <p:spTgt spid="87"/>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2" presetClass="entr" presetSubtype="8" fill="hold" grpId="0" nodeType="afterEffect" p14:presetBounceEnd="44000">
                                      <p:stCondLst>
                                        <p:cond delay="0"/>
                                      </p:stCondLst>
                                      <p:childTnLst>
                                        <p:set>
                                          <p:cBhvr>
                                            <p:cTn id="57" dur="1" fill="hold">
                                              <p:stCondLst>
                                                <p:cond delay="0"/>
                                              </p:stCondLst>
                                            </p:cTn>
                                            <p:tgtEl>
                                              <p:spTgt spid="83"/>
                                            </p:tgtEl>
                                            <p:attrNameLst>
                                              <p:attrName>style.visibility</p:attrName>
                                            </p:attrNameLst>
                                          </p:cBhvr>
                                          <p:to>
                                            <p:strVal val="visible"/>
                                          </p:to>
                                        </p:set>
                                        <p:anim calcmode="lin" valueType="num" p14:bounceEnd="44000">
                                          <p:cBhvr additive="base">
                                            <p:cTn id="58" dur="500" fill="hold"/>
                                            <p:tgtEl>
                                              <p:spTgt spid="83"/>
                                            </p:tgtEl>
                                            <p:attrNameLst>
                                              <p:attrName>ppt_x</p:attrName>
                                            </p:attrNameLst>
                                          </p:cBhvr>
                                          <p:tavLst>
                                            <p:tav tm="0">
                                              <p:val>
                                                <p:strVal val="0-#ppt_w/2"/>
                                              </p:val>
                                            </p:tav>
                                            <p:tav tm="100000">
                                              <p:val>
                                                <p:strVal val="#ppt_x"/>
                                              </p:val>
                                            </p:tav>
                                          </p:tavLst>
                                        </p:anim>
                                        <p:anim calcmode="lin" valueType="num" p14:bounceEnd="44000">
                                          <p:cBhvr additive="base">
                                            <p:cTn id="59" dur="500" fill="hold"/>
                                            <p:tgtEl>
                                              <p:spTgt spid="83"/>
                                            </p:tgtEl>
                                            <p:attrNameLst>
                                              <p:attrName>ppt_y</p:attrName>
                                            </p:attrNameLst>
                                          </p:cBhvr>
                                          <p:tavLst>
                                            <p:tav tm="0">
                                              <p:val>
                                                <p:strVal val="#ppt_y"/>
                                              </p:val>
                                            </p:tav>
                                            <p:tav tm="100000">
                                              <p:val>
                                                <p:strVal val="#ppt_y"/>
                                              </p:val>
                                            </p:tav>
                                          </p:tavLst>
                                        </p:anim>
                                      </p:childTnLst>
                                    </p:cTn>
                                  </p:par>
                                </p:childTnLst>
                              </p:cTn>
                            </p:par>
                            <p:par>
                              <p:cTn id="60" fill="hold">
                                <p:stCondLst>
                                  <p:cond delay="5500"/>
                                </p:stCondLst>
                                <p:childTnLst>
                                  <p:par>
                                    <p:cTn id="61" presetID="2" presetClass="entr" presetSubtype="8" fill="hold" nodeType="afterEffect" p14:presetBounceEnd="44000">
                                      <p:stCondLst>
                                        <p:cond delay="0"/>
                                      </p:stCondLst>
                                      <p:childTnLst>
                                        <p:set>
                                          <p:cBhvr>
                                            <p:cTn id="62" dur="1" fill="hold">
                                              <p:stCondLst>
                                                <p:cond delay="0"/>
                                              </p:stCondLst>
                                            </p:cTn>
                                            <p:tgtEl>
                                              <p:spTgt spid="90"/>
                                            </p:tgtEl>
                                            <p:attrNameLst>
                                              <p:attrName>style.visibility</p:attrName>
                                            </p:attrNameLst>
                                          </p:cBhvr>
                                          <p:to>
                                            <p:strVal val="visible"/>
                                          </p:to>
                                        </p:set>
                                        <p:anim calcmode="lin" valueType="num" p14:bounceEnd="44000">
                                          <p:cBhvr additive="base">
                                            <p:cTn id="63" dur="500" fill="hold"/>
                                            <p:tgtEl>
                                              <p:spTgt spid="90"/>
                                            </p:tgtEl>
                                            <p:attrNameLst>
                                              <p:attrName>ppt_x</p:attrName>
                                            </p:attrNameLst>
                                          </p:cBhvr>
                                          <p:tavLst>
                                            <p:tav tm="0">
                                              <p:val>
                                                <p:strVal val="0-#ppt_w/2"/>
                                              </p:val>
                                            </p:tav>
                                            <p:tav tm="100000">
                                              <p:val>
                                                <p:strVal val="#ppt_x"/>
                                              </p:val>
                                            </p:tav>
                                          </p:tavLst>
                                        </p:anim>
                                        <p:anim calcmode="lin" valueType="num" p14:bounceEnd="44000">
                                          <p:cBhvr additive="base">
                                            <p:cTn id="64" dur="500" fill="hold"/>
                                            <p:tgtEl>
                                              <p:spTgt spid="90"/>
                                            </p:tgtEl>
                                            <p:attrNameLst>
                                              <p:attrName>ppt_y</p:attrName>
                                            </p:attrNameLst>
                                          </p:cBhvr>
                                          <p:tavLst>
                                            <p:tav tm="0">
                                              <p:val>
                                                <p:strVal val="#ppt_y"/>
                                              </p:val>
                                            </p:tav>
                                            <p:tav tm="100000">
                                              <p:val>
                                                <p:strVal val="#ppt_y"/>
                                              </p:val>
                                            </p:tav>
                                          </p:tavLst>
                                        </p:anim>
                                      </p:childTnLst>
                                    </p:cTn>
                                  </p:par>
                                </p:childTnLst>
                              </p:cTn>
                            </p:par>
                            <p:par>
                              <p:cTn id="65" fill="hold">
                                <p:stCondLst>
                                  <p:cond delay="6000"/>
                                </p:stCondLst>
                                <p:childTnLst>
                                  <p:par>
                                    <p:cTn id="66" presetID="10" presetClass="entr" presetSubtype="0" fill="hold" grpId="0" nodeType="afterEffect">
                                      <p:stCondLst>
                                        <p:cond delay="0"/>
                                      </p:stCondLst>
                                      <p:childTnLst>
                                        <p:set>
                                          <p:cBhvr>
                                            <p:cTn id="67" dur="1" fill="hold">
                                              <p:stCondLst>
                                                <p:cond delay="0"/>
                                              </p:stCondLst>
                                            </p:cTn>
                                            <p:tgtEl>
                                              <p:spTgt spid="98"/>
                                            </p:tgtEl>
                                            <p:attrNameLst>
                                              <p:attrName>style.visibility</p:attrName>
                                            </p:attrNameLst>
                                          </p:cBhvr>
                                          <p:to>
                                            <p:strVal val="visible"/>
                                          </p:to>
                                        </p:set>
                                        <p:animEffect transition="in" filter="fade">
                                          <p:cBhvr>
                                            <p:cTn id="68" dur="500"/>
                                            <p:tgtEl>
                                              <p:spTgt spid="9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500"/>
                                            <p:tgtEl>
                                              <p:spTgt spid="97"/>
                                            </p:tgtEl>
                                          </p:cBhvr>
                                        </p:animEffect>
                                      </p:childTnLst>
                                    </p:cTn>
                                  </p:par>
                                  <p:par>
                                    <p:cTn id="72" presetID="10" presetClass="entr" presetSubtype="0" fill="hold" grpId="0" nodeType="withEffect">
                                      <p:stCondLst>
                                        <p:cond delay="100"/>
                                      </p:stCondLst>
                                      <p:childTnLst>
                                        <p:set>
                                          <p:cBhvr>
                                            <p:cTn id="73" dur="1" fill="hold">
                                              <p:stCondLst>
                                                <p:cond delay="0"/>
                                              </p:stCondLst>
                                            </p:cTn>
                                            <p:tgtEl>
                                              <p:spTgt spid="96"/>
                                            </p:tgtEl>
                                            <p:attrNameLst>
                                              <p:attrName>style.visibility</p:attrName>
                                            </p:attrNameLst>
                                          </p:cBhvr>
                                          <p:to>
                                            <p:strVal val="visible"/>
                                          </p:to>
                                        </p:set>
                                        <p:animEffect transition="in" filter="fade">
                                          <p:cBhvr>
                                            <p:cTn id="74" dur="500"/>
                                            <p:tgtEl>
                                              <p:spTgt spid="96"/>
                                            </p:tgtEl>
                                          </p:cBhvr>
                                        </p:animEffect>
                                      </p:childTnLst>
                                    </p:cTn>
                                  </p:par>
                                  <p:par>
                                    <p:cTn id="75" presetID="10" presetClass="entr" presetSubtype="0" fill="hold" grpId="0" nodeType="withEffect">
                                      <p:stCondLst>
                                        <p:cond delay="200"/>
                                      </p:stCondLst>
                                      <p:childTnLst>
                                        <p:set>
                                          <p:cBhvr>
                                            <p:cTn id="76" dur="1" fill="hold">
                                              <p:stCondLst>
                                                <p:cond delay="0"/>
                                              </p:stCondLst>
                                            </p:cTn>
                                            <p:tgtEl>
                                              <p:spTgt spid="95"/>
                                            </p:tgtEl>
                                            <p:attrNameLst>
                                              <p:attrName>style.visibility</p:attrName>
                                            </p:attrNameLst>
                                          </p:cBhvr>
                                          <p:to>
                                            <p:strVal val="visible"/>
                                          </p:to>
                                        </p:set>
                                        <p:animEffect transition="in" filter="fade">
                                          <p:cBhvr>
                                            <p:cTn id="77" dur="500"/>
                                            <p:tgtEl>
                                              <p:spTgt spid="95"/>
                                            </p:tgtEl>
                                          </p:cBhvr>
                                        </p:animEffect>
                                      </p:childTnLst>
                                    </p:cTn>
                                  </p:par>
                                  <p:par>
                                    <p:cTn id="78" presetID="10" presetClass="entr" presetSubtype="0" fill="hold" grpId="0" nodeType="withEffect">
                                      <p:stCondLst>
                                        <p:cond delay="300"/>
                                      </p:stCondLst>
                                      <p:childTnLst>
                                        <p:set>
                                          <p:cBhvr>
                                            <p:cTn id="79" dur="1" fill="hold">
                                              <p:stCondLst>
                                                <p:cond delay="0"/>
                                              </p:stCondLst>
                                            </p:cTn>
                                            <p:tgtEl>
                                              <p:spTgt spid="94"/>
                                            </p:tgtEl>
                                            <p:attrNameLst>
                                              <p:attrName>style.visibility</p:attrName>
                                            </p:attrNameLst>
                                          </p:cBhvr>
                                          <p:to>
                                            <p:strVal val="visible"/>
                                          </p:to>
                                        </p:set>
                                        <p:animEffect transition="in" filter="fade">
                                          <p:cBhvr>
                                            <p:cTn id="80" dur="500"/>
                                            <p:tgtEl>
                                              <p:spTgt spid="94"/>
                                            </p:tgtEl>
                                          </p:cBhvr>
                                        </p:animEffect>
                                      </p:childTnLst>
                                    </p:cTn>
                                  </p:par>
                                  <p:par>
                                    <p:cTn id="81" presetID="10" presetClass="entr" presetSubtype="0" fill="hold" grpId="0" nodeType="withEffect">
                                      <p:stCondLst>
                                        <p:cond delay="600"/>
                                      </p:stCondLst>
                                      <p:childTnLst>
                                        <p:set>
                                          <p:cBhvr>
                                            <p:cTn id="82" dur="1" fill="hold">
                                              <p:stCondLst>
                                                <p:cond delay="0"/>
                                              </p:stCondLst>
                                            </p:cTn>
                                            <p:tgtEl>
                                              <p:spTgt spid="93"/>
                                            </p:tgtEl>
                                            <p:attrNameLst>
                                              <p:attrName>style.visibility</p:attrName>
                                            </p:attrNameLst>
                                          </p:cBhvr>
                                          <p:to>
                                            <p:strVal val="visible"/>
                                          </p:to>
                                        </p:set>
                                        <p:animEffect transition="in" filter="fade">
                                          <p:cBhvr>
                                            <p:cTn id="83" dur="500"/>
                                            <p:tgtEl>
                                              <p:spTgt spid="93"/>
                                            </p:tgtEl>
                                          </p:cBhvr>
                                        </p:animEffect>
                                      </p:childTnLst>
                                    </p:cTn>
                                  </p:par>
                                  <p:par>
                                    <p:cTn id="84" presetID="10" presetClass="entr" presetSubtype="0" fill="hold" grpId="0" nodeType="withEffect">
                                      <p:stCondLst>
                                        <p:cond delay="700"/>
                                      </p:stCondLst>
                                      <p:childTnLst>
                                        <p:set>
                                          <p:cBhvr>
                                            <p:cTn id="85" dur="1" fill="hold">
                                              <p:stCondLst>
                                                <p:cond delay="0"/>
                                              </p:stCondLst>
                                            </p:cTn>
                                            <p:tgtEl>
                                              <p:spTgt spid="102"/>
                                            </p:tgtEl>
                                            <p:attrNameLst>
                                              <p:attrName>style.visibility</p:attrName>
                                            </p:attrNameLst>
                                          </p:cBhvr>
                                          <p:to>
                                            <p:strVal val="visible"/>
                                          </p:to>
                                        </p:set>
                                        <p:animEffect transition="in" filter="fade">
                                          <p:cBhvr>
                                            <p:cTn id="86" dur="500"/>
                                            <p:tgtEl>
                                              <p:spTgt spid="102"/>
                                            </p:tgtEl>
                                          </p:cBhvr>
                                        </p:animEffect>
                                      </p:childTnLst>
                                    </p:cTn>
                                  </p:par>
                                  <p:par>
                                    <p:cTn id="87" presetID="10" presetClass="entr" presetSubtype="0" fill="hold" grpId="0" nodeType="withEffect">
                                      <p:stCondLst>
                                        <p:cond delay="900"/>
                                      </p:stCondLst>
                                      <p:childTnLst>
                                        <p:set>
                                          <p:cBhvr>
                                            <p:cTn id="88" dur="1" fill="hold">
                                              <p:stCondLst>
                                                <p:cond delay="0"/>
                                              </p:stCondLst>
                                            </p:cTn>
                                            <p:tgtEl>
                                              <p:spTgt spid="72"/>
                                            </p:tgtEl>
                                            <p:attrNameLst>
                                              <p:attrName>style.visibility</p:attrName>
                                            </p:attrNameLst>
                                          </p:cBhvr>
                                          <p:to>
                                            <p:strVal val="visible"/>
                                          </p:to>
                                        </p:set>
                                        <p:animEffect transition="in" filter="fade">
                                          <p:cBhvr>
                                            <p:cTn id="89" dur="500"/>
                                            <p:tgtEl>
                                              <p:spTgt spid="72"/>
                                            </p:tgtEl>
                                          </p:cBhvr>
                                        </p:animEffect>
                                      </p:childTnLst>
                                    </p:cTn>
                                  </p:par>
                                </p:childTnLst>
                              </p:cTn>
                            </p:par>
                            <p:par>
                              <p:cTn id="90" fill="hold">
                                <p:stCondLst>
                                  <p:cond delay="6500"/>
                                </p:stCondLst>
                                <p:childTnLst>
                                  <p:par>
                                    <p:cTn id="91" presetID="2" presetClass="entr" presetSubtype="4" fill="hold" grpId="0" nodeType="afterEffect">
                                      <p:stCondLst>
                                        <p:cond delay="0"/>
                                      </p:stCondLst>
                                      <p:childTnLst>
                                        <p:set>
                                          <p:cBhvr>
                                            <p:cTn id="92" dur="1" fill="hold">
                                              <p:stCondLst>
                                                <p:cond delay="0"/>
                                              </p:stCondLst>
                                            </p:cTn>
                                            <p:tgtEl>
                                              <p:spTgt spid="77"/>
                                            </p:tgtEl>
                                            <p:attrNameLst>
                                              <p:attrName>style.visibility</p:attrName>
                                            </p:attrNameLst>
                                          </p:cBhvr>
                                          <p:to>
                                            <p:strVal val="visible"/>
                                          </p:to>
                                        </p:set>
                                        <p:anim calcmode="lin" valueType="num">
                                          <p:cBhvr additive="base">
                                            <p:cTn id="93" dur="500" fill="hold"/>
                                            <p:tgtEl>
                                              <p:spTgt spid="77"/>
                                            </p:tgtEl>
                                            <p:attrNameLst>
                                              <p:attrName>ppt_x</p:attrName>
                                            </p:attrNameLst>
                                          </p:cBhvr>
                                          <p:tavLst>
                                            <p:tav tm="0">
                                              <p:val>
                                                <p:strVal val="#ppt_x"/>
                                              </p:val>
                                            </p:tav>
                                            <p:tav tm="100000">
                                              <p:val>
                                                <p:strVal val="#ppt_x"/>
                                              </p:val>
                                            </p:tav>
                                          </p:tavLst>
                                        </p:anim>
                                        <p:anim calcmode="lin" valueType="num">
                                          <p:cBhvr additive="base">
                                            <p:cTn id="94" dur="500" fill="hold"/>
                                            <p:tgtEl>
                                              <p:spTgt spid="77"/>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6"/>
                                            </p:tgtEl>
                                            <p:attrNameLst>
                                              <p:attrName>style.visibility</p:attrName>
                                            </p:attrNameLst>
                                          </p:cBhvr>
                                          <p:to>
                                            <p:strVal val="visible"/>
                                          </p:to>
                                        </p:set>
                                        <p:anim calcmode="lin" valueType="num">
                                          <p:cBhvr additive="base">
                                            <p:cTn id="97" dur="500" fill="hold"/>
                                            <p:tgtEl>
                                              <p:spTgt spid="76"/>
                                            </p:tgtEl>
                                            <p:attrNameLst>
                                              <p:attrName>ppt_x</p:attrName>
                                            </p:attrNameLst>
                                          </p:cBhvr>
                                          <p:tavLst>
                                            <p:tav tm="0">
                                              <p:val>
                                                <p:strVal val="#ppt_x"/>
                                              </p:val>
                                            </p:tav>
                                            <p:tav tm="100000">
                                              <p:val>
                                                <p:strVal val="#ppt_x"/>
                                              </p:val>
                                            </p:tav>
                                          </p:tavLst>
                                        </p:anim>
                                        <p:anim calcmode="lin" valueType="num">
                                          <p:cBhvr additive="base">
                                            <p:cTn id="98" dur="500" fill="hold"/>
                                            <p:tgtEl>
                                              <p:spTgt spid="76"/>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8"/>
                                            </p:tgtEl>
                                            <p:attrNameLst>
                                              <p:attrName>style.visibility</p:attrName>
                                            </p:attrNameLst>
                                          </p:cBhvr>
                                          <p:to>
                                            <p:strVal val="visible"/>
                                          </p:to>
                                        </p:set>
                                        <p:anim calcmode="lin" valueType="num">
                                          <p:cBhvr additive="base">
                                            <p:cTn id="101" dur="500" fill="hold"/>
                                            <p:tgtEl>
                                              <p:spTgt spid="78"/>
                                            </p:tgtEl>
                                            <p:attrNameLst>
                                              <p:attrName>ppt_x</p:attrName>
                                            </p:attrNameLst>
                                          </p:cBhvr>
                                          <p:tavLst>
                                            <p:tav tm="0">
                                              <p:val>
                                                <p:strVal val="#ppt_x"/>
                                              </p:val>
                                            </p:tav>
                                            <p:tav tm="100000">
                                              <p:val>
                                                <p:strVal val="#ppt_x"/>
                                              </p:val>
                                            </p:tav>
                                          </p:tavLst>
                                        </p:anim>
                                        <p:anim calcmode="lin" valueType="num">
                                          <p:cBhvr additive="base">
                                            <p:cTn id="102" dur="500" fill="hold"/>
                                            <p:tgtEl>
                                              <p:spTgt spid="78"/>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1+#ppt_h/2"/>
                                              </p:val>
                                            </p:tav>
                                            <p:tav tm="100000">
                                              <p:val>
                                                <p:strVal val="#ppt_y"/>
                                              </p:val>
                                            </p:tav>
                                          </p:tavLst>
                                        </p:anim>
                                      </p:childTnLst>
                                    </p:cTn>
                                  </p:par>
                                  <p:par>
                                    <p:cTn id="107" presetID="2" presetClass="entr" presetSubtype="1" fill="hold" grpId="0" nodeType="withEffect">
                                      <p:stCondLst>
                                        <p:cond delay="0"/>
                                      </p:stCondLst>
                                      <p:childTnLst>
                                        <p:set>
                                          <p:cBhvr>
                                            <p:cTn id="108" dur="1" fill="hold">
                                              <p:stCondLst>
                                                <p:cond delay="0"/>
                                              </p:stCondLst>
                                            </p:cTn>
                                            <p:tgtEl>
                                              <p:spTgt spid="79"/>
                                            </p:tgtEl>
                                            <p:attrNameLst>
                                              <p:attrName>style.visibility</p:attrName>
                                            </p:attrNameLst>
                                          </p:cBhvr>
                                          <p:to>
                                            <p:strVal val="visible"/>
                                          </p:to>
                                        </p:set>
                                        <p:anim calcmode="lin" valueType="num">
                                          <p:cBhvr additive="base">
                                            <p:cTn id="109" dur="500" fill="hold"/>
                                            <p:tgtEl>
                                              <p:spTgt spid="79"/>
                                            </p:tgtEl>
                                            <p:attrNameLst>
                                              <p:attrName>ppt_x</p:attrName>
                                            </p:attrNameLst>
                                          </p:cBhvr>
                                          <p:tavLst>
                                            <p:tav tm="0">
                                              <p:val>
                                                <p:strVal val="#ppt_x"/>
                                              </p:val>
                                            </p:tav>
                                            <p:tav tm="100000">
                                              <p:val>
                                                <p:strVal val="#ppt_x"/>
                                              </p:val>
                                            </p:tav>
                                          </p:tavLst>
                                        </p:anim>
                                        <p:anim calcmode="lin" valueType="num">
                                          <p:cBhvr additive="base">
                                            <p:cTn id="110" dur="500" fill="hold"/>
                                            <p:tgtEl>
                                              <p:spTgt spid="79"/>
                                            </p:tgtEl>
                                            <p:attrNameLst>
                                              <p:attrName>ppt_y</p:attrName>
                                            </p:attrNameLst>
                                          </p:cBhvr>
                                          <p:tavLst>
                                            <p:tav tm="0">
                                              <p:val>
                                                <p:strVal val="0-#ppt_h/2"/>
                                              </p:val>
                                            </p:tav>
                                            <p:tav tm="100000">
                                              <p:val>
                                                <p:strVal val="#ppt_y"/>
                                              </p:val>
                                            </p:tav>
                                          </p:tavLst>
                                        </p:anim>
                                      </p:childTnLst>
                                    </p:cTn>
                                  </p:par>
                                  <p:par>
                                    <p:cTn id="111" presetID="2" presetClass="entr" presetSubtype="1" fill="hold" grpId="0" nodeType="withEffect">
                                      <p:stCondLst>
                                        <p:cond delay="0"/>
                                      </p:stCondLst>
                                      <p:childTnLst>
                                        <p:set>
                                          <p:cBhvr>
                                            <p:cTn id="112" dur="1" fill="hold">
                                              <p:stCondLst>
                                                <p:cond delay="0"/>
                                              </p:stCondLst>
                                            </p:cTn>
                                            <p:tgtEl>
                                              <p:spTgt spid="73"/>
                                            </p:tgtEl>
                                            <p:attrNameLst>
                                              <p:attrName>style.visibility</p:attrName>
                                            </p:attrNameLst>
                                          </p:cBhvr>
                                          <p:to>
                                            <p:strVal val="visible"/>
                                          </p:to>
                                        </p:set>
                                        <p:anim calcmode="lin" valueType="num">
                                          <p:cBhvr additive="base">
                                            <p:cTn id="113" dur="500" fill="hold"/>
                                            <p:tgtEl>
                                              <p:spTgt spid="73"/>
                                            </p:tgtEl>
                                            <p:attrNameLst>
                                              <p:attrName>ppt_x</p:attrName>
                                            </p:attrNameLst>
                                          </p:cBhvr>
                                          <p:tavLst>
                                            <p:tav tm="0">
                                              <p:val>
                                                <p:strVal val="#ppt_x"/>
                                              </p:val>
                                            </p:tav>
                                            <p:tav tm="100000">
                                              <p:val>
                                                <p:strVal val="#ppt_x"/>
                                              </p:val>
                                            </p:tav>
                                          </p:tavLst>
                                        </p:anim>
                                        <p:anim calcmode="lin" valueType="num">
                                          <p:cBhvr additive="base">
                                            <p:cTn id="114" dur="500" fill="hold"/>
                                            <p:tgtEl>
                                              <p:spTgt spid="73"/>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stCondLst>
                                        <p:cond delay="0"/>
                                      </p:stCondLst>
                                      <p:childTnLst>
                                        <p:set>
                                          <p:cBhvr>
                                            <p:cTn id="116" dur="1" fill="hold">
                                              <p:stCondLst>
                                                <p:cond delay="0"/>
                                              </p:stCondLst>
                                            </p:cTn>
                                            <p:tgtEl>
                                              <p:spTgt spid="75"/>
                                            </p:tgtEl>
                                            <p:attrNameLst>
                                              <p:attrName>style.visibility</p:attrName>
                                            </p:attrNameLst>
                                          </p:cBhvr>
                                          <p:to>
                                            <p:strVal val="visible"/>
                                          </p:to>
                                        </p:set>
                                        <p:anim calcmode="lin" valueType="num">
                                          <p:cBhvr additive="base">
                                            <p:cTn id="117" dur="500" fill="hold"/>
                                            <p:tgtEl>
                                              <p:spTgt spid="75"/>
                                            </p:tgtEl>
                                            <p:attrNameLst>
                                              <p:attrName>ppt_x</p:attrName>
                                            </p:attrNameLst>
                                          </p:cBhvr>
                                          <p:tavLst>
                                            <p:tav tm="0">
                                              <p:val>
                                                <p:strVal val="#ppt_x"/>
                                              </p:val>
                                            </p:tav>
                                            <p:tav tm="100000">
                                              <p:val>
                                                <p:strVal val="#ppt_x"/>
                                              </p:val>
                                            </p:tav>
                                          </p:tavLst>
                                        </p:anim>
                                        <p:anim calcmode="lin" valueType="num">
                                          <p:cBhvr additive="base">
                                            <p:cTn id="118" dur="500" fill="hold"/>
                                            <p:tgtEl>
                                              <p:spTgt spid="75"/>
                                            </p:tgtEl>
                                            <p:attrNameLst>
                                              <p:attrName>ppt_y</p:attrName>
                                            </p:attrNameLst>
                                          </p:cBhvr>
                                          <p:tavLst>
                                            <p:tav tm="0">
                                              <p:val>
                                                <p:strVal val="0-#ppt_h/2"/>
                                              </p:val>
                                            </p:tav>
                                            <p:tav tm="100000">
                                              <p:val>
                                                <p:strVal val="#ppt_y"/>
                                              </p:val>
                                            </p:tav>
                                          </p:tavLst>
                                        </p:anim>
                                      </p:childTnLst>
                                    </p:cTn>
                                  </p:par>
                                  <p:par>
                                    <p:cTn id="119" presetID="2" presetClass="entr" presetSubtype="1" fill="hold" grpId="0" nodeType="withEffect">
                                      <p:stCondLst>
                                        <p:cond delay="0"/>
                                      </p:stCondLst>
                                      <p:childTnLst>
                                        <p:set>
                                          <p:cBhvr>
                                            <p:cTn id="120" dur="1" fill="hold">
                                              <p:stCondLst>
                                                <p:cond delay="0"/>
                                              </p:stCondLst>
                                            </p:cTn>
                                            <p:tgtEl>
                                              <p:spTgt spid="74"/>
                                            </p:tgtEl>
                                            <p:attrNameLst>
                                              <p:attrName>style.visibility</p:attrName>
                                            </p:attrNameLst>
                                          </p:cBhvr>
                                          <p:to>
                                            <p:strVal val="visible"/>
                                          </p:to>
                                        </p:set>
                                        <p:anim calcmode="lin" valueType="num">
                                          <p:cBhvr additive="base">
                                            <p:cTn id="121" dur="500" fill="hold"/>
                                            <p:tgtEl>
                                              <p:spTgt spid="74"/>
                                            </p:tgtEl>
                                            <p:attrNameLst>
                                              <p:attrName>ppt_x</p:attrName>
                                            </p:attrNameLst>
                                          </p:cBhvr>
                                          <p:tavLst>
                                            <p:tav tm="0">
                                              <p:val>
                                                <p:strVal val="#ppt_x"/>
                                              </p:val>
                                            </p:tav>
                                            <p:tav tm="100000">
                                              <p:val>
                                                <p:strVal val="#ppt_x"/>
                                              </p:val>
                                            </p:tav>
                                          </p:tavLst>
                                        </p:anim>
                                        <p:anim calcmode="lin" valueType="num">
                                          <p:cBhvr additive="base">
                                            <p:cTn id="122" dur="500" fill="hold"/>
                                            <p:tgtEl>
                                              <p:spTgt spid="74"/>
                                            </p:tgtEl>
                                            <p:attrNameLst>
                                              <p:attrName>ppt_y</p:attrName>
                                            </p:attrNameLst>
                                          </p:cBhvr>
                                          <p:tavLst>
                                            <p:tav tm="0">
                                              <p:val>
                                                <p:strVal val="0-#ppt_h/2"/>
                                              </p:val>
                                            </p:tav>
                                            <p:tav tm="100000">
                                              <p:val>
                                                <p:strVal val="#ppt_y"/>
                                              </p:val>
                                            </p:tav>
                                          </p:tavLst>
                                        </p:anim>
                                      </p:childTnLst>
                                    </p:cTn>
                                  </p:par>
                                </p:childTnLst>
                              </p:cTn>
                            </p:par>
                            <p:par>
                              <p:cTn id="123" fill="hold">
                                <p:stCondLst>
                                  <p:cond delay="7000"/>
                                </p:stCondLst>
                                <p:childTnLst>
                                  <p:par>
                                    <p:cTn id="124" presetID="18" presetClass="entr" presetSubtype="3" fill="hold" grpId="0" nodeType="afterEffect">
                                      <p:stCondLst>
                                        <p:cond delay="0"/>
                                      </p:stCondLst>
                                      <p:childTnLst>
                                        <p:set>
                                          <p:cBhvr>
                                            <p:cTn id="125" dur="1" fill="hold">
                                              <p:stCondLst>
                                                <p:cond delay="0"/>
                                              </p:stCondLst>
                                            </p:cTn>
                                            <p:tgtEl>
                                              <p:spTgt spid="103"/>
                                            </p:tgtEl>
                                            <p:attrNameLst>
                                              <p:attrName>style.visibility</p:attrName>
                                            </p:attrNameLst>
                                          </p:cBhvr>
                                          <p:to>
                                            <p:strVal val="visible"/>
                                          </p:to>
                                        </p:set>
                                        <p:animEffect transition="in" filter="strips(upRight)">
                                          <p:cBhvr>
                                            <p:cTn id="126" dur="1000"/>
                                            <p:tgtEl>
                                              <p:spTgt spid="103"/>
                                            </p:tgtEl>
                                          </p:cBhvr>
                                        </p:animEffect>
                                      </p:childTnLst>
                                    </p:cTn>
                                  </p:par>
                                </p:childTnLst>
                              </p:cTn>
                            </p:par>
                            <p:par>
                              <p:cTn id="127" fill="hold">
                                <p:stCondLst>
                                  <p:cond delay="8000"/>
                                </p:stCondLst>
                                <p:childTnLst>
                                  <p:par>
                                    <p:cTn id="128" presetID="10" presetClass="entr" presetSubtype="0" fill="hold" grpId="0" nodeType="afterEffect">
                                      <p:stCondLst>
                                        <p:cond delay="0"/>
                                      </p:stCondLst>
                                      <p:childTnLst>
                                        <p:set>
                                          <p:cBhvr>
                                            <p:cTn id="129" dur="1" fill="hold">
                                              <p:stCondLst>
                                                <p:cond delay="0"/>
                                              </p:stCondLst>
                                            </p:cTn>
                                            <p:tgtEl>
                                              <p:spTgt spid="104"/>
                                            </p:tgtEl>
                                            <p:attrNameLst>
                                              <p:attrName>style.visibility</p:attrName>
                                            </p:attrNameLst>
                                          </p:cBhvr>
                                          <p:to>
                                            <p:strVal val="visible"/>
                                          </p:to>
                                        </p:set>
                                        <p:animEffect transition="in" filter="fade">
                                          <p:cBhvr>
                                            <p:cTn id="130"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73" grpId="0"/>
          <p:bldP spid="74" grpId="0"/>
          <p:bldP spid="75" grpId="0"/>
          <p:bldP spid="76" grpId="0"/>
          <p:bldP spid="77" grpId="0"/>
          <p:bldP spid="78" grpId="0"/>
          <p:bldP spid="79" grpId="0"/>
          <p:bldP spid="80" grpId="0"/>
          <p:bldP spid="81" grpId="0" animBg="1"/>
          <p:bldP spid="82" grpId="0" animBg="1"/>
          <p:bldP spid="83" grpId="0" animBg="1"/>
          <p:bldP spid="93" grpId="0"/>
          <p:bldP spid="94" grpId="0"/>
          <p:bldP spid="95" grpId="0"/>
          <p:bldP spid="96" grpId="0"/>
          <p:bldP spid="97" grpId="0"/>
          <p:bldP spid="98" grpId="0"/>
          <p:bldP spid="102" grpId="0"/>
          <p:bldP spid="103" grpId="0"/>
          <p:bldP spid="104" grpId="0"/>
          <p:bldP spid="68" grpId="0" animBg="1"/>
          <p:bldP spid="7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wipe(left)">
                                          <p:cBhvr>
                                            <p:cTn id="24" dur="500"/>
                                            <p:tgtEl>
                                              <p:spTgt spid="69"/>
                                            </p:tgtEl>
                                          </p:cBhvr>
                                        </p:animEffect>
                                      </p:childTnLst>
                                    </p:cTn>
                                  </p:par>
                                </p:childTnLst>
                              </p:cTn>
                            </p:par>
                            <p:par>
                              <p:cTn id="25" fill="hold">
                                <p:stCondLst>
                                  <p:cond delay="2000"/>
                                </p:stCondLst>
                                <p:childTnLst>
                                  <p:par>
                                    <p:cTn id="26" presetID="2" presetClass="entr" presetSubtype="8" fill="hold" grpId="0" nodeType="afterEffect">
                                      <p:stCondLst>
                                        <p:cond delay="0"/>
                                      </p:stCondLst>
                                      <p:childTnLst>
                                        <p:set>
                                          <p:cBhvr>
                                            <p:cTn id="27" dur="1" fill="hold">
                                              <p:stCondLst>
                                                <p:cond delay="0"/>
                                              </p:stCondLst>
                                            </p:cTn>
                                            <p:tgtEl>
                                              <p:spTgt spid="68"/>
                                            </p:tgtEl>
                                            <p:attrNameLst>
                                              <p:attrName>style.visibility</p:attrName>
                                            </p:attrNameLst>
                                          </p:cBhvr>
                                          <p:to>
                                            <p:strVal val="visible"/>
                                          </p:to>
                                        </p:set>
                                        <p:anim calcmode="lin" valueType="num">
                                          <p:cBhvr additive="base">
                                            <p:cTn id="28" dur="500" fill="hold"/>
                                            <p:tgtEl>
                                              <p:spTgt spid="68"/>
                                            </p:tgtEl>
                                            <p:attrNameLst>
                                              <p:attrName>ppt_x</p:attrName>
                                            </p:attrNameLst>
                                          </p:cBhvr>
                                          <p:tavLst>
                                            <p:tav tm="0">
                                              <p:val>
                                                <p:strVal val="0-#ppt_w/2"/>
                                              </p:val>
                                            </p:tav>
                                            <p:tav tm="100000">
                                              <p:val>
                                                <p:strVal val="#ppt_x"/>
                                              </p:val>
                                            </p:tav>
                                          </p:tavLst>
                                        </p:anim>
                                        <p:anim calcmode="lin" valueType="num">
                                          <p:cBhvr additive="base">
                                            <p:cTn id="29" dur="500" fill="hold"/>
                                            <p:tgtEl>
                                              <p:spTgt spid="68"/>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fill="hold" nodeType="afterEffect">
                                      <p:stCondLst>
                                        <p:cond delay="0"/>
                                      </p:stCondLst>
                                      <p:childTnLst>
                                        <p:set>
                                          <p:cBhvr>
                                            <p:cTn id="32" dur="1" fill="hold">
                                              <p:stCondLst>
                                                <p:cond delay="0"/>
                                              </p:stCondLst>
                                            </p:cTn>
                                            <p:tgtEl>
                                              <p:spTgt spid="99"/>
                                            </p:tgtEl>
                                            <p:attrNameLst>
                                              <p:attrName>style.visibility</p:attrName>
                                            </p:attrNameLst>
                                          </p:cBhvr>
                                          <p:to>
                                            <p:strVal val="visible"/>
                                          </p:to>
                                        </p:set>
                                        <p:anim calcmode="lin" valueType="num">
                                          <p:cBhvr additive="base">
                                            <p:cTn id="33" dur="500" fill="hold"/>
                                            <p:tgtEl>
                                              <p:spTgt spid="99"/>
                                            </p:tgtEl>
                                            <p:attrNameLst>
                                              <p:attrName>ppt_x</p:attrName>
                                            </p:attrNameLst>
                                          </p:cBhvr>
                                          <p:tavLst>
                                            <p:tav tm="0">
                                              <p:val>
                                                <p:strVal val="0-#ppt_w/2"/>
                                              </p:val>
                                            </p:tav>
                                            <p:tav tm="100000">
                                              <p:val>
                                                <p:strVal val="#ppt_x"/>
                                              </p:val>
                                            </p:tav>
                                          </p:tavLst>
                                        </p:anim>
                                        <p:anim calcmode="lin" valueType="num">
                                          <p:cBhvr additive="base">
                                            <p:cTn id="34" dur="500" fill="hold"/>
                                            <p:tgtEl>
                                              <p:spTgt spid="99"/>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fill="hold" grpId="0" nodeType="afterEffect">
                                      <p:stCondLst>
                                        <p:cond delay="0"/>
                                      </p:stCondLst>
                                      <p:childTnLst>
                                        <p:set>
                                          <p:cBhvr>
                                            <p:cTn id="37" dur="1" fill="hold">
                                              <p:stCondLst>
                                                <p:cond delay="0"/>
                                              </p:stCondLst>
                                            </p:cTn>
                                            <p:tgtEl>
                                              <p:spTgt spid="81"/>
                                            </p:tgtEl>
                                            <p:attrNameLst>
                                              <p:attrName>style.visibility</p:attrName>
                                            </p:attrNameLst>
                                          </p:cBhvr>
                                          <p:to>
                                            <p:strVal val="visible"/>
                                          </p:to>
                                        </p:set>
                                        <p:anim calcmode="lin" valueType="num">
                                          <p:cBhvr additive="base">
                                            <p:cTn id="38" dur="500" fill="hold"/>
                                            <p:tgtEl>
                                              <p:spTgt spid="81"/>
                                            </p:tgtEl>
                                            <p:attrNameLst>
                                              <p:attrName>ppt_x</p:attrName>
                                            </p:attrNameLst>
                                          </p:cBhvr>
                                          <p:tavLst>
                                            <p:tav tm="0">
                                              <p:val>
                                                <p:strVal val="0-#ppt_w/2"/>
                                              </p:val>
                                            </p:tav>
                                            <p:tav tm="100000">
                                              <p:val>
                                                <p:strVal val="#ppt_x"/>
                                              </p:val>
                                            </p:tav>
                                          </p:tavLst>
                                        </p:anim>
                                        <p:anim calcmode="lin" valueType="num">
                                          <p:cBhvr additive="base">
                                            <p:cTn id="39" dur="500" fill="hold"/>
                                            <p:tgtEl>
                                              <p:spTgt spid="81"/>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fill="hold" nodeType="afterEffect">
                                      <p:stCondLst>
                                        <p:cond delay="0"/>
                                      </p:stCondLst>
                                      <p:childTnLst>
                                        <p:set>
                                          <p:cBhvr>
                                            <p:cTn id="42" dur="1" fill="hold">
                                              <p:stCondLst>
                                                <p:cond delay="0"/>
                                              </p:stCondLst>
                                            </p:cTn>
                                            <p:tgtEl>
                                              <p:spTgt spid="84"/>
                                            </p:tgtEl>
                                            <p:attrNameLst>
                                              <p:attrName>style.visibility</p:attrName>
                                            </p:attrNameLst>
                                          </p:cBhvr>
                                          <p:to>
                                            <p:strVal val="visible"/>
                                          </p:to>
                                        </p:set>
                                        <p:anim calcmode="lin" valueType="num">
                                          <p:cBhvr additive="base">
                                            <p:cTn id="43" dur="500" fill="hold"/>
                                            <p:tgtEl>
                                              <p:spTgt spid="84"/>
                                            </p:tgtEl>
                                            <p:attrNameLst>
                                              <p:attrName>ppt_x</p:attrName>
                                            </p:attrNameLst>
                                          </p:cBhvr>
                                          <p:tavLst>
                                            <p:tav tm="0">
                                              <p:val>
                                                <p:strVal val="0-#ppt_w/2"/>
                                              </p:val>
                                            </p:tav>
                                            <p:tav tm="100000">
                                              <p:val>
                                                <p:strVal val="#ppt_x"/>
                                              </p:val>
                                            </p:tav>
                                          </p:tavLst>
                                        </p:anim>
                                        <p:anim calcmode="lin" valueType="num">
                                          <p:cBhvr additive="base">
                                            <p:cTn id="44" dur="500" fill="hold"/>
                                            <p:tgtEl>
                                              <p:spTgt spid="84"/>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fill="hold" grpId="0" nodeType="afterEffect">
                                      <p:stCondLst>
                                        <p:cond delay="0"/>
                                      </p:stCondLst>
                                      <p:childTnLst>
                                        <p:set>
                                          <p:cBhvr>
                                            <p:cTn id="47" dur="1" fill="hold">
                                              <p:stCondLst>
                                                <p:cond delay="0"/>
                                              </p:stCondLst>
                                            </p:cTn>
                                            <p:tgtEl>
                                              <p:spTgt spid="82"/>
                                            </p:tgtEl>
                                            <p:attrNameLst>
                                              <p:attrName>style.visibility</p:attrName>
                                            </p:attrNameLst>
                                          </p:cBhvr>
                                          <p:to>
                                            <p:strVal val="visible"/>
                                          </p:to>
                                        </p:set>
                                        <p:anim calcmode="lin" valueType="num">
                                          <p:cBhvr additive="base">
                                            <p:cTn id="48" dur="500" fill="hold"/>
                                            <p:tgtEl>
                                              <p:spTgt spid="82"/>
                                            </p:tgtEl>
                                            <p:attrNameLst>
                                              <p:attrName>ppt_x</p:attrName>
                                            </p:attrNameLst>
                                          </p:cBhvr>
                                          <p:tavLst>
                                            <p:tav tm="0">
                                              <p:val>
                                                <p:strVal val="0-#ppt_w/2"/>
                                              </p:val>
                                            </p:tav>
                                            <p:tav tm="100000">
                                              <p:val>
                                                <p:strVal val="#ppt_x"/>
                                              </p:val>
                                            </p:tav>
                                          </p:tavLst>
                                        </p:anim>
                                        <p:anim calcmode="lin" valueType="num">
                                          <p:cBhvr additive="base">
                                            <p:cTn id="49" dur="500" fill="hold"/>
                                            <p:tgtEl>
                                              <p:spTgt spid="82"/>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8" fill="hold" nodeType="afterEffect">
                                      <p:stCondLst>
                                        <p:cond delay="0"/>
                                      </p:stCondLst>
                                      <p:childTnLst>
                                        <p:set>
                                          <p:cBhvr>
                                            <p:cTn id="52" dur="1" fill="hold">
                                              <p:stCondLst>
                                                <p:cond delay="0"/>
                                              </p:stCondLst>
                                            </p:cTn>
                                            <p:tgtEl>
                                              <p:spTgt spid="87"/>
                                            </p:tgtEl>
                                            <p:attrNameLst>
                                              <p:attrName>style.visibility</p:attrName>
                                            </p:attrNameLst>
                                          </p:cBhvr>
                                          <p:to>
                                            <p:strVal val="visible"/>
                                          </p:to>
                                        </p:set>
                                        <p:anim calcmode="lin" valueType="num">
                                          <p:cBhvr additive="base">
                                            <p:cTn id="53" dur="500" fill="hold"/>
                                            <p:tgtEl>
                                              <p:spTgt spid="87"/>
                                            </p:tgtEl>
                                            <p:attrNameLst>
                                              <p:attrName>ppt_x</p:attrName>
                                            </p:attrNameLst>
                                          </p:cBhvr>
                                          <p:tavLst>
                                            <p:tav tm="0">
                                              <p:val>
                                                <p:strVal val="0-#ppt_w/2"/>
                                              </p:val>
                                            </p:tav>
                                            <p:tav tm="100000">
                                              <p:val>
                                                <p:strVal val="#ppt_x"/>
                                              </p:val>
                                            </p:tav>
                                          </p:tavLst>
                                        </p:anim>
                                        <p:anim calcmode="lin" valueType="num">
                                          <p:cBhvr additive="base">
                                            <p:cTn id="54" dur="500" fill="hold"/>
                                            <p:tgtEl>
                                              <p:spTgt spid="87"/>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2" presetClass="entr" presetSubtype="8" fill="hold" grpId="0" nodeType="afterEffect">
                                      <p:stCondLst>
                                        <p:cond delay="0"/>
                                      </p:stCondLst>
                                      <p:childTnLst>
                                        <p:set>
                                          <p:cBhvr>
                                            <p:cTn id="57" dur="1" fill="hold">
                                              <p:stCondLst>
                                                <p:cond delay="0"/>
                                              </p:stCondLst>
                                            </p:cTn>
                                            <p:tgtEl>
                                              <p:spTgt spid="83"/>
                                            </p:tgtEl>
                                            <p:attrNameLst>
                                              <p:attrName>style.visibility</p:attrName>
                                            </p:attrNameLst>
                                          </p:cBhvr>
                                          <p:to>
                                            <p:strVal val="visible"/>
                                          </p:to>
                                        </p:set>
                                        <p:anim calcmode="lin" valueType="num">
                                          <p:cBhvr additive="base">
                                            <p:cTn id="58" dur="500" fill="hold"/>
                                            <p:tgtEl>
                                              <p:spTgt spid="83"/>
                                            </p:tgtEl>
                                            <p:attrNameLst>
                                              <p:attrName>ppt_x</p:attrName>
                                            </p:attrNameLst>
                                          </p:cBhvr>
                                          <p:tavLst>
                                            <p:tav tm="0">
                                              <p:val>
                                                <p:strVal val="0-#ppt_w/2"/>
                                              </p:val>
                                            </p:tav>
                                            <p:tav tm="100000">
                                              <p:val>
                                                <p:strVal val="#ppt_x"/>
                                              </p:val>
                                            </p:tav>
                                          </p:tavLst>
                                        </p:anim>
                                        <p:anim calcmode="lin" valueType="num">
                                          <p:cBhvr additive="base">
                                            <p:cTn id="59" dur="500" fill="hold"/>
                                            <p:tgtEl>
                                              <p:spTgt spid="83"/>
                                            </p:tgtEl>
                                            <p:attrNameLst>
                                              <p:attrName>ppt_y</p:attrName>
                                            </p:attrNameLst>
                                          </p:cBhvr>
                                          <p:tavLst>
                                            <p:tav tm="0">
                                              <p:val>
                                                <p:strVal val="#ppt_y"/>
                                              </p:val>
                                            </p:tav>
                                            <p:tav tm="100000">
                                              <p:val>
                                                <p:strVal val="#ppt_y"/>
                                              </p:val>
                                            </p:tav>
                                          </p:tavLst>
                                        </p:anim>
                                      </p:childTnLst>
                                    </p:cTn>
                                  </p:par>
                                </p:childTnLst>
                              </p:cTn>
                            </p:par>
                            <p:par>
                              <p:cTn id="60" fill="hold">
                                <p:stCondLst>
                                  <p:cond delay="5500"/>
                                </p:stCondLst>
                                <p:childTnLst>
                                  <p:par>
                                    <p:cTn id="61" presetID="2" presetClass="entr" presetSubtype="8" fill="hold" nodeType="afterEffect">
                                      <p:stCondLst>
                                        <p:cond delay="0"/>
                                      </p:stCondLst>
                                      <p:childTnLst>
                                        <p:set>
                                          <p:cBhvr>
                                            <p:cTn id="62" dur="1" fill="hold">
                                              <p:stCondLst>
                                                <p:cond delay="0"/>
                                              </p:stCondLst>
                                            </p:cTn>
                                            <p:tgtEl>
                                              <p:spTgt spid="90"/>
                                            </p:tgtEl>
                                            <p:attrNameLst>
                                              <p:attrName>style.visibility</p:attrName>
                                            </p:attrNameLst>
                                          </p:cBhvr>
                                          <p:to>
                                            <p:strVal val="visible"/>
                                          </p:to>
                                        </p:set>
                                        <p:anim calcmode="lin" valueType="num">
                                          <p:cBhvr additive="base">
                                            <p:cTn id="63" dur="500" fill="hold"/>
                                            <p:tgtEl>
                                              <p:spTgt spid="90"/>
                                            </p:tgtEl>
                                            <p:attrNameLst>
                                              <p:attrName>ppt_x</p:attrName>
                                            </p:attrNameLst>
                                          </p:cBhvr>
                                          <p:tavLst>
                                            <p:tav tm="0">
                                              <p:val>
                                                <p:strVal val="0-#ppt_w/2"/>
                                              </p:val>
                                            </p:tav>
                                            <p:tav tm="100000">
                                              <p:val>
                                                <p:strVal val="#ppt_x"/>
                                              </p:val>
                                            </p:tav>
                                          </p:tavLst>
                                        </p:anim>
                                        <p:anim calcmode="lin" valueType="num">
                                          <p:cBhvr additive="base">
                                            <p:cTn id="64" dur="500" fill="hold"/>
                                            <p:tgtEl>
                                              <p:spTgt spid="90"/>
                                            </p:tgtEl>
                                            <p:attrNameLst>
                                              <p:attrName>ppt_y</p:attrName>
                                            </p:attrNameLst>
                                          </p:cBhvr>
                                          <p:tavLst>
                                            <p:tav tm="0">
                                              <p:val>
                                                <p:strVal val="#ppt_y"/>
                                              </p:val>
                                            </p:tav>
                                            <p:tav tm="100000">
                                              <p:val>
                                                <p:strVal val="#ppt_y"/>
                                              </p:val>
                                            </p:tav>
                                          </p:tavLst>
                                        </p:anim>
                                      </p:childTnLst>
                                    </p:cTn>
                                  </p:par>
                                </p:childTnLst>
                              </p:cTn>
                            </p:par>
                            <p:par>
                              <p:cTn id="65" fill="hold">
                                <p:stCondLst>
                                  <p:cond delay="6000"/>
                                </p:stCondLst>
                                <p:childTnLst>
                                  <p:par>
                                    <p:cTn id="66" presetID="10" presetClass="entr" presetSubtype="0" fill="hold" grpId="0" nodeType="afterEffect">
                                      <p:stCondLst>
                                        <p:cond delay="0"/>
                                      </p:stCondLst>
                                      <p:childTnLst>
                                        <p:set>
                                          <p:cBhvr>
                                            <p:cTn id="67" dur="1" fill="hold">
                                              <p:stCondLst>
                                                <p:cond delay="0"/>
                                              </p:stCondLst>
                                            </p:cTn>
                                            <p:tgtEl>
                                              <p:spTgt spid="98"/>
                                            </p:tgtEl>
                                            <p:attrNameLst>
                                              <p:attrName>style.visibility</p:attrName>
                                            </p:attrNameLst>
                                          </p:cBhvr>
                                          <p:to>
                                            <p:strVal val="visible"/>
                                          </p:to>
                                        </p:set>
                                        <p:animEffect transition="in" filter="fade">
                                          <p:cBhvr>
                                            <p:cTn id="68" dur="500"/>
                                            <p:tgtEl>
                                              <p:spTgt spid="9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500"/>
                                            <p:tgtEl>
                                              <p:spTgt spid="97"/>
                                            </p:tgtEl>
                                          </p:cBhvr>
                                        </p:animEffect>
                                      </p:childTnLst>
                                    </p:cTn>
                                  </p:par>
                                  <p:par>
                                    <p:cTn id="72" presetID="10" presetClass="entr" presetSubtype="0" fill="hold" grpId="0" nodeType="withEffect">
                                      <p:stCondLst>
                                        <p:cond delay="100"/>
                                      </p:stCondLst>
                                      <p:childTnLst>
                                        <p:set>
                                          <p:cBhvr>
                                            <p:cTn id="73" dur="1" fill="hold">
                                              <p:stCondLst>
                                                <p:cond delay="0"/>
                                              </p:stCondLst>
                                            </p:cTn>
                                            <p:tgtEl>
                                              <p:spTgt spid="96"/>
                                            </p:tgtEl>
                                            <p:attrNameLst>
                                              <p:attrName>style.visibility</p:attrName>
                                            </p:attrNameLst>
                                          </p:cBhvr>
                                          <p:to>
                                            <p:strVal val="visible"/>
                                          </p:to>
                                        </p:set>
                                        <p:animEffect transition="in" filter="fade">
                                          <p:cBhvr>
                                            <p:cTn id="74" dur="500"/>
                                            <p:tgtEl>
                                              <p:spTgt spid="96"/>
                                            </p:tgtEl>
                                          </p:cBhvr>
                                        </p:animEffect>
                                      </p:childTnLst>
                                    </p:cTn>
                                  </p:par>
                                  <p:par>
                                    <p:cTn id="75" presetID="10" presetClass="entr" presetSubtype="0" fill="hold" grpId="0" nodeType="withEffect">
                                      <p:stCondLst>
                                        <p:cond delay="200"/>
                                      </p:stCondLst>
                                      <p:childTnLst>
                                        <p:set>
                                          <p:cBhvr>
                                            <p:cTn id="76" dur="1" fill="hold">
                                              <p:stCondLst>
                                                <p:cond delay="0"/>
                                              </p:stCondLst>
                                            </p:cTn>
                                            <p:tgtEl>
                                              <p:spTgt spid="95"/>
                                            </p:tgtEl>
                                            <p:attrNameLst>
                                              <p:attrName>style.visibility</p:attrName>
                                            </p:attrNameLst>
                                          </p:cBhvr>
                                          <p:to>
                                            <p:strVal val="visible"/>
                                          </p:to>
                                        </p:set>
                                        <p:animEffect transition="in" filter="fade">
                                          <p:cBhvr>
                                            <p:cTn id="77" dur="500"/>
                                            <p:tgtEl>
                                              <p:spTgt spid="95"/>
                                            </p:tgtEl>
                                          </p:cBhvr>
                                        </p:animEffect>
                                      </p:childTnLst>
                                    </p:cTn>
                                  </p:par>
                                  <p:par>
                                    <p:cTn id="78" presetID="10" presetClass="entr" presetSubtype="0" fill="hold" grpId="0" nodeType="withEffect">
                                      <p:stCondLst>
                                        <p:cond delay="300"/>
                                      </p:stCondLst>
                                      <p:childTnLst>
                                        <p:set>
                                          <p:cBhvr>
                                            <p:cTn id="79" dur="1" fill="hold">
                                              <p:stCondLst>
                                                <p:cond delay="0"/>
                                              </p:stCondLst>
                                            </p:cTn>
                                            <p:tgtEl>
                                              <p:spTgt spid="94"/>
                                            </p:tgtEl>
                                            <p:attrNameLst>
                                              <p:attrName>style.visibility</p:attrName>
                                            </p:attrNameLst>
                                          </p:cBhvr>
                                          <p:to>
                                            <p:strVal val="visible"/>
                                          </p:to>
                                        </p:set>
                                        <p:animEffect transition="in" filter="fade">
                                          <p:cBhvr>
                                            <p:cTn id="80" dur="500"/>
                                            <p:tgtEl>
                                              <p:spTgt spid="94"/>
                                            </p:tgtEl>
                                          </p:cBhvr>
                                        </p:animEffect>
                                      </p:childTnLst>
                                    </p:cTn>
                                  </p:par>
                                  <p:par>
                                    <p:cTn id="81" presetID="10" presetClass="entr" presetSubtype="0" fill="hold" grpId="0" nodeType="withEffect">
                                      <p:stCondLst>
                                        <p:cond delay="600"/>
                                      </p:stCondLst>
                                      <p:childTnLst>
                                        <p:set>
                                          <p:cBhvr>
                                            <p:cTn id="82" dur="1" fill="hold">
                                              <p:stCondLst>
                                                <p:cond delay="0"/>
                                              </p:stCondLst>
                                            </p:cTn>
                                            <p:tgtEl>
                                              <p:spTgt spid="93"/>
                                            </p:tgtEl>
                                            <p:attrNameLst>
                                              <p:attrName>style.visibility</p:attrName>
                                            </p:attrNameLst>
                                          </p:cBhvr>
                                          <p:to>
                                            <p:strVal val="visible"/>
                                          </p:to>
                                        </p:set>
                                        <p:animEffect transition="in" filter="fade">
                                          <p:cBhvr>
                                            <p:cTn id="83" dur="500"/>
                                            <p:tgtEl>
                                              <p:spTgt spid="93"/>
                                            </p:tgtEl>
                                          </p:cBhvr>
                                        </p:animEffect>
                                      </p:childTnLst>
                                    </p:cTn>
                                  </p:par>
                                  <p:par>
                                    <p:cTn id="84" presetID="10" presetClass="entr" presetSubtype="0" fill="hold" grpId="0" nodeType="withEffect">
                                      <p:stCondLst>
                                        <p:cond delay="700"/>
                                      </p:stCondLst>
                                      <p:childTnLst>
                                        <p:set>
                                          <p:cBhvr>
                                            <p:cTn id="85" dur="1" fill="hold">
                                              <p:stCondLst>
                                                <p:cond delay="0"/>
                                              </p:stCondLst>
                                            </p:cTn>
                                            <p:tgtEl>
                                              <p:spTgt spid="102"/>
                                            </p:tgtEl>
                                            <p:attrNameLst>
                                              <p:attrName>style.visibility</p:attrName>
                                            </p:attrNameLst>
                                          </p:cBhvr>
                                          <p:to>
                                            <p:strVal val="visible"/>
                                          </p:to>
                                        </p:set>
                                        <p:animEffect transition="in" filter="fade">
                                          <p:cBhvr>
                                            <p:cTn id="86" dur="500"/>
                                            <p:tgtEl>
                                              <p:spTgt spid="102"/>
                                            </p:tgtEl>
                                          </p:cBhvr>
                                        </p:animEffect>
                                      </p:childTnLst>
                                    </p:cTn>
                                  </p:par>
                                  <p:par>
                                    <p:cTn id="87" presetID="10" presetClass="entr" presetSubtype="0" fill="hold" grpId="0" nodeType="withEffect">
                                      <p:stCondLst>
                                        <p:cond delay="900"/>
                                      </p:stCondLst>
                                      <p:childTnLst>
                                        <p:set>
                                          <p:cBhvr>
                                            <p:cTn id="88" dur="1" fill="hold">
                                              <p:stCondLst>
                                                <p:cond delay="0"/>
                                              </p:stCondLst>
                                            </p:cTn>
                                            <p:tgtEl>
                                              <p:spTgt spid="72"/>
                                            </p:tgtEl>
                                            <p:attrNameLst>
                                              <p:attrName>style.visibility</p:attrName>
                                            </p:attrNameLst>
                                          </p:cBhvr>
                                          <p:to>
                                            <p:strVal val="visible"/>
                                          </p:to>
                                        </p:set>
                                        <p:animEffect transition="in" filter="fade">
                                          <p:cBhvr>
                                            <p:cTn id="89" dur="500"/>
                                            <p:tgtEl>
                                              <p:spTgt spid="72"/>
                                            </p:tgtEl>
                                          </p:cBhvr>
                                        </p:animEffect>
                                      </p:childTnLst>
                                    </p:cTn>
                                  </p:par>
                                </p:childTnLst>
                              </p:cTn>
                            </p:par>
                            <p:par>
                              <p:cTn id="90" fill="hold">
                                <p:stCondLst>
                                  <p:cond delay="6500"/>
                                </p:stCondLst>
                                <p:childTnLst>
                                  <p:par>
                                    <p:cTn id="91" presetID="2" presetClass="entr" presetSubtype="4" fill="hold" grpId="0" nodeType="afterEffect">
                                      <p:stCondLst>
                                        <p:cond delay="0"/>
                                      </p:stCondLst>
                                      <p:childTnLst>
                                        <p:set>
                                          <p:cBhvr>
                                            <p:cTn id="92" dur="1" fill="hold">
                                              <p:stCondLst>
                                                <p:cond delay="0"/>
                                              </p:stCondLst>
                                            </p:cTn>
                                            <p:tgtEl>
                                              <p:spTgt spid="77"/>
                                            </p:tgtEl>
                                            <p:attrNameLst>
                                              <p:attrName>style.visibility</p:attrName>
                                            </p:attrNameLst>
                                          </p:cBhvr>
                                          <p:to>
                                            <p:strVal val="visible"/>
                                          </p:to>
                                        </p:set>
                                        <p:anim calcmode="lin" valueType="num">
                                          <p:cBhvr additive="base">
                                            <p:cTn id="93" dur="500" fill="hold"/>
                                            <p:tgtEl>
                                              <p:spTgt spid="77"/>
                                            </p:tgtEl>
                                            <p:attrNameLst>
                                              <p:attrName>ppt_x</p:attrName>
                                            </p:attrNameLst>
                                          </p:cBhvr>
                                          <p:tavLst>
                                            <p:tav tm="0">
                                              <p:val>
                                                <p:strVal val="#ppt_x"/>
                                              </p:val>
                                            </p:tav>
                                            <p:tav tm="100000">
                                              <p:val>
                                                <p:strVal val="#ppt_x"/>
                                              </p:val>
                                            </p:tav>
                                          </p:tavLst>
                                        </p:anim>
                                        <p:anim calcmode="lin" valueType="num">
                                          <p:cBhvr additive="base">
                                            <p:cTn id="94" dur="500" fill="hold"/>
                                            <p:tgtEl>
                                              <p:spTgt spid="77"/>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6"/>
                                            </p:tgtEl>
                                            <p:attrNameLst>
                                              <p:attrName>style.visibility</p:attrName>
                                            </p:attrNameLst>
                                          </p:cBhvr>
                                          <p:to>
                                            <p:strVal val="visible"/>
                                          </p:to>
                                        </p:set>
                                        <p:anim calcmode="lin" valueType="num">
                                          <p:cBhvr additive="base">
                                            <p:cTn id="97" dur="500" fill="hold"/>
                                            <p:tgtEl>
                                              <p:spTgt spid="76"/>
                                            </p:tgtEl>
                                            <p:attrNameLst>
                                              <p:attrName>ppt_x</p:attrName>
                                            </p:attrNameLst>
                                          </p:cBhvr>
                                          <p:tavLst>
                                            <p:tav tm="0">
                                              <p:val>
                                                <p:strVal val="#ppt_x"/>
                                              </p:val>
                                            </p:tav>
                                            <p:tav tm="100000">
                                              <p:val>
                                                <p:strVal val="#ppt_x"/>
                                              </p:val>
                                            </p:tav>
                                          </p:tavLst>
                                        </p:anim>
                                        <p:anim calcmode="lin" valueType="num">
                                          <p:cBhvr additive="base">
                                            <p:cTn id="98" dur="500" fill="hold"/>
                                            <p:tgtEl>
                                              <p:spTgt spid="76"/>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8"/>
                                            </p:tgtEl>
                                            <p:attrNameLst>
                                              <p:attrName>style.visibility</p:attrName>
                                            </p:attrNameLst>
                                          </p:cBhvr>
                                          <p:to>
                                            <p:strVal val="visible"/>
                                          </p:to>
                                        </p:set>
                                        <p:anim calcmode="lin" valueType="num">
                                          <p:cBhvr additive="base">
                                            <p:cTn id="101" dur="500" fill="hold"/>
                                            <p:tgtEl>
                                              <p:spTgt spid="78"/>
                                            </p:tgtEl>
                                            <p:attrNameLst>
                                              <p:attrName>ppt_x</p:attrName>
                                            </p:attrNameLst>
                                          </p:cBhvr>
                                          <p:tavLst>
                                            <p:tav tm="0">
                                              <p:val>
                                                <p:strVal val="#ppt_x"/>
                                              </p:val>
                                            </p:tav>
                                            <p:tav tm="100000">
                                              <p:val>
                                                <p:strVal val="#ppt_x"/>
                                              </p:val>
                                            </p:tav>
                                          </p:tavLst>
                                        </p:anim>
                                        <p:anim calcmode="lin" valueType="num">
                                          <p:cBhvr additive="base">
                                            <p:cTn id="102" dur="500" fill="hold"/>
                                            <p:tgtEl>
                                              <p:spTgt spid="78"/>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1+#ppt_h/2"/>
                                              </p:val>
                                            </p:tav>
                                            <p:tav tm="100000">
                                              <p:val>
                                                <p:strVal val="#ppt_y"/>
                                              </p:val>
                                            </p:tav>
                                          </p:tavLst>
                                        </p:anim>
                                      </p:childTnLst>
                                    </p:cTn>
                                  </p:par>
                                  <p:par>
                                    <p:cTn id="107" presetID="2" presetClass="entr" presetSubtype="1" fill="hold" grpId="0" nodeType="withEffect">
                                      <p:stCondLst>
                                        <p:cond delay="0"/>
                                      </p:stCondLst>
                                      <p:childTnLst>
                                        <p:set>
                                          <p:cBhvr>
                                            <p:cTn id="108" dur="1" fill="hold">
                                              <p:stCondLst>
                                                <p:cond delay="0"/>
                                              </p:stCondLst>
                                            </p:cTn>
                                            <p:tgtEl>
                                              <p:spTgt spid="79"/>
                                            </p:tgtEl>
                                            <p:attrNameLst>
                                              <p:attrName>style.visibility</p:attrName>
                                            </p:attrNameLst>
                                          </p:cBhvr>
                                          <p:to>
                                            <p:strVal val="visible"/>
                                          </p:to>
                                        </p:set>
                                        <p:anim calcmode="lin" valueType="num">
                                          <p:cBhvr additive="base">
                                            <p:cTn id="109" dur="500" fill="hold"/>
                                            <p:tgtEl>
                                              <p:spTgt spid="79"/>
                                            </p:tgtEl>
                                            <p:attrNameLst>
                                              <p:attrName>ppt_x</p:attrName>
                                            </p:attrNameLst>
                                          </p:cBhvr>
                                          <p:tavLst>
                                            <p:tav tm="0">
                                              <p:val>
                                                <p:strVal val="#ppt_x"/>
                                              </p:val>
                                            </p:tav>
                                            <p:tav tm="100000">
                                              <p:val>
                                                <p:strVal val="#ppt_x"/>
                                              </p:val>
                                            </p:tav>
                                          </p:tavLst>
                                        </p:anim>
                                        <p:anim calcmode="lin" valueType="num">
                                          <p:cBhvr additive="base">
                                            <p:cTn id="110" dur="500" fill="hold"/>
                                            <p:tgtEl>
                                              <p:spTgt spid="79"/>
                                            </p:tgtEl>
                                            <p:attrNameLst>
                                              <p:attrName>ppt_y</p:attrName>
                                            </p:attrNameLst>
                                          </p:cBhvr>
                                          <p:tavLst>
                                            <p:tav tm="0">
                                              <p:val>
                                                <p:strVal val="0-#ppt_h/2"/>
                                              </p:val>
                                            </p:tav>
                                            <p:tav tm="100000">
                                              <p:val>
                                                <p:strVal val="#ppt_y"/>
                                              </p:val>
                                            </p:tav>
                                          </p:tavLst>
                                        </p:anim>
                                      </p:childTnLst>
                                    </p:cTn>
                                  </p:par>
                                  <p:par>
                                    <p:cTn id="111" presetID="2" presetClass="entr" presetSubtype="1" fill="hold" grpId="0" nodeType="withEffect">
                                      <p:stCondLst>
                                        <p:cond delay="0"/>
                                      </p:stCondLst>
                                      <p:childTnLst>
                                        <p:set>
                                          <p:cBhvr>
                                            <p:cTn id="112" dur="1" fill="hold">
                                              <p:stCondLst>
                                                <p:cond delay="0"/>
                                              </p:stCondLst>
                                            </p:cTn>
                                            <p:tgtEl>
                                              <p:spTgt spid="73"/>
                                            </p:tgtEl>
                                            <p:attrNameLst>
                                              <p:attrName>style.visibility</p:attrName>
                                            </p:attrNameLst>
                                          </p:cBhvr>
                                          <p:to>
                                            <p:strVal val="visible"/>
                                          </p:to>
                                        </p:set>
                                        <p:anim calcmode="lin" valueType="num">
                                          <p:cBhvr additive="base">
                                            <p:cTn id="113" dur="500" fill="hold"/>
                                            <p:tgtEl>
                                              <p:spTgt spid="73"/>
                                            </p:tgtEl>
                                            <p:attrNameLst>
                                              <p:attrName>ppt_x</p:attrName>
                                            </p:attrNameLst>
                                          </p:cBhvr>
                                          <p:tavLst>
                                            <p:tav tm="0">
                                              <p:val>
                                                <p:strVal val="#ppt_x"/>
                                              </p:val>
                                            </p:tav>
                                            <p:tav tm="100000">
                                              <p:val>
                                                <p:strVal val="#ppt_x"/>
                                              </p:val>
                                            </p:tav>
                                          </p:tavLst>
                                        </p:anim>
                                        <p:anim calcmode="lin" valueType="num">
                                          <p:cBhvr additive="base">
                                            <p:cTn id="114" dur="500" fill="hold"/>
                                            <p:tgtEl>
                                              <p:spTgt spid="73"/>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stCondLst>
                                        <p:cond delay="0"/>
                                      </p:stCondLst>
                                      <p:childTnLst>
                                        <p:set>
                                          <p:cBhvr>
                                            <p:cTn id="116" dur="1" fill="hold">
                                              <p:stCondLst>
                                                <p:cond delay="0"/>
                                              </p:stCondLst>
                                            </p:cTn>
                                            <p:tgtEl>
                                              <p:spTgt spid="75"/>
                                            </p:tgtEl>
                                            <p:attrNameLst>
                                              <p:attrName>style.visibility</p:attrName>
                                            </p:attrNameLst>
                                          </p:cBhvr>
                                          <p:to>
                                            <p:strVal val="visible"/>
                                          </p:to>
                                        </p:set>
                                        <p:anim calcmode="lin" valueType="num">
                                          <p:cBhvr additive="base">
                                            <p:cTn id="117" dur="500" fill="hold"/>
                                            <p:tgtEl>
                                              <p:spTgt spid="75"/>
                                            </p:tgtEl>
                                            <p:attrNameLst>
                                              <p:attrName>ppt_x</p:attrName>
                                            </p:attrNameLst>
                                          </p:cBhvr>
                                          <p:tavLst>
                                            <p:tav tm="0">
                                              <p:val>
                                                <p:strVal val="#ppt_x"/>
                                              </p:val>
                                            </p:tav>
                                            <p:tav tm="100000">
                                              <p:val>
                                                <p:strVal val="#ppt_x"/>
                                              </p:val>
                                            </p:tav>
                                          </p:tavLst>
                                        </p:anim>
                                        <p:anim calcmode="lin" valueType="num">
                                          <p:cBhvr additive="base">
                                            <p:cTn id="118" dur="500" fill="hold"/>
                                            <p:tgtEl>
                                              <p:spTgt spid="75"/>
                                            </p:tgtEl>
                                            <p:attrNameLst>
                                              <p:attrName>ppt_y</p:attrName>
                                            </p:attrNameLst>
                                          </p:cBhvr>
                                          <p:tavLst>
                                            <p:tav tm="0">
                                              <p:val>
                                                <p:strVal val="0-#ppt_h/2"/>
                                              </p:val>
                                            </p:tav>
                                            <p:tav tm="100000">
                                              <p:val>
                                                <p:strVal val="#ppt_y"/>
                                              </p:val>
                                            </p:tav>
                                          </p:tavLst>
                                        </p:anim>
                                      </p:childTnLst>
                                    </p:cTn>
                                  </p:par>
                                  <p:par>
                                    <p:cTn id="119" presetID="2" presetClass="entr" presetSubtype="1" fill="hold" grpId="0" nodeType="withEffect">
                                      <p:stCondLst>
                                        <p:cond delay="0"/>
                                      </p:stCondLst>
                                      <p:childTnLst>
                                        <p:set>
                                          <p:cBhvr>
                                            <p:cTn id="120" dur="1" fill="hold">
                                              <p:stCondLst>
                                                <p:cond delay="0"/>
                                              </p:stCondLst>
                                            </p:cTn>
                                            <p:tgtEl>
                                              <p:spTgt spid="74"/>
                                            </p:tgtEl>
                                            <p:attrNameLst>
                                              <p:attrName>style.visibility</p:attrName>
                                            </p:attrNameLst>
                                          </p:cBhvr>
                                          <p:to>
                                            <p:strVal val="visible"/>
                                          </p:to>
                                        </p:set>
                                        <p:anim calcmode="lin" valueType="num">
                                          <p:cBhvr additive="base">
                                            <p:cTn id="121" dur="500" fill="hold"/>
                                            <p:tgtEl>
                                              <p:spTgt spid="74"/>
                                            </p:tgtEl>
                                            <p:attrNameLst>
                                              <p:attrName>ppt_x</p:attrName>
                                            </p:attrNameLst>
                                          </p:cBhvr>
                                          <p:tavLst>
                                            <p:tav tm="0">
                                              <p:val>
                                                <p:strVal val="#ppt_x"/>
                                              </p:val>
                                            </p:tav>
                                            <p:tav tm="100000">
                                              <p:val>
                                                <p:strVal val="#ppt_x"/>
                                              </p:val>
                                            </p:tav>
                                          </p:tavLst>
                                        </p:anim>
                                        <p:anim calcmode="lin" valueType="num">
                                          <p:cBhvr additive="base">
                                            <p:cTn id="122" dur="500" fill="hold"/>
                                            <p:tgtEl>
                                              <p:spTgt spid="74"/>
                                            </p:tgtEl>
                                            <p:attrNameLst>
                                              <p:attrName>ppt_y</p:attrName>
                                            </p:attrNameLst>
                                          </p:cBhvr>
                                          <p:tavLst>
                                            <p:tav tm="0">
                                              <p:val>
                                                <p:strVal val="0-#ppt_h/2"/>
                                              </p:val>
                                            </p:tav>
                                            <p:tav tm="100000">
                                              <p:val>
                                                <p:strVal val="#ppt_y"/>
                                              </p:val>
                                            </p:tav>
                                          </p:tavLst>
                                        </p:anim>
                                      </p:childTnLst>
                                    </p:cTn>
                                  </p:par>
                                </p:childTnLst>
                              </p:cTn>
                            </p:par>
                            <p:par>
                              <p:cTn id="123" fill="hold">
                                <p:stCondLst>
                                  <p:cond delay="7000"/>
                                </p:stCondLst>
                                <p:childTnLst>
                                  <p:par>
                                    <p:cTn id="124" presetID="18" presetClass="entr" presetSubtype="3" fill="hold" grpId="0" nodeType="afterEffect">
                                      <p:stCondLst>
                                        <p:cond delay="0"/>
                                      </p:stCondLst>
                                      <p:childTnLst>
                                        <p:set>
                                          <p:cBhvr>
                                            <p:cTn id="125" dur="1" fill="hold">
                                              <p:stCondLst>
                                                <p:cond delay="0"/>
                                              </p:stCondLst>
                                            </p:cTn>
                                            <p:tgtEl>
                                              <p:spTgt spid="103"/>
                                            </p:tgtEl>
                                            <p:attrNameLst>
                                              <p:attrName>style.visibility</p:attrName>
                                            </p:attrNameLst>
                                          </p:cBhvr>
                                          <p:to>
                                            <p:strVal val="visible"/>
                                          </p:to>
                                        </p:set>
                                        <p:animEffect transition="in" filter="strips(upRight)">
                                          <p:cBhvr>
                                            <p:cTn id="126" dur="1000"/>
                                            <p:tgtEl>
                                              <p:spTgt spid="103"/>
                                            </p:tgtEl>
                                          </p:cBhvr>
                                        </p:animEffect>
                                      </p:childTnLst>
                                    </p:cTn>
                                  </p:par>
                                </p:childTnLst>
                              </p:cTn>
                            </p:par>
                            <p:par>
                              <p:cTn id="127" fill="hold">
                                <p:stCondLst>
                                  <p:cond delay="8000"/>
                                </p:stCondLst>
                                <p:childTnLst>
                                  <p:par>
                                    <p:cTn id="128" presetID="10" presetClass="entr" presetSubtype="0" fill="hold" grpId="0" nodeType="afterEffect">
                                      <p:stCondLst>
                                        <p:cond delay="0"/>
                                      </p:stCondLst>
                                      <p:childTnLst>
                                        <p:set>
                                          <p:cBhvr>
                                            <p:cTn id="129" dur="1" fill="hold">
                                              <p:stCondLst>
                                                <p:cond delay="0"/>
                                              </p:stCondLst>
                                            </p:cTn>
                                            <p:tgtEl>
                                              <p:spTgt spid="104"/>
                                            </p:tgtEl>
                                            <p:attrNameLst>
                                              <p:attrName>style.visibility</p:attrName>
                                            </p:attrNameLst>
                                          </p:cBhvr>
                                          <p:to>
                                            <p:strVal val="visible"/>
                                          </p:to>
                                        </p:set>
                                        <p:animEffect transition="in" filter="fade">
                                          <p:cBhvr>
                                            <p:cTn id="130"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73" grpId="0"/>
          <p:bldP spid="74" grpId="0"/>
          <p:bldP spid="75" grpId="0"/>
          <p:bldP spid="76" grpId="0"/>
          <p:bldP spid="77" grpId="0"/>
          <p:bldP spid="78" grpId="0"/>
          <p:bldP spid="79" grpId="0"/>
          <p:bldP spid="80" grpId="0"/>
          <p:bldP spid="81" grpId="0" animBg="1"/>
          <p:bldP spid="82" grpId="0" animBg="1"/>
          <p:bldP spid="83" grpId="0" animBg="1"/>
          <p:bldP spid="93" grpId="0"/>
          <p:bldP spid="94" grpId="0"/>
          <p:bldP spid="95" grpId="0"/>
          <p:bldP spid="96" grpId="0"/>
          <p:bldP spid="97" grpId="0"/>
          <p:bldP spid="98" grpId="0"/>
          <p:bldP spid="102" grpId="0"/>
          <p:bldP spid="103" grpId="0"/>
          <p:bldP spid="104" grpId="0"/>
          <p:bldP spid="68" grpId="0" animBg="1"/>
          <p:bldP spid="72" grpId="0"/>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985159" cy="346249"/>
          </a:xfrm>
          <a:prstGeom prst="rect">
            <a:avLst/>
          </a:prstGeom>
          <a:noFill/>
        </p:spPr>
        <p:txBody>
          <a:bodyPr wrap="none" lIns="68580" tIns="34290" rIns="68580" bIns="34290" rtlCol="0">
            <a:spAutoFit/>
          </a:bodyPr>
          <a:lstStyle/>
          <a:p>
            <a:pPr defTabSz="685800"/>
            <a:r>
              <a:rPr lang="zh-CN" altLang="en-US" dirty="0">
                <a:solidFill>
                  <a:schemeClr val="tx1">
                    <a:lumMod val="75000"/>
                    <a:lumOff val="25000"/>
                  </a:schemeClr>
                </a:solidFill>
                <a:latin typeface="微软雅黑" panose="020B0503020204020204" charset="-122"/>
                <a:ea typeface="微软雅黑" panose="020B0503020204020204" charset="-122"/>
              </a:rPr>
              <a:t>安全监控设计安装</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8" name="圆角矩形 7"/>
          <p:cNvSpPr/>
          <p:nvPr/>
        </p:nvSpPr>
        <p:spPr>
          <a:xfrm>
            <a:off x="628568" y="2284289"/>
            <a:ext cx="2448272" cy="2375693"/>
          </a:xfrm>
          <a:prstGeom prst="roundRect">
            <a:avLst/>
          </a:prstGeom>
          <a:noFill/>
          <a:ln w="12700"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nvGrpSpPr>
          <p:cNvPr id="9" name="组合 8"/>
          <p:cNvGrpSpPr/>
          <p:nvPr/>
        </p:nvGrpSpPr>
        <p:grpSpPr>
          <a:xfrm>
            <a:off x="1108334" y="1152407"/>
            <a:ext cx="1447442" cy="1447442"/>
            <a:chOff x="304800" y="673100"/>
            <a:chExt cx="4000500" cy="4000500"/>
          </a:xfrm>
          <a:effectLst>
            <a:outerShdw blurRad="444500" dist="254000" dir="8100000" algn="tr" rotWithShape="0">
              <a:prstClr val="black">
                <a:alpha val="50000"/>
              </a:prstClr>
            </a:outerShdw>
          </a:effectLst>
        </p:grpSpPr>
        <p:sp>
          <p:nvSpPr>
            <p:cNvPr id="10" name="同心圆 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17" name="椭圆 16"/>
            <p:cNvSpPr/>
            <p:nvPr/>
          </p:nvSpPr>
          <p:spPr>
            <a:xfrm>
              <a:off x="392112" y="760412"/>
              <a:ext cx="3825874" cy="3825874"/>
            </a:xfrm>
            <a:prstGeom prst="ellipse">
              <a:avLst/>
            </a:pr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sp>
        <p:nvSpPr>
          <p:cNvPr id="18" name="椭圆 17"/>
          <p:cNvSpPr/>
          <p:nvPr/>
        </p:nvSpPr>
        <p:spPr>
          <a:xfrm>
            <a:off x="2212421" y="2097634"/>
            <a:ext cx="373310" cy="373310"/>
          </a:xfrm>
          <a:prstGeom prst="ellipse">
            <a:avLst/>
          </a:prstGeom>
          <a:solidFill>
            <a:schemeClr val="bg1"/>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schemeClr val="tx1">
                    <a:lumMod val="95000"/>
                    <a:lumOff val="5000"/>
                  </a:schemeClr>
                </a:solidFill>
                <a:effectLst/>
                <a:uLnTx/>
                <a:uFillTx/>
                <a:latin typeface="Calibri" panose="020F0502020204030204"/>
                <a:ea typeface="宋体" panose="02010600030101010101" pitchFamily="2" charset="-122"/>
                <a:cs typeface="+mn-cs"/>
              </a:rPr>
              <a:t>1</a:t>
            </a:r>
            <a:endParaRPr kumimoji="0" lang="zh-CN" altLang="en-US" sz="1800" b="0" i="0" u="none" strike="noStrike" kern="0" cap="none" spc="0" normalizeH="0" baseline="0" noProof="0" dirty="0">
              <a:ln>
                <a:noFill/>
              </a:ln>
              <a:solidFill>
                <a:schemeClr val="tx1">
                  <a:lumMod val="95000"/>
                  <a:lumOff val="5000"/>
                </a:schemeClr>
              </a:solidFill>
              <a:effectLst/>
              <a:uLnTx/>
              <a:uFillTx/>
              <a:latin typeface="Calibri" panose="020F0502020204030204"/>
              <a:ea typeface="宋体" panose="02010600030101010101" pitchFamily="2" charset="-122"/>
              <a:cs typeface="+mn-cs"/>
            </a:endParaRPr>
          </a:p>
        </p:txBody>
      </p:sp>
      <p:sp>
        <p:nvSpPr>
          <p:cNvPr id="19" name="矩形 18"/>
          <p:cNvSpPr/>
          <p:nvPr/>
        </p:nvSpPr>
        <p:spPr>
          <a:xfrm>
            <a:off x="1139925" y="1722821"/>
            <a:ext cx="1415851" cy="369332"/>
          </a:xfrm>
          <a:prstGeom prst="rect">
            <a:avLst/>
          </a:prstGeom>
        </p:spPr>
        <p:txBody>
          <a:bodyPr wrap="square">
            <a:spAutoFit/>
          </a:bodyPr>
          <a:lstStyle/>
          <a:p>
            <a:pPr algn="ctr"/>
            <a:r>
              <a:rPr lang="zh-CN" altLang="en-US" b="1" dirty="0">
                <a:solidFill>
                  <a:schemeClr val="bg1"/>
                </a:solidFill>
                <a:latin typeface="微软雅黑" panose="020B0503020204020204" charset="-122"/>
                <a:ea typeface="微软雅黑" panose="020B0503020204020204" charset="-122"/>
              </a:rPr>
              <a:t>第</a:t>
            </a:r>
            <a:r>
              <a:rPr lang="zh-CN" altLang="en-US" b="1" dirty="0" smtClean="0">
                <a:solidFill>
                  <a:schemeClr val="bg1"/>
                </a:solidFill>
                <a:latin typeface="微软雅黑" panose="020B0503020204020204" charset="-122"/>
                <a:ea typeface="微软雅黑" panose="020B0503020204020204" charset="-122"/>
              </a:rPr>
              <a:t>一道防线</a:t>
            </a:r>
            <a:endParaRPr lang="zh-CN" altLang="en-US" b="1" dirty="0">
              <a:solidFill>
                <a:schemeClr val="bg1"/>
              </a:solidFill>
              <a:latin typeface="微软雅黑" panose="020B0503020204020204" charset="-122"/>
              <a:ea typeface="微软雅黑" panose="020B0503020204020204" charset="-122"/>
            </a:endParaRPr>
          </a:p>
        </p:txBody>
      </p:sp>
      <p:sp>
        <p:nvSpPr>
          <p:cNvPr id="20" name="圆角矩形 19"/>
          <p:cNvSpPr/>
          <p:nvPr/>
        </p:nvSpPr>
        <p:spPr>
          <a:xfrm>
            <a:off x="3346388" y="2284288"/>
            <a:ext cx="2448272" cy="2375693"/>
          </a:xfrm>
          <a:prstGeom prst="roundRect">
            <a:avLst/>
          </a:prstGeom>
          <a:noFill/>
          <a:ln w="12700"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21" name="圆角矩形 20"/>
          <p:cNvSpPr/>
          <p:nvPr/>
        </p:nvSpPr>
        <p:spPr>
          <a:xfrm>
            <a:off x="6080527" y="2284287"/>
            <a:ext cx="2448272" cy="2375693"/>
          </a:xfrm>
          <a:prstGeom prst="roundRect">
            <a:avLst/>
          </a:prstGeom>
          <a:noFill/>
          <a:ln w="12700" cap="flat" cmpd="sng" algn="ctr">
            <a:solidFill>
              <a:sysClr val="windowText" lastClr="000000"/>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nvGrpSpPr>
          <p:cNvPr id="22" name="组合 21"/>
          <p:cNvGrpSpPr/>
          <p:nvPr/>
        </p:nvGrpSpPr>
        <p:grpSpPr>
          <a:xfrm>
            <a:off x="3846803" y="1196316"/>
            <a:ext cx="1447442" cy="1447442"/>
            <a:chOff x="304800" y="673100"/>
            <a:chExt cx="4000500" cy="4000500"/>
          </a:xfrm>
          <a:effectLst>
            <a:outerShdw blurRad="444500" dist="254000" dir="8100000" algn="tr" rotWithShape="0">
              <a:prstClr val="black">
                <a:alpha val="50000"/>
              </a:prstClr>
            </a:outerShdw>
          </a:effectLst>
        </p:grpSpPr>
        <p:sp>
          <p:nvSpPr>
            <p:cNvPr id="23" name="同心圆 2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24" name="椭圆 23"/>
            <p:cNvSpPr/>
            <p:nvPr/>
          </p:nvSpPr>
          <p:spPr>
            <a:xfrm>
              <a:off x="392112" y="760412"/>
              <a:ext cx="3825874" cy="3825874"/>
            </a:xfrm>
            <a:prstGeom prst="ellipse">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grpSp>
        <p:nvGrpSpPr>
          <p:cNvPr id="25" name="组合 24"/>
          <p:cNvGrpSpPr/>
          <p:nvPr/>
        </p:nvGrpSpPr>
        <p:grpSpPr>
          <a:xfrm>
            <a:off x="6580942" y="1152407"/>
            <a:ext cx="1447442" cy="1447442"/>
            <a:chOff x="304800" y="673100"/>
            <a:chExt cx="4000500" cy="4000500"/>
          </a:xfrm>
          <a:effectLst>
            <a:outerShdw blurRad="444500" dist="254000" dir="8100000" algn="tr" rotWithShape="0">
              <a:prstClr val="black">
                <a:alpha val="50000"/>
              </a:prstClr>
            </a:outerShdw>
          </a:effectLst>
        </p:grpSpPr>
        <p:sp>
          <p:nvSpPr>
            <p:cNvPr id="26" name="同心圆 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27" name="椭圆 26"/>
            <p:cNvSpPr/>
            <p:nvPr/>
          </p:nvSpPr>
          <p:spPr>
            <a:xfrm>
              <a:off x="392112" y="760412"/>
              <a:ext cx="3825874" cy="3825874"/>
            </a:xfrm>
            <a:prstGeom prst="ellipse">
              <a:avLst/>
            </a:pr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sp>
        <p:nvSpPr>
          <p:cNvPr id="28" name="椭圆 27"/>
          <p:cNvSpPr/>
          <p:nvPr/>
        </p:nvSpPr>
        <p:spPr>
          <a:xfrm>
            <a:off x="5004048" y="2097634"/>
            <a:ext cx="373310" cy="373310"/>
          </a:xfrm>
          <a:prstGeom prst="ellipse">
            <a:avLst/>
          </a:prstGeom>
          <a:solidFill>
            <a:schemeClr val="bg1"/>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schemeClr val="tx1">
                    <a:lumMod val="95000"/>
                    <a:lumOff val="5000"/>
                  </a:schemeClr>
                </a:solidFill>
                <a:effectLst/>
                <a:uLnTx/>
                <a:uFillTx/>
                <a:latin typeface="Calibri" panose="020F0502020204030204"/>
                <a:ea typeface="宋体" panose="02010600030101010101" pitchFamily="2" charset="-122"/>
                <a:cs typeface="+mn-cs"/>
              </a:rPr>
              <a:t>2</a:t>
            </a:r>
            <a:endParaRPr kumimoji="0" lang="zh-CN" altLang="en-US" sz="1800" b="0" i="0" u="none" strike="noStrike" kern="0" cap="none" spc="0" normalizeH="0" baseline="0" noProof="0" dirty="0">
              <a:ln>
                <a:noFill/>
              </a:ln>
              <a:solidFill>
                <a:schemeClr val="tx1">
                  <a:lumMod val="95000"/>
                  <a:lumOff val="5000"/>
                </a:schemeClr>
              </a:solidFill>
              <a:effectLst/>
              <a:uLnTx/>
              <a:uFillTx/>
              <a:latin typeface="Calibri" panose="020F0502020204030204"/>
              <a:ea typeface="宋体" panose="02010600030101010101" pitchFamily="2" charset="-122"/>
              <a:cs typeface="+mn-cs"/>
            </a:endParaRPr>
          </a:p>
        </p:txBody>
      </p:sp>
      <p:sp>
        <p:nvSpPr>
          <p:cNvPr id="29" name="椭圆 28"/>
          <p:cNvSpPr/>
          <p:nvPr/>
        </p:nvSpPr>
        <p:spPr>
          <a:xfrm>
            <a:off x="7740352" y="2097634"/>
            <a:ext cx="373310" cy="373310"/>
          </a:xfrm>
          <a:prstGeom prst="ellipse">
            <a:avLst/>
          </a:prstGeom>
          <a:solidFill>
            <a:schemeClr val="bg1"/>
          </a:solidFill>
          <a:ln w="25400" cap="flat" cmpd="sng" algn="ctr">
            <a:no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smtClean="0">
                <a:ln>
                  <a:noFill/>
                </a:ln>
                <a:solidFill>
                  <a:schemeClr val="tx1">
                    <a:lumMod val="95000"/>
                    <a:lumOff val="5000"/>
                  </a:schemeClr>
                </a:solidFill>
                <a:effectLst/>
                <a:uLnTx/>
                <a:uFillTx/>
                <a:latin typeface="Calibri" panose="020F0502020204030204"/>
                <a:ea typeface="宋体" panose="02010600030101010101" pitchFamily="2" charset="-122"/>
                <a:cs typeface="+mn-cs"/>
              </a:rPr>
              <a:t>3</a:t>
            </a:r>
            <a:endParaRPr kumimoji="0" lang="zh-CN" altLang="en-US" sz="1800" b="0" i="0" u="none" strike="noStrike" kern="0" cap="none" spc="0" normalizeH="0" baseline="0" noProof="0" dirty="0">
              <a:ln>
                <a:noFill/>
              </a:ln>
              <a:solidFill>
                <a:schemeClr val="tx1">
                  <a:lumMod val="95000"/>
                  <a:lumOff val="5000"/>
                </a:schemeClr>
              </a:solidFill>
              <a:effectLst/>
              <a:uLnTx/>
              <a:uFillTx/>
              <a:latin typeface="Calibri" panose="020F0502020204030204"/>
              <a:ea typeface="宋体" panose="02010600030101010101" pitchFamily="2" charset="-122"/>
              <a:cs typeface="+mn-cs"/>
            </a:endParaRPr>
          </a:p>
        </p:txBody>
      </p:sp>
      <p:sp>
        <p:nvSpPr>
          <p:cNvPr id="30" name="矩形 29"/>
          <p:cNvSpPr/>
          <p:nvPr/>
        </p:nvSpPr>
        <p:spPr>
          <a:xfrm>
            <a:off x="3878394" y="1722821"/>
            <a:ext cx="1415851" cy="369332"/>
          </a:xfrm>
          <a:prstGeom prst="rect">
            <a:avLst/>
          </a:prstGeom>
        </p:spPr>
        <p:txBody>
          <a:bodyPr wrap="square">
            <a:spAutoFit/>
          </a:bodyPr>
          <a:lstStyle/>
          <a:p>
            <a:pPr algn="ctr"/>
            <a:r>
              <a:rPr lang="zh-CN" altLang="en-US" b="1" dirty="0">
                <a:solidFill>
                  <a:schemeClr val="bg1"/>
                </a:solidFill>
                <a:latin typeface="微软雅黑" panose="020B0503020204020204" charset="-122"/>
                <a:ea typeface="微软雅黑" panose="020B0503020204020204" charset="-122"/>
              </a:rPr>
              <a:t>第二</a:t>
            </a:r>
            <a:r>
              <a:rPr lang="zh-CN" altLang="en-US" b="1" dirty="0" smtClean="0">
                <a:solidFill>
                  <a:schemeClr val="bg1"/>
                </a:solidFill>
                <a:latin typeface="微软雅黑" panose="020B0503020204020204" charset="-122"/>
                <a:ea typeface="微软雅黑" panose="020B0503020204020204" charset="-122"/>
              </a:rPr>
              <a:t>道防线</a:t>
            </a:r>
            <a:endParaRPr lang="zh-CN" altLang="en-US" b="1" dirty="0">
              <a:solidFill>
                <a:schemeClr val="bg1"/>
              </a:solidFill>
              <a:latin typeface="微软雅黑" panose="020B0503020204020204" charset="-122"/>
              <a:ea typeface="微软雅黑" panose="020B0503020204020204" charset="-122"/>
            </a:endParaRPr>
          </a:p>
        </p:txBody>
      </p:sp>
      <p:sp>
        <p:nvSpPr>
          <p:cNvPr id="31" name="矩形 30"/>
          <p:cNvSpPr/>
          <p:nvPr/>
        </p:nvSpPr>
        <p:spPr>
          <a:xfrm>
            <a:off x="6580942" y="1722821"/>
            <a:ext cx="1415851" cy="369332"/>
          </a:xfrm>
          <a:prstGeom prst="rect">
            <a:avLst/>
          </a:prstGeom>
        </p:spPr>
        <p:txBody>
          <a:bodyPr wrap="square">
            <a:spAutoFit/>
          </a:bodyPr>
          <a:lstStyle/>
          <a:p>
            <a:pPr algn="ctr"/>
            <a:r>
              <a:rPr lang="zh-CN" altLang="en-US" b="1" dirty="0">
                <a:solidFill>
                  <a:schemeClr val="bg1"/>
                </a:solidFill>
                <a:latin typeface="微软雅黑" panose="020B0503020204020204" charset="-122"/>
                <a:ea typeface="微软雅黑" panose="020B0503020204020204" charset="-122"/>
              </a:rPr>
              <a:t>第三</a:t>
            </a:r>
            <a:r>
              <a:rPr lang="zh-CN" altLang="en-US" b="1" dirty="0" smtClean="0">
                <a:solidFill>
                  <a:schemeClr val="bg1"/>
                </a:solidFill>
                <a:latin typeface="微软雅黑" panose="020B0503020204020204" charset="-122"/>
                <a:ea typeface="微软雅黑" panose="020B0503020204020204" charset="-122"/>
              </a:rPr>
              <a:t>道防线</a:t>
            </a:r>
            <a:endParaRPr lang="zh-CN" altLang="en-US" b="1" dirty="0">
              <a:solidFill>
                <a:schemeClr val="bg1"/>
              </a:solidFill>
              <a:latin typeface="微软雅黑" panose="020B0503020204020204" charset="-122"/>
              <a:ea typeface="微软雅黑" panose="020B0503020204020204" charset="-122"/>
            </a:endParaRPr>
          </a:p>
        </p:txBody>
      </p:sp>
      <p:sp>
        <p:nvSpPr>
          <p:cNvPr id="32" name="TextBox 31"/>
          <p:cNvSpPr txBox="1"/>
          <p:nvPr/>
        </p:nvSpPr>
        <p:spPr>
          <a:xfrm>
            <a:off x="971600" y="2643465"/>
            <a:ext cx="1944216" cy="1800493"/>
          </a:xfrm>
          <a:prstGeom prst="rect">
            <a:avLst/>
          </a:prstGeom>
          <a:noFill/>
        </p:spPr>
        <p:txBody>
          <a:bodyPr wrap="square" lIns="0" tIns="0" rIns="0" bIns="0" rtlCol="0">
            <a:spAutoFit/>
          </a:bodyPr>
          <a:lstStyle/>
          <a:p>
            <a:pPr lvl="0">
              <a:lnSpc>
                <a:spcPct val="130000"/>
              </a:lnSpc>
              <a:defRPr/>
            </a:pPr>
            <a:r>
              <a:rPr lang="zh-CN" altLang="en-US" sz="1000" kern="0" dirty="0">
                <a:solidFill>
                  <a:sysClr val="windowText" lastClr="000000"/>
                </a:solidFill>
                <a:latin typeface="微软雅黑" panose="020B0503020204020204" charset="-122"/>
                <a:ea typeface="微软雅黑" panose="020B0503020204020204" charset="-122"/>
              </a:rPr>
              <a:t>校园周界、大门出入口，该部分主要采用周界监控</a:t>
            </a:r>
            <a:r>
              <a:rPr lang="en-US" altLang="zh-CN" sz="1000" kern="0" dirty="0">
                <a:solidFill>
                  <a:sysClr val="windowText" lastClr="000000"/>
                </a:solidFill>
                <a:latin typeface="微软雅黑" panose="020B0503020204020204" charset="-122"/>
                <a:ea typeface="微软雅黑" panose="020B0503020204020204" charset="-122"/>
              </a:rPr>
              <a:t>+</a:t>
            </a:r>
            <a:r>
              <a:rPr lang="zh-CN" altLang="en-US" sz="1000" kern="0" dirty="0">
                <a:solidFill>
                  <a:sysClr val="windowText" lastClr="000000"/>
                </a:solidFill>
                <a:latin typeface="微软雅黑" panose="020B0503020204020204" charset="-122"/>
                <a:ea typeface="微软雅黑" panose="020B0503020204020204" charset="-122"/>
              </a:rPr>
              <a:t>智能行为分析的方式实现。校园周界采用室外快球摄像机或红外枪型摄像机，大门出入口及其他与外界相通的出入口应选用低照度带带强光抑制功能的彩色固定摄像机和自动光圈镜头，应能清晰的辨别出出入人员的面部特征及机动车</a:t>
            </a:r>
            <a:r>
              <a:rPr lang="zh-CN" altLang="en-US" sz="1000" kern="0" dirty="0" smtClean="0">
                <a:solidFill>
                  <a:sysClr val="windowText" lastClr="000000"/>
                </a:solidFill>
                <a:latin typeface="微软雅黑" panose="020B0503020204020204" charset="-122"/>
                <a:ea typeface="微软雅黑" panose="020B0503020204020204" charset="-122"/>
              </a:rPr>
              <a:t>牌号</a:t>
            </a:r>
            <a:r>
              <a:rPr kumimoji="0" lang="zh-CN" altLang="en-US" sz="1000" b="0" i="0" u="none" strike="noStrike" kern="0" cap="none" spc="0" normalizeH="0" baseline="0" noProof="0" dirty="0" smtClean="0">
                <a:ln>
                  <a:noFill/>
                </a:ln>
                <a:solidFill>
                  <a:sysClr val="windowText" lastClr="000000"/>
                </a:solidFill>
                <a:effectLst/>
                <a:uLnTx/>
                <a:uFillTx/>
                <a:latin typeface="微软雅黑" panose="020B0503020204020204" charset="-122"/>
                <a:ea typeface="微软雅黑" panose="020B0503020204020204" charset="-122"/>
              </a:rPr>
              <a:t>。</a:t>
            </a:r>
            <a:endParaRPr kumimoji="0" lang="zh-CN" altLang="en-US" sz="1600" b="1" i="0" u="none" strike="noStrike" kern="0" cap="none" spc="0" normalizeH="0" baseline="0" noProof="0" dirty="0" smtClean="0">
              <a:ln>
                <a:noFill/>
              </a:ln>
              <a:solidFill>
                <a:srgbClr val="F87A08"/>
              </a:solidFill>
              <a:effectLst/>
              <a:uLnTx/>
              <a:uFillTx/>
              <a:latin typeface="微软雅黑" panose="020B0503020204020204" charset="-122"/>
              <a:ea typeface="微软雅黑" panose="020B0503020204020204" charset="-122"/>
            </a:endParaRPr>
          </a:p>
        </p:txBody>
      </p:sp>
      <p:sp>
        <p:nvSpPr>
          <p:cNvPr id="33" name="TextBox 32"/>
          <p:cNvSpPr txBox="1"/>
          <p:nvPr/>
        </p:nvSpPr>
        <p:spPr>
          <a:xfrm>
            <a:off x="3598416" y="2824126"/>
            <a:ext cx="1944216" cy="1180836"/>
          </a:xfrm>
          <a:prstGeom prst="rect">
            <a:avLst/>
          </a:prstGeom>
          <a:noFill/>
        </p:spPr>
        <p:txBody>
          <a:bodyPr wrap="square" lIns="0" tIns="0" rIns="0" bIns="0" rtlCol="0">
            <a:spAutoFit/>
          </a:bodyPr>
          <a:lstStyle/>
          <a:p>
            <a:pPr lvl="0">
              <a:lnSpc>
                <a:spcPct val="130000"/>
              </a:lnSpc>
              <a:defRPr/>
            </a:pPr>
            <a:r>
              <a:rPr lang="zh-CN" altLang="en-US" sz="1000" kern="0" dirty="0">
                <a:solidFill>
                  <a:sysClr val="windowText" lastClr="000000"/>
                </a:solidFill>
                <a:latin typeface="微软雅黑" panose="020B0503020204020204" charset="-122"/>
                <a:ea typeface="微软雅黑" panose="020B0503020204020204" charset="-122"/>
              </a:rPr>
              <a:t>校园内道路、主要路口，该部分主要采用自动跟踪快球摄像机以及全景摄像机来实现，另外在教学楼顶安装制高点远景摄像机，配置自动云台，可以监控校园的任何一个角落，基本上做到不留盲点。</a:t>
            </a:r>
            <a:endParaRPr lang="zh-CN" altLang="en-US" sz="1000" kern="0" dirty="0">
              <a:solidFill>
                <a:sysClr val="windowText" lastClr="000000"/>
              </a:solidFill>
              <a:latin typeface="微软雅黑" panose="020B0503020204020204" charset="-122"/>
              <a:ea typeface="微软雅黑" panose="020B0503020204020204" charset="-122"/>
            </a:endParaRPr>
          </a:p>
        </p:txBody>
      </p:sp>
      <p:sp>
        <p:nvSpPr>
          <p:cNvPr id="34" name="TextBox 33"/>
          <p:cNvSpPr txBox="1"/>
          <p:nvPr/>
        </p:nvSpPr>
        <p:spPr>
          <a:xfrm>
            <a:off x="6332555" y="2831002"/>
            <a:ext cx="1944216" cy="1180836"/>
          </a:xfrm>
          <a:prstGeom prst="rect">
            <a:avLst/>
          </a:prstGeom>
          <a:noFill/>
        </p:spPr>
        <p:txBody>
          <a:bodyPr wrap="square" lIns="0" tIns="0" rIns="0" bIns="0" rtlCol="0">
            <a:spAutoFit/>
          </a:bodyPr>
          <a:lstStyle/>
          <a:p>
            <a:pPr lvl="0">
              <a:lnSpc>
                <a:spcPct val="130000"/>
              </a:lnSpc>
              <a:defRPr/>
            </a:pPr>
            <a:r>
              <a:rPr lang="zh-CN" altLang="en-US" sz="1000" kern="0" dirty="0">
                <a:solidFill>
                  <a:sysClr val="windowText" lastClr="000000"/>
                </a:solidFill>
                <a:latin typeface="微软雅黑" panose="020B0503020204020204" charset="-122"/>
                <a:ea typeface="微软雅黑" panose="020B0503020204020204" charset="-122"/>
              </a:rPr>
              <a:t>教学楼内，安装在楼梯口、电梯口、走廊等位置红外半球</a:t>
            </a:r>
            <a:r>
              <a:rPr lang="en-US" altLang="zh-CN" sz="1000" kern="0" dirty="0">
                <a:solidFill>
                  <a:sysClr val="windowText" lastClr="000000"/>
                </a:solidFill>
                <a:latin typeface="微软雅黑" panose="020B0503020204020204" charset="-122"/>
                <a:ea typeface="微软雅黑" panose="020B0503020204020204" charset="-122"/>
              </a:rPr>
              <a:t>/</a:t>
            </a:r>
            <a:r>
              <a:rPr lang="zh-CN" altLang="en-US" sz="1000" kern="0" dirty="0">
                <a:solidFill>
                  <a:sysClr val="windowText" lastClr="000000"/>
                </a:solidFill>
                <a:latin typeface="微软雅黑" panose="020B0503020204020204" charset="-122"/>
                <a:ea typeface="微软雅黑" panose="020B0503020204020204" charset="-122"/>
              </a:rPr>
              <a:t>枪型摄像机，安装在电梯轿厢的电梯专用摄像机，安装在室内外光照反差较大的位置的宽动态摄像机等不同类型的摄像机来实现响应区域内的监控。</a:t>
            </a:r>
            <a:endParaRPr lang="zh-CN" altLang="en-US" sz="1000" kern="0" dirty="0">
              <a:solidFill>
                <a:sysClr val="windowText" lastClr="000000"/>
              </a:solidFill>
              <a:latin typeface="微软雅黑" panose="020B0503020204020204" charset="-122"/>
              <a:ea typeface="微软雅黑" panose="020B0503020204020204" charset="-122"/>
            </a:endParaRPr>
          </a:p>
        </p:txBody>
      </p:sp>
      <p:sp>
        <p:nvSpPr>
          <p:cNvPr id="35" name="TextBox 34"/>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 presetClass="entr" presetSubtype="2" fill="hold" nodeType="afterEffect" p14:presetBounceEnd="40000">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14:bounceEnd="40000">
                                          <p:cBhvr additive="base">
                                            <p:cTn id="24" dur="500" fill="hold"/>
                                            <p:tgtEl>
                                              <p:spTgt spid="9"/>
                                            </p:tgtEl>
                                            <p:attrNameLst>
                                              <p:attrName>ppt_x</p:attrName>
                                            </p:attrNameLst>
                                          </p:cBhvr>
                                          <p:tavLst>
                                            <p:tav tm="0">
                                              <p:val>
                                                <p:strVal val="1+#ppt_w/2"/>
                                              </p:val>
                                            </p:tav>
                                            <p:tav tm="100000">
                                              <p:val>
                                                <p:strVal val="#ppt_x"/>
                                              </p:val>
                                            </p:tav>
                                          </p:tavLst>
                                        </p:anim>
                                        <p:anim calcmode="lin" valueType="num" p14:bounceEnd="40000">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2" presetClass="entr" presetSubtype="2" fill="hold" nodeType="afterEffect" p14:presetBounceEnd="40000">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14:bounceEnd="40000">
                                          <p:cBhvr additive="base">
                                            <p:cTn id="29" dur="500" fill="hold"/>
                                            <p:tgtEl>
                                              <p:spTgt spid="22"/>
                                            </p:tgtEl>
                                            <p:attrNameLst>
                                              <p:attrName>ppt_x</p:attrName>
                                            </p:attrNameLst>
                                          </p:cBhvr>
                                          <p:tavLst>
                                            <p:tav tm="0">
                                              <p:val>
                                                <p:strVal val="1+#ppt_w/2"/>
                                              </p:val>
                                            </p:tav>
                                            <p:tav tm="100000">
                                              <p:val>
                                                <p:strVal val="#ppt_x"/>
                                              </p:val>
                                            </p:tav>
                                          </p:tavLst>
                                        </p:anim>
                                        <p:anim calcmode="lin" valueType="num" p14:bounceEnd="40000">
                                          <p:cBhvr additive="base">
                                            <p:cTn id="30" dur="500" fill="hold"/>
                                            <p:tgtEl>
                                              <p:spTgt spid="22"/>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2" presetClass="entr" presetSubtype="2" fill="hold" nodeType="afterEffect" p14:presetBounceEnd="40000">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14:bounceEnd="40000">
                                          <p:cBhvr additive="base">
                                            <p:cTn id="34" dur="500" fill="hold"/>
                                            <p:tgtEl>
                                              <p:spTgt spid="25"/>
                                            </p:tgtEl>
                                            <p:attrNameLst>
                                              <p:attrName>ppt_x</p:attrName>
                                            </p:attrNameLst>
                                          </p:cBhvr>
                                          <p:tavLst>
                                            <p:tav tm="0">
                                              <p:val>
                                                <p:strVal val="1+#ppt_w/2"/>
                                              </p:val>
                                            </p:tav>
                                            <p:tav tm="100000">
                                              <p:val>
                                                <p:strVal val="#ppt_x"/>
                                              </p:val>
                                            </p:tav>
                                          </p:tavLst>
                                        </p:anim>
                                        <p:anim calcmode="lin" valueType="num" p14:bounceEnd="40000">
                                          <p:cBhvr additive="base">
                                            <p:cTn id="35" dur="500" fill="hold"/>
                                            <p:tgtEl>
                                              <p:spTgt spid="25"/>
                                            </p:tgtEl>
                                            <p:attrNameLst>
                                              <p:attrName>ppt_y</p:attrName>
                                            </p:attrNameLst>
                                          </p:cBhvr>
                                          <p:tavLst>
                                            <p:tav tm="0">
                                              <p:val>
                                                <p:strVal val="#ppt_y"/>
                                              </p:val>
                                            </p:tav>
                                            <p:tav tm="100000">
                                              <p:val>
                                                <p:strVal val="#ppt_y"/>
                                              </p:val>
                                            </p:tav>
                                          </p:tavLst>
                                        </p:anim>
                                      </p:childTnLst>
                                    </p:cTn>
                                  </p:par>
                                  <p:par>
                                    <p:cTn id="36" presetID="53" presetClass="entr" presetSubtype="16" fill="hold" grpId="0" nodeType="withEffect">
                                      <p:stCondLst>
                                        <p:cond delay="20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29"/>
                                            </p:tgtEl>
                                            <p:attrNameLst>
                                              <p:attrName>style.visibility</p:attrName>
                                            </p:attrNameLst>
                                          </p:cBhvr>
                                          <p:to>
                                            <p:strVal val="visible"/>
                                          </p:to>
                                        </p:set>
                                        <p:anim calcmode="lin" valueType="num">
                                          <p:cBhvr>
                                            <p:cTn id="48" dur="500" fill="hold"/>
                                            <p:tgtEl>
                                              <p:spTgt spid="29"/>
                                            </p:tgtEl>
                                            <p:attrNameLst>
                                              <p:attrName>ppt_w</p:attrName>
                                            </p:attrNameLst>
                                          </p:cBhvr>
                                          <p:tavLst>
                                            <p:tav tm="0">
                                              <p:val>
                                                <p:fltVal val="0"/>
                                              </p:val>
                                            </p:tav>
                                            <p:tav tm="100000">
                                              <p:val>
                                                <p:strVal val="#ppt_w"/>
                                              </p:val>
                                            </p:tav>
                                          </p:tavLst>
                                        </p:anim>
                                        <p:anim calcmode="lin" valueType="num">
                                          <p:cBhvr>
                                            <p:cTn id="49" dur="500" fill="hold"/>
                                            <p:tgtEl>
                                              <p:spTgt spid="29"/>
                                            </p:tgtEl>
                                            <p:attrNameLst>
                                              <p:attrName>ppt_h</p:attrName>
                                            </p:attrNameLst>
                                          </p:cBhvr>
                                          <p:tavLst>
                                            <p:tav tm="0">
                                              <p:val>
                                                <p:fltVal val="0"/>
                                              </p:val>
                                            </p:tav>
                                            <p:tav tm="100000">
                                              <p:val>
                                                <p:strVal val="#ppt_h"/>
                                              </p:val>
                                            </p:tav>
                                          </p:tavLst>
                                        </p:anim>
                                        <p:animEffect transition="in" filter="fade">
                                          <p:cBhvr>
                                            <p:cTn id="50" dur="500"/>
                                            <p:tgtEl>
                                              <p:spTgt spid="29"/>
                                            </p:tgtEl>
                                          </p:cBhvr>
                                        </p:animEffect>
                                      </p:childTnLst>
                                    </p:cTn>
                                  </p:par>
                                </p:childTnLst>
                              </p:cTn>
                            </p:par>
                            <p:par>
                              <p:cTn id="51" fill="hold">
                                <p:stCondLst>
                                  <p:cond delay="3000"/>
                                </p:stCondLst>
                                <p:childTnLst>
                                  <p:par>
                                    <p:cTn id="52" presetID="16" presetClass="entr" presetSubtype="37"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barn(outVertical)">
                                          <p:cBhvr>
                                            <p:cTn id="54" dur="500"/>
                                            <p:tgtEl>
                                              <p:spTgt spid="30"/>
                                            </p:tgtEl>
                                          </p:cBhvr>
                                        </p:animEffect>
                                      </p:childTnLst>
                                    </p:cTn>
                                  </p:par>
                                  <p:par>
                                    <p:cTn id="55" presetID="16" presetClass="entr" presetSubtype="37"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arn(outVertical)">
                                          <p:cBhvr>
                                            <p:cTn id="57" dur="500"/>
                                            <p:tgtEl>
                                              <p:spTgt spid="19"/>
                                            </p:tgtEl>
                                          </p:cBhvr>
                                        </p:animEffect>
                                      </p:childTnLst>
                                    </p:cTn>
                                  </p:par>
                                  <p:par>
                                    <p:cTn id="58" presetID="16" presetClass="entr" presetSubtype="37"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barn(outVertical)">
                                          <p:cBhvr>
                                            <p:cTn id="60" dur="500"/>
                                            <p:tgtEl>
                                              <p:spTgt spid="31"/>
                                            </p:tgtEl>
                                          </p:cBhvr>
                                        </p:animEffect>
                                      </p:childTnLst>
                                    </p:cTn>
                                  </p:par>
                                </p:childTnLst>
                              </p:cTn>
                            </p:par>
                            <p:par>
                              <p:cTn id="61" fill="hold">
                                <p:stCondLst>
                                  <p:cond delay="3500"/>
                                </p:stCondLst>
                                <p:childTnLst>
                                  <p:par>
                                    <p:cTn id="62" presetID="21" presetClass="entr" presetSubtype="1" fill="hold" grpId="0"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heel(1)">
                                          <p:cBhvr>
                                            <p:cTn id="64" dur="800"/>
                                            <p:tgtEl>
                                              <p:spTgt spid="8"/>
                                            </p:tgtEl>
                                          </p:cBhvr>
                                        </p:animEffect>
                                      </p:childTnLst>
                                    </p:cTn>
                                  </p:par>
                                  <p:par>
                                    <p:cTn id="65" presetID="21" presetClass="entr" presetSubtype="1" fill="hold" grpId="0" nodeType="withEffect">
                                      <p:stCondLst>
                                        <p:cond delay="200"/>
                                      </p:stCondLst>
                                      <p:childTnLst>
                                        <p:set>
                                          <p:cBhvr>
                                            <p:cTn id="66" dur="1" fill="hold">
                                              <p:stCondLst>
                                                <p:cond delay="0"/>
                                              </p:stCondLst>
                                            </p:cTn>
                                            <p:tgtEl>
                                              <p:spTgt spid="20"/>
                                            </p:tgtEl>
                                            <p:attrNameLst>
                                              <p:attrName>style.visibility</p:attrName>
                                            </p:attrNameLst>
                                          </p:cBhvr>
                                          <p:to>
                                            <p:strVal val="visible"/>
                                          </p:to>
                                        </p:set>
                                        <p:animEffect transition="in" filter="wheel(1)">
                                          <p:cBhvr>
                                            <p:cTn id="67" dur="800"/>
                                            <p:tgtEl>
                                              <p:spTgt spid="20"/>
                                            </p:tgtEl>
                                          </p:cBhvr>
                                        </p:animEffect>
                                      </p:childTnLst>
                                    </p:cTn>
                                  </p:par>
                                  <p:par>
                                    <p:cTn id="68" presetID="21" presetClass="entr" presetSubtype="1" fill="hold" grpId="0" nodeType="withEffect">
                                      <p:stCondLst>
                                        <p:cond delay="400"/>
                                      </p:stCondLst>
                                      <p:childTnLst>
                                        <p:set>
                                          <p:cBhvr>
                                            <p:cTn id="69" dur="1" fill="hold">
                                              <p:stCondLst>
                                                <p:cond delay="0"/>
                                              </p:stCondLst>
                                            </p:cTn>
                                            <p:tgtEl>
                                              <p:spTgt spid="21"/>
                                            </p:tgtEl>
                                            <p:attrNameLst>
                                              <p:attrName>style.visibility</p:attrName>
                                            </p:attrNameLst>
                                          </p:cBhvr>
                                          <p:to>
                                            <p:strVal val="visible"/>
                                          </p:to>
                                        </p:set>
                                        <p:animEffect transition="in" filter="wheel(1)">
                                          <p:cBhvr>
                                            <p:cTn id="70" dur="800"/>
                                            <p:tgtEl>
                                              <p:spTgt spid="21"/>
                                            </p:tgtEl>
                                          </p:cBhvr>
                                        </p:animEffect>
                                      </p:childTnLst>
                                    </p:cTn>
                                  </p:par>
                                </p:childTnLst>
                              </p:cTn>
                            </p:par>
                            <p:par>
                              <p:cTn id="71" fill="hold">
                                <p:stCondLst>
                                  <p:cond delay="4500"/>
                                </p:stCondLst>
                                <p:childTnLst>
                                  <p:par>
                                    <p:cTn id="72" presetID="22" presetClass="entr" presetSubtype="8" fill="hold" grpId="0" nodeType="afterEffect">
                                      <p:stCondLst>
                                        <p:cond delay="0"/>
                                      </p:stCondLst>
                                      <p:iterate type="lt">
                                        <p:tmPct val="30000"/>
                                      </p:iterate>
                                      <p:childTnLst>
                                        <p:set>
                                          <p:cBhvr>
                                            <p:cTn id="73" dur="1" fill="hold">
                                              <p:stCondLst>
                                                <p:cond delay="0"/>
                                              </p:stCondLst>
                                            </p:cTn>
                                            <p:tgtEl>
                                              <p:spTgt spid="32"/>
                                            </p:tgtEl>
                                            <p:attrNameLst>
                                              <p:attrName>style.visibility</p:attrName>
                                            </p:attrNameLst>
                                          </p:cBhvr>
                                          <p:to>
                                            <p:strVal val="visible"/>
                                          </p:to>
                                        </p:set>
                                        <p:animEffect transition="in" filter="wipe(left)">
                                          <p:cBhvr>
                                            <p:cTn id="74" dur="50"/>
                                            <p:tgtEl>
                                              <p:spTgt spid="32"/>
                                            </p:tgtEl>
                                          </p:cBhvr>
                                        </p:animEffect>
                                      </p:childTnLst>
                                    </p:cTn>
                                  </p:par>
                                  <p:par>
                                    <p:cTn id="75" presetID="36" presetClass="emph" presetSubtype="0" fill="hold" grpId="1" nodeType="withEffect">
                                      <p:stCondLst>
                                        <p:cond delay="0"/>
                                      </p:stCondLst>
                                      <p:iterate type="lt">
                                        <p:tmPct val="30000"/>
                                      </p:iterate>
                                      <p:childTnLst>
                                        <p:animScale>
                                          <p:cBhvr>
                                            <p:cTn id="76" dur="25" autoRev="1" fill="hold">
                                              <p:stCondLst>
                                                <p:cond delay="0"/>
                                              </p:stCondLst>
                                            </p:cTn>
                                            <p:tgtEl>
                                              <p:spTgt spid="32"/>
                                            </p:tgtEl>
                                          </p:cBhvr>
                                          <p:to x="80000" y="100000"/>
                                        </p:animScale>
                                        <p:anim by="(#ppt_w*0.10)" calcmode="lin" valueType="num">
                                          <p:cBhvr>
                                            <p:cTn id="77" dur="25" autoRev="1" fill="hold">
                                              <p:stCondLst>
                                                <p:cond delay="0"/>
                                              </p:stCondLst>
                                            </p:cTn>
                                            <p:tgtEl>
                                              <p:spTgt spid="32"/>
                                            </p:tgtEl>
                                            <p:attrNameLst>
                                              <p:attrName>ppt_x</p:attrName>
                                            </p:attrNameLst>
                                          </p:cBhvr>
                                        </p:anim>
                                        <p:anim by="(-#ppt_w*0.10)" calcmode="lin" valueType="num">
                                          <p:cBhvr>
                                            <p:cTn id="78" dur="25" autoRev="1" fill="hold">
                                              <p:stCondLst>
                                                <p:cond delay="0"/>
                                              </p:stCondLst>
                                            </p:cTn>
                                            <p:tgtEl>
                                              <p:spTgt spid="32"/>
                                            </p:tgtEl>
                                            <p:attrNameLst>
                                              <p:attrName>ppt_y</p:attrName>
                                            </p:attrNameLst>
                                          </p:cBhvr>
                                        </p:anim>
                                        <p:animRot by="-480000">
                                          <p:cBhvr>
                                            <p:cTn id="79" dur="25" autoRev="1" fill="hold">
                                              <p:stCondLst>
                                                <p:cond delay="0"/>
                                              </p:stCondLst>
                                            </p:cTn>
                                            <p:tgtEl>
                                              <p:spTgt spid="32"/>
                                            </p:tgtEl>
                                            <p:attrNameLst>
                                              <p:attrName>r</p:attrName>
                                            </p:attrNameLst>
                                          </p:cBhvr>
                                        </p:animRot>
                                      </p:childTnLst>
                                    </p:cTn>
                                  </p:par>
                                  <p:par>
                                    <p:cTn id="80" presetID="22" presetClass="entr" presetSubtype="8" fill="hold" grpId="0" nodeType="withEffect">
                                      <p:stCondLst>
                                        <p:cond delay="500"/>
                                      </p:stCondLst>
                                      <p:iterate type="lt">
                                        <p:tmPct val="30000"/>
                                      </p:iterate>
                                      <p:childTnLst>
                                        <p:set>
                                          <p:cBhvr>
                                            <p:cTn id="81" dur="1" fill="hold">
                                              <p:stCondLst>
                                                <p:cond delay="0"/>
                                              </p:stCondLst>
                                            </p:cTn>
                                            <p:tgtEl>
                                              <p:spTgt spid="33"/>
                                            </p:tgtEl>
                                            <p:attrNameLst>
                                              <p:attrName>style.visibility</p:attrName>
                                            </p:attrNameLst>
                                          </p:cBhvr>
                                          <p:to>
                                            <p:strVal val="visible"/>
                                          </p:to>
                                        </p:set>
                                        <p:animEffect transition="in" filter="wipe(left)">
                                          <p:cBhvr>
                                            <p:cTn id="82" dur="50"/>
                                            <p:tgtEl>
                                              <p:spTgt spid="33"/>
                                            </p:tgtEl>
                                          </p:cBhvr>
                                        </p:animEffect>
                                      </p:childTnLst>
                                    </p:cTn>
                                  </p:par>
                                  <p:par>
                                    <p:cTn id="83" presetID="36" presetClass="emph" presetSubtype="0" fill="hold" grpId="1" nodeType="withEffect">
                                      <p:stCondLst>
                                        <p:cond delay="500"/>
                                      </p:stCondLst>
                                      <p:iterate type="lt">
                                        <p:tmPct val="30000"/>
                                      </p:iterate>
                                      <p:childTnLst>
                                        <p:animScale>
                                          <p:cBhvr>
                                            <p:cTn id="84" dur="25" autoRev="1" fill="hold">
                                              <p:stCondLst>
                                                <p:cond delay="0"/>
                                              </p:stCondLst>
                                            </p:cTn>
                                            <p:tgtEl>
                                              <p:spTgt spid="33"/>
                                            </p:tgtEl>
                                          </p:cBhvr>
                                          <p:to x="80000" y="100000"/>
                                        </p:animScale>
                                        <p:anim by="(#ppt_w*0.10)" calcmode="lin" valueType="num">
                                          <p:cBhvr>
                                            <p:cTn id="85" dur="25" autoRev="1" fill="hold">
                                              <p:stCondLst>
                                                <p:cond delay="0"/>
                                              </p:stCondLst>
                                            </p:cTn>
                                            <p:tgtEl>
                                              <p:spTgt spid="33"/>
                                            </p:tgtEl>
                                            <p:attrNameLst>
                                              <p:attrName>ppt_x</p:attrName>
                                            </p:attrNameLst>
                                          </p:cBhvr>
                                        </p:anim>
                                        <p:anim by="(-#ppt_w*0.10)" calcmode="lin" valueType="num">
                                          <p:cBhvr>
                                            <p:cTn id="86" dur="25" autoRev="1" fill="hold">
                                              <p:stCondLst>
                                                <p:cond delay="0"/>
                                              </p:stCondLst>
                                            </p:cTn>
                                            <p:tgtEl>
                                              <p:spTgt spid="33"/>
                                            </p:tgtEl>
                                            <p:attrNameLst>
                                              <p:attrName>ppt_y</p:attrName>
                                            </p:attrNameLst>
                                          </p:cBhvr>
                                        </p:anim>
                                        <p:animRot by="-480000">
                                          <p:cBhvr>
                                            <p:cTn id="87" dur="25" autoRev="1" fill="hold">
                                              <p:stCondLst>
                                                <p:cond delay="0"/>
                                              </p:stCondLst>
                                            </p:cTn>
                                            <p:tgtEl>
                                              <p:spTgt spid="33"/>
                                            </p:tgtEl>
                                            <p:attrNameLst>
                                              <p:attrName>r</p:attrName>
                                            </p:attrNameLst>
                                          </p:cBhvr>
                                        </p:animRot>
                                      </p:childTnLst>
                                    </p:cTn>
                                  </p:par>
                                  <p:par>
                                    <p:cTn id="88" presetID="22" presetClass="entr" presetSubtype="8" fill="hold" grpId="0" nodeType="withEffect">
                                      <p:stCondLst>
                                        <p:cond delay="1000"/>
                                      </p:stCondLst>
                                      <p:iterate type="lt">
                                        <p:tmPct val="30000"/>
                                      </p:iterate>
                                      <p:childTnLst>
                                        <p:set>
                                          <p:cBhvr>
                                            <p:cTn id="89" dur="1" fill="hold">
                                              <p:stCondLst>
                                                <p:cond delay="0"/>
                                              </p:stCondLst>
                                            </p:cTn>
                                            <p:tgtEl>
                                              <p:spTgt spid="34"/>
                                            </p:tgtEl>
                                            <p:attrNameLst>
                                              <p:attrName>style.visibility</p:attrName>
                                            </p:attrNameLst>
                                          </p:cBhvr>
                                          <p:to>
                                            <p:strVal val="visible"/>
                                          </p:to>
                                        </p:set>
                                        <p:animEffect transition="in" filter="wipe(left)">
                                          <p:cBhvr>
                                            <p:cTn id="90" dur="50"/>
                                            <p:tgtEl>
                                              <p:spTgt spid="34"/>
                                            </p:tgtEl>
                                          </p:cBhvr>
                                        </p:animEffect>
                                      </p:childTnLst>
                                    </p:cTn>
                                  </p:par>
                                  <p:par>
                                    <p:cTn id="91" presetID="36" presetClass="emph" presetSubtype="0" fill="hold" grpId="1" nodeType="withEffect">
                                      <p:stCondLst>
                                        <p:cond delay="1000"/>
                                      </p:stCondLst>
                                      <p:iterate type="lt">
                                        <p:tmPct val="30000"/>
                                      </p:iterate>
                                      <p:childTnLst>
                                        <p:animScale>
                                          <p:cBhvr>
                                            <p:cTn id="92" dur="25" autoRev="1" fill="hold">
                                              <p:stCondLst>
                                                <p:cond delay="0"/>
                                              </p:stCondLst>
                                            </p:cTn>
                                            <p:tgtEl>
                                              <p:spTgt spid="34"/>
                                            </p:tgtEl>
                                          </p:cBhvr>
                                          <p:to x="80000" y="100000"/>
                                        </p:animScale>
                                        <p:anim by="(#ppt_w*0.10)" calcmode="lin" valueType="num">
                                          <p:cBhvr>
                                            <p:cTn id="93" dur="25" autoRev="1" fill="hold">
                                              <p:stCondLst>
                                                <p:cond delay="0"/>
                                              </p:stCondLst>
                                            </p:cTn>
                                            <p:tgtEl>
                                              <p:spTgt spid="34"/>
                                            </p:tgtEl>
                                            <p:attrNameLst>
                                              <p:attrName>ppt_x</p:attrName>
                                            </p:attrNameLst>
                                          </p:cBhvr>
                                        </p:anim>
                                        <p:anim by="(-#ppt_w*0.10)" calcmode="lin" valueType="num">
                                          <p:cBhvr>
                                            <p:cTn id="94" dur="25" autoRev="1" fill="hold">
                                              <p:stCondLst>
                                                <p:cond delay="0"/>
                                              </p:stCondLst>
                                            </p:cTn>
                                            <p:tgtEl>
                                              <p:spTgt spid="34"/>
                                            </p:tgtEl>
                                            <p:attrNameLst>
                                              <p:attrName>ppt_y</p:attrName>
                                            </p:attrNameLst>
                                          </p:cBhvr>
                                        </p:anim>
                                        <p:animRot by="-480000">
                                          <p:cBhvr>
                                            <p:cTn id="95" dur="25" autoRev="1" fill="hold">
                                              <p:stCondLst>
                                                <p:cond delay="0"/>
                                              </p:stCondLst>
                                            </p:cTn>
                                            <p:tgtEl>
                                              <p:spTgt spid="34"/>
                                            </p:tgtEl>
                                            <p:attrNameLst>
                                              <p:attrName>r</p:attrName>
                                            </p:attrNameLst>
                                          </p:cBhvr>
                                        </p:animRot>
                                      </p:childTnLst>
                                    </p:cTn>
                                  </p:par>
                                </p:childTnLst>
                              </p:cTn>
                            </p:par>
                            <p:par>
                              <p:cTn id="96" fill="hold">
                                <p:stCondLst>
                                  <p:cond delay="7400"/>
                                </p:stCondLst>
                                <p:childTnLst>
                                  <p:par>
                                    <p:cTn id="97" presetID="10" presetClass="entr" presetSubtype="0" fill="hold" grpId="0" nodeType="afterEffect">
                                      <p:stCondLst>
                                        <p:cond delay="0"/>
                                      </p:stCondLst>
                                      <p:childTnLst>
                                        <p:set>
                                          <p:cBhvr>
                                            <p:cTn id="98" dur="1" fill="hold">
                                              <p:stCondLst>
                                                <p:cond delay="0"/>
                                              </p:stCondLst>
                                            </p:cTn>
                                            <p:tgtEl>
                                              <p:spTgt spid="35"/>
                                            </p:tgtEl>
                                            <p:attrNameLst>
                                              <p:attrName>style.visibility</p:attrName>
                                            </p:attrNameLst>
                                          </p:cBhvr>
                                          <p:to>
                                            <p:strVal val="visible"/>
                                          </p:to>
                                        </p:set>
                                        <p:animEffect transition="in" filter="fade">
                                          <p:cBhvr>
                                            <p:cTn id="99"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animBg="1"/>
          <p:bldP spid="18" grpId="0" animBg="1"/>
          <p:bldP spid="19" grpId="0"/>
          <p:bldP spid="20" grpId="0" animBg="1"/>
          <p:bldP spid="21" grpId="0" animBg="1"/>
          <p:bldP spid="28" grpId="0" animBg="1"/>
          <p:bldP spid="29" grpId="0" animBg="1"/>
          <p:bldP spid="30" grpId="0"/>
          <p:bldP spid="31" grpId="0"/>
          <p:bldP spid="32" grpId="0"/>
          <p:bldP spid="32" grpId="1"/>
          <p:bldP spid="33" grpId="0"/>
          <p:bldP spid="33" grpId="1"/>
          <p:bldP spid="34" grpId="0"/>
          <p:bldP spid="34" grpId="1"/>
          <p:bldP spid="3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 presetClass="entr" presetSubtype="2"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2" presetClass="entr" presetSubtype="2"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1+#ppt_w/2"/>
                                              </p:val>
                                            </p:tav>
                                            <p:tav tm="100000">
                                              <p:val>
                                                <p:strVal val="#ppt_x"/>
                                              </p:val>
                                            </p:tav>
                                          </p:tavLst>
                                        </p:anim>
                                        <p:anim calcmode="lin" valueType="num">
                                          <p:cBhvr additive="base">
                                            <p:cTn id="30" dur="500" fill="hold"/>
                                            <p:tgtEl>
                                              <p:spTgt spid="22"/>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2" presetClass="entr" presetSubtype="2"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additive="base">
                                            <p:cTn id="34" dur="500" fill="hold"/>
                                            <p:tgtEl>
                                              <p:spTgt spid="25"/>
                                            </p:tgtEl>
                                            <p:attrNameLst>
                                              <p:attrName>ppt_x</p:attrName>
                                            </p:attrNameLst>
                                          </p:cBhvr>
                                          <p:tavLst>
                                            <p:tav tm="0">
                                              <p:val>
                                                <p:strVal val="1+#ppt_w/2"/>
                                              </p:val>
                                            </p:tav>
                                            <p:tav tm="100000">
                                              <p:val>
                                                <p:strVal val="#ppt_x"/>
                                              </p:val>
                                            </p:tav>
                                          </p:tavLst>
                                        </p:anim>
                                        <p:anim calcmode="lin" valueType="num">
                                          <p:cBhvr additive="base">
                                            <p:cTn id="35" dur="500" fill="hold"/>
                                            <p:tgtEl>
                                              <p:spTgt spid="25"/>
                                            </p:tgtEl>
                                            <p:attrNameLst>
                                              <p:attrName>ppt_y</p:attrName>
                                            </p:attrNameLst>
                                          </p:cBhvr>
                                          <p:tavLst>
                                            <p:tav tm="0">
                                              <p:val>
                                                <p:strVal val="#ppt_y"/>
                                              </p:val>
                                            </p:tav>
                                            <p:tav tm="100000">
                                              <p:val>
                                                <p:strVal val="#ppt_y"/>
                                              </p:val>
                                            </p:tav>
                                          </p:tavLst>
                                        </p:anim>
                                      </p:childTnLst>
                                    </p:cTn>
                                  </p:par>
                                  <p:par>
                                    <p:cTn id="36" presetID="53" presetClass="entr" presetSubtype="16" fill="hold" grpId="0" nodeType="withEffect">
                                      <p:stCondLst>
                                        <p:cond delay="20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par>
                                    <p:cTn id="41" presetID="53" presetClass="entr" presetSubtype="16" fill="hold" grpId="0" nodeType="withEffect">
                                      <p:stCondLst>
                                        <p:cond delay="20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par>
                                    <p:cTn id="46" presetID="53" presetClass="entr" presetSubtype="16" fill="hold" grpId="0" nodeType="withEffect">
                                      <p:stCondLst>
                                        <p:cond delay="200"/>
                                      </p:stCondLst>
                                      <p:childTnLst>
                                        <p:set>
                                          <p:cBhvr>
                                            <p:cTn id="47" dur="1" fill="hold">
                                              <p:stCondLst>
                                                <p:cond delay="0"/>
                                              </p:stCondLst>
                                            </p:cTn>
                                            <p:tgtEl>
                                              <p:spTgt spid="29"/>
                                            </p:tgtEl>
                                            <p:attrNameLst>
                                              <p:attrName>style.visibility</p:attrName>
                                            </p:attrNameLst>
                                          </p:cBhvr>
                                          <p:to>
                                            <p:strVal val="visible"/>
                                          </p:to>
                                        </p:set>
                                        <p:anim calcmode="lin" valueType="num">
                                          <p:cBhvr>
                                            <p:cTn id="48" dur="500" fill="hold"/>
                                            <p:tgtEl>
                                              <p:spTgt spid="29"/>
                                            </p:tgtEl>
                                            <p:attrNameLst>
                                              <p:attrName>ppt_w</p:attrName>
                                            </p:attrNameLst>
                                          </p:cBhvr>
                                          <p:tavLst>
                                            <p:tav tm="0">
                                              <p:val>
                                                <p:fltVal val="0"/>
                                              </p:val>
                                            </p:tav>
                                            <p:tav tm="100000">
                                              <p:val>
                                                <p:strVal val="#ppt_w"/>
                                              </p:val>
                                            </p:tav>
                                          </p:tavLst>
                                        </p:anim>
                                        <p:anim calcmode="lin" valueType="num">
                                          <p:cBhvr>
                                            <p:cTn id="49" dur="500" fill="hold"/>
                                            <p:tgtEl>
                                              <p:spTgt spid="29"/>
                                            </p:tgtEl>
                                            <p:attrNameLst>
                                              <p:attrName>ppt_h</p:attrName>
                                            </p:attrNameLst>
                                          </p:cBhvr>
                                          <p:tavLst>
                                            <p:tav tm="0">
                                              <p:val>
                                                <p:fltVal val="0"/>
                                              </p:val>
                                            </p:tav>
                                            <p:tav tm="100000">
                                              <p:val>
                                                <p:strVal val="#ppt_h"/>
                                              </p:val>
                                            </p:tav>
                                          </p:tavLst>
                                        </p:anim>
                                        <p:animEffect transition="in" filter="fade">
                                          <p:cBhvr>
                                            <p:cTn id="50" dur="500"/>
                                            <p:tgtEl>
                                              <p:spTgt spid="29"/>
                                            </p:tgtEl>
                                          </p:cBhvr>
                                        </p:animEffect>
                                      </p:childTnLst>
                                    </p:cTn>
                                  </p:par>
                                </p:childTnLst>
                              </p:cTn>
                            </p:par>
                            <p:par>
                              <p:cTn id="51" fill="hold">
                                <p:stCondLst>
                                  <p:cond delay="3000"/>
                                </p:stCondLst>
                                <p:childTnLst>
                                  <p:par>
                                    <p:cTn id="52" presetID="16" presetClass="entr" presetSubtype="37"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barn(outVertical)">
                                          <p:cBhvr>
                                            <p:cTn id="54" dur="500"/>
                                            <p:tgtEl>
                                              <p:spTgt spid="30"/>
                                            </p:tgtEl>
                                          </p:cBhvr>
                                        </p:animEffect>
                                      </p:childTnLst>
                                    </p:cTn>
                                  </p:par>
                                  <p:par>
                                    <p:cTn id="55" presetID="16" presetClass="entr" presetSubtype="37"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barn(outVertical)">
                                          <p:cBhvr>
                                            <p:cTn id="57" dur="500"/>
                                            <p:tgtEl>
                                              <p:spTgt spid="19"/>
                                            </p:tgtEl>
                                          </p:cBhvr>
                                        </p:animEffect>
                                      </p:childTnLst>
                                    </p:cTn>
                                  </p:par>
                                  <p:par>
                                    <p:cTn id="58" presetID="16" presetClass="entr" presetSubtype="37"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barn(outVertical)">
                                          <p:cBhvr>
                                            <p:cTn id="60" dur="500"/>
                                            <p:tgtEl>
                                              <p:spTgt spid="31"/>
                                            </p:tgtEl>
                                          </p:cBhvr>
                                        </p:animEffect>
                                      </p:childTnLst>
                                    </p:cTn>
                                  </p:par>
                                </p:childTnLst>
                              </p:cTn>
                            </p:par>
                            <p:par>
                              <p:cTn id="61" fill="hold">
                                <p:stCondLst>
                                  <p:cond delay="3500"/>
                                </p:stCondLst>
                                <p:childTnLst>
                                  <p:par>
                                    <p:cTn id="62" presetID="21" presetClass="entr" presetSubtype="1" fill="hold" grpId="0"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heel(1)">
                                          <p:cBhvr>
                                            <p:cTn id="64" dur="800"/>
                                            <p:tgtEl>
                                              <p:spTgt spid="8"/>
                                            </p:tgtEl>
                                          </p:cBhvr>
                                        </p:animEffect>
                                      </p:childTnLst>
                                    </p:cTn>
                                  </p:par>
                                  <p:par>
                                    <p:cTn id="65" presetID="21" presetClass="entr" presetSubtype="1" fill="hold" grpId="0" nodeType="withEffect">
                                      <p:stCondLst>
                                        <p:cond delay="200"/>
                                      </p:stCondLst>
                                      <p:childTnLst>
                                        <p:set>
                                          <p:cBhvr>
                                            <p:cTn id="66" dur="1" fill="hold">
                                              <p:stCondLst>
                                                <p:cond delay="0"/>
                                              </p:stCondLst>
                                            </p:cTn>
                                            <p:tgtEl>
                                              <p:spTgt spid="20"/>
                                            </p:tgtEl>
                                            <p:attrNameLst>
                                              <p:attrName>style.visibility</p:attrName>
                                            </p:attrNameLst>
                                          </p:cBhvr>
                                          <p:to>
                                            <p:strVal val="visible"/>
                                          </p:to>
                                        </p:set>
                                        <p:animEffect transition="in" filter="wheel(1)">
                                          <p:cBhvr>
                                            <p:cTn id="67" dur="800"/>
                                            <p:tgtEl>
                                              <p:spTgt spid="20"/>
                                            </p:tgtEl>
                                          </p:cBhvr>
                                        </p:animEffect>
                                      </p:childTnLst>
                                    </p:cTn>
                                  </p:par>
                                  <p:par>
                                    <p:cTn id="68" presetID="21" presetClass="entr" presetSubtype="1" fill="hold" grpId="0" nodeType="withEffect">
                                      <p:stCondLst>
                                        <p:cond delay="400"/>
                                      </p:stCondLst>
                                      <p:childTnLst>
                                        <p:set>
                                          <p:cBhvr>
                                            <p:cTn id="69" dur="1" fill="hold">
                                              <p:stCondLst>
                                                <p:cond delay="0"/>
                                              </p:stCondLst>
                                            </p:cTn>
                                            <p:tgtEl>
                                              <p:spTgt spid="21"/>
                                            </p:tgtEl>
                                            <p:attrNameLst>
                                              <p:attrName>style.visibility</p:attrName>
                                            </p:attrNameLst>
                                          </p:cBhvr>
                                          <p:to>
                                            <p:strVal val="visible"/>
                                          </p:to>
                                        </p:set>
                                        <p:animEffect transition="in" filter="wheel(1)">
                                          <p:cBhvr>
                                            <p:cTn id="70" dur="800"/>
                                            <p:tgtEl>
                                              <p:spTgt spid="21"/>
                                            </p:tgtEl>
                                          </p:cBhvr>
                                        </p:animEffect>
                                      </p:childTnLst>
                                    </p:cTn>
                                  </p:par>
                                </p:childTnLst>
                              </p:cTn>
                            </p:par>
                            <p:par>
                              <p:cTn id="71" fill="hold">
                                <p:stCondLst>
                                  <p:cond delay="4500"/>
                                </p:stCondLst>
                                <p:childTnLst>
                                  <p:par>
                                    <p:cTn id="72" presetID="22" presetClass="entr" presetSubtype="8" fill="hold" grpId="0" nodeType="afterEffect">
                                      <p:stCondLst>
                                        <p:cond delay="0"/>
                                      </p:stCondLst>
                                      <p:iterate type="lt">
                                        <p:tmPct val="30000"/>
                                      </p:iterate>
                                      <p:childTnLst>
                                        <p:set>
                                          <p:cBhvr>
                                            <p:cTn id="73" dur="1" fill="hold">
                                              <p:stCondLst>
                                                <p:cond delay="0"/>
                                              </p:stCondLst>
                                            </p:cTn>
                                            <p:tgtEl>
                                              <p:spTgt spid="32"/>
                                            </p:tgtEl>
                                            <p:attrNameLst>
                                              <p:attrName>style.visibility</p:attrName>
                                            </p:attrNameLst>
                                          </p:cBhvr>
                                          <p:to>
                                            <p:strVal val="visible"/>
                                          </p:to>
                                        </p:set>
                                        <p:animEffect transition="in" filter="wipe(left)">
                                          <p:cBhvr>
                                            <p:cTn id="74" dur="50"/>
                                            <p:tgtEl>
                                              <p:spTgt spid="32"/>
                                            </p:tgtEl>
                                          </p:cBhvr>
                                        </p:animEffect>
                                      </p:childTnLst>
                                    </p:cTn>
                                  </p:par>
                                  <p:par>
                                    <p:cTn id="75" presetID="36" presetClass="emph" presetSubtype="0" fill="hold" grpId="1" nodeType="withEffect">
                                      <p:stCondLst>
                                        <p:cond delay="0"/>
                                      </p:stCondLst>
                                      <p:iterate type="lt">
                                        <p:tmPct val="30000"/>
                                      </p:iterate>
                                      <p:childTnLst>
                                        <p:animScale>
                                          <p:cBhvr>
                                            <p:cTn id="76" dur="25" autoRev="1" fill="hold">
                                              <p:stCondLst>
                                                <p:cond delay="0"/>
                                              </p:stCondLst>
                                            </p:cTn>
                                            <p:tgtEl>
                                              <p:spTgt spid="32"/>
                                            </p:tgtEl>
                                          </p:cBhvr>
                                          <p:to x="80000" y="100000"/>
                                        </p:animScale>
                                        <p:anim by="(#ppt_w*0.10)" calcmode="lin" valueType="num">
                                          <p:cBhvr>
                                            <p:cTn id="77" dur="25" autoRev="1" fill="hold">
                                              <p:stCondLst>
                                                <p:cond delay="0"/>
                                              </p:stCondLst>
                                            </p:cTn>
                                            <p:tgtEl>
                                              <p:spTgt spid="32"/>
                                            </p:tgtEl>
                                            <p:attrNameLst>
                                              <p:attrName>ppt_x</p:attrName>
                                            </p:attrNameLst>
                                          </p:cBhvr>
                                        </p:anim>
                                        <p:anim by="(-#ppt_w*0.10)" calcmode="lin" valueType="num">
                                          <p:cBhvr>
                                            <p:cTn id="78" dur="25" autoRev="1" fill="hold">
                                              <p:stCondLst>
                                                <p:cond delay="0"/>
                                              </p:stCondLst>
                                            </p:cTn>
                                            <p:tgtEl>
                                              <p:spTgt spid="32"/>
                                            </p:tgtEl>
                                            <p:attrNameLst>
                                              <p:attrName>ppt_y</p:attrName>
                                            </p:attrNameLst>
                                          </p:cBhvr>
                                        </p:anim>
                                        <p:animRot by="-480000">
                                          <p:cBhvr>
                                            <p:cTn id="79" dur="25" autoRev="1" fill="hold">
                                              <p:stCondLst>
                                                <p:cond delay="0"/>
                                              </p:stCondLst>
                                            </p:cTn>
                                            <p:tgtEl>
                                              <p:spTgt spid="32"/>
                                            </p:tgtEl>
                                            <p:attrNameLst>
                                              <p:attrName>r</p:attrName>
                                            </p:attrNameLst>
                                          </p:cBhvr>
                                        </p:animRot>
                                      </p:childTnLst>
                                    </p:cTn>
                                  </p:par>
                                  <p:par>
                                    <p:cTn id="80" presetID="22" presetClass="entr" presetSubtype="8" fill="hold" grpId="0" nodeType="withEffect">
                                      <p:stCondLst>
                                        <p:cond delay="500"/>
                                      </p:stCondLst>
                                      <p:iterate type="lt">
                                        <p:tmPct val="30000"/>
                                      </p:iterate>
                                      <p:childTnLst>
                                        <p:set>
                                          <p:cBhvr>
                                            <p:cTn id="81" dur="1" fill="hold">
                                              <p:stCondLst>
                                                <p:cond delay="0"/>
                                              </p:stCondLst>
                                            </p:cTn>
                                            <p:tgtEl>
                                              <p:spTgt spid="33"/>
                                            </p:tgtEl>
                                            <p:attrNameLst>
                                              <p:attrName>style.visibility</p:attrName>
                                            </p:attrNameLst>
                                          </p:cBhvr>
                                          <p:to>
                                            <p:strVal val="visible"/>
                                          </p:to>
                                        </p:set>
                                        <p:animEffect transition="in" filter="wipe(left)">
                                          <p:cBhvr>
                                            <p:cTn id="82" dur="50"/>
                                            <p:tgtEl>
                                              <p:spTgt spid="33"/>
                                            </p:tgtEl>
                                          </p:cBhvr>
                                        </p:animEffect>
                                      </p:childTnLst>
                                    </p:cTn>
                                  </p:par>
                                  <p:par>
                                    <p:cTn id="83" presetID="36" presetClass="emph" presetSubtype="0" fill="hold" grpId="1" nodeType="withEffect">
                                      <p:stCondLst>
                                        <p:cond delay="500"/>
                                      </p:stCondLst>
                                      <p:iterate type="lt">
                                        <p:tmPct val="30000"/>
                                      </p:iterate>
                                      <p:childTnLst>
                                        <p:animScale>
                                          <p:cBhvr>
                                            <p:cTn id="84" dur="25" autoRev="1" fill="hold">
                                              <p:stCondLst>
                                                <p:cond delay="0"/>
                                              </p:stCondLst>
                                            </p:cTn>
                                            <p:tgtEl>
                                              <p:spTgt spid="33"/>
                                            </p:tgtEl>
                                          </p:cBhvr>
                                          <p:to x="80000" y="100000"/>
                                        </p:animScale>
                                        <p:anim by="(#ppt_w*0.10)" calcmode="lin" valueType="num">
                                          <p:cBhvr>
                                            <p:cTn id="85" dur="25" autoRev="1" fill="hold">
                                              <p:stCondLst>
                                                <p:cond delay="0"/>
                                              </p:stCondLst>
                                            </p:cTn>
                                            <p:tgtEl>
                                              <p:spTgt spid="33"/>
                                            </p:tgtEl>
                                            <p:attrNameLst>
                                              <p:attrName>ppt_x</p:attrName>
                                            </p:attrNameLst>
                                          </p:cBhvr>
                                        </p:anim>
                                        <p:anim by="(-#ppt_w*0.10)" calcmode="lin" valueType="num">
                                          <p:cBhvr>
                                            <p:cTn id="86" dur="25" autoRev="1" fill="hold">
                                              <p:stCondLst>
                                                <p:cond delay="0"/>
                                              </p:stCondLst>
                                            </p:cTn>
                                            <p:tgtEl>
                                              <p:spTgt spid="33"/>
                                            </p:tgtEl>
                                            <p:attrNameLst>
                                              <p:attrName>ppt_y</p:attrName>
                                            </p:attrNameLst>
                                          </p:cBhvr>
                                        </p:anim>
                                        <p:animRot by="-480000">
                                          <p:cBhvr>
                                            <p:cTn id="87" dur="25" autoRev="1" fill="hold">
                                              <p:stCondLst>
                                                <p:cond delay="0"/>
                                              </p:stCondLst>
                                            </p:cTn>
                                            <p:tgtEl>
                                              <p:spTgt spid="33"/>
                                            </p:tgtEl>
                                            <p:attrNameLst>
                                              <p:attrName>r</p:attrName>
                                            </p:attrNameLst>
                                          </p:cBhvr>
                                        </p:animRot>
                                      </p:childTnLst>
                                    </p:cTn>
                                  </p:par>
                                  <p:par>
                                    <p:cTn id="88" presetID="22" presetClass="entr" presetSubtype="8" fill="hold" grpId="0" nodeType="withEffect">
                                      <p:stCondLst>
                                        <p:cond delay="1000"/>
                                      </p:stCondLst>
                                      <p:iterate type="lt">
                                        <p:tmPct val="30000"/>
                                      </p:iterate>
                                      <p:childTnLst>
                                        <p:set>
                                          <p:cBhvr>
                                            <p:cTn id="89" dur="1" fill="hold">
                                              <p:stCondLst>
                                                <p:cond delay="0"/>
                                              </p:stCondLst>
                                            </p:cTn>
                                            <p:tgtEl>
                                              <p:spTgt spid="34"/>
                                            </p:tgtEl>
                                            <p:attrNameLst>
                                              <p:attrName>style.visibility</p:attrName>
                                            </p:attrNameLst>
                                          </p:cBhvr>
                                          <p:to>
                                            <p:strVal val="visible"/>
                                          </p:to>
                                        </p:set>
                                        <p:animEffect transition="in" filter="wipe(left)">
                                          <p:cBhvr>
                                            <p:cTn id="90" dur="50"/>
                                            <p:tgtEl>
                                              <p:spTgt spid="34"/>
                                            </p:tgtEl>
                                          </p:cBhvr>
                                        </p:animEffect>
                                      </p:childTnLst>
                                    </p:cTn>
                                  </p:par>
                                  <p:par>
                                    <p:cTn id="91" presetID="36" presetClass="emph" presetSubtype="0" fill="hold" grpId="1" nodeType="withEffect">
                                      <p:stCondLst>
                                        <p:cond delay="1000"/>
                                      </p:stCondLst>
                                      <p:iterate type="lt">
                                        <p:tmPct val="30000"/>
                                      </p:iterate>
                                      <p:childTnLst>
                                        <p:animScale>
                                          <p:cBhvr>
                                            <p:cTn id="92" dur="25" autoRev="1" fill="hold">
                                              <p:stCondLst>
                                                <p:cond delay="0"/>
                                              </p:stCondLst>
                                            </p:cTn>
                                            <p:tgtEl>
                                              <p:spTgt spid="34"/>
                                            </p:tgtEl>
                                          </p:cBhvr>
                                          <p:to x="80000" y="100000"/>
                                        </p:animScale>
                                        <p:anim by="(#ppt_w*0.10)" calcmode="lin" valueType="num">
                                          <p:cBhvr>
                                            <p:cTn id="93" dur="25" autoRev="1" fill="hold">
                                              <p:stCondLst>
                                                <p:cond delay="0"/>
                                              </p:stCondLst>
                                            </p:cTn>
                                            <p:tgtEl>
                                              <p:spTgt spid="34"/>
                                            </p:tgtEl>
                                            <p:attrNameLst>
                                              <p:attrName>ppt_x</p:attrName>
                                            </p:attrNameLst>
                                          </p:cBhvr>
                                        </p:anim>
                                        <p:anim by="(-#ppt_w*0.10)" calcmode="lin" valueType="num">
                                          <p:cBhvr>
                                            <p:cTn id="94" dur="25" autoRev="1" fill="hold">
                                              <p:stCondLst>
                                                <p:cond delay="0"/>
                                              </p:stCondLst>
                                            </p:cTn>
                                            <p:tgtEl>
                                              <p:spTgt spid="34"/>
                                            </p:tgtEl>
                                            <p:attrNameLst>
                                              <p:attrName>ppt_y</p:attrName>
                                            </p:attrNameLst>
                                          </p:cBhvr>
                                        </p:anim>
                                        <p:animRot by="-480000">
                                          <p:cBhvr>
                                            <p:cTn id="95" dur="25" autoRev="1" fill="hold">
                                              <p:stCondLst>
                                                <p:cond delay="0"/>
                                              </p:stCondLst>
                                            </p:cTn>
                                            <p:tgtEl>
                                              <p:spTgt spid="34"/>
                                            </p:tgtEl>
                                            <p:attrNameLst>
                                              <p:attrName>r</p:attrName>
                                            </p:attrNameLst>
                                          </p:cBhvr>
                                        </p:animRot>
                                      </p:childTnLst>
                                    </p:cTn>
                                  </p:par>
                                </p:childTnLst>
                              </p:cTn>
                            </p:par>
                            <p:par>
                              <p:cTn id="96" fill="hold">
                                <p:stCondLst>
                                  <p:cond delay="7400"/>
                                </p:stCondLst>
                                <p:childTnLst>
                                  <p:par>
                                    <p:cTn id="97" presetID="10" presetClass="entr" presetSubtype="0" fill="hold" grpId="0" nodeType="afterEffect">
                                      <p:stCondLst>
                                        <p:cond delay="0"/>
                                      </p:stCondLst>
                                      <p:childTnLst>
                                        <p:set>
                                          <p:cBhvr>
                                            <p:cTn id="98" dur="1" fill="hold">
                                              <p:stCondLst>
                                                <p:cond delay="0"/>
                                              </p:stCondLst>
                                            </p:cTn>
                                            <p:tgtEl>
                                              <p:spTgt spid="35"/>
                                            </p:tgtEl>
                                            <p:attrNameLst>
                                              <p:attrName>style.visibility</p:attrName>
                                            </p:attrNameLst>
                                          </p:cBhvr>
                                          <p:to>
                                            <p:strVal val="visible"/>
                                          </p:to>
                                        </p:set>
                                        <p:animEffect transition="in" filter="fade">
                                          <p:cBhvr>
                                            <p:cTn id="99"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animBg="1"/>
          <p:bldP spid="18" grpId="0" animBg="1"/>
          <p:bldP spid="19" grpId="0"/>
          <p:bldP spid="20" grpId="0" animBg="1"/>
          <p:bldP spid="21" grpId="0" animBg="1"/>
          <p:bldP spid="28" grpId="0" animBg="1"/>
          <p:bldP spid="29" grpId="0" animBg="1"/>
          <p:bldP spid="30" grpId="0"/>
          <p:bldP spid="31" grpId="0"/>
          <p:bldP spid="32" grpId="0"/>
          <p:bldP spid="32" grpId="1"/>
          <p:bldP spid="33" grpId="0"/>
          <p:bldP spid="33" grpId="1"/>
          <p:bldP spid="34" grpId="0"/>
          <p:bldP spid="34" grpId="1"/>
          <p:bldP spid="35"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a:solidFill>
                  <a:schemeClr val="tx1">
                    <a:lumMod val="75000"/>
                    <a:lumOff val="25000"/>
                  </a:schemeClr>
                </a:solidFill>
                <a:latin typeface="微软雅黑" panose="020B0503020204020204" charset="-122"/>
                <a:ea typeface="微软雅黑" panose="020B0503020204020204" charset="-122"/>
              </a:rPr>
              <a:t>广播系统建设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grpSp>
        <p:nvGrpSpPr>
          <p:cNvPr id="69" name="组合 68"/>
          <p:cNvGrpSpPr/>
          <p:nvPr/>
        </p:nvGrpSpPr>
        <p:grpSpPr>
          <a:xfrm>
            <a:off x="814999" y="2688069"/>
            <a:ext cx="7719401" cy="0"/>
            <a:chOff x="814999" y="3019059"/>
            <a:chExt cx="7719401" cy="0"/>
          </a:xfrm>
        </p:grpSpPr>
        <p:cxnSp>
          <p:nvCxnSpPr>
            <p:cNvPr id="70" name="直接连接符 69"/>
            <p:cNvCxnSpPr/>
            <p:nvPr/>
          </p:nvCxnSpPr>
          <p:spPr>
            <a:xfrm>
              <a:off x="814999" y="3019059"/>
              <a:ext cx="3062193" cy="0"/>
            </a:xfrm>
            <a:prstGeom prst="line">
              <a:avLst/>
            </a:prstGeom>
            <a:noFill/>
            <a:ln w="76200" cap="flat" cmpd="sng" algn="ctr">
              <a:solidFill>
                <a:schemeClr val="tx1">
                  <a:lumMod val="75000"/>
                  <a:lumOff val="25000"/>
                </a:schemeClr>
              </a:solidFill>
              <a:prstDash val="solid"/>
            </a:ln>
            <a:effectLst/>
          </p:spPr>
        </p:cxnSp>
        <p:cxnSp>
          <p:nvCxnSpPr>
            <p:cNvPr id="71" name="直接连接符 70"/>
            <p:cNvCxnSpPr/>
            <p:nvPr/>
          </p:nvCxnSpPr>
          <p:spPr>
            <a:xfrm>
              <a:off x="3784843" y="3019059"/>
              <a:ext cx="4749557" cy="0"/>
            </a:xfrm>
            <a:prstGeom prst="line">
              <a:avLst/>
            </a:prstGeom>
            <a:noFill/>
            <a:ln w="76200" cap="flat" cmpd="sng" algn="ctr">
              <a:solidFill>
                <a:schemeClr val="tx1">
                  <a:lumMod val="75000"/>
                  <a:lumOff val="25000"/>
                </a:schemeClr>
              </a:solidFill>
              <a:prstDash val="solid"/>
            </a:ln>
            <a:effectLst/>
          </p:spPr>
        </p:cxnSp>
      </p:grpSp>
      <p:sp>
        <p:nvSpPr>
          <p:cNvPr id="73" name="矩形 72"/>
          <p:cNvSpPr/>
          <p:nvPr/>
        </p:nvSpPr>
        <p:spPr>
          <a:xfrm>
            <a:off x="3203848" y="3390728"/>
            <a:ext cx="1800200" cy="1061829"/>
          </a:xfrm>
          <a:prstGeom prst="rect">
            <a:avLst/>
          </a:prstGeom>
        </p:spPr>
        <p:txBody>
          <a:bodyPr wrap="square">
            <a:spAutoFit/>
          </a:bodyPr>
          <a:lstStyle/>
          <a:p>
            <a:pPr algn="ctr">
              <a:defRPr/>
            </a:pPr>
            <a:r>
              <a:rPr lang="zh-CN" altLang="en-US" sz="1100" b="1" kern="0" dirty="0">
                <a:solidFill>
                  <a:schemeClr val="accent6">
                    <a:lumMod val="50000"/>
                  </a:schemeClr>
                </a:solidFill>
                <a:latin typeface="微软雅黑" panose="020B0503020204020204" charset="-122"/>
                <a:ea typeface="微软雅黑" panose="020B0503020204020204" charset="-122"/>
              </a:rPr>
              <a:t>播放自动化</a:t>
            </a:r>
            <a:endParaRPr lang="zh-CN" altLang="en-US" sz="1100" b="1" kern="0" dirty="0">
              <a:solidFill>
                <a:schemeClr val="accent6">
                  <a:lumMod val="50000"/>
                </a:schemeClr>
              </a:solidFill>
              <a:latin typeface="微软雅黑" panose="020B0503020204020204" charset="-122"/>
              <a:ea typeface="微软雅黑" panose="020B0503020204020204" charset="-122"/>
            </a:endParaRPr>
          </a:p>
          <a:p>
            <a:pPr lvl="0">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网络广播能够实现自动化播放，并为各个节目指定播放时间，服务器将自动进行播放，并且播放内容与对象范围可以任意指定。</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74" name="矩形 73"/>
          <p:cNvSpPr/>
          <p:nvPr/>
        </p:nvSpPr>
        <p:spPr>
          <a:xfrm>
            <a:off x="7236296" y="3147814"/>
            <a:ext cx="1979711" cy="1546577"/>
          </a:xfrm>
          <a:prstGeom prst="rect">
            <a:avLst/>
          </a:prstGeom>
        </p:spPr>
        <p:txBody>
          <a:bodyPr wrap="square">
            <a:spAutoFit/>
          </a:bodyPr>
          <a:lstStyle/>
          <a:p>
            <a:pPr algn="ctr">
              <a:defRPr/>
            </a:pPr>
            <a:r>
              <a:rPr lang="zh-CN" altLang="en-US" sz="1100" b="1" kern="0" dirty="0">
                <a:solidFill>
                  <a:schemeClr val="accent6">
                    <a:lumMod val="50000"/>
                  </a:schemeClr>
                </a:solidFill>
                <a:latin typeface="微软雅黑" panose="020B0503020204020204" charset="-122"/>
                <a:ea typeface="微软雅黑" panose="020B0503020204020204" charset="-122"/>
              </a:rPr>
              <a:t>系统了零维护</a:t>
            </a:r>
            <a:endParaRPr lang="zh-CN" altLang="en-US" sz="1100" b="1" kern="0" dirty="0">
              <a:solidFill>
                <a:schemeClr val="accent6">
                  <a:lumMod val="50000"/>
                </a:schemeClr>
              </a:solidFill>
              <a:latin typeface="微软雅黑" panose="020B0503020204020204" charset="-122"/>
              <a:ea typeface="微软雅黑" panose="020B0503020204020204" charset="-122"/>
            </a:endParaRPr>
          </a:p>
          <a:p>
            <a:pPr lvl="0">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在物理上与网络共用，所以并不在网维护之外增加额外的维护工作。在应用上，系统可设置独立网段与计算机系统分隔，各网络广播适配器嵌入式系统程序固化，不会受到病毒感染。系统整体稳定可靠，基本没有维护工作。</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75" name="矩形 74"/>
          <p:cNvSpPr/>
          <p:nvPr/>
        </p:nvSpPr>
        <p:spPr>
          <a:xfrm>
            <a:off x="5220072" y="3219822"/>
            <a:ext cx="2088232" cy="1223412"/>
          </a:xfrm>
          <a:prstGeom prst="rect">
            <a:avLst/>
          </a:prstGeom>
        </p:spPr>
        <p:txBody>
          <a:bodyPr wrap="square">
            <a:spAutoFit/>
          </a:bodyPr>
          <a:lstStyle/>
          <a:p>
            <a:pPr algn="ctr">
              <a:defRPr/>
            </a:pPr>
            <a:r>
              <a:rPr lang="zh-CN" altLang="en-US" sz="1100" b="1" kern="0" dirty="0">
                <a:solidFill>
                  <a:srgbClr val="C00000"/>
                </a:solidFill>
                <a:latin typeface="微软雅黑" panose="020B0503020204020204" charset="-122"/>
                <a:ea typeface="微软雅黑" panose="020B0503020204020204" charset="-122"/>
              </a:rPr>
              <a:t>应用智能化</a:t>
            </a:r>
            <a:endParaRPr lang="zh-CN" altLang="en-US" sz="1100" b="1" kern="0" dirty="0">
              <a:solidFill>
                <a:srgbClr val="C00000"/>
              </a:solidFill>
              <a:latin typeface="微软雅黑" panose="020B0503020204020204" charset="-122"/>
              <a:ea typeface="微软雅黑" panose="020B0503020204020204" charset="-122"/>
            </a:endParaRPr>
          </a:p>
          <a:p>
            <a:pPr lvl="0">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网络广播有很多智能化的设计，可以在广播过程实现录音、变速、列表循环播放等语音功能；还可以实现定时设置，实现广播自动播放；并能够远程编排、维护、管理等。</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76" name="矩形 75"/>
          <p:cNvSpPr/>
          <p:nvPr/>
        </p:nvSpPr>
        <p:spPr>
          <a:xfrm>
            <a:off x="107503" y="1059582"/>
            <a:ext cx="2009169" cy="1384995"/>
          </a:xfrm>
          <a:prstGeom prst="rect">
            <a:avLst/>
          </a:prstGeom>
        </p:spPr>
        <p:txBody>
          <a:bodyPr wrap="square">
            <a:spAutoFit/>
          </a:bodyPr>
          <a:lstStyle/>
          <a:p>
            <a:pPr lvl="0" algn="ctr">
              <a:defRPr/>
            </a:pPr>
            <a:r>
              <a:rPr lang="zh-CN" altLang="en-US" sz="1100" b="1" kern="0" dirty="0">
                <a:solidFill>
                  <a:schemeClr val="accent1">
                    <a:lumMod val="75000"/>
                  </a:schemeClr>
                </a:solidFill>
                <a:latin typeface="微软雅黑" panose="020B0503020204020204" charset="-122"/>
                <a:ea typeface="微软雅黑" panose="020B0503020204020204" charset="-122"/>
              </a:rPr>
              <a:t>传输</a:t>
            </a:r>
            <a:r>
              <a:rPr lang="zh-CN" altLang="en-US" sz="1100" b="1" kern="0" dirty="0" smtClean="0">
                <a:solidFill>
                  <a:schemeClr val="accent1">
                    <a:lumMod val="75000"/>
                  </a:schemeClr>
                </a:solidFill>
                <a:latin typeface="微软雅黑" panose="020B0503020204020204" charset="-122"/>
                <a:ea typeface="微软雅黑" panose="020B0503020204020204" charset="-122"/>
              </a:rPr>
              <a:t>数字化</a:t>
            </a:r>
            <a:endParaRPr lang="en-US" altLang="zh-CN" sz="1100" b="1" kern="0" dirty="0" smtClean="0">
              <a:solidFill>
                <a:schemeClr val="accent1">
                  <a:lumMod val="75000"/>
                </a:schemeClr>
              </a:solidFill>
              <a:latin typeface="微软雅黑" panose="020B0503020204020204" charset="-122"/>
              <a:ea typeface="微软雅黑" panose="020B0503020204020204" charset="-122"/>
            </a:endParaRPr>
          </a:p>
          <a:p>
            <a:pPr lvl="0">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网络广播采用独有的</a:t>
            </a:r>
            <a:r>
              <a:rPr lang="en-US" altLang="zh-CN" sz="1050" kern="0" dirty="0">
                <a:solidFill>
                  <a:schemeClr val="tx1">
                    <a:lumMod val="85000"/>
                    <a:lumOff val="15000"/>
                  </a:schemeClr>
                </a:solidFill>
                <a:latin typeface="微软雅黑" panose="020B0503020204020204" charset="-122"/>
                <a:ea typeface="微软雅黑" panose="020B0503020204020204" charset="-122"/>
              </a:rPr>
              <a:t>CD</a:t>
            </a:r>
            <a:r>
              <a:rPr lang="zh-CN" altLang="en-US" sz="1050" kern="0" dirty="0">
                <a:solidFill>
                  <a:schemeClr val="tx1">
                    <a:lumMod val="85000"/>
                    <a:lumOff val="15000"/>
                  </a:schemeClr>
                </a:solidFill>
                <a:latin typeface="微软雅黑" panose="020B0503020204020204" charset="-122"/>
                <a:ea typeface="微软雅黑" panose="020B0503020204020204" charset="-122"/>
              </a:rPr>
              <a:t>质量的数据文件格式，将音源转换为数据文件传送到网络适配器。全程数字化传输避免了传统音频广播信号衰减与噪音，提高高保真音质的声音。</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a:p>
            <a:pPr lvl="0" algn="ctr">
              <a:defRPr/>
            </a:pPr>
            <a:endParaRPr kumimoji="0" lang="zh-CN" altLang="en-US" sz="1050" b="0" i="0" u="none" strike="noStrike" kern="0" cap="none" spc="0" normalizeH="0" baseline="0" noProof="0" dirty="0">
              <a:ln>
                <a:noFill/>
              </a:ln>
              <a:solidFill>
                <a:schemeClr val="tx1">
                  <a:lumMod val="85000"/>
                  <a:lumOff val="15000"/>
                </a:schemeClr>
              </a:solidFill>
              <a:effectLst/>
              <a:uLnTx/>
              <a:uFillTx/>
              <a:latin typeface="微软雅黑" panose="020B0503020204020204" charset="-122"/>
              <a:ea typeface="微软雅黑" panose="020B0503020204020204" charset="-122"/>
            </a:endParaRPr>
          </a:p>
        </p:txBody>
      </p:sp>
      <p:sp>
        <p:nvSpPr>
          <p:cNvPr id="77" name="矩形 76"/>
          <p:cNvSpPr/>
          <p:nvPr/>
        </p:nvSpPr>
        <p:spPr>
          <a:xfrm>
            <a:off x="4211960" y="1347614"/>
            <a:ext cx="1800200" cy="900246"/>
          </a:xfrm>
          <a:prstGeom prst="rect">
            <a:avLst/>
          </a:prstGeom>
        </p:spPr>
        <p:txBody>
          <a:bodyPr wrap="square">
            <a:spAutoFit/>
          </a:bodyPr>
          <a:lstStyle/>
          <a:p>
            <a:pPr algn="ctr">
              <a:defRPr/>
            </a:pPr>
            <a:r>
              <a:rPr lang="zh-CN" altLang="en-US" sz="1100" b="1" kern="0" dirty="0">
                <a:solidFill>
                  <a:schemeClr val="accent1">
                    <a:lumMod val="75000"/>
                  </a:schemeClr>
                </a:solidFill>
                <a:latin typeface="微软雅黑" panose="020B0503020204020204" charset="-122"/>
                <a:ea typeface="微软雅黑" panose="020B0503020204020204" charset="-122"/>
              </a:rPr>
              <a:t>操作人性化</a:t>
            </a:r>
            <a:endParaRPr lang="zh-CN" altLang="en-US" sz="1100" b="1" kern="0" dirty="0">
              <a:solidFill>
                <a:schemeClr val="accent1">
                  <a:lumMod val="75000"/>
                </a:schemeClr>
              </a:solidFill>
              <a:latin typeface="微软雅黑" panose="020B0503020204020204" charset="-122"/>
              <a:ea typeface="微软雅黑" panose="020B0503020204020204" charset="-122"/>
            </a:endParaRPr>
          </a:p>
          <a:p>
            <a:pPr lvl="0">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网络广播为提供人性化的图形菜单界面，人性化的操作，轻松简便，专一实用，提高了使用的效率。</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78" name="矩形 77"/>
          <p:cNvSpPr/>
          <p:nvPr/>
        </p:nvSpPr>
        <p:spPr>
          <a:xfrm>
            <a:off x="2116673" y="1131590"/>
            <a:ext cx="1807255" cy="1061829"/>
          </a:xfrm>
          <a:prstGeom prst="rect">
            <a:avLst/>
          </a:prstGeom>
        </p:spPr>
        <p:txBody>
          <a:bodyPr wrap="square">
            <a:spAutoFit/>
          </a:bodyPr>
          <a:lstStyle/>
          <a:p>
            <a:pPr algn="ctr">
              <a:defRPr/>
            </a:pPr>
            <a:r>
              <a:rPr lang="zh-CN" altLang="en-US" sz="1100" b="1" kern="0" dirty="0">
                <a:solidFill>
                  <a:schemeClr val="accent6">
                    <a:lumMod val="75000"/>
                  </a:schemeClr>
                </a:solidFill>
                <a:latin typeface="微软雅黑" panose="020B0503020204020204" charset="-122"/>
                <a:ea typeface="微软雅黑" panose="020B0503020204020204" charset="-122"/>
              </a:rPr>
              <a:t>前端网络化</a:t>
            </a:r>
            <a:endParaRPr lang="zh-CN" altLang="en-US" sz="1100" b="1" kern="0" dirty="0">
              <a:solidFill>
                <a:schemeClr val="accent6">
                  <a:lumMod val="75000"/>
                </a:schemeClr>
              </a:solidFill>
              <a:latin typeface="微软雅黑" panose="020B0503020204020204" charset="-122"/>
              <a:ea typeface="微软雅黑" panose="020B0503020204020204" charset="-122"/>
            </a:endParaRPr>
          </a:p>
          <a:p>
            <a:pPr lvl="0" algn="ctr">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网络广播将前端音源扩展到整个网络，节目定时播放都可以通过网络远程操作，网络化的管理，还可以对不同的用户设置不同的权限。</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79" name="矩形 78"/>
          <p:cNvSpPr/>
          <p:nvPr/>
        </p:nvSpPr>
        <p:spPr>
          <a:xfrm>
            <a:off x="1259632" y="3391871"/>
            <a:ext cx="1542362" cy="1061829"/>
          </a:xfrm>
          <a:prstGeom prst="rect">
            <a:avLst/>
          </a:prstGeom>
        </p:spPr>
        <p:txBody>
          <a:bodyPr wrap="square">
            <a:spAutoFit/>
          </a:bodyPr>
          <a:lstStyle/>
          <a:p>
            <a:pPr algn="ctr">
              <a:defRPr/>
            </a:pPr>
            <a:r>
              <a:rPr lang="zh-CN" altLang="en-US" sz="1100" b="1" kern="0" dirty="0">
                <a:solidFill>
                  <a:srgbClr val="C00000"/>
                </a:solidFill>
                <a:latin typeface="微软雅黑" panose="020B0503020204020204" charset="-122"/>
                <a:ea typeface="微软雅黑" panose="020B0503020204020204" charset="-122"/>
              </a:rPr>
              <a:t>终端个性化</a:t>
            </a:r>
            <a:endParaRPr lang="zh-CN" altLang="en-US" sz="1100" b="1" kern="0" dirty="0">
              <a:solidFill>
                <a:srgbClr val="C00000"/>
              </a:solidFill>
              <a:latin typeface="微软雅黑" panose="020B0503020204020204" charset="-122"/>
              <a:ea typeface="微软雅黑" panose="020B0503020204020204" charset="-122"/>
            </a:endParaRPr>
          </a:p>
          <a:p>
            <a:pPr lvl="0">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网络广播基于</a:t>
            </a: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数据网络，每个网络广播适配器都可以有独立的</a:t>
            </a: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地址，可以拥有完全个性化的节目。</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80" name="矩形 79"/>
          <p:cNvSpPr/>
          <p:nvPr/>
        </p:nvSpPr>
        <p:spPr>
          <a:xfrm>
            <a:off x="5902200" y="1132314"/>
            <a:ext cx="2646465" cy="1223412"/>
          </a:xfrm>
          <a:prstGeom prst="rect">
            <a:avLst/>
          </a:prstGeom>
        </p:spPr>
        <p:txBody>
          <a:bodyPr wrap="square">
            <a:spAutoFit/>
          </a:bodyPr>
          <a:lstStyle/>
          <a:p>
            <a:pPr algn="ctr">
              <a:defRPr/>
            </a:pPr>
            <a:r>
              <a:rPr lang="zh-CN" altLang="en-US" sz="1100" b="1" kern="0" dirty="0">
                <a:solidFill>
                  <a:schemeClr val="accent6">
                    <a:lumMod val="75000"/>
                  </a:schemeClr>
                </a:solidFill>
                <a:latin typeface="微软雅黑" panose="020B0503020204020204" charset="-122"/>
                <a:ea typeface="微软雅黑" panose="020B0503020204020204" charset="-122"/>
              </a:rPr>
              <a:t>工程简单化</a:t>
            </a:r>
            <a:endParaRPr lang="zh-CN" altLang="en-US" sz="1100" b="1" kern="0" dirty="0">
              <a:solidFill>
                <a:schemeClr val="accent6">
                  <a:lumMod val="75000"/>
                </a:schemeClr>
              </a:solidFill>
              <a:latin typeface="微软雅黑" panose="020B0503020204020204" charset="-122"/>
              <a:ea typeface="微软雅黑" panose="020B0503020204020204" charset="-122"/>
            </a:endParaRPr>
          </a:p>
          <a:p>
            <a:pPr lvl="0">
              <a:defRPr/>
            </a:pP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网络广播工程简单，对于现在有局域网设每一个</a:t>
            </a:r>
            <a:r>
              <a:rPr lang="en-US" altLang="zh-CN" sz="1050" kern="0" dirty="0">
                <a:solidFill>
                  <a:schemeClr val="tx1">
                    <a:lumMod val="85000"/>
                    <a:lumOff val="15000"/>
                  </a:schemeClr>
                </a:solidFill>
                <a:latin typeface="微软雅黑" panose="020B0503020204020204" charset="-122"/>
                <a:ea typeface="微软雅黑" panose="020B0503020204020204" charset="-122"/>
              </a:rPr>
              <a:t>IP</a:t>
            </a:r>
            <a:r>
              <a:rPr lang="zh-CN" altLang="en-US" sz="1050" kern="0" dirty="0">
                <a:solidFill>
                  <a:schemeClr val="tx1">
                    <a:lumMod val="85000"/>
                    <a:lumOff val="15000"/>
                  </a:schemeClr>
                </a:solidFill>
                <a:latin typeface="微软雅黑" panose="020B0503020204020204" charset="-122"/>
                <a:ea typeface="微软雅黑" panose="020B0503020204020204" charset="-122"/>
              </a:rPr>
              <a:t>广播点，只需要增加网络适配器安装即可，如果没有搭建网络，数据网络的工程量也相对简单，只需要铺设网线即可，一旦建成，广播系统与计算机网络系统可以共用，减少多网重复建设。</a:t>
            </a:r>
            <a:endParaRPr lang="zh-CN" altLang="en-US" sz="1050" kern="0" dirty="0">
              <a:solidFill>
                <a:schemeClr val="tx1">
                  <a:lumMod val="85000"/>
                  <a:lumOff val="15000"/>
                </a:schemeClr>
              </a:solidFill>
              <a:latin typeface="微软雅黑" panose="020B0503020204020204" charset="-122"/>
              <a:ea typeface="微软雅黑" panose="020B0503020204020204" charset="-122"/>
            </a:endParaRPr>
          </a:p>
        </p:txBody>
      </p:sp>
      <p:sp>
        <p:nvSpPr>
          <p:cNvPr id="81" name="椭圆 34"/>
          <p:cNvSpPr/>
          <p:nvPr/>
        </p:nvSpPr>
        <p:spPr>
          <a:xfrm>
            <a:off x="2727445" y="2229553"/>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E56A27"/>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2" name="椭圆 34"/>
          <p:cNvSpPr/>
          <p:nvPr/>
        </p:nvSpPr>
        <p:spPr>
          <a:xfrm>
            <a:off x="4827781" y="2287461"/>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C6A8A"/>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3" name="椭圆 34"/>
          <p:cNvSpPr/>
          <p:nvPr/>
        </p:nvSpPr>
        <p:spPr>
          <a:xfrm>
            <a:off x="6918497" y="2331517"/>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E56A27"/>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nvGrpSpPr>
          <p:cNvPr id="84" name="组合 83"/>
          <p:cNvGrpSpPr/>
          <p:nvPr/>
        </p:nvGrpSpPr>
        <p:grpSpPr>
          <a:xfrm rot="10800000">
            <a:off x="3802426" y="2406015"/>
            <a:ext cx="633946" cy="823643"/>
            <a:chOff x="4020870" y="2194485"/>
            <a:chExt cx="1102258" cy="1432090"/>
          </a:xfrm>
          <a:solidFill>
            <a:srgbClr val="663B29"/>
          </a:solidFill>
          <a:effectLst>
            <a:outerShdw blurRad="444500" dist="254000" dir="8100000" algn="tr" rotWithShape="0">
              <a:prstClr val="black">
                <a:alpha val="50000"/>
              </a:prstClr>
            </a:outerShdw>
          </a:effectLst>
        </p:grpSpPr>
        <p:sp>
          <p:nvSpPr>
            <p:cNvPr id="85"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6"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grpSp>
        <p:nvGrpSpPr>
          <p:cNvPr id="87" name="组合 86"/>
          <p:cNvGrpSpPr/>
          <p:nvPr/>
        </p:nvGrpSpPr>
        <p:grpSpPr>
          <a:xfrm rot="10800000">
            <a:off x="5842648" y="2429038"/>
            <a:ext cx="633946" cy="823643"/>
            <a:chOff x="4020870" y="2194485"/>
            <a:chExt cx="1102258" cy="1432090"/>
          </a:xfrm>
          <a:solidFill>
            <a:srgbClr val="C52A38"/>
          </a:solidFill>
          <a:effectLst>
            <a:outerShdw blurRad="444500" dist="254000" dir="8100000" algn="tr" rotWithShape="0">
              <a:prstClr val="black">
                <a:alpha val="50000"/>
              </a:prstClr>
            </a:outerShdw>
          </a:effectLst>
        </p:grpSpPr>
        <p:sp>
          <p:nvSpPr>
            <p:cNvPr id="88"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89"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grpSp>
        <p:nvGrpSpPr>
          <p:cNvPr id="90" name="组合 89"/>
          <p:cNvGrpSpPr/>
          <p:nvPr/>
        </p:nvGrpSpPr>
        <p:grpSpPr>
          <a:xfrm rot="10800000">
            <a:off x="7919504" y="2295396"/>
            <a:ext cx="633946" cy="823643"/>
            <a:chOff x="4020870" y="2194485"/>
            <a:chExt cx="1102258" cy="1432090"/>
          </a:xfrm>
          <a:solidFill>
            <a:srgbClr val="663B29"/>
          </a:solidFill>
          <a:effectLst>
            <a:outerShdw blurRad="444500" dist="254000" dir="8100000" algn="tr" rotWithShape="0">
              <a:prstClr val="black">
                <a:alpha val="50000"/>
              </a:prstClr>
            </a:outerShdw>
          </a:effectLst>
        </p:grpSpPr>
        <p:sp>
          <p:nvSpPr>
            <p:cNvPr id="91"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92"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sp>
        <p:nvSpPr>
          <p:cNvPr id="93" name="TextBox 92"/>
          <p:cNvSpPr txBox="1"/>
          <p:nvPr/>
        </p:nvSpPr>
        <p:spPr>
          <a:xfrm>
            <a:off x="2727445" y="2544128"/>
            <a:ext cx="574327"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3</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4" name="TextBox 93"/>
          <p:cNvSpPr txBox="1"/>
          <p:nvPr/>
        </p:nvSpPr>
        <p:spPr>
          <a:xfrm>
            <a:off x="3911750" y="2592848"/>
            <a:ext cx="510785"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4</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5" name="TextBox 94"/>
          <p:cNvSpPr txBox="1"/>
          <p:nvPr/>
        </p:nvSpPr>
        <p:spPr>
          <a:xfrm>
            <a:off x="4827781" y="2581055"/>
            <a:ext cx="572845"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200" kern="0" dirty="0" smtClean="0">
                <a:solidFill>
                  <a:schemeClr val="bg1"/>
                </a:solidFill>
                <a:latin typeface="微软雅黑" panose="020B0503020204020204" charset="-122"/>
                <a:ea typeface="微软雅黑" panose="020B0503020204020204" charset="-122"/>
              </a:rPr>
              <a:t>5</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6" name="TextBox 95"/>
          <p:cNvSpPr txBox="1"/>
          <p:nvPr/>
        </p:nvSpPr>
        <p:spPr>
          <a:xfrm>
            <a:off x="5902200" y="2611833"/>
            <a:ext cx="57439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200" kern="0" noProof="0" dirty="0">
                <a:solidFill>
                  <a:schemeClr val="bg1"/>
                </a:solidFill>
                <a:latin typeface="微软雅黑" panose="020B0503020204020204" charset="-122"/>
                <a:ea typeface="微软雅黑" panose="020B0503020204020204" charset="-122"/>
              </a:rPr>
              <a:t>6</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7" name="TextBox 96"/>
          <p:cNvSpPr txBox="1"/>
          <p:nvPr/>
        </p:nvSpPr>
        <p:spPr>
          <a:xfrm>
            <a:off x="6948263" y="2611833"/>
            <a:ext cx="544561"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7</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98" name="TextBox 97"/>
          <p:cNvSpPr txBox="1"/>
          <p:nvPr/>
        </p:nvSpPr>
        <p:spPr>
          <a:xfrm>
            <a:off x="7990494" y="2507574"/>
            <a:ext cx="543905"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8</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nvGrpSpPr>
          <p:cNvPr id="99" name="组合 98"/>
          <p:cNvGrpSpPr/>
          <p:nvPr/>
        </p:nvGrpSpPr>
        <p:grpSpPr>
          <a:xfrm rot="10800000">
            <a:off x="1712150" y="2360092"/>
            <a:ext cx="633946" cy="823643"/>
            <a:chOff x="4020870" y="2194485"/>
            <a:chExt cx="1102258" cy="1432090"/>
          </a:xfrm>
          <a:solidFill>
            <a:srgbClr val="C52A38"/>
          </a:solidFill>
          <a:effectLst>
            <a:outerShdw blurRad="444500" dist="254000" dir="8100000" algn="tr" rotWithShape="0">
              <a:prstClr val="black">
                <a:alpha val="50000"/>
              </a:prstClr>
            </a:outerShdw>
          </a:effectLst>
        </p:grpSpPr>
        <p:sp>
          <p:nvSpPr>
            <p:cNvPr id="100"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101" name="等腰三角形 42"/>
            <p:cNvSpPr/>
            <p:nvPr/>
          </p:nvSpPr>
          <p:spPr>
            <a:xfrm>
              <a:off x="4044928" y="2251925"/>
              <a:ext cx="1054142" cy="1350592"/>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grpSp>
      <p:sp>
        <p:nvSpPr>
          <p:cNvPr id="102" name="TextBox 101"/>
          <p:cNvSpPr txBox="1"/>
          <p:nvPr/>
        </p:nvSpPr>
        <p:spPr>
          <a:xfrm>
            <a:off x="1807616" y="2531874"/>
            <a:ext cx="524643"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rPr>
              <a:t>2</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104" name="TextBox 103"/>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
        <p:nvSpPr>
          <p:cNvPr id="68" name="椭圆 34"/>
          <p:cNvSpPr/>
          <p:nvPr/>
        </p:nvSpPr>
        <p:spPr>
          <a:xfrm>
            <a:off x="689744" y="2247771"/>
            <a:ext cx="574328" cy="738618"/>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C6A8A"/>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endParaRPr>
          </a:p>
        </p:txBody>
      </p:sp>
      <p:sp>
        <p:nvSpPr>
          <p:cNvPr id="72" name="TextBox 71"/>
          <p:cNvSpPr txBox="1"/>
          <p:nvPr/>
        </p:nvSpPr>
        <p:spPr>
          <a:xfrm>
            <a:off x="689744" y="2554814"/>
            <a:ext cx="56988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200" kern="0" dirty="0" smtClean="0">
                <a:solidFill>
                  <a:schemeClr val="bg1"/>
                </a:solidFill>
                <a:latin typeface="微软雅黑" panose="020B0503020204020204" charset="-122"/>
                <a:ea typeface="微软雅黑" panose="020B0503020204020204" charset="-122"/>
              </a:rPr>
              <a:t>1</a:t>
            </a:r>
            <a:endParaRPr kumimoji="0" lang="zh-CN" altLang="en-US" sz="12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wipe(left)">
                                          <p:cBhvr>
                                            <p:cTn id="24" dur="500"/>
                                            <p:tgtEl>
                                              <p:spTgt spid="69"/>
                                            </p:tgtEl>
                                          </p:cBhvr>
                                        </p:animEffect>
                                      </p:childTnLst>
                                    </p:cTn>
                                  </p:par>
                                </p:childTnLst>
                              </p:cTn>
                            </p:par>
                            <p:par>
                              <p:cTn id="25" fill="hold">
                                <p:stCondLst>
                                  <p:cond delay="2000"/>
                                </p:stCondLst>
                                <p:childTnLst>
                                  <p:par>
                                    <p:cTn id="26" presetID="2" presetClass="entr" presetSubtype="8" fill="hold" grpId="0" nodeType="afterEffect" p14:presetBounceEnd="44000">
                                      <p:stCondLst>
                                        <p:cond delay="0"/>
                                      </p:stCondLst>
                                      <p:childTnLst>
                                        <p:set>
                                          <p:cBhvr>
                                            <p:cTn id="27" dur="1" fill="hold">
                                              <p:stCondLst>
                                                <p:cond delay="0"/>
                                              </p:stCondLst>
                                            </p:cTn>
                                            <p:tgtEl>
                                              <p:spTgt spid="68"/>
                                            </p:tgtEl>
                                            <p:attrNameLst>
                                              <p:attrName>style.visibility</p:attrName>
                                            </p:attrNameLst>
                                          </p:cBhvr>
                                          <p:to>
                                            <p:strVal val="visible"/>
                                          </p:to>
                                        </p:set>
                                        <p:anim calcmode="lin" valueType="num" p14:bounceEnd="44000">
                                          <p:cBhvr additive="base">
                                            <p:cTn id="28" dur="500" fill="hold"/>
                                            <p:tgtEl>
                                              <p:spTgt spid="68"/>
                                            </p:tgtEl>
                                            <p:attrNameLst>
                                              <p:attrName>ppt_x</p:attrName>
                                            </p:attrNameLst>
                                          </p:cBhvr>
                                          <p:tavLst>
                                            <p:tav tm="0">
                                              <p:val>
                                                <p:strVal val="0-#ppt_w/2"/>
                                              </p:val>
                                            </p:tav>
                                            <p:tav tm="100000">
                                              <p:val>
                                                <p:strVal val="#ppt_x"/>
                                              </p:val>
                                            </p:tav>
                                          </p:tavLst>
                                        </p:anim>
                                        <p:anim calcmode="lin" valueType="num" p14:bounceEnd="44000">
                                          <p:cBhvr additive="base">
                                            <p:cTn id="29" dur="500" fill="hold"/>
                                            <p:tgtEl>
                                              <p:spTgt spid="68"/>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fill="hold" nodeType="afterEffect" p14:presetBounceEnd="44000">
                                      <p:stCondLst>
                                        <p:cond delay="0"/>
                                      </p:stCondLst>
                                      <p:childTnLst>
                                        <p:set>
                                          <p:cBhvr>
                                            <p:cTn id="32" dur="1" fill="hold">
                                              <p:stCondLst>
                                                <p:cond delay="0"/>
                                              </p:stCondLst>
                                            </p:cTn>
                                            <p:tgtEl>
                                              <p:spTgt spid="99"/>
                                            </p:tgtEl>
                                            <p:attrNameLst>
                                              <p:attrName>style.visibility</p:attrName>
                                            </p:attrNameLst>
                                          </p:cBhvr>
                                          <p:to>
                                            <p:strVal val="visible"/>
                                          </p:to>
                                        </p:set>
                                        <p:anim calcmode="lin" valueType="num" p14:bounceEnd="44000">
                                          <p:cBhvr additive="base">
                                            <p:cTn id="33" dur="500" fill="hold"/>
                                            <p:tgtEl>
                                              <p:spTgt spid="99"/>
                                            </p:tgtEl>
                                            <p:attrNameLst>
                                              <p:attrName>ppt_x</p:attrName>
                                            </p:attrNameLst>
                                          </p:cBhvr>
                                          <p:tavLst>
                                            <p:tav tm="0">
                                              <p:val>
                                                <p:strVal val="0-#ppt_w/2"/>
                                              </p:val>
                                            </p:tav>
                                            <p:tav tm="100000">
                                              <p:val>
                                                <p:strVal val="#ppt_x"/>
                                              </p:val>
                                            </p:tav>
                                          </p:tavLst>
                                        </p:anim>
                                        <p:anim calcmode="lin" valueType="num" p14:bounceEnd="44000">
                                          <p:cBhvr additive="base">
                                            <p:cTn id="34" dur="500" fill="hold"/>
                                            <p:tgtEl>
                                              <p:spTgt spid="99"/>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fill="hold" grpId="0" nodeType="afterEffect" p14:presetBounceEnd="44000">
                                      <p:stCondLst>
                                        <p:cond delay="0"/>
                                      </p:stCondLst>
                                      <p:childTnLst>
                                        <p:set>
                                          <p:cBhvr>
                                            <p:cTn id="37" dur="1" fill="hold">
                                              <p:stCondLst>
                                                <p:cond delay="0"/>
                                              </p:stCondLst>
                                            </p:cTn>
                                            <p:tgtEl>
                                              <p:spTgt spid="81"/>
                                            </p:tgtEl>
                                            <p:attrNameLst>
                                              <p:attrName>style.visibility</p:attrName>
                                            </p:attrNameLst>
                                          </p:cBhvr>
                                          <p:to>
                                            <p:strVal val="visible"/>
                                          </p:to>
                                        </p:set>
                                        <p:anim calcmode="lin" valueType="num" p14:bounceEnd="44000">
                                          <p:cBhvr additive="base">
                                            <p:cTn id="38" dur="500" fill="hold"/>
                                            <p:tgtEl>
                                              <p:spTgt spid="81"/>
                                            </p:tgtEl>
                                            <p:attrNameLst>
                                              <p:attrName>ppt_x</p:attrName>
                                            </p:attrNameLst>
                                          </p:cBhvr>
                                          <p:tavLst>
                                            <p:tav tm="0">
                                              <p:val>
                                                <p:strVal val="0-#ppt_w/2"/>
                                              </p:val>
                                            </p:tav>
                                            <p:tav tm="100000">
                                              <p:val>
                                                <p:strVal val="#ppt_x"/>
                                              </p:val>
                                            </p:tav>
                                          </p:tavLst>
                                        </p:anim>
                                        <p:anim calcmode="lin" valueType="num" p14:bounceEnd="44000">
                                          <p:cBhvr additive="base">
                                            <p:cTn id="39" dur="500" fill="hold"/>
                                            <p:tgtEl>
                                              <p:spTgt spid="81"/>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fill="hold" nodeType="afterEffect" p14:presetBounceEnd="44000">
                                      <p:stCondLst>
                                        <p:cond delay="0"/>
                                      </p:stCondLst>
                                      <p:childTnLst>
                                        <p:set>
                                          <p:cBhvr>
                                            <p:cTn id="42" dur="1" fill="hold">
                                              <p:stCondLst>
                                                <p:cond delay="0"/>
                                              </p:stCondLst>
                                            </p:cTn>
                                            <p:tgtEl>
                                              <p:spTgt spid="84"/>
                                            </p:tgtEl>
                                            <p:attrNameLst>
                                              <p:attrName>style.visibility</p:attrName>
                                            </p:attrNameLst>
                                          </p:cBhvr>
                                          <p:to>
                                            <p:strVal val="visible"/>
                                          </p:to>
                                        </p:set>
                                        <p:anim calcmode="lin" valueType="num" p14:bounceEnd="44000">
                                          <p:cBhvr additive="base">
                                            <p:cTn id="43" dur="500" fill="hold"/>
                                            <p:tgtEl>
                                              <p:spTgt spid="84"/>
                                            </p:tgtEl>
                                            <p:attrNameLst>
                                              <p:attrName>ppt_x</p:attrName>
                                            </p:attrNameLst>
                                          </p:cBhvr>
                                          <p:tavLst>
                                            <p:tav tm="0">
                                              <p:val>
                                                <p:strVal val="0-#ppt_w/2"/>
                                              </p:val>
                                            </p:tav>
                                            <p:tav tm="100000">
                                              <p:val>
                                                <p:strVal val="#ppt_x"/>
                                              </p:val>
                                            </p:tav>
                                          </p:tavLst>
                                        </p:anim>
                                        <p:anim calcmode="lin" valueType="num" p14:bounceEnd="44000">
                                          <p:cBhvr additive="base">
                                            <p:cTn id="44" dur="500" fill="hold"/>
                                            <p:tgtEl>
                                              <p:spTgt spid="84"/>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fill="hold" grpId="0" nodeType="afterEffect" p14:presetBounceEnd="44000">
                                      <p:stCondLst>
                                        <p:cond delay="0"/>
                                      </p:stCondLst>
                                      <p:childTnLst>
                                        <p:set>
                                          <p:cBhvr>
                                            <p:cTn id="47" dur="1" fill="hold">
                                              <p:stCondLst>
                                                <p:cond delay="0"/>
                                              </p:stCondLst>
                                            </p:cTn>
                                            <p:tgtEl>
                                              <p:spTgt spid="82"/>
                                            </p:tgtEl>
                                            <p:attrNameLst>
                                              <p:attrName>style.visibility</p:attrName>
                                            </p:attrNameLst>
                                          </p:cBhvr>
                                          <p:to>
                                            <p:strVal val="visible"/>
                                          </p:to>
                                        </p:set>
                                        <p:anim calcmode="lin" valueType="num" p14:bounceEnd="44000">
                                          <p:cBhvr additive="base">
                                            <p:cTn id="48" dur="500" fill="hold"/>
                                            <p:tgtEl>
                                              <p:spTgt spid="82"/>
                                            </p:tgtEl>
                                            <p:attrNameLst>
                                              <p:attrName>ppt_x</p:attrName>
                                            </p:attrNameLst>
                                          </p:cBhvr>
                                          <p:tavLst>
                                            <p:tav tm="0">
                                              <p:val>
                                                <p:strVal val="0-#ppt_w/2"/>
                                              </p:val>
                                            </p:tav>
                                            <p:tav tm="100000">
                                              <p:val>
                                                <p:strVal val="#ppt_x"/>
                                              </p:val>
                                            </p:tav>
                                          </p:tavLst>
                                        </p:anim>
                                        <p:anim calcmode="lin" valueType="num" p14:bounceEnd="44000">
                                          <p:cBhvr additive="base">
                                            <p:cTn id="49" dur="500" fill="hold"/>
                                            <p:tgtEl>
                                              <p:spTgt spid="82"/>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8" fill="hold" nodeType="afterEffect" p14:presetBounceEnd="44000">
                                      <p:stCondLst>
                                        <p:cond delay="0"/>
                                      </p:stCondLst>
                                      <p:childTnLst>
                                        <p:set>
                                          <p:cBhvr>
                                            <p:cTn id="52" dur="1" fill="hold">
                                              <p:stCondLst>
                                                <p:cond delay="0"/>
                                              </p:stCondLst>
                                            </p:cTn>
                                            <p:tgtEl>
                                              <p:spTgt spid="87"/>
                                            </p:tgtEl>
                                            <p:attrNameLst>
                                              <p:attrName>style.visibility</p:attrName>
                                            </p:attrNameLst>
                                          </p:cBhvr>
                                          <p:to>
                                            <p:strVal val="visible"/>
                                          </p:to>
                                        </p:set>
                                        <p:anim calcmode="lin" valueType="num" p14:bounceEnd="44000">
                                          <p:cBhvr additive="base">
                                            <p:cTn id="53" dur="500" fill="hold"/>
                                            <p:tgtEl>
                                              <p:spTgt spid="87"/>
                                            </p:tgtEl>
                                            <p:attrNameLst>
                                              <p:attrName>ppt_x</p:attrName>
                                            </p:attrNameLst>
                                          </p:cBhvr>
                                          <p:tavLst>
                                            <p:tav tm="0">
                                              <p:val>
                                                <p:strVal val="0-#ppt_w/2"/>
                                              </p:val>
                                            </p:tav>
                                            <p:tav tm="100000">
                                              <p:val>
                                                <p:strVal val="#ppt_x"/>
                                              </p:val>
                                            </p:tav>
                                          </p:tavLst>
                                        </p:anim>
                                        <p:anim calcmode="lin" valueType="num" p14:bounceEnd="44000">
                                          <p:cBhvr additive="base">
                                            <p:cTn id="54" dur="500" fill="hold"/>
                                            <p:tgtEl>
                                              <p:spTgt spid="87"/>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2" presetClass="entr" presetSubtype="8" fill="hold" grpId="0" nodeType="afterEffect" p14:presetBounceEnd="44000">
                                      <p:stCondLst>
                                        <p:cond delay="0"/>
                                      </p:stCondLst>
                                      <p:childTnLst>
                                        <p:set>
                                          <p:cBhvr>
                                            <p:cTn id="57" dur="1" fill="hold">
                                              <p:stCondLst>
                                                <p:cond delay="0"/>
                                              </p:stCondLst>
                                            </p:cTn>
                                            <p:tgtEl>
                                              <p:spTgt spid="83"/>
                                            </p:tgtEl>
                                            <p:attrNameLst>
                                              <p:attrName>style.visibility</p:attrName>
                                            </p:attrNameLst>
                                          </p:cBhvr>
                                          <p:to>
                                            <p:strVal val="visible"/>
                                          </p:to>
                                        </p:set>
                                        <p:anim calcmode="lin" valueType="num" p14:bounceEnd="44000">
                                          <p:cBhvr additive="base">
                                            <p:cTn id="58" dur="500" fill="hold"/>
                                            <p:tgtEl>
                                              <p:spTgt spid="83"/>
                                            </p:tgtEl>
                                            <p:attrNameLst>
                                              <p:attrName>ppt_x</p:attrName>
                                            </p:attrNameLst>
                                          </p:cBhvr>
                                          <p:tavLst>
                                            <p:tav tm="0">
                                              <p:val>
                                                <p:strVal val="0-#ppt_w/2"/>
                                              </p:val>
                                            </p:tav>
                                            <p:tav tm="100000">
                                              <p:val>
                                                <p:strVal val="#ppt_x"/>
                                              </p:val>
                                            </p:tav>
                                          </p:tavLst>
                                        </p:anim>
                                        <p:anim calcmode="lin" valueType="num" p14:bounceEnd="44000">
                                          <p:cBhvr additive="base">
                                            <p:cTn id="59" dur="500" fill="hold"/>
                                            <p:tgtEl>
                                              <p:spTgt spid="83"/>
                                            </p:tgtEl>
                                            <p:attrNameLst>
                                              <p:attrName>ppt_y</p:attrName>
                                            </p:attrNameLst>
                                          </p:cBhvr>
                                          <p:tavLst>
                                            <p:tav tm="0">
                                              <p:val>
                                                <p:strVal val="#ppt_y"/>
                                              </p:val>
                                            </p:tav>
                                            <p:tav tm="100000">
                                              <p:val>
                                                <p:strVal val="#ppt_y"/>
                                              </p:val>
                                            </p:tav>
                                          </p:tavLst>
                                        </p:anim>
                                      </p:childTnLst>
                                    </p:cTn>
                                  </p:par>
                                </p:childTnLst>
                              </p:cTn>
                            </p:par>
                            <p:par>
                              <p:cTn id="60" fill="hold">
                                <p:stCondLst>
                                  <p:cond delay="5500"/>
                                </p:stCondLst>
                                <p:childTnLst>
                                  <p:par>
                                    <p:cTn id="61" presetID="2" presetClass="entr" presetSubtype="8" fill="hold" nodeType="afterEffect" p14:presetBounceEnd="44000">
                                      <p:stCondLst>
                                        <p:cond delay="0"/>
                                      </p:stCondLst>
                                      <p:childTnLst>
                                        <p:set>
                                          <p:cBhvr>
                                            <p:cTn id="62" dur="1" fill="hold">
                                              <p:stCondLst>
                                                <p:cond delay="0"/>
                                              </p:stCondLst>
                                            </p:cTn>
                                            <p:tgtEl>
                                              <p:spTgt spid="90"/>
                                            </p:tgtEl>
                                            <p:attrNameLst>
                                              <p:attrName>style.visibility</p:attrName>
                                            </p:attrNameLst>
                                          </p:cBhvr>
                                          <p:to>
                                            <p:strVal val="visible"/>
                                          </p:to>
                                        </p:set>
                                        <p:anim calcmode="lin" valueType="num" p14:bounceEnd="44000">
                                          <p:cBhvr additive="base">
                                            <p:cTn id="63" dur="500" fill="hold"/>
                                            <p:tgtEl>
                                              <p:spTgt spid="90"/>
                                            </p:tgtEl>
                                            <p:attrNameLst>
                                              <p:attrName>ppt_x</p:attrName>
                                            </p:attrNameLst>
                                          </p:cBhvr>
                                          <p:tavLst>
                                            <p:tav tm="0">
                                              <p:val>
                                                <p:strVal val="0-#ppt_w/2"/>
                                              </p:val>
                                            </p:tav>
                                            <p:tav tm="100000">
                                              <p:val>
                                                <p:strVal val="#ppt_x"/>
                                              </p:val>
                                            </p:tav>
                                          </p:tavLst>
                                        </p:anim>
                                        <p:anim calcmode="lin" valueType="num" p14:bounceEnd="44000">
                                          <p:cBhvr additive="base">
                                            <p:cTn id="64" dur="500" fill="hold"/>
                                            <p:tgtEl>
                                              <p:spTgt spid="90"/>
                                            </p:tgtEl>
                                            <p:attrNameLst>
                                              <p:attrName>ppt_y</p:attrName>
                                            </p:attrNameLst>
                                          </p:cBhvr>
                                          <p:tavLst>
                                            <p:tav tm="0">
                                              <p:val>
                                                <p:strVal val="#ppt_y"/>
                                              </p:val>
                                            </p:tav>
                                            <p:tav tm="100000">
                                              <p:val>
                                                <p:strVal val="#ppt_y"/>
                                              </p:val>
                                            </p:tav>
                                          </p:tavLst>
                                        </p:anim>
                                      </p:childTnLst>
                                    </p:cTn>
                                  </p:par>
                                </p:childTnLst>
                              </p:cTn>
                            </p:par>
                            <p:par>
                              <p:cTn id="65" fill="hold">
                                <p:stCondLst>
                                  <p:cond delay="6000"/>
                                </p:stCondLst>
                                <p:childTnLst>
                                  <p:par>
                                    <p:cTn id="66" presetID="10" presetClass="entr" presetSubtype="0" fill="hold" grpId="0" nodeType="afterEffect">
                                      <p:stCondLst>
                                        <p:cond delay="0"/>
                                      </p:stCondLst>
                                      <p:childTnLst>
                                        <p:set>
                                          <p:cBhvr>
                                            <p:cTn id="67" dur="1" fill="hold">
                                              <p:stCondLst>
                                                <p:cond delay="0"/>
                                              </p:stCondLst>
                                            </p:cTn>
                                            <p:tgtEl>
                                              <p:spTgt spid="98"/>
                                            </p:tgtEl>
                                            <p:attrNameLst>
                                              <p:attrName>style.visibility</p:attrName>
                                            </p:attrNameLst>
                                          </p:cBhvr>
                                          <p:to>
                                            <p:strVal val="visible"/>
                                          </p:to>
                                        </p:set>
                                        <p:animEffect transition="in" filter="fade">
                                          <p:cBhvr>
                                            <p:cTn id="68" dur="500"/>
                                            <p:tgtEl>
                                              <p:spTgt spid="9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500"/>
                                            <p:tgtEl>
                                              <p:spTgt spid="97"/>
                                            </p:tgtEl>
                                          </p:cBhvr>
                                        </p:animEffect>
                                      </p:childTnLst>
                                    </p:cTn>
                                  </p:par>
                                  <p:par>
                                    <p:cTn id="72" presetID="10" presetClass="entr" presetSubtype="0" fill="hold" grpId="0" nodeType="withEffect">
                                      <p:stCondLst>
                                        <p:cond delay="100"/>
                                      </p:stCondLst>
                                      <p:childTnLst>
                                        <p:set>
                                          <p:cBhvr>
                                            <p:cTn id="73" dur="1" fill="hold">
                                              <p:stCondLst>
                                                <p:cond delay="0"/>
                                              </p:stCondLst>
                                            </p:cTn>
                                            <p:tgtEl>
                                              <p:spTgt spid="96"/>
                                            </p:tgtEl>
                                            <p:attrNameLst>
                                              <p:attrName>style.visibility</p:attrName>
                                            </p:attrNameLst>
                                          </p:cBhvr>
                                          <p:to>
                                            <p:strVal val="visible"/>
                                          </p:to>
                                        </p:set>
                                        <p:animEffect transition="in" filter="fade">
                                          <p:cBhvr>
                                            <p:cTn id="74" dur="500"/>
                                            <p:tgtEl>
                                              <p:spTgt spid="96"/>
                                            </p:tgtEl>
                                          </p:cBhvr>
                                        </p:animEffect>
                                      </p:childTnLst>
                                    </p:cTn>
                                  </p:par>
                                  <p:par>
                                    <p:cTn id="75" presetID="10" presetClass="entr" presetSubtype="0" fill="hold" grpId="0" nodeType="withEffect">
                                      <p:stCondLst>
                                        <p:cond delay="200"/>
                                      </p:stCondLst>
                                      <p:childTnLst>
                                        <p:set>
                                          <p:cBhvr>
                                            <p:cTn id="76" dur="1" fill="hold">
                                              <p:stCondLst>
                                                <p:cond delay="0"/>
                                              </p:stCondLst>
                                            </p:cTn>
                                            <p:tgtEl>
                                              <p:spTgt spid="95"/>
                                            </p:tgtEl>
                                            <p:attrNameLst>
                                              <p:attrName>style.visibility</p:attrName>
                                            </p:attrNameLst>
                                          </p:cBhvr>
                                          <p:to>
                                            <p:strVal val="visible"/>
                                          </p:to>
                                        </p:set>
                                        <p:animEffect transition="in" filter="fade">
                                          <p:cBhvr>
                                            <p:cTn id="77" dur="500"/>
                                            <p:tgtEl>
                                              <p:spTgt spid="95"/>
                                            </p:tgtEl>
                                          </p:cBhvr>
                                        </p:animEffect>
                                      </p:childTnLst>
                                    </p:cTn>
                                  </p:par>
                                  <p:par>
                                    <p:cTn id="78" presetID="10" presetClass="entr" presetSubtype="0" fill="hold" grpId="0" nodeType="withEffect">
                                      <p:stCondLst>
                                        <p:cond delay="300"/>
                                      </p:stCondLst>
                                      <p:childTnLst>
                                        <p:set>
                                          <p:cBhvr>
                                            <p:cTn id="79" dur="1" fill="hold">
                                              <p:stCondLst>
                                                <p:cond delay="0"/>
                                              </p:stCondLst>
                                            </p:cTn>
                                            <p:tgtEl>
                                              <p:spTgt spid="94"/>
                                            </p:tgtEl>
                                            <p:attrNameLst>
                                              <p:attrName>style.visibility</p:attrName>
                                            </p:attrNameLst>
                                          </p:cBhvr>
                                          <p:to>
                                            <p:strVal val="visible"/>
                                          </p:to>
                                        </p:set>
                                        <p:animEffect transition="in" filter="fade">
                                          <p:cBhvr>
                                            <p:cTn id="80" dur="500"/>
                                            <p:tgtEl>
                                              <p:spTgt spid="94"/>
                                            </p:tgtEl>
                                          </p:cBhvr>
                                        </p:animEffect>
                                      </p:childTnLst>
                                    </p:cTn>
                                  </p:par>
                                  <p:par>
                                    <p:cTn id="81" presetID="10" presetClass="entr" presetSubtype="0" fill="hold" grpId="0" nodeType="withEffect">
                                      <p:stCondLst>
                                        <p:cond delay="600"/>
                                      </p:stCondLst>
                                      <p:childTnLst>
                                        <p:set>
                                          <p:cBhvr>
                                            <p:cTn id="82" dur="1" fill="hold">
                                              <p:stCondLst>
                                                <p:cond delay="0"/>
                                              </p:stCondLst>
                                            </p:cTn>
                                            <p:tgtEl>
                                              <p:spTgt spid="93"/>
                                            </p:tgtEl>
                                            <p:attrNameLst>
                                              <p:attrName>style.visibility</p:attrName>
                                            </p:attrNameLst>
                                          </p:cBhvr>
                                          <p:to>
                                            <p:strVal val="visible"/>
                                          </p:to>
                                        </p:set>
                                        <p:animEffect transition="in" filter="fade">
                                          <p:cBhvr>
                                            <p:cTn id="83" dur="500"/>
                                            <p:tgtEl>
                                              <p:spTgt spid="93"/>
                                            </p:tgtEl>
                                          </p:cBhvr>
                                        </p:animEffect>
                                      </p:childTnLst>
                                    </p:cTn>
                                  </p:par>
                                  <p:par>
                                    <p:cTn id="84" presetID="10" presetClass="entr" presetSubtype="0" fill="hold" grpId="0" nodeType="withEffect">
                                      <p:stCondLst>
                                        <p:cond delay="700"/>
                                      </p:stCondLst>
                                      <p:childTnLst>
                                        <p:set>
                                          <p:cBhvr>
                                            <p:cTn id="85" dur="1" fill="hold">
                                              <p:stCondLst>
                                                <p:cond delay="0"/>
                                              </p:stCondLst>
                                            </p:cTn>
                                            <p:tgtEl>
                                              <p:spTgt spid="102"/>
                                            </p:tgtEl>
                                            <p:attrNameLst>
                                              <p:attrName>style.visibility</p:attrName>
                                            </p:attrNameLst>
                                          </p:cBhvr>
                                          <p:to>
                                            <p:strVal val="visible"/>
                                          </p:to>
                                        </p:set>
                                        <p:animEffect transition="in" filter="fade">
                                          <p:cBhvr>
                                            <p:cTn id="86" dur="500"/>
                                            <p:tgtEl>
                                              <p:spTgt spid="102"/>
                                            </p:tgtEl>
                                          </p:cBhvr>
                                        </p:animEffect>
                                      </p:childTnLst>
                                    </p:cTn>
                                  </p:par>
                                  <p:par>
                                    <p:cTn id="87" presetID="10" presetClass="entr" presetSubtype="0" fill="hold" grpId="0" nodeType="withEffect">
                                      <p:stCondLst>
                                        <p:cond delay="900"/>
                                      </p:stCondLst>
                                      <p:childTnLst>
                                        <p:set>
                                          <p:cBhvr>
                                            <p:cTn id="88" dur="1" fill="hold">
                                              <p:stCondLst>
                                                <p:cond delay="0"/>
                                              </p:stCondLst>
                                            </p:cTn>
                                            <p:tgtEl>
                                              <p:spTgt spid="72"/>
                                            </p:tgtEl>
                                            <p:attrNameLst>
                                              <p:attrName>style.visibility</p:attrName>
                                            </p:attrNameLst>
                                          </p:cBhvr>
                                          <p:to>
                                            <p:strVal val="visible"/>
                                          </p:to>
                                        </p:set>
                                        <p:animEffect transition="in" filter="fade">
                                          <p:cBhvr>
                                            <p:cTn id="89" dur="500"/>
                                            <p:tgtEl>
                                              <p:spTgt spid="72"/>
                                            </p:tgtEl>
                                          </p:cBhvr>
                                        </p:animEffect>
                                      </p:childTnLst>
                                    </p:cTn>
                                  </p:par>
                                </p:childTnLst>
                              </p:cTn>
                            </p:par>
                            <p:par>
                              <p:cTn id="90" fill="hold">
                                <p:stCondLst>
                                  <p:cond delay="6500"/>
                                </p:stCondLst>
                                <p:childTnLst>
                                  <p:par>
                                    <p:cTn id="91" presetID="2" presetClass="entr" presetSubtype="4" fill="hold" grpId="0" nodeType="afterEffect">
                                      <p:stCondLst>
                                        <p:cond delay="0"/>
                                      </p:stCondLst>
                                      <p:childTnLst>
                                        <p:set>
                                          <p:cBhvr>
                                            <p:cTn id="92" dur="1" fill="hold">
                                              <p:stCondLst>
                                                <p:cond delay="0"/>
                                              </p:stCondLst>
                                            </p:cTn>
                                            <p:tgtEl>
                                              <p:spTgt spid="77"/>
                                            </p:tgtEl>
                                            <p:attrNameLst>
                                              <p:attrName>style.visibility</p:attrName>
                                            </p:attrNameLst>
                                          </p:cBhvr>
                                          <p:to>
                                            <p:strVal val="visible"/>
                                          </p:to>
                                        </p:set>
                                        <p:anim calcmode="lin" valueType="num">
                                          <p:cBhvr additive="base">
                                            <p:cTn id="93" dur="500" fill="hold"/>
                                            <p:tgtEl>
                                              <p:spTgt spid="77"/>
                                            </p:tgtEl>
                                            <p:attrNameLst>
                                              <p:attrName>ppt_x</p:attrName>
                                            </p:attrNameLst>
                                          </p:cBhvr>
                                          <p:tavLst>
                                            <p:tav tm="0">
                                              <p:val>
                                                <p:strVal val="#ppt_x"/>
                                              </p:val>
                                            </p:tav>
                                            <p:tav tm="100000">
                                              <p:val>
                                                <p:strVal val="#ppt_x"/>
                                              </p:val>
                                            </p:tav>
                                          </p:tavLst>
                                        </p:anim>
                                        <p:anim calcmode="lin" valueType="num">
                                          <p:cBhvr additive="base">
                                            <p:cTn id="94" dur="500" fill="hold"/>
                                            <p:tgtEl>
                                              <p:spTgt spid="77"/>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6"/>
                                            </p:tgtEl>
                                            <p:attrNameLst>
                                              <p:attrName>style.visibility</p:attrName>
                                            </p:attrNameLst>
                                          </p:cBhvr>
                                          <p:to>
                                            <p:strVal val="visible"/>
                                          </p:to>
                                        </p:set>
                                        <p:anim calcmode="lin" valueType="num">
                                          <p:cBhvr additive="base">
                                            <p:cTn id="97" dur="500" fill="hold"/>
                                            <p:tgtEl>
                                              <p:spTgt spid="76"/>
                                            </p:tgtEl>
                                            <p:attrNameLst>
                                              <p:attrName>ppt_x</p:attrName>
                                            </p:attrNameLst>
                                          </p:cBhvr>
                                          <p:tavLst>
                                            <p:tav tm="0">
                                              <p:val>
                                                <p:strVal val="#ppt_x"/>
                                              </p:val>
                                            </p:tav>
                                            <p:tav tm="100000">
                                              <p:val>
                                                <p:strVal val="#ppt_x"/>
                                              </p:val>
                                            </p:tav>
                                          </p:tavLst>
                                        </p:anim>
                                        <p:anim calcmode="lin" valueType="num">
                                          <p:cBhvr additive="base">
                                            <p:cTn id="98" dur="500" fill="hold"/>
                                            <p:tgtEl>
                                              <p:spTgt spid="76"/>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8"/>
                                            </p:tgtEl>
                                            <p:attrNameLst>
                                              <p:attrName>style.visibility</p:attrName>
                                            </p:attrNameLst>
                                          </p:cBhvr>
                                          <p:to>
                                            <p:strVal val="visible"/>
                                          </p:to>
                                        </p:set>
                                        <p:anim calcmode="lin" valueType="num">
                                          <p:cBhvr additive="base">
                                            <p:cTn id="101" dur="500" fill="hold"/>
                                            <p:tgtEl>
                                              <p:spTgt spid="78"/>
                                            </p:tgtEl>
                                            <p:attrNameLst>
                                              <p:attrName>ppt_x</p:attrName>
                                            </p:attrNameLst>
                                          </p:cBhvr>
                                          <p:tavLst>
                                            <p:tav tm="0">
                                              <p:val>
                                                <p:strVal val="#ppt_x"/>
                                              </p:val>
                                            </p:tav>
                                            <p:tav tm="100000">
                                              <p:val>
                                                <p:strVal val="#ppt_x"/>
                                              </p:val>
                                            </p:tav>
                                          </p:tavLst>
                                        </p:anim>
                                        <p:anim calcmode="lin" valueType="num">
                                          <p:cBhvr additive="base">
                                            <p:cTn id="102" dur="500" fill="hold"/>
                                            <p:tgtEl>
                                              <p:spTgt spid="78"/>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1+#ppt_h/2"/>
                                              </p:val>
                                            </p:tav>
                                            <p:tav tm="100000">
                                              <p:val>
                                                <p:strVal val="#ppt_y"/>
                                              </p:val>
                                            </p:tav>
                                          </p:tavLst>
                                        </p:anim>
                                      </p:childTnLst>
                                    </p:cTn>
                                  </p:par>
                                  <p:par>
                                    <p:cTn id="107" presetID="2" presetClass="entr" presetSubtype="1" fill="hold" grpId="0" nodeType="withEffect">
                                      <p:stCondLst>
                                        <p:cond delay="0"/>
                                      </p:stCondLst>
                                      <p:childTnLst>
                                        <p:set>
                                          <p:cBhvr>
                                            <p:cTn id="108" dur="1" fill="hold">
                                              <p:stCondLst>
                                                <p:cond delay="0"/>
                                              </p:stCondLst>
                                            </p:cTn>
                                            <p:tgtEl>
                                              <p:spTgt spid="79"/>
                                            </p:tgtEl>
                                            <p:attrNameLst>
                                              <p:attrName>style.visibility</p:attrName>
                                            </p:attrNameLst>
                                          </p:cBhvr>
                                          <p:to>
                                            <p:strVal val="visible"/>
                                          </p:to>
                                        </p:set>
                                        <p:anim calcmode="lin" valueType="num">
                                          <p:cBhvr additive="base">
                                            <p:cTn id="109" dur="500" fill="hold"/>
                                            <p:tgtEl>
                                              <p:spTgt spid="79"/>
                                            </p:tgtEl>
                                            <p:attrNameLst>
                                              <p:attrName>ppt_x</p:attrName>
                                            </p:attrNameLst>
                                          </p:cBhvr>
                                          <p:tavLst>
                                            <p:tav tm="0">
                                              <p:val>
                                                <p:strVal val="#ppt_x"/>
                                              </p:val>
                                            </p:tav>
                                            <p:tav tm="100000">
                                              <p:val>
                                                <p:strVal val="#ppt_x"/>
                                              </p:val>
                                            </p:tav>
                                          </p:tavLst>
                                        </p:anim>
                                        <p:anim calcmode="lin" valueType="num">
                                          <p:cBhvr additive="base">
                                            <p:cTn id="110" dur="500" fill="hold"/>
                                            <p:tgtEl>
                                              <p:spTgt spid="79"/>
                                            </p:tgtEl>
                                            <p:attrNameLst>
                                              <p:attrName>ppt_y</p:attrName>
                                            </p:attrNameLst>
                                          </p:cBhvr>
                                          <p:tavLst>
                                            <p:tav tm="0">
                                              <p:val>
                                                <p:strVal val="0-#ppt_h/2"/>
                                              </p:val>
                                            </p:tav>
                                            <p:tav tm="100000">
                                              <p:val>
                                                <p:strVal val="#ppt_y"/>
                                              </p:val>
                                            </p:tav>
                                          </p:tavLst>
                                        </p:anim>
                                      </p:childTnLst>
                                    </p:cTn>
                                  </p:par>
                                  <p:par>
                                    <p:cTn id="111" presetID="2" presetClass="entr" presetSubtype="1" fill="hold" grpId="0" nodeType="withEffect">
                                      <p:stCondLst>
                                        <p:cond delay="0"/>
                                      </p:stCondLst>
                                      <p:childTnLst>
                                        <p:set>
                                          <p:cBhvr>
                                            <p:cTn id="112" dur="1" fill="hold">
                                              <p:stCondLst>
                                                <p:cond delay="0"/>
                                              </p:stCondLst>
                                            </p:cTn>
                                            <p:tgtEl>
                                              <p:spTgt spid="73"/>
                                            </p:tgtEl>
                                            <p:attrNameLst>
                                              <p:attrName>style.visibility</p:attrName>
                                            </p:attrNameLst>
                                          </p:cBhvr>
                                          <p:to>
                                            <p:strVal val="visible"/>
                                          </p:to>
                                        </p:set>
                                        <p:anim calcmode="lin" valueType="num">
                                          <p:cBhvr additive="base">
                                            <p:cTn id="113" dur="500" fill="hold"/>
                                            <p:tgtEl>
                                              <p:spTgt spid="73"/>
                                            </p:tgtEl>
                                            <p:attrNameLst>
                                              <p:attrName>ppt_x</p:attrName>
                                            </p:attrNameLst>
                                          </p:cBhvr>
                                          <p:tavLst>
                                            <p:tav tm="0">
                                              <p:val>
                                                <p:strVal val="#ppt_x"/>
                                              </p:val>
                                            </p:tav>
                                            <p:tav tm="100000">
                                              <p:val>
                                                <p:strVal val="#ppt_x"/>
                                              </p:val>
                                            </p:tav>
                                          </p:tavLst>
                                        </p:anim>
                                        <p:anim calcmode="lin" valueType="num">
                                          <p:cBhvr additive="base">
                                            <p:cTn id="114" dur="500" fill="hold"/>
                                            <p:tgtEl>
                                              <p:spTgt spid="73"/>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stCondLst>
                                        <p:cond delay="0"/>
                                      </p:stCondLst>
                                      <p:childTnLst>
                                        <p:set>
                                          <p:cBhvr>
                                            <p:cTn id="116" dur="1" fill="hold">
                                              <p:stCondLst>
                                                <p:cond delay="0"/>
                                              </p:stCondLst>
                                            </p:cTn>
                                            <p:tgtEl>
                                              <p:spTgt spid="75"/>
                                            </p:tgtEl>
                                            <p:attrNameLst>
                                              <p:attrName>style.visibility</p:attrName>
                                            </p:attrNameLst>
                                          </p:cBhvr>
                                          <p:to>
                                            <p:strVal val="visible"/>
                                          </p:to>
                                        </p:set>
                                        <p:anim calcmode="lin" valueType="num">
                                          <p:cBhvr additive="base">
                                            <p:cTn id="117" dur="500" fill="hold"/>
                                            <p:tgtEl>
                                              <p:spTgt spid="75"/>
                                            </p:tgtEl>
                                            <p:attrNameLst>
                                              <p:attrName>ppt_x</p:attrName>
                                            </p:attrNameLst>
                                          </p:cBhvr>
                                          <p:tavLst>
                                            <p:tav tm="0">
                                              <p:val>
                                                <p:strVal val="#ppt_x"/>
                                              </p:val>
                                            </p:tav>
                                            <p:tav tm="100000">
                                              <p:val>
                                                <p:strVal val="#ppt_x"/>
                                              </p:val>
                                            </p:tav>
                                          </p:tavLst>
                                        </p:anim>
                                        <p:anim calcmode="lin" valueType="num">
                                          <p:cBhvr additive="base">
                                            <p:cTn id="118" dur="500" fill="hold"/>
                                            <p:tgtEl>
                                              <p:spTgt spid="75"/>
                                            </p:tgtEl>
                                            <p:attrNameLst>
                                              <p:attrName>ppt_y</p:attrName>
                                            </p:attrNameLst>
                                          </p:cBhvr>
                                          <p:tavLst>
                                            <p:tav tm="0">
                                              <p:val>
                                                <p:strVal val="0-#ppt_h/2"/>
                                              </p:val>
                                            </p:tav>
                                            <p:tav tm="100000">
                                              <p:val>
                                                <p:strVal val="#ppt_y"/>
                                              </p:val>
                                            </p:tav>
                                          </p:tavLst>
                                        </p:anim>
                                      </p:childTnLst>
                                    </p:cTn>
                                  </p:par>
                                  <p:par>
                                    <p:cTn id="119" presetID="2" presetClass="entr" presetSubtype="1" fill="hold" grpId="0" nodeType="withEffect">
                                      <p:stCondLst>
                                        <p:cond delay="0"/>
                                      </p:stCondLst>
                                      <p:childTnLst>
                                        <p:set>
                                          <p:cBhvr>
                                            <p:cTn id="120" dur="1" fill="hold">
                                              <p:stCondLst>
                                                <p:cond delay="0"/>
                                              </p:stCondLst>
                                            </p:cTn>
                                            <p:tgtEl>
                                              <p:spTgt spid="74"/>
                                            </p:tgtEl>
                                            <p:attrNameLst>
                                              <p:attrName>style.visibility</p:attrName>
                                            </p:attrNameLst>
                                          </p:cBhvr>
                                          <p:to>
                                            <p:strVal val="visible"/>
                                          </p:to>
                                        </p:set>
                                        <p:anim calcmode="lin" valueType="num">
                                          <p:cBhvr additive="base">
                                            <p:cTn id="121" dur="500" fill="hold"/>
                                            <p:tgtEl>
                                              <p:spTgt spid="74"/>
                                            </p:tgtEl>
                                            <p:attrNameLst>
                                              <p:attrName>ppt_x</p:attrName>
                                            </p:attrNameLst>
                                          </p:cBhvr>
                                          <p:tavLst>
                                            <p:tav tm="0">
                                              <p:val>
                                                <p:strVal val="#ppt_x"/>
                                              </p:val>
                                            </p:tav>
                                            <p:tav tm="100000">
                                              <p:val>
                                                <p:strVal val="#ppt_x"/>
                                              </p:val>
                                            </p:tav>
                                          </p:tavLst>
                                        </p:anim>
                                        <p:anim calcmode="lin" valueType="num">
                                          <p:cBhvr additive="base">
                                            <p:cTn id="122" dur="500" fill="hold"/>
                                            <p:tgtEl>
                                              <p:spTgt spid="74"/>
                                            </p:tgtEl>
                                            <p:attrNameLst>
                                              <p:attrName>ppt_y</p:attrName>
                                            </p:attrNameLst>
                                          </p:cBhvr>
                                          <p:tavLst>
                                            <p:tav tm="0">
                                              <p:val>
                                                <p:strVal val="0-#ppt_h/2"/>
                                              </p:val>
                                            </p:tav>
                                            <p:tav tm="100000">
                                              <p:val>
                                                <p:strVal val="#ppt_y"/>
                                              </p:val>
                                            </p:tav>
                                          </p:tavLst>
                                        </p:anim>
                                      </p:childTnLst>
                                    </p:cTn>
                                  </p:par>
                                </p:childTnLst>
                              </p:cTn>
                            </p:par>
                            <p:par>
                              <p:cTn id="123" fill="hold">
                                <p:stCondLst>
                                  <p:cond delay="7000"/>
                                </p:stCondLst>
                                <p:childTnLst>
                                  <p:par>
                                    <p:cTn id="124" presetID="10" presetClass="entr" presetSubtype="0" fill="hold" grpId="0" nodeType="afterEffect">
                                      <p:stCondLst>
                                        <p:cond delay="0"/>
                                      </p:stCondLst>
                                      <p:childTnLst>
                                        <p:set>
                                          <p:cBhvr>
                                            <p:cTn id="125" dur="1" fill="hold">
                                              <p:stCondLst>
                                                <p:cond delay="0"/>
                                              </p:stCondLst>
                                            </p:cTn>
                                            <p:tgtEl>
                                              <p:spTgt spid="104"/>
                                            </p:tgtEl>
                                            <p:attrNameLst>
                                              <p:attrName>style.visibility</p:attrName>
                                            </p:attrNameLst>
                                          </p:cBhvr>
                                          <p:to>
                                            <p:strVal val="visible"/>
                                          </p:to>
                                        </p:set>
                                        <p:animEffect transition="in" filter="fade">
                                          <p:cBhvr>
                                            <p:cTn id="126"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73" grpId="0"/>
          <p:bldP spid="74" grpId="0"/>
          <p:bldP spid="75" grpId="0"/>
          <p:bldP spid="76" grpId="0"/>
          <p:bldP spid="77" grpId="0"/>
          <p:bldP spid="78" grpId="0"/>
          <p:bldP spid="79" grpId="0"/>
          <p:bldP spid="80" grpId="0"/>
          <p:bldP spid="81" grpId="0" animBg="1"/>
          <p:bldP spid="82" grpId="0" animBg="1"/>
          <p:bldP spid="83" grpId="0" animBg="1"/>
          <p:bldP spid="93" grpId="0"/>
          <p:bldP spid="94" grpId="0"/>
          <p:bldP spid="95" grpId="0"/>
          <p:bldP spid="96" grpId="0"/>
          <p:bldP spid="97" grpId="0"/>
          <p:bldP spid="98" grpId="0"/>
          <p:bldP spid="102" grpId="0"/>
          <p:bldP spid="104" grpId="0"/>
          <p:bldP spid="68" grpId="0" animBg="1"/>
          <p:bldP spid="7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wipe(left)">
                                          <p:cBhvr>
                                            <p:cTn id="24" dur="500"/>
                                            <p:tgtEl>
                                              <p:spTgt spid="69"/>
                                            </p:tgtEl>
                                          </p:cBhvr>
                                        </p:animEffect>
                                      </p:childTnLst>
                                    </p:cTn>
                                  </p:par>
                                </p:childTnLst>
                              </p:cTn>
                            </p:par>
                            <p:par>
                              <p:cTn id="25" fill="hold">
                                <p:stCondLst>
                                  <p:cond delay="2000"/>
                                </p:stCondLst>
                                <p:childTnLst>
                                  <p:par>
                                    <p:cTn id="26" presetID="2" presetClass="entr" presetSubtype="8" fill="hold" grpId="0" nodeType="afterEffect">
                                      <p:stCondLst>
                                        <p:cond delay="0"/>
                                      </p:stCondLst>
                                      <p:childTnLst>
                                        <p:set>
                                          <p:cBhvr>
                                            <p:cTn id="27" dur="1" fill="hold">
                                              <p:stCondLst>
                                                <p:cond delay="0"/>
                                              </p:stCondLst>
                                            </p:cTn>
                                            <p:tgtEl>
                                              <p:spTgt spid="68"/>
                                            </p:tgtEl>
                                            <p:attrNameLst>
                                              <p:attrName>style.visibility</p:attrName>
                                            </p:attrNameLst>
                                          </p:cBhvr>
                                          <p:to>
                                            <p:strVal val="visible"/>
                                          </p:to>
                                        </p:set>
                                        <p:anim calcmode="lin" valueType="num">
                                          <p:cBhvr additive="base">
                                            <p:cTn id="28" dur="500" fill="hold"/>
                                            <p:tgtEl>
                                              <p:spTgt spid="68"/>
                                            </p:tgtEl>
                                            <p:attrNameLst>
                                              <p:attrName>ppt_x</p:attrName>
                                            </p:attrNameLst>
                                          </p:cBhvr>
                                          <p:tavLst>
                                            <p:tav tm="0">
                                              <p:val>
                                                <p:strVal val="0-#ppt_w/2"/>
                                              </p:val>
                                            </p:tav>
                                            <p:tav tm="100000">
                                              <p:val>
                                                <p:strVal val="#ppt_x"/>
                                              </p:val>
                                            </p:tav>
                                          </p:tavLst>
                                        </p:anim>
                                        <p:anim calcmode="lin" valueType="num">
                                          <p:cBhvr additive="base">
                                            <p:cTn id="29" dur="500" fill="hold"/>
                                            <p:tgtEl>
                                              <p:spTgt spid="68"/>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fill="hold" nodeType="afterEffect">
                                      <p:stCondLst>
                                        <p:cond delay="0"/>
                                      </p:stCondLst>
                                      <p:childTnLst>
                                        <p:set>
                                          <p:cBhvr>
                                            <p:cTn id="32" dur="1" fill="hold">
                                              <p:stCondLst>
                                                <p:cond delay="0"/>
                                              </p:stCondLst>
                                            </p:cTn>
                                            <p:tgtEl>
                                              <p:spTgt spid="99"/>
                                            </p:tgtEl>
                                            <p:attrNameLst>
                                              <p:attrName>style.visibility</p:attrName>
                                            </p:attrNameLst>
                                          </p:cBhvr>
                                          <p:to>
                                            <p:strVal val="visible"/>
                                          </p:to>
                                        </p:set>
                                        <p:anim calcmode="lin" valueType="num">
                                          <p:cBhvr additive="base">
                                            <p:cTn id="33" dur="500" fill="hold"/>
                                            <p:tgtEl>
                                              <p:spTgt spid="99"/>
                                            </p:tgtEl>
                                            <p:attrNameLst>
                                              <p:attrName>ppt_x</p:attrName>
                                            </p:attrNameLst>
                                          </p:cBhvr>
                                          <p:tavLst>
                                            <p:tav tm="0">
                                              <p:val>
                                                <p:strVal val="0-#ppt_w/2"/>
                                              </p:val>
                                            </p:tav>
                                            <p:tav tm="100000">
                                              <p:val>
                                                <p:strVal val="#ppt_x"/>
                                              </p:val>
                                            </p:tav>
                                          </p:tavLst>
                                        </p:anim>
                                        <p:anim calcmode="lin" valueType="num">
                                          <p:cBhvr additive="base">
                                            <p:cTn id="34" dur="500" fill="hold"/>
                                            <p:tgtEl>
                                              <p:spTgt spid="99"/>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fill="hold" grpId="0" nodeType="afterEffect">
                                      <p:stCondLst>
                                        <p:cond delay="0"/>
                                      </p:stCondLst>
                                      <p:childTnLst>
                                        <p:set>
                                          <p:cBhvr>
                                            <p:cTn id="37" dur="1" fill="hold">
                                              <p:stCondLst>
                                                <p:cond delay="0"/>
                                              </p:stCondLst>
                                            </p:cTn>
                                            <p:tgtEl>
                                              <p:spTgt spid="81"/>
                                            </p:tgtEl>
                                            <p:attrNameLst>
                                              <p:attrName>style.visibility</p:attrName>
                                            </p:attrNameLst>
                                          </p:cBhvr>
                                          <p:to>
                                            <p:strVal val="visible"/>
                                          </p:to>
                                        </p:set>
                                        <p:anim calcmode="lin" valueType="num">
                                          <p:cBhvr additive="base">
                                            <p:cTn id="38" dur="500" fill="hold"/>
                                            <p:tgtEl>
                                              <p:spTgt spid="81"/>
                                            </p:tgtEl>
                                            <p:attrNameLst>
                                              <p:attrName>ppt_x</p:attrName>
                                            </p:attrNameLst>
                                          </p:cBhvr>
                                          <p:tavLst>
                                            <p:tav tm="0">
                                              <p:val>
                                                <p:strVal val="0-#ppt_w/2"/>
                                              </p:val>
                                            </p:tav>
                                            <p:tav tm="100000">
                                              <p:val>
                                                <p:strVal val="#ppt_x"/>
                                              </p:val>
                                            </p:tav>
                                          </p:tavLst>
                                        </p:anim>
                                        <p:anim calcmode="lin" valueType="num">
                                          <p:cBhvr additive="base">
                                            <p:cTn id="39" dur="500" fill="hold"/>
                                            <p:tgtEl>
                                              <p:spTgt spid="81"/>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fill="hold" nodeType="afterEffect">
                                      <p:stCondLst>
                                        <p:cond delay="0"/>
                                      </p:stCondLst>
                                      <p:childTnLst>
                                        <p:set>
                                          <p:cBhvr>
                                            <p:cTn id="42" dur="1" fill="hold">
                                              <p:stCondLst>
                                                <p:cond delay="0"/>
                                              </p:stCondLst>
                                            </p:cTn>
                                            <p:tgtEl>
                                              <p:spTgt spid="84"/>
                                            </p:tgtEl>
                                            <p:attrNameLst>
                                              <p:attrName>style.visibility</p:attrName>
                                            </p:attrNameLst>
                                          </p:cBhvr>
                                          <p:to>
                                            <p:strVal val="visible"/>
                                          </p:to>
                                        </p:set>
                                        <p:anim calcmode="lin" valueType="num">
                                          <p:cBhvr additive="base">
                                            <p:cTn id="43" dur="500" fill="hold"/>
                                            <p:tgtEl>
                                              <p:spTgt spid="84"/>
                                            </p:tgtEl>
                                            <p:attrNameLst>
                                              <p:attrName>ppt_x</p:attrName>
                                            </p:attrNameLst>
                                          </p:cBhvr>
                                          <p:tavLst>
                                            <p:tav tm="0">
                                              <p:val>
                                                <p:strVal val="0-#ppt_w/2"/>
                                              </p:val>
                                            </p:tav>
                                            <p:tav tm="100000">
                                              <p:val>
                                                <p:strVal val="#ppt_x"/>
                                              </p:val>
                                            </p:tav>
                                          </p:tavLst>
                                        </p:anim>
                                        <p:anim calcmode="lin" valueType="num">
                                          <p:cBhvr additive="base">
                                            <p:cTn id="44" dur="500" fill="hold"/>
                                            <p:tgtEl>
                                              <p:spTgt spid="84"/>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fill="hold" grpId="0" nodeType="afterEffect">
                                      <p:stCondLst>
                                        <p:cond delay="0"/>
                                      </p:stCondLst>
                                      <p:childTnLst>
                                        <p:set>
                                          <p:cBhvr>
                                            <p:cTn id="47" dur="1" fill="hold">
                                              <p:stCondLst>
                                                <p:cond delay="0"/>
                                              </p:stCondLst>
                                            </p:cTn>
                                            <p:tgtEl>
                                              <p:spTgt spid="82"/>
                                            </p:tgtEl>
                                            <p:attrNameLst>
                                              <p:attrName>style.visibility</p:attrName>
                                            </p:attrNameLst>
                                          </p:cBhvr>
                                          <p:to>
                                            <p:strVal val="visible"/>
                                          </p:to>
                                        </p:set>
                                        <p:anim calcmode="lin" valueType="num">
                                          <p:cBhvr additive="base">
                                            <p:cTn id="48" dur="500" fill="hold"/>
                                            <p:tgtEl>
                                              <p:spTgt spid="82"/>
                                            </p:tgtEl>
                                            <p:attrNameLst>
                                              <p:attrName>ppt_x</p:attrName>
                                            </p:attrNameLst>
                                          </p:cBhvr>
                                          <p:tavLst>
                                            <p:tav tm="0">
                                              <p:val>
                                                <p:strVal val="0-#ppt_w/2"/>
                                              </p:val>
                                            </p:tav>
                                            <p:tav tm="100000">
                                              <p:val>
                                                <p:strVal val="#ppt_x"/>
                                              </p:val>
                                            </p:tav>
                                          </p:tavLst>
                                        </p:anim>
                                        <p:anim calcmode="lin" valueType="num">
                                          <p:cBhvr additive="base">
                                            <p:cTn id="49" dur="500" fill="hold"/>
                                            <p:tgtEl>
                                              <p:spTgt spid="82"/>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8" fill="hold" nodeType="afterEffect">
                                      <p:stCondLst>
                                        <p:cond delay="0"/>
                                      </p:stCondLst>
                                      <p:childTnLst>
                                        <p:set>
                                          <p:cBhvr>
                                            <p:cTn id="52" dur="1" fill="hold">
                                              <p:stCondLst>
                                                <p:cond delay="0"/>
                                              </p:stCondLst>
                                            </p:cTn>
                                            <p:tgtEl>
                                              <p:spTgt spid="87"/>
                                            </p:tgtEl>
                                            <p:attrNameLst>
                                              <p:attrName>style.visibility</p:attrName>
                                            </p:attrNameLst>
                                          </p:cBhvr>
                                          <p:to>
                                            <p:strVal val="visible"/>
                                          </p:to>
                                        </p:set>
                                        <p:anim calcmode="lin" valueType="num">
                                          <p:cBhvr additive="base">
                                            <p:cTn id="53" dur="500" fill="hold"/>
                                            <p:tgtEl>
                                              <p:spTgt spid="87"/>
                                            </p:tgtEl>
                                            <p:attrNameLst>
                                              <p:attrName>ppt_x</p:attrName>
                                            </p:attrNameLst>
                                          </p:cBhvr>
                                          <p:tavLst>
                                            <p:tav tm="0">
                                              <p:val>
                                                <p:strVal val="0-#ppt_w/2"/>
                                              </p:val>
                                            </p:tav>
                                            <p:tav tm="100000">
                                              <p:val>
                                                <p:strVal val="#ppt_x"/>
                                              </p:val>
                                            </p:tav>
                                          </p:tavLst>
                                        </p:anim>
                                        <p:anim calcmode="lin" valueType="num">
                                          <p:cBhvr additive="base">
                                            <p:cTn id="54" dur="500" fill="hold"/>
                                            <p:tgtEl>
                                              <p:spTgt spid="87"/>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2" presetClass="entr" presetSubtype="8" fill="hold" grpId="0" nodeType="afterEffect">
                                      <p:stCondLst>
                                        <p:cond delay="0"/>
                                      </p:stCondLst>
                                      <p:childTnLst>
                                        <p:set>
                                          <p:cBhvr>
                                            <p:cTn id="57" dur="1" fill="hold">
                                              <p:stCondLst>
                                                <p:cond delay="0"/>
                                              </p:stCondLst>
                                            </p:cTn>
                                            <p:tgtEl>
                                              <p:spTgt spid="83"/>
                                            </p:tgtEl>
                                            <p:attrNameLst>
                                              <p:attrName>style.visibility</p:attrName>
                                            </p:attrNameLst>
                                          </p:cBhvr>
                                          <p:to>
                                            <p:strVal val="visible"/>
                                          </p:to>
                                        </p:set>
                                        <p:anim calcmode="lin" valueType="num">
                                          <p:cBhvr additive="base">
                                            <p:cTn id="58" dur="500" fill="hold"/>
                                            <p:tgtEl>
                                              <p:spTgt spid="83"/>
                                            </p:tgtEl>
                                            <p:attrNameLst>
                                              <p:attrName>ppt_x</p:attrName>
                                            </p:attrNameLst>
                                          </p:cBhvr>
                                          <p:tavLst>
                                            <p:tav tm="0">
                                              <p:val>
                                                <p:strVal val="0-#ppt_w/2"/>
                                              </p:val>
                                            </p:tav>
                                            <p:tav tm="100000">
                                              <p:val>
                                                <p:strVal val="#ppt_x"/>
                                              </p:val>
                                            </p:tav>
                                          </p:tavLst>
                                        </p:anim>
                                        <p:anim calcmode="lin" valueType="num">
                                          <p:cBhvr additive="base">
                                            <p:cTn id="59" dur="500" fill="hold"/>
                                            <p:tgtEl>
                                              <p:spTgt spid="83"/>
                                            </p:tgtEl>
                                            <p:attrNameLst>
                                              <p:attrName>ppt_y</p:attrName>
                                            </p:attrNameLst>
                                          </p:cBhvr>
                                          <p:tavLst>
                                            <p:tav tm="0">
                                              <p:val>
                                                <p:strVal val="#ppt_y"/>
                                              </p:val>
                                            </p:tav>
                                            <p:tav tm="100000">
                                              <p:val>
                                                <p:strVal val="#ppt_y"/>
                                              </p:val>
                                            </p:tav>
                                          </p:tavLst>
                                        </p:anim>
                                      </p:childTnLst>
                                    </p:cTn>
                                  </p:par>
                                </p:childTnLst>
                              </p:cTn>
                            </p:par>
                            <p:par>
                              <p:cTn id="60" fill="hold">
                                <p:stCondLst>
                                  <p:cond delay="5500"/>
                                </p:stCondLst>
                                <p:childTnLst>
                                  <p:par>
                                    <p:cTn id="61" presetID="2" presetClass="entr" presetSubtype="8" fill="hold" nodeType="afterEffect">
                                      <p:stCondLst>
                                        <p:cond delay="0"/>
                                      </p:stCondLst>
                                      <p:childTnLst>
                                        <p:set>
                                          <p:cBhvr>
                                            <p:cTn id="62" dur="1" fill="hold">
                                              <p:stCondLst>
                                                <p:cond delay="0"/>
                                              </p:stCondLst>
                                            </p:cTn>
                                            <p:tgtEl>
                                              <p:spTgt spid="90"/>
                                            </p:tgtEl>
                                            <p:attrNameLst>
                                              <p:attrName>style.visibility</p:attrName>
                                            </p:attrNameLst>
                                          </p:cBhvr>
                                          <p:to>
                                            <p:strVal val="visible"/>
                                          </p:to>
                                        </p:set>
                                        <p:anim calcmode="lin" valueType="num">
                                          <p:cBhvr additive="base">
                                            <p:cTn id="63" dur="500" fill="hold"/>
                                            <p:tgtEl>
                                              <p:spTgt spid="90"/>
                                            </p:tgtEl>
                                            <p:attrNameLst>
                                              <p:attrName>ppt_x</p:attrName>
                                            </p:attrNameLst>
                                          </p:cBhvr>
                                          <p:tavLst>
                                            <p:tav tm="0">
                                              <p:val>
                                                <p:strVal val="0-#ppt_w/2"/>
                                              </p:val>
                                            </p:tav>
                                            <p:tav tm="100000">
                                              <p:val>
                                                <p:strVal val="#ppt_x"/>
                                              </p:val>
                                            </p:tav>
                                          </p:tavLst>
                                        </p:anim>
                                        <p:anim calcmode="lin" valueType="num">
                                          <p:cBhvr additive="base">
                                            <p:cTn id="64" dur="500" fill="hold"/>
                                            <p:tgtEl>
                                              <p:spTgt spid="90"/>
                                            </p:tgtEl>
                                            <p:attrNameLst>
                                              <p:attrName>ppt_y</p:attrName>
                                            </p:attrNameLst>
                                          </p:cBhvr>
                                          <p:tavLst>
                                            <p:tav tm="0">
                                              <p:val>
                                                <p:strVal val="#ppt_y"/>
                                              </p:val>
                                            </p:tav>
                                            <p:tav tm="100000">
                                              <p:val>
                                                <p:strVal val="#ppt_y"/>
                                              </p:val>
                                            </p:tav>
                                          </p:tavLst>
                                        </p:anim>
                                      </p:childTnLst>
                                    </p:cTn>
                                  </p:par>
                                </p:childTnLst>
                              </p:cTn>
                            </p:par>
                            <p:par>
                              <p:cTn id="65" fill="hold">
                                <p:stCondLst>
                                  <p:cond delay="6000"/>
                                </p:stCondLst>
                                <p:childTnLst>
                                  <p:par>
                                    <p:cTn id="66" presetID="10" presetClass="entr" presetSubtype="0" fill="hold" grpId="0" nodeType="afterEffect">
                                      <p:stCondLst>
                                        <p:cond delay="0"/>
                                      </p:stCondLst>
                                      <p:childTnLst>
                                        <p:set>
                                          <p:cBhvr>
                                            <p:cTn id="67" dur="1" fill="hold">
                                              <p:stCondLst>
                                                <p:cond delay="0"/>
                                              </p:stCondLst>
                                            </p:cTn>
                                            <p:tgtEl>
                                              <p:spTgt spid="98"/>
                                            </p:tgtEl>
                                            <p:attrNameLst>
                                              <p:attrName>style.visibility</p:attrName>
                                            </p:attrNameLst>
                                          </p:cBhvr>
                                          <p:to>
                                            <p:strVal val="visible"/>
                                          </p:to>
                                        </p:set>
                                        <p:animEffect transition="in" filter="fade">
                                          <p:cBhvr>
                                            <p:cTn id="68" dur="500"/>
                                            <p:tgtEl>
                                              <p:spTgt spid="9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500"/>
                                            <p:tgtEl>
                                              <p:spTgt spid="97"/>
                                            </p:tgtEl>
                                          </p:cBhvr>
                                        </p:animEffect>
                                      </p:childTnLst>
                                    </p:cTn>
                                  </p:par>
                                  <p:par>
                                    <p:cTn id="72" presetID="10" presetClass="entr" presetSubtype="0" fill="hold" grpId="0" nodeType="withEffect">
                                      <p:stCondLst>
                                        <p:cond delay="100"/>
                                      </p:stCondLst>
                                      <p:childTnLst>
                                        <p:set>
                                          <p:cBhvr>
                                            <p:cTn id="73" dur="1" fill="hold">
                                              <p:stCondLst>
                                                <p:cond delay="0"/>
                                              </p:stCondLst>
                                            </p:cTn>
                                            <p:tgtEl>
                                              <p:spTgt spid="96"/>
                                            </p:tgtEl>
                                            <p:attrNameLst>
                                              <p:attrName>style.visibility</p:attrName>
                                            </p:attrNameLst>
                                          </p:cBhvr>
                                          <p:to>
                                            <p:strVal val="visible"/>
                                          </p:to>
                                        </p:set>
                                        <p:animEffect transition="in" filter="fade">
                                          <p:cBhvr>
                                            <p:cTn id="74" dur="500"/>
                                            <p:tgtEl>
                                              <p:spTgt spid="96"/>
                                            </p:tgtEl>
                                          </p:cBhvr>
                                        </p:animEffect>
                                      </p:childTnLst>
                                    </p:cTn>
                                  </p:par>
                                  <p:par>
                                    <p:cTn id="75" presetID="10" presetClass="entr" presetSubtype="0" fill="hold" grpId="0" nodeType="withEffect">
                                      <p:stCondLst>
                                        <p:cond delay="200"/>
                                      </p:stCondLst>
                                      <p:childTnLst>
                                        <p:set>
                                          <p:cBhvr>
                                            <p:cTn id="76" dur="1" fill="hold">
                                              <p:stCondLst>
                                                <p:cond delay="0"/>
                                              </p:stCondLst>
                                            </p:cTn>
                                            <p:tgtEl>
                                              <p:spTgt spid="95"/>
                                            </p:tgtEl>
                                            <p:attrNameLst>
                                              <p:attrName>style.visibility</p:attrName>
                                            </p:attrNameLst>
                                          </p:cBhvr>
                                          <p:to>
                                            <p:strVal val="visible"/>
                                          </p:to>
                                        </p:set>
                                        <p:animEffect transition="in" filter="fade">
                                          <p:cBhvr>
                                            <p:cTn id="77" dur="500"/>
                                            <p:tgtEl>
                                              <p:spTgt spid="95"/>
                                            </p:tgtEl>
                                          </p:cBhvr>
                                        </p:animEffect>
                                      </p:childTnLst>
                                    </p:cTn>
                                  </p:par>
                                  <p:par>
                                    <p:cTn id="78" presetID="10" presetClass="entr" presetSubtype="0" fill="hold" grpId="0" nodeType="withEffect">
                                      <p:stCondLst>
                                        <p:cond delay="300"/>
                                      </p:stCondLst>
                                      <p:childTnLst>
                                        <p:set>
                                          <p:cBhvr>
                                            <p:cTn id="79" dur="1" fill="hold">
                                              <p:stCondLst>
                                                <p:cond delay="0"/>
                                              </p:stCondLst>
                                            </p:cTn>
                                            <p:tgtEl>
                                              <p:spTgt spid="94"/>
                                            </p:tgtEl>
                                            <p:attrNameLst>
                                              <p:attrName>style.visibility</p:attrName>
                                            </p:attrNameLst>
                                          </p:cBhvr>
                                          <p:to>
                                            <p:strVal val="visible"/>
                                          </p:to>
                                        </p:set>
                                        <p:animEffect transition="in" filter="fade">
                                          <p:cBhvr>
                                            <p:cTn id="80" dur="500"/>
                                            <p:tgtEl>
                                              <p:spTgt spid="94"/>
                                            </p:tgtEl>
                                          </p:cBhvr>
                                        </p:animEffect>
                                      </p:childTnLst>
                                    </p:cTn>
                                  </p:par>
                                  <p:par>
                                    <p:cTn id="81" presetID="10" presetClass="entr" presetSubtype="0" fill="hold" grpId="0" nodeType="withEffect">
                                      <p:stCondLst>
                                        <p:cond delay="600"/>
                                      </p:stCondLst>
                                      <p:childTnLst>
                                        <p:set>
                                          <p:cBhvr>
                                            <p:cTn id="82" dur="1" fill="hold">
                                              <p:stCondLst>
                                                <p:cond delay="0"/>
                                              </p:stCondLst>
                                            </p:cTn>
                                            <p:tgtEl>
                                              <p:spTgt spid="93"/>
                                            </p:tgtEl>
                                            <p:attrNameLst>
                                              <p:attrName>style.visibility</p:attrName>
                                            </p:attrNameLst>
                                          </p:cBhvr>
                                          <p:to>
                                            <p:strVal val="visible"/>
                                          </p:to>
                                        </p:set>
                                        <p:animEffect transition="in" filter="fade">
                                          <p:cBhvr>
                                            <p:cTn id="83" dur="500"/>
                                            <p:tgtEl>
                                              <p:spTgt spid="93"/>
                                            </p:tgtEl>
                                          </p:cBhvr>
                                        </p:animEffect>
                                      </p:childTnLst>
                                    </p:cTn>
                                  </p:par>
                                  <p:par>
                                    <p:cTn id="84" presetID="10" presetClass="entr" presetSubtype="0" fill="hold" grpId="0" nodeType="withEffect">
                                      <p:stCondLst>
                                        <p:cond delay="700"/>
                                      </p:stCondLst>
                                      <p:childTnLst>
                                        <p:set>
                                          <p:cBhvr>
                                            <p:cTn id="85" dur="1" fill="hold">
                                              <p:stCondLst>
                                                <p:cond delay="0"/>
                                              </p:stCondLst>
                                            </p:cTn>
                                            <p:tgtEl>
                                              <p:spTgt spid="102"/>
                                            </p:tgtEl>
                                            <p:attrNameLst>
                                              <p:attrName>style.visibility</p:attrName>
                                            </p:attrNameLst>
                                          </p:cBhvr>
                                          <p:to>
                                            <p:strVal val="visible"/>
                                          </p:to>
                                        </p:set>
                                        <p:animEffect transition="in" filter="fade">
                                          <p:cBhvr>
                                            <p:cTn id="86" dur="500"/>
                                            <p:tgtEl>
                                              <p:spTgt spid="102"/>
                                            </p:tgtEl>
                                          </p:cBhvr>
                                        </p:animEffect>
                                      </p:childTnLst>
                                    </p:cTn>
                                  </p:par>
                                  <p:par>
                                    <p:cTn id="87" presetID="10" presetClass="entr" presetSubtype="0" fill="hold" grpId="0" nodeType="withEffect">
                                      <p:stCondLst>
                                        <p:cond delay="900"/>
                                      </p:stCondLst>
                                      <p:childTnLst>
                                        <p:set>
                                          <p:cBhvr>
                                            <p:cTn id="88" dur="1" fill="hold">
                                              <p:stCondLst>
                                                <p:cond delay="0"/>
                                              </p:stCondLst>
                                            </p:cTn>
                                            <p:tgtEl>
                                              <p:spTgt spid="72"/>
                                            </p:tgtEl>
                                            <p:attrNameLst>
                                              <p:attrName>style.visibility</p:attrName>
                                            </p:attrNameLst>
                                          </p:cBhvr>
                                          <p:to>
                                            <p:strVal val="visible"/>
                                          </p:to>
                                        </p:set>
                                        <p:animEffect transition="in" filter="fade">
                                          <p:cBhvr>
                                            <p:cTn id="89" dur="500"/>
                                            <p:tgtEl>
                                              <p:spTgt spid="72"/>
                                            </p:tgtEl>
                                          </p:cBhvr>
                                        </p:animEffect>
                                      </p:childTnLst>
                                    </p:cTn>
                                  </p:par>
                                </p:childTnLst>
                              </p:cTn>
                            </p:par>
                            <p:par>
                              <p:cTn id="90" fill="hold">
                                <p:stCondLst>
                                  <p:cond delay="6500"/>
                                </p:stCondLst>
                                <p:childTnLst>
                                  <p:par>
                                    <p:cTn id="91" presetID="2" presetClass="entr" presetSubtype="4" fill="hold" grpId="0" nodeType="afterEffect">
                                      <p:stCondLst>
                                        <p:cond delay="0"/>
                                      </p:stCondLst>
                                      <p:childTnLst>
                                        <p:set>
                                          <p:cBhvr>
                                            <p:cTn id="92" dur="1" fill="hold">
                                              <p:stCondLst>
                                                <p:cond delay="0"/>
                                              </p:stCondLst>
                                            </p:cTn>
                                            <p:tgtEl>
                                              <p:spTgt spid="77"/>
                                            </p:tgtEl>
                                            <p:attrNameLst>
                                              <p:attrName>style.visibility</p:attrName>
                                            </p:attrNameLst>
                                          </p:cBhvr>
                                          <p:to>
                                            <p:strVal val="visible"/>
                                          </p:to>
                                        </p:set>
                                        <p:anim calcmode="lin" valueType="num">
                                          <p:cBhvr additive="base">
                                            <p:cTn id="93" dur="500" fill="hold"/>
                                            <p:tgtEl>
                                              <p:spTgt spid="77"/>
                                            </p:tgtEl>
                                            <p:attrNameLst>
                                              <p:attrName>ppt_x</p:attrName>
                                            </p:attrNameLst>
                                          </p:cBhvr>
                                          <p:tavLst>
                                            <p:tav tm="0">
                                              <p:val>
                                                <p:strVal val="#ppt_x"/>
                                              </p:val>
                                            </p:tav>
                                            <p:tav tm="100000">
                                              <p:val>
                                                <p:strVal val="#ppt_x"/>
                                              </p:val>
                                            </p:tav>
                                          </p:tavLst>
                                        </p:anim>
                                        <p:anim calcmode="lin" valueType="num">
                                          <p:cBhvr additive="base">
                                            <p:cTn id="94" dur="500" fill="hold"/>
                                            <p:tgtEl>
                                              <p:spTgt spid="77"/>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6"/>
                                            </p:tgtEl>
                                            <p:attrNameLst>
                                              <p:attrName>style.visibility</p:attrName>
                                            </p:attrNameLst>
                                          </p:cBhvr>
                                          <p:to>
                                            <p:strVal val="visible"/>
                                          </p:to>
                                        </p:set>
                                        <p:anim calcmode="lin" valueType="num">
                                          <p:cBhvr additive="base">
                                            <p:cTn id="97" dur="500" fill="hold"/>
                                            <p:tgtEl>
                                              <p:spTgt spid="76"/>
                                            </p:tgtEl>
                                            <p:attrNameLst>
                                              <p:attrName>ppt_x</p:attrName>
                                            </p:attrNameLst>
                                          </p:cBhvr>
                                          <p:tavLst>
                                            <p:tav tm="0">
                                              <p:val>
                                                <p:strVal val="#ppt_x"/>
                                              </p:val>
                                            </p:tav>
                                            <p:tav tm="100000">
                                              <p:val>
                                                <p:strVal val="#ppt_x"/>
                                              </p:val>
                                            </p:tav>
                                          </p:tavLst>
                                        </p:anim>
                                        <p:anim calcmode="lin" valueType="num">
                                          <p:cBhvr additive="base">
                                            <p:cTn id="98" dur="500" fill="hold"/>
                                            <p:tgtEl>
                                              <p:spTgt spid="76"/>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8"/>
                                            </p:tgtEl>
                                            <p:attrNameLst>
                                              <p:attrName>style.visibility</p:attrName>
                                            </p:attrNameLst>
                                          </p:cBhvr>
                                          <p:to>
                                            <p:strVal val="visible"/>
                                          </p:to>
                                        </p:set>
                                        <p:anim calcmode="lin" valueType="num">
                                          <p:cBhvr additive="base">
                                            <p:cTn id="101" dur="500" fill="hold"/>
                                            <p:tgtEl>
                                              <p:spTgt spid="78"/>
                                            </p:tgtEl>
                                            <p:attrNameLst>
                                              <p:attrName>ppt_x</p:attrName>
                                            </p:attrNameLst>
                                          </p:cBhvr>
                                          <p:tavLst>
                                            <p:tav tm="0">
                                              <p:val>
                                                <p:strVal val="#ppt_x"/>
                                              </p:val>
                                            </p:tav>
                                            <p:tav tm="100000">
                                              <p:val>
                                                <p:strVal val="#ppt_x"/>
                                              </p:val>
                                            </p:tav>
                                          </p:tavLst>
                                        </p:anim>
                                        <p:anim calcmode="lin" valueType="num">
                                          <p:cBhvr additive="base">
                                            <p:cTn id="102" dur="500" fill="hold"/>
                                            <p:tgtEl>
                                              <p:spTgt spid="78"/>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1+#ppt_h/2"/>
                                              </p:val>
                                            </p:tav>
                                            <p:tav tm="100000">
                                              <p:val>
                                                <p:strVal val="#ppt_y"/>
                                              </p:val>
                                            </p:tav>
                                          </p:tavLst>
                                        </p:anim>
                                      </p:childTnLst>
                                    </p:cTn>
                                  </p:par>
                                  <p:par>
                                    <p:cTn id="107" presetID="2" presetClass="entr" presetSubtype="1" fill="hold" grpId="0" nodeType="withEffect">
                                      <p:stCondLst>
                                        <p:cond delay="0"/>
                                      </p:stCondLst>
                                      <p:childTnLst>
                                        <p:set>
                                          <p:cBhvr>
                                            <p:cTn id="108" dur="1" fill="hold">
                                              <p:stCondLst>
                                                <p:cond delay="0"/>
                                              </p:stCondLst>
                                            </p:cTn>
                                            <p:tgtEl>
                                              <p:spTgt spid="79"/>
                                            </p:tgtEl>
                                            <p:attrNameLst>
                                              <p:attrName>style.visibility</p:attrName>
                                            </p:attrNameLst>
                                          </p:cBhvr>
                                          <p:to>
                                            <p:strVal val="visible"/>
                                          </p:to>
                                        </p:set>
                                        <p:anim calcmode="lin" valueType="num">
                                          <p:cBhvr additive="base">
                                            <p:cTn id="109" dur="500" fill="hold"/>
                                            <p:tgtEl>
                                              <p:spTgt spid="79"/>
                                            </p:tgtEl>
                                            <p:attrNameLst>
                                              <p:attrName>ppt_x</p:attrName>
                                            </p:attrNameLst>
                                          </p:cBhvr>
                                          <p:tavLst>
                                            <p:tav tm="0">
                                              <p:val>
                                                <p:strVal val="#ppt_x"/>
                                              </p:val>
                                            </p:tav>
                                            <p:tav tm="100000">
                                              <p:val>
                                                <p:strVal val="#ppt_x"/>
                                              </p:val>
                                            </p:tav>
                                          </p:tavLst>
                                        </p:anim>
                                        <p:anim calcmode="lin" valueType="num">
                                          <p:cBhvr additive="base">
                                            <p:cTn id="110" dur="500" fill="hold"/>
                                            <p:tgtEl>
                                              <p:spTgt spid="79"/>
                                            </p:tgtEl>
                                            <p:attrNameLst>
                                              <p:attrName>ppt_y</p:attrName>
                                            </p:attrNameLst>
                                          </p:cBhvr>
                                          <p:tavLst>
                                            <p:tav tm="0">
                                              <p:val>
                                                <p:strVal val="0-#ppt_h/2"/>
                                              </p:val>
                                            </p:tav>
                                            <p:tav tm="100000">
                                              <p:val>
                                                <p:strVal val="#ppt_y"/>
                                              </p:val>
                                            </p:tav>
                                          </p:tavLst>
                                        </p:anim>
                                      </p:childTnLst>
                                    </p:cTn>
                                  </p:par>
                                  <p:par>
                                    <p:cTn id="111" presetID="2" presetClass="entr" presetSubtype="1" fill="hold" grpId="0" nodeType="withEffect">
                                      <p:stCondLst>
                                        <p:cond delay="0"/>
                                      </p:stCondLst>
                                      <p:childTnLst>
                                        <p:set>
                                          <p:cBhvr>
                                            <p:cTn id="112" dur="1" fill="hold">
                                              <p:stCondLst>
                                                <p:cond delay="0"/>
                                              </p:stCondLst>
                                            </p:cTn>
                                            <p:tgtEl>
                                              <p:spTgt spid="73"/>
                                            </p:tgtEl>
                                            <p:attrNameLst>
                                              <p:attrName>style.visibility</p:attrName>
                                            </p:attrNameLst>
                                          </p:cBhvr>
                                          <p:to>
                                            <p:strVal val="visible"/>
                                          </p:to>
                                        </p:set>
                                        <p:anim calcmode="lin" valueType="num">
                                          <p:cBhvr additive="base">
                                            <p:cTn id="113" dur="500" fill="hold"/>
                                            <p:tgtEl>
                                              <p:spTgt spid="73"/>
                                            </p:tgtEl>
                                            <p:attrNameLst>
                                              <p:attrName>ppt_x</p:attrName>
                                            </p:attrNameLst>
                                          </p:cBhvr>
                                          <p:tavLst>
                                            <p:tav tm="0">
                                              <p:val>
                                                <p:strVal val="#ppt_x"/>
                                              </p:val>
                                            </p:tav>
                                            <p:tav tm="100000">
                                              <p:val>
                                                <p:strVal val="#ppt_x"/>
                                              </p:val>
                                            </p:tav>
                                          </p:tavLst>
                                        </p:anim>
                                        <p:anim calcmode="lin" valueType="num">
                                          <p:cBhvr additive="base">
                                            <p:cTn id="114" dur="500" fill="hold"/>
                                            <p:tgtEl>
                                              <p:spTgt spid="73"/>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stCondLst>
                                        <p:cond delay="0"/>
                                      </p:stCondLst>
                                      <p:childTnLst>
                                        <p:set>
                                          <p:cBhvr>
                                            <p:cTn id="116" dur="1" fill="hold">
                                              <p:stCondLst>
                                                <p:cond delay="0"/>
                                              </p:stCondLst>
                                            </p:cTn>
                                            <p:tgtEl>
                                              <p:spTgt spid="75"/>
                                            </p:tgtEl>
                                            <p:attrNameLst>
                                              <p:attrName>style.visibility</p:attrName>
                                            </p:attrNameLst>
                                          </p:cBhvr>
                                          <p:to>
                                            <p:strVal val="visible"/>
                                          </p:to>
                                        </p:set>
                                        <p:anim calcmode="lin" valueType="num">
                                          <p:cBhvr additive="base">
                                            <p:cTn id="117" dur="500" fill="hold"/>
                                            <p:tgtEl>
                                              <p:spTgt spid="75"/>
                                            </p:tgtEl>
                                            <p:attrNameLst>
                                              <p:attrName>ppt_x</p:attrName>
                                            </p:attrNameLst>
                                          </p:cBhvr>
                                          <p:tavLst>
                                            <p:tav tm="0">
                                              <p:val>
                                                <p:strVal val="#ppt_x"/>
                                              </p:val>
                                            </p:tav>
                                            <p:tav tm="100000">
                                              <p:val>
                                                <p:strVal val="#ppt_x"/>
                                              </p:val>
                                            </p:tav>
                                          </p:tavLst>
                                        </p:anim>
                                        <p:anim calcmode="lin" valueType="num">
                                          <p:cBhvr additive="base">
                                            <p:cTn id="118" dur="500" fill="hold"/>
                                            <p:tgtEl>
                                              <p:spTgt spid="75"/>
                                            </p:tgtEl>
                                            <p:attrNameLst>
                                              <p:attrName>ppt_y</p:attrName>
                                            </p:attrNameLst>
                                          </p:cBhvr>
                                          <p:tavLst>
                                            <p:tav tm="0">
                                              <p:val>
                                                <p:strVal val="0-#ppt_h/2"/>
                                              </p:val>
                                            </p:tav>
                                            <p:tav tm="100000">
                                              <p:val>
                                                <p:strVal val="#ppt_y"/>
                                              </p:val>
                                            </p:tav>
                                          </p:tavLst>
                                        </p:anim>
                                      </p:childTnLst>
                                    </p:cTn>
                                  </p:par>
                                  <p:par>
                                    <p:cTn id="119" presetID="2" presetClass="entr" presetSubtype="1" fill="hold" grpId="0" nodeType="withEffect">
                                      <p:stCondLst>
                                        <p:cond delay="0"/>
                                      </p:stCondLst>
                                      <p:childTnLst>
                                        <p:set>
                                          <p:cBhvr>
                                            <p:cTn id="120" dur="1" fill="hold">
                                              <p:stCondLst>
                                                <p:cond delay="0"/>
                                              </p:stCondLst>
                                            </p:cTn>
                                            <p:tgtEl>
                                              <p:spTgt spid="74"/>
                                            </p:tgtEl>
                                            <p:attrNameLst>
                                              <p:attrName>style.visibility</p:attrName>
                                            </p:attrNameLst>
                                          </p:cBhvr>
                                          <p:to>
                                            <p:strVal val="visible"/>
                                          </p:to>
                                        </p:set>
                                        <p:anim calcmode="lin" valueType="num">
                                          <p:cBhvr additive="base">
                                            <p:cTn id="121" dur="500" fill="hold"/>
                                            <p:tgtEl>
                                              <p:spTgt spid="74"/>
                                            </p:tgtEl>
                                            <p:attrNameLst>
                                              <p:attrName>ppt_x</p:attrName>
                                            </p:attrNameLst>
                                          </p:cBhvr>
                                          <p:tavLst>
                                            <p:tav tm="0">
                                              <p:val>
                                                <p:strVal val="#ppt_x"/>
                                              </p:val>
                                            </p:tav>
                                            <p:tav tm="100000">
                                              <p:val>
                                                <p:strVal val="#ppt_x"/>
                                              </p:val>
                                            </p:tav>
                                          </p:tavLst>
                                        </p:anim>
                                        <p:anim calcmode="lin" valueType="num">
                                          <p:cBhvr additive="base">
                                            <p:cTn id="122" dur="500" fill="hold"/>
                                            <p:tgtEl>
                                              <p:spTgt spid="74"/>
                                            </p:tgtEl>
                                            <p:attrNameLst>
                                              <p:attrName>ppt_y</p:attrName>
                                            </p:attrNameLst>
                                          </p:cBhvr>
                                          <p:tavLst>
                                            <p:tav tm="0">
                                              <p:val>
                                                <p:strVal val="0-#ppt_h/2"/>
                                              </p:val>
                                            </p:tav>
                                            <p:tav tm="100000">
                                              <p:val>
                                                <p:strVal val="#ppt_y"/>
                                              </p:val>
                                            </p:tav>
                                          </p:tavLst>
                                        </p:anim>
                                      </p:childTnLst>
                                    </p:cTn>
                                  </p:par>
                                </p:childTnLst>
                              </p:cTn>
                            </p:par>
                            <p:par>
                              <p:cTn id="123" fill="hold">
                                <p:stCondLst>
                                  <p:cond delay="7000"/>
                                </p:stCondLst>
                                <p:childTnLst>
                                  <p:par>
                                    <p:cTn id="124" presetID="10" presetClass="entr" presetSubtype="0" fill="hold" grpId="0" nodeType="afterEffect">
                                      <p:stCondLst>
                                        <p:cond delay="0"/>
                                      </p:stCondLst>
                                      <p:childTnLst>
                                        <p:set>
                                          <p:cBhvr>
                                            <p:cTn id="125" dur="1" fill="hold">
                                              <p:stCondLst>
                                                <p:cond delay="0"/>
                                              </p:stCondLst>
                                            </p:cTn>
                                            <p:tgtEl>
                                              <p:spTgt spid="104"/>
                                            </p:tgtEl>
                                            <p:attrNameLst>
                                              <p:attrName>style.visibility</p:attrName>
                                            </p:attrNameLst>
                                          </p:cBhvr>
                                          <p:to>
                                            <p:strVal val="visible"/>
                                          </p:to>
                                        </p:set>
                                        <p:animEffect transition="in" filter="fade">
                                          <p:cBhvr>
                                            <p:cTn id="126" dur="1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73" grpId="0"/>
          <p:bldP spid="74" grpId="0"/>
          <p:bldP spid="75" grpId="0"/>
          <p:bldP spid="76" grpId="0"/>
          <p:bldP spid="77" grpId="0"/>
          <p:bldP spid="78" grpId="0"/>
          <p:bldP spid="79" grpId="0"/>
          <p:bldP spid="80" grpId="0"/>
          <p:bldP spid="81" grpId="0" animBg="1"/>
          <p:bldP spid="82" grpId="0" animBg="1"/>
          <p:bldP spid="83" grpId="0" animBg="1"/>
          <p:bldP spid="93" grpId="0"/>
          <p:bldP spid="94" grpId="0"/>
          <p:bldP spid="95" grpId="0"/>
          <p:bldP spid="96" grpId="0"/>
          <p:bldP spid="97" grpId="0"/>
          <p:bldP spid="98" grpId="0"/>
          <p:bldP spid="102" grpId="0"/>
          <p:bldP spid="104" grpId="0"/>
          <p:bldP spid="68" grpId="0" animBg="1"/>
          <p:bldP spid="72" grpId="0"/>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广播系统建设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8" name="TextBox 3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7170" name="Picture 2" descr="C:\Users\zhongkeruan\Desktop\图片9.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87624" y="843558"/>
            <a:ext cx="6036980" cy="39547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29705"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29706"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1907382" y="2815828"/>
            <a:ext cx="539948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智能感知物联网络建设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907382" y="3573067"/>
            <a:ext cx="5399485" cy="288131"/>
          </a:xfrm>
          <a:prstGeom prst="rect">
            <a:avLst/>
          </a:prstGeom>
          <a:noFill/>
        </p:spPr>
        <p:txBody>
          <a:bodyPr lIns="68549" tIns="34274" rIns="68549" bIns="34274">
            <a:spAutoFit/>
          </a:bodyPr>
          <a:lstStyle/>
          <a:p>
            <a:pPr algn="ctr">
              <a:defRPr/>
            </a:pPr>
            <a:r>
              <a:rPr lang="zh-CN" altLang="en-US" sz="1400" b="1" dirty="0">
                <a:solidFill>
                  <a:schemeClr val="bg1"/>
                </a:solidFill>
                <a:latin typeface="+mn-ea"/>
              </a:rPr>
              <a:t>一卡通  智能照明  水开关  温控烟感  智能控制</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700"/>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200"/>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基础设施建设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8" name="TextBox 3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8194" name="Picture 2" descr="C:\Users\zhongkeruan\Desktop\图片10.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78653" y="432670"/>
            <a:ext cx="8241111" cy="52079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基础设施建设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8" name="TextBox 3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9218" name="Picture 2" descr="C:\Users\zhongkeruan\Desktop\图片11.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9512" y="1059582"/>
            <a:ext cx="8826279" cy="3920623"/>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zhongkeruan\Desktop\图片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257" y="483518"/>
            <a:ext cx="7017135" cy="473498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zhongkeruan\Desktop\图片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279" y="687265"/>
            <a:ext cx="10194718" cy="4324755"/>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zhongkeruan\Desktop\图片1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33" y="843558"/>
            <a:ext cx="8991467" cy="3845649"/>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Users\zhongkeruan\Desktop\图片1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320" y="1034058"/>
            <a:ext cx="9391941" cy="33244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10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218"/>
                                        </p:tgtEl>
                                        <p:attrNameLst>
                                          <p:attrName>style.visibility</p:attrName>
                                        </p:attrNameLst>
                                      </p:cBhvr>
                                      <p:to>
                                        <p:strVal val="visible"/>
                                      </p:to>
                                    </p:set>
                                    <p:animEffect transition="in" filter="fade">
                                      <p:cBhvr>
                                        <p:cTn id="29" dur="1000"/>
                                        <p:tgtEl>
                                          <p:spTgt spid="9218"/>
                                        </p:tgtEl>
                                      </p:cBhvr>
                                    </p:animEffect>
                                    <p:anim calcmode="lin" valueType="num">
                                      <p:cBhvr>
                                        <p:cTn id="30" dur="1000" fill="hold"/>
                                        <p:tgtEl>
                                          <p:spTgt spid="9218"/>
                                        </p:tgtEl>
                                        <p:attrNameLst>
                                          <p:attrName>ppt_x</p:attrName>
                                        </p:attrNameLst>
                                      </p:cBhvr>
                                      <p:tavLst>
                                        <p:tav tm="0">
                                          <p:val>
                                            <p:strVal val="#ppt_x"/>
                                          </p:val>
                                        </p:tav>
                                        <p:tav tm="100000">
                                          <p:val>
                                            <p:strVal val="#ppt_x"/>
                                          </p:val>
                                        </p:tav>
                                      </p:tavLst>
                                    </p:anim>
                                    <p:anim calcmode="lin" valueType="num">
                                      <p:cBhvr>
                                        <p:cTn id="31"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9218"/>
                                        </p:tgtEl>
                                      </p:cBhvr>
                                    </p:animEffect>
                                    <p:set>
                                      <p:cBhvr>
                                        <p:cTn id="36" dur="1" fill="hold">
                                          <p:stCondLst>
                                            <p:cond delay="499"/>
                                          </p:stCondLst>
                                        </p:cTn>
                                        <p:tgtEl>
                                          <p:spTgt spid="921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219"/>
                                        </p:tgtEl>
                                        <p:attrNameLst>
                                          <p:attrName>style.visibility</p:attrName>
                                        </p:attrNameLst>
                                      </p:cBhvr>
                                      <p:to>
                                        <p:strVal val="visible"/>
                                      </p:to>
                                    </p:set>
                                    <p:anim calcmode="lin" valueType="num">
                                      <p:cBhvr additive="base">
                                        <p:cTn id="41" dur="500" fill="hold"/>
                                        <p:tgtEl>
                                          <p:spTgt spid="9219"/>
                                        </p:tgtEl>
                                        <p:attrNameLst>
                                          <p:attrName>ppt_x</p:attrName>
                                        </p:attrNameLst>
                                      </p:cBhvr>
                                      <p:tavLst>
                                        <p:tav tm="0">
                                          <p:val>
                                            <p:strVal val="#ppt_x"/>
                                          </p:val>
                                        </p:tav>
                                        <p:tav tm="100000">
                                          <p:val>
                                            <p:strVal val="#ppt_x"/>
                                          </p:val>
                                        </p:tav>
                                      </p:tavLst>
                                    </p:anim>
                                    <p:anim calcmode="lin" valueType="num">
                                      <p:cBhvr additive="base">
                                        <p:cTn id="42"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9219"/>
                                        </p:tgtEl>
                                      </p:cBhvr>
                                    </p:animEffect>
                                    <p:set>
                                      <p:cBhvr>
                                        <p:cTn id="47" dur="1" fill="hold">
                                          <p:stCondLst>
                                            <p:cond delay="499"/>
                                          </p:stCondLst>
                                        </p:cTn>
                                        <p:tgtEl>
                                          <p:spTgt spid="921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9220"/>
                                        </p:tgtEl>
                                        <p:attrNameLst>
                                          <p:attrName>style.visibility</p:attrName>
                                        </p:attrNameLst>
                                      </p:cBhvr>
                                      <p:to>
                                        <p:strVal val="visible"/>
                                      </p:to>
                                    </p:set>
                                    <p:animEffect transition="in" filter="fade">
                                      <p:cBhvr>
                                        <p:cTn id="52" dur="1000"/>
                                        <p:tgtEl>
                                          <p:spTgt spid="9220"/>
                                        </p:tgtEl>
                                      </p:cBhvr>
                                    </p:animEffect>
                                    <p:anim calcmode="lin" valueType="num">
                                      <p:cBhvr>
                                        <p:cTn id="53" dur="1000" fill="hold"/>
                                        <p:tgtEl>
                                          <p:spTgt spid="9220"/>
                                        </p:tgtEl>
                                        <p:attrNameLst>
                                          <p:attrName>ppt_x</p:attrName>
                                        </p:attrNameLst>
                                      </p:cBhvr>
                                      <p:tavLst>
                                        <p:tav tm="0">
                                          <p:val>
                                            <p:strVal val="#ppt_x"/>
                                          </p:val>
                                        </p:tav>
                                        <p:tav tm="100000">
                                          <p:val>
                                            <p:strVal val="#ppt_x"/>
                                          </p:val>
                                        </p:tav>
                                      </p:tavLst>
                                    </p:anim>
                                    <p:anim calcmode="lin" valueType="num">
                                      <p:cBhvr>
                                        <p:cTn id="54"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9220"/>
                                        </p:tgtEl>
                                      </p:cBhvr>
                                    </p:animEffect>
                                    <p:set>
                                      <p:cBhvr>
                                        <p:cTn id="59" dur="1" fill="hold">
                                          <p:stCondLst>
                                            <p:cond delay="499"/>
                                          </p:stCondLst>
                                        </p:cTn>
                                        <p:tgtEl>
                                          <p:spTgt spid="9220"/>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9221"/>
                                        </p:tgtEl>
                                        <p:attrNameLst>
                                          <p:attrName>style.visibility</p:attrName>
                                        </p:attrNameLst>
                                      </p:cBhvr>
                                      <p:to>
                                        <p:strVal val="visible"/>
                                      </p:to>
                                    </p:set>
                                    <p:animEffect transition="in" filter="fade">
                                      <p:cBhvr>
                                        <p:cTn id="64" dur="1000"/>
                                        <p:tgtEl>
                                          <p:spTgt spid="9221"/>
                                        </p:tgtEl>
                                      </p:cBhvr>
                                    </p:animEffect>
                                    <p:anim calcmode="lin" valueType="num">
                                      <p:cBhvr>
                                        <p:cTn id="65" dur="1000" fill="hold"/>
                                        <p:tgtEl>
                                          <p:spTgt spid="9221"/>
                                        </p:tgtEl>
                                        <p:attrNameLst>
                                          <p:attrName>ppt_x</p:attrName>
                                        </p:attrNameLst>
                                      </p:cBhvr>
                                      <p:tavLst>
                                        <p:tav tm="0">
                                          <p:val>
                                            <p:strVal val="#ppt_x"/>
                                          </p:val>
                                        </p:tav>
                                        <p:tav tm="100000">
                                          <p:val>
                                            <p:strVal val="#ppt_x"/>
                                          </p:val>
                                        </p:tav>
                                      </p:tavLst>
                                    </p:anim>
                                    <p:anim calcmode="lin" valueType="num">
                                      <p:cBhvr>
                                        <p:cTn id="66" dur="1000" fill="hold"/>
                                        <p:tgtEl>
                                          <p:spTgt spid="9221"/>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9221"/>
                                        </p:tgtEl>
                                      </p:cBhvr>
                                    </p:animEffect>
                                    <p:set>
                                      <p:cBhvr>
                                        <p:cTn id="71" dur="1" fill="hold">
                                          <p:stCondLst>
                                            <p:cond delay="499"/>
                                          </p:stCondLst>
                                        </p:cTn>
                                        <p:tgtEl>
                                          <p:spTgt spid="9221"/>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9222"/>
                                        </p:tgtEl>
                                        <p:attrNameLst>
                                          <p:attrName>style.visibility</p:attrName>
                                        </p:attrNameLst>
                                      </p:cBhvr>
                                      <p:to>
                                        <p:strVal val="visible"/>
                                      </p:to>
                                    </p:set>
                                    <p:animEffect transition="in" filter="fade">
                                      <p:cBhvr>
                                        <p:cTn id="76" dur="500"/>
                                        <p:tgtEl>
                                          <p:spTgt spid="9222"/>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nodeType="clickEffect">
                                  <p:stCondLst>
                                    <p:cond delay="0"/>
                                  </p:stCondLst>
                                  <p:childTnLst>
                                    <p:animEffect transition="out" filter="fade">
                                      <p:cBhvr>
                                        <p:cTn id="80" dur="500"/>
                                        <p:tgtEl>
                                          <p:spTgt spid="9222"/>
                                        </p:tgtEl>
                                      </p:cBhvr>
                                    </p:animEffect>
                                    <p:set>
                                      <p:cBhvr>
                                        <p:cTn id="81" dur="1" fill="hold">
                                          <p:stCondLst>
                                            <p:cond delay="499"/>
                                          </p:stCondLst>
                                        </p:cTn>
                                        <p:tgtEl>
                                          <p:spTgt spid="92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智能控制</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8" name="TextBox 3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
        <p:nvSpPr>
          <p:cNvPr id="40" name="圆角矩形 39"/>
          <p:cNvSpPr/>
          <p:nvPr/>
        </p:nvSpPr>
        <p:spPr>
          <a:xfrm>
            <a:off x="1030740" y="1333690"/>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1" name="圆角矩形 40"/>
          <p:cNvSpPr/>
          <p:nvPr/>
        </p:nvSpPr>
        <p:spPr>
          <a:xfrm>
            <a:off x="5126801" y="1333690"/>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2" name="圆角矩形 41"/>
          <p:cNvSpPr/>
          <p:nvPr/>
        </p:nvSpPr>
        <p:spPr>
          <a:xfrm>
            <a:off x="1030740" y="3081075"/>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3" name="圆角矩形 42"/>
          <p:cNvSpPr/>
          <p:nvPr/>
        </p:nvSpPr>
        <p:spPr>
          <a:xfrm>
            <a:off x="5126801" y="3081075"/>
            <a:ext cx="2437336" cy="1337650"/>
          </a:xfrm>
          <a:prstGeom prst="roundRect">
            <a:avLst>
              <a:gd name="adj" fmla="val 2782"/>
            </a:avLst>
          </a:prstGeom>
          <a:gradFill flip="none" rotWithShape="1">
            <a:gsLst>
              <a:gs pos="0">
                <a:sysClr val="window" lastClr="FFFFFF"/>
              </a:gs>
              <a:gs pos="36000">
                <a:sysClr val="window" lastClr="FFFFFF"/>
              </a:gs>
              <a:gs pos="100000">
                <a:sysClr val="window" lastClr="FFFFFF">
                  <a:lumMod val="85000"/>
                </a:sysClr>
              </a:gs>
            </a:gsLst>
            <a:lin ang="13500000" scaled="1"/>
            <a:tileRect/>
          </a:gradFill>
          <a:ln w="19050" cap="flat" cmpd="sng" algn="ctr">
            <a:solidFill>
              <a:sysClr val="window" lastClr="FFFFFF"/>
            </a:solidFill>
            <a:prstDash val="solid"/>
            <a:miter lim="800000"/>
          </a:ln>
          <a:effectLst>
            <a:outerShdw blurRad="419100" dist="571500" dir="2700000" sx="90000" sy="90000" algn="tl" rotWithShape="0">
              <a:sysClr val="windowText" lastClr="000000">
                <a:lumMod val="50000"/>
                <a:lumOff val="50000"/>
                <a:alpha val="40000"/>
              </a:sysClr>
            </a:outerShdw>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4" name="矩形 43"/>
          <p:cNvSpPr/>
          <p:nvPr/>
        </p:nvSpPr>
        <p:spPr>
          <a:xfrm>
            <a:off x="1179685" y="2540046"/>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5" name="文本框 19"/>
          <p:cNvSpPr txBox="1"/>
          <p:nvPr/>
        </p:nvSpPr>
        <p:spPr>
          <a:xfrm>
            <a:off x="1164392" y="2540046"/>
            <a:ext cx="879345" cy="238527"/>
          </a:xfrm>
          <a:prstGeom prst="rect">
            <a:avLst/>
          </a:prstGeom>
          <a:solidFill>
            <a:srgbClr val="0C6A8A"/>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46" name="矩形 45"/>
          <p:cNvSpPr/>
          <p:nvPr/>
        </p:nvSpPr>
        <p:spPr>
          <a:xfrm>
            <a:off x="5268956" y="2540046"/>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7" name="文本框 23"/>
          <p:cNvSpPr txBox="1"/>
          <p:nvPr/>
        </p:nvSpPr>
        <p:spPr>
          <a:xfrm>
            <a:off x="5253664" y="2540046"/>
            <a:ext cx="879345" cy="238527"/>
          </a:xfrm>
          <a:prstGeom prst="rect">
            <a:avLst/>
          </a:prstGeom>
          <a:solidFill>
            <a:srgbClr val="C52A38"/>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48" name="矩形 47"/>
          <p:cNvSpPr/>
          <p:nvPr/>
        </p:nvSpPr>
        <p:spPr>
          <a:xfrm>
            <a:off x="1179685" y="4287425"/>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49" name="文本框 27"/>
          <p:cNvSpPr txBox="1"/>
          <p:nvPr/>
        </p:nvSpPr>
        <p:spPr>
          <a:xfrm>
            <a:off x="1164392" y="4287425"/>
            <a:ext cx="879345" cy="238527"/>
          </a:xfrm>
          <a:prstGeom prst="rect">
            <a:avLst/>
          </a:prstGeom>
          <a:solidFill>
            <a:srgbClr val="E56A27"/>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50" name="矩形 49"/>
          <p:cNvSpPr/>
          <p:nvPr/>
        </p:nvSpPr>
        <p:spPr>
          <a:xfrm>
            <a:off x="5268956" y="4287425"/>
            <a:ext cx="848762" cy="237514"/>
          </a:xfrm>
          <a:prstGeom prst="rect">
            <a:avLst/>
          </a:prstGeom>
          <a:solidFill>
            <a:srgbClr val="E94236"/>
          </a:solidFill>
          <a:ln w="12700" cap="flat" cmpd="sng" algn="ctr">
            <a:noFill/>
            <a:prstDash val="solid"/>
            <a:miter lim="800000"/>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a:ln>
                <a:noFill/>
              </a:ln>
              <a:solidFill>
                <a:sysClr val="window" lastClr="FFFFFF"/>
              </a:solidFill>
              <a:effectLst/>
              <a:uLnTx/>
              <a:uFillTx/>
              <a:latin typeface="ITC Avant Garde Std XLt"/>
              <a:cs typeface="+mn-cs"/>
            </a:endParaRPr>
          </a:p>
        </p:txBody>
      </p:sp>
      <p:sp>
        <p:nvSpPr>
          <p:cNvPr id="51" name="文本框 31"/>
          <p:cNvSpPr txBox="1"/>
          <p:nvPr/>
        </p:nvSpPr>
        <p:spPr>
          <a:xfrm>
            <a:off x="5253664" y="4287425"/>
            <a:ext cx="879345" cy="238527"/>
          </a:xfrm>
          <a:prstGeom prst="rect">
            <a:avLst/>
          </a:prstGeom>
          <a:solidFill>
            <a:srgbClr val="663B29"/>
          </a:solidFill>
        </p:spPr>
        <p:txBody>
          <a:bodyPr wrap="square" lIns="68580" tIns="34290" rIns="68580" bIns="3429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ysClr val="window" lastClr="FFFFFF">
                  <a:lumMod val="95000"/>
                </a:sysClr>
              </a:solidFill>
              <a:effectLst/>
              <a:uLnTx/>
              <a:uFillTx/>
            </a:endParaRPr>
          </a:p>
        </p:txBody>
      </p:sp>
      <p:sp>
        <p:nvSpPr>
          <p:cNvPr id="52" name="矩形 51"/>
          <p:cNvSpPr/>
          <p:nvPr/>
        </p:nvSpPr>
        <p:spPr>
          <a:xfrm>
            <a:off x="1106756" y="1726962"/>
            <a:ext cx="1794318" cy="484748"/>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控制中心终端可实时显示建筑内外停车场详细信息，可以通过终端对停车场进行实时</a:t>
            </a:r>
            <a:r>
              <a:rPr lang="zh-CN" altLang="en-US" sz="900" dirty="0" smtClean="0">
                <a:solidFill>
                  <a:prstClr val="black">
                    <a:lumMod val="75000"/>
                    <a:lumOff val="25000"/>
                  </a:prstClr>
                </a:solidFill>
                <a:latin typeface="微软雅黑" panose="020B0503020204020204" charset="-122"/>
                <a:ea typeface="微软雅黑" panose="020B0503020204020204" charset="-122"/>
              </a:rPr>
              <a:t>管理。</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pic>
        <p:nvPicPr>
          <p:cNvPr id="53" name="图片 52"/>
          <p:cNvPicPr>
            <a:picLocks noChangeAspect="1"/>
          </p:cNvPicPr>
          <p:nvPr/>
        </p:nvPicPr>
        <p:blipFill>
          <a:blip r:embed="rId1" cstate="print">
            <a:extLst>
              <a:ext uri="{28A0092B-C50C-407E-A947-70E740481C1C}">
                <a14:useLocalDpi xmlns:a14="http://schemas.microsoft.com/office/drawing/2010/main" val="0"/>
              </a:ext>
            </a:extLst>
          </a:blip>
          <a:srcRect l="3318" t="1635" r="32837" b="2598"/>
          <a:stretch>
            <a:fillRect/>
          </a:stretch>
        </p:blipFill>
        <p:spPr>
          <a:xfrm>
            <a:off x="2932298" y="1475978"/>
            <a:ext cx="1048136" cy="1048136"/>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pic>
        <p:nvPicPr>
          <p:cNvPr id="54" name="图片 53"/>
          <p:cNvPicPr>
            <a:picLocks noChangeAspect="1"/>
          </p:cNvPicPr>
          <p:nvPr/>
        </p:nvPicPr>
        <p:blipFill>
          <a:blip r:embed="rId2" cstate="print">
            <a:extLst>
              <a:ext uri="{28A0092B-C50C-407E-A947-70E740481C1C}">
                <a14:useLocalDpi xmlns:a14="http://schemas.microsoft.com/office/drawing/2010/main" val="0"/>
              </a:ext>
            </a:extLst>
          </a:blip>
          <a:srcRect l="28047" r="4923"/>
          <a:stretch>
            <a:fillRect/>
          </a:stretch>
        </p:blipFill>
        <p:spPr>
          <a:xfrm>
            <a:off x="2932298" y="3231516"/>
            <a:ext cx="1048136" cy="1042451"/>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pic>
        <p:nvPicPr>
          <p:cNvPr id="55" name="图片 54"/>
          <p:cNvPicPr>
            <a:picLocks noChangeAspect="1"/>
          </p:cNvPicPr>
          <p:nvPr/>
        </p:nvPicPr>
        <p:blipFill>
          <a:blip r:embed="rId3" cstate="print">
            <a:extLst>
              <a:ext uri="{28A0092B-C50C-407E-A947-70E740481C1C}">
                <a14:useLocalDpi xmlns:a14="http://schemas.microsoft.com/office/drawing/2010/main" val="0"/>
              </a:ext>
            </a:extLst>
          </a:blip>
          <a:srcRect l="20325" r="13838" b="1351"/>
          <a:stretch>
            <a:fillRect/>
          </a:stretch>
        </p:blipFill>
        <p:spPr>
          <a:xfrm>
            <a:off x="7032764" y="1475978"/>
            <a:ext cx="1048136" cy="1048136"/>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pic>
        <p:nvPicPr>
          <p:cNvPr id="56" name="图片 55"/>
          <p:cNvPicPr>
            <a:picLocks noChangeAspect="1"/>
          </p:cNvPicPr>
          <p:nvPr/>
        </p:nvPicPr>
        <p:blipFill>
          <a:blip r:embed="rId4" cstate="print">
            <a:extLst>
              <a:ext uri="{28A0092B-C50C-407E-A947-70E740481C1C}">
                <a14:useLocalDpi xmlns:a14="http://schemas.microsoft.com/office/drawing/2010/main" val="0"/>
              </a:ext>
            </a:extLst>
          </a:blip>
          <a:srcRect l="3342" r="30158" b="790"/>
          <a:stretch>
            <a:fillRect/>
          </a:stretch>
        </p:blipFill>
        <p:spPr>
          <a:xfrm>
            <a:off x="7032764" y="3231516"/>
            <a:ext cx="1048136" cy="1042451"/>
          </a:xfrm>
          <a:custGeom>
            <a:avLst/>
            <a:gdLst>
              <a:gd name="connsiteX0" fmla="*/ 38879 w 1397514"/>
              <a:gd name="connsiteY0" fmla="*/ 0 h 1397514"/>
              <a:gd name="connsiteX1" fmla="*/ 1358635 w 1397514"/>
              <a:gd name="connsiteY1" fmla="*/ 0 h 1397514"/>
              <a:gd name="connsiteX2" fmla="*/ 1397514 w 1397514"/>
              <a:gd name="connsiteY2" fmla="*/ 38879 h 1397514"/>
              <a:gd name="connsiteX3" fmla="*/ 1397514 w 1397514"/>
              <a:gd name="connsiteY3" fmla="*/ 1358635 h 1397514"/>
              <a:gd name="connsiteX4" fmla="*/ 1358635 w 1397514"/>
              <a:gd name="connsiteY4" fmla="*/ 1397514 h 1397514"/>
              <a:gd name="connsiteX5" fmla="*/ 38879 w 1397514"/>
              <a:gd name="connsiteY5" fmla="*/ 1397514 h 1397514"/>
              <a:gd name="connsiteX6" fmla="*/ 0 w 1397514"/>
              <a:gd name="connsiteY6" fmla="*/ 1358635 h 1397514"/>
              <a:gd name="connsiteX7" fmla="*/ 0 w 1397514"/>
              <a:gd name="connsiteY7" fmla="*/ 38879 h 1397514"/>
              <a:gd name="connsiteX8" fmla="*/ 38879 w 1397514"/>
              <a:gd name="connsiteY8" fmla="*/ 0 h 139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514" h="1397514">
                <a:moveTo>
                  <a:pt x="38879" y="0"/>
                </a:moveTo>
                <a:lnTo>
                  <a:pt x="1358635" y="0"/>
                </a:lnTo>
                <a:cubicBezTo>
                  <a:pt x="1380107" y="0"/>
                  <a:pt x="1397514" y="17407"/>
                  <a:pt x="1397514" y="38879"/>
                </a:cubicBezTo>
                <a:lnTo>
                  <a:pt x="1397514" y="1358635"/>
                </a:lnTo>
                <a:cubicBezTo>
                  <a:pt x="1397514" y="1380107"/>
                  <a:pt x="1380107" y="1397514"/>
                  <a:pt x="1358635" y="1397514"/>
                </a:cubicBezTo>
                <a:lnTo>
                  <a:pt x="38879" y="1397514"/>
                </a:lnTo>
                <a:cubicBezTo>
                  <a:pt x="17407" y="1397514"/>
                  <a:pt x="0" y="1380107"/>
                  <a:pt x="0" y="1358635"/>
                </a:cubicBezTo>
                <a:lnTo>
                  <a:pt x="0" y="38879"/>
                </a:lnTo>
                <a:cubicBezTo>
                  <a:pt x="0" y="17407"/>
                  <a:pt x="17407" y="0"/>
                  <a:pt x="38879" y="0"/>
                </a:cubicBezTo>
                <a:close/>
              </a:path>
            </a:pathLst>
          </a:custGeom>
          <a:gradFill flip="none" rotWithShape="1">
            <a:gsLst>
              <a:gs pos="0">
                <a:sysClr val="window" lastClr="FFFFFF"/>
              </a:gs>
              <a:gs pos="36000">
                <a:sysClr val="window" lastClr="FFFFFF"/>
              </a:gs>
              <a:gs pos="100000">
                <a:srgbClr val="C7C7C7"/>
              </a:gs>
            </a:gsLst>
            <a:lin ang="13500000" scaled="1"/>
            <a:tileRect/>
          </a:gradFill>
          <a:ln w="12700">
            <a:solidFill>
              <a:sysClr val="window" lastClr="FFFFFF"/>
            </a:solidFill>
          </a:ln>
          <a:effectLst>
            <a:outerShdw blurRad="419100" dist="571500" dir="2700000" sx="90000" sy="90000" algn="tl" rotWithShape="0">
              <a:sysClr val="windowText" lastClr="000000">
                <a:lumMod val="50000"/>
                <a:lumOff val="50000"/>
                <a:alpha val="40000"/>
              </a:sysClr>
            </a:outerShdw>
          </a:effectLst>
        </p:spPr>
      </p:pic>
      <p:sp>
        <p:nvSpPr>
          <p:cNvPr id="57" name="文本框 57"/>
          <p:cNvSpPr txBox="1"/>
          <p:nvPr/>
        </p:nvSpPr>
        <p:spPr>
          <a:xfrm>
            <a:off x="1106756" y="1454620"/>
            <a:ext cx="1452653" cy="253916"/>
          </a:xfrm>
          <a:prstGeom prst="rect">
            <a:avLst/>
          </a:prstGeom>
          <a:noFill/>
        </p:spPr>
        <p:txBody>
          <a:bodyPr wrap="square" lIns="68580" tIns="34290" rIns="68580" bIns="34290" rtlCol="0">
            <a:spAutoFit/>
          </a:bodyPr>
          <a:lstStyle/>
          <a:p>
            <a:pPr lvl="0">
              <a:defRPr/>
            </a:pPr>
            <a:r>
              <a:rPr lang="zh-CN" altLang="en-US" sz="1200" b="1" kern="0" dirty="0" smtClean="0">
                <a:solidFill>
                  <a:srgbClr val="0C6A8A"/>
                </a:solidFill>
                <a:latin typeface="微软雅黑" panose="020B0503020204020204" charset="-122"/>
                <a:ea typeface="微软雅黑" panose="020B0503020204020204" charset="-122"/>
              </a:rPr>
              <a:t>车辆</a:t>
            </a:r>
            <a:r>
              <a:rPr lang="zh-CN" altLang="en-US" sz="1200" b="1" kern="0" dirty="0">
                <a:solidFill>
                  <a:srgbClr val="0C6A8A"/>
                </a:solidFill>
                <a:latin typeface="微软雅黑" panose="020B0503020204020204" charset="-122"/>
                <a:ea typeface="微软雅黑" panose="020B0503020204020204" charset="-122"/>
              </a:rPr>
              <a:t>智能管理</a:t>
            </a:r>
            <a:endParaRPr kumimoji="0" lang="zh-CN" altLang="en-US" sz="1200" b="1"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endParaRPr>
          </a:p>
        </p:txBody>
      </p:sp>
      <p:sp>
        <p:nvSpPr>
          <p:cNvPr id="58" name="矩形 57"/>
          <p:cNvSpPr/>
          <p:nvPr/>
        </p:nvSpPr>
        <p:spPr>
          <a:xfrm>
            <a:off x="5218570" y="1726962"/>
            <a:ext cx="1794318" cy="623248"/>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控制中心终端实时显示建筑内外各安防系统的运行于监控情况，可及时对异常安防信息进行响应与</a:t>
            </a:r>
            <a:r>
              <a:rPr lang="zh-CN" altLang="en-US" sz="900" dirty="0" smtClean="0">
                <a:solidFill>
                  <a:prstClr val="black">
                    <a:lumMod val="75000"/>
                    <a:lumOff val="25000"/>
                  </a:prstClr>
                </a:solidFill>
                <a:latin typeface="微软雅黑" panose="020B0503020204020204" charset="-122"/>
                <a:ea typeface="微软雅黑" panose="020B0503020204020204" charset="-122"/>
              </a:rPr>
              <a:t>处理</a:t>
            </a:r>
            <a:r>
              <a:rPr lang="zh-CN" altLang="en-US" sz="900" dirty="0">
                <a:solidFill>
                  <a:prstClr val="black">
                    <a:lumMod val="75000"/>
                    <a:lumOff val="25000"/>
                  </a:prstClr>
                </a:solidFill>
                <a:latin typeface="微软雅黑" panose="020B0503020204020204" charset="-122"/>
                <a:ea typeface="微软雅黑" panose="020B0503020204020204" charset="-122"/>
              </a:rPr>
              <a:t>。</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59" name="文本框 59"/>
          <p:cNvSpPr txBox="1"/>
          <p:nvPr/>
        </p:nvSpPr>
        <p:spPr>
          <a:xfrm>
            <a:off x="5218570" y="1454620"/>
            <a:ext cx="1452653" cy="253916"/>
          </a:xfrm>
          <a:prstGeom prst="rect">
            <a:avLst/>
          </a:prstGeom>
          <a:noFill/>
        </p:spPr>
        <p:txBody>
          <a:bodyPr wrap="square" lIns="68580" tIns="34290" rIns="68580" bIns="34290" rtlCol="0">
            <a:spAutoFit/>
          </a:bodyPr>
          <a:lstStyle/>
          <a:p>
            <a:pPr lvl="0">
              <a:defRPr/>
            </a:pPr>
            <a:r>
              <a:rPr lang="zh-CN" altLang="en-US" sz="1200" b="1" kern="0" dirty="0" smtClean="0">
                <a:solidFill>
                  <a:srgbClr val="C52A38"/>
                </a:solidFill>
                <a:latin typeface="微软雅黑" panose="020B0503020204020204" charset="-122"/>
                <a:ea typeface="微软雅黑" panose="020B0503020204020204" charset="-122"/>
              </a:rPr>
              <a:t>安防</a:t>
            </a:r>
            <a:r>
              <a:rPr lang="zh-CN" altLang="en-US" sz="1200" b="1" kern="0" dirty="0">
                <a:solidFill>
                  <a:srgbClr val="C52A38"/>
                </a:solidFill>
                <a:latin typeface="微软雅黑" panose="020B0503020204020204" charset="-122"/>
                <a:ea typeface="微软雅黑" panose="020B0503020204020204" charset="-122"/>
              </a:rPr>
              <a:t>报警管理</a:t>
            </a:r>
            <a:endParaRPr lang="zh-CN" altLang="en-US" sz="1200" b="1" kern="0" dirty="0">
              <a:solidFill>
                <a:srgbClr val="C52A38"/>
              </a:solidFill>
              <a:latin typeface="微软雅黑" panose="020B0503020204020204" charset="-122"/>
              <a:ea typeface="微软雅黑" panose="020B0503020204020204" charset="-122"/>
            </a:endParaRPr>
          </a:p>
        </p:txBody>
      </p:sp>
      <p:sp>
        <p:nvSpPr>
          <p:cNvPr id="60" name="矩形 59"/>
          <p:cNvSpPr/>
          <p:nvPr/>
        </p:nvSpPr>
        <p:spPr>
          <a:xfrm>
            <a:off x="1106756" y="3455154"/>
            <a:ext cx="1794318" cy="623248"/>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控制中心终端可对建筑内外中岛公共设施与重要资产进行实时监控，可实时响应处理异常监控</a:t>
            </a:r>
            <a:r>
              <a:rPr lang="zh-CN" altLang="en-US" sz="900" dirty="0" smtClean="0">
                <a:solidFill>
                  <a:prstClr val="black">
                    <a:lumMod val="75000"/>
                    <a:lumOff val="25000"/>
                  </a:prstClr>
                </a:solidFill>
                <a:latin typeface="微软雅黑" panose="020B0503020204020204" charset="-122"/>
                <a:ea typeface="微软雅黑" panose="020B0503020204020204" charset="-122"/>
              </a:rPr>
              <a:t>信息。</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1" name="文本框 61"/>
          <p:cNvSpPr txBox="1"/>
          <p:nvPr/>
        </p:nvSpPr>
        <p:spPr>
          <a:xfrm>
            <a:off x="1106756" y="3176485"/>
            <a:ext cx="1593036" cy="253916"/>
          </a:xfrm>
          <a:prstGeom prst="rect">
            <a:avLst/>
          </a:prstGeom>
          <a:noFill/>
        </p:spPr>
        <p:txBody>
          <a:bodyPr wrap="square" lIns="68580" tIns="34290" rIns="68580" bIns="34290" rtlCol="0">
            <a:spAutoFit/>
          </a:bodyPr>
          <a:lstStyle/>
          <a:p>
            <a:pPr lvl="0">
              <a:defRPr/>
            </a:pPr>
            <a:r>
              <a:rPr lang="zh-CN" altLang="en-US" sz="1200" b="1" kern="0" dirty="0">
                <a:solidFill>
                  <a:srgbClr val="E56A27"/>
                </a:solidFill>
                <a:latin typeface="微软雅黑" panose="020B0503020204020204" charset="-122"/>
                <a:ea typeface="微软雅黑" panose="020B0503020204020204" charset="-122"/>
              </a:rPr>
              <a:t>公共设施、物资管理</a:t>
            </a:r>
            <a:endParaRPr lang="zh-CN" altLang="en-US" sz="1200" b="1" kern="0" dirty="0">
              <a:solidFill>
                <a:srgbClr val="E56A27"/>
              </a:solidFill>
              <a:latin typeface="微软雅黑" panose="020B0503020204020204" charset="-122"/>
              <a:ea typeface="微软雅黑" panose="020B0503020204020204" charset="-122"/>
            </a:endParaRPr>
          </a:p>
        </p:txBody>
      </p:sp>
      <p:sp>
        <p:nvSpPr>
          <p:cNvPr id="62" name="矩形 61"/>
          <p:cNvSpPr/>
          <p:nvPr/>
        </p:nvSpPr>
        <p:spPr>
          <a:xfrm>
            <a:off x="5218570" y="3455154"/>
            <a:ext cx="1794318" cy="484748"/>
          </a:xfrm>
          <a:prstGeom prst="rect">
            <a:avLst/>
          </a:prstGeom>
        </p:spPr>
        <p:txBody>
          <a:bodyPr wrap="square" lIns="68580" tIns="34290" rIns="68580" bIns="3429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通过控制中心终端可实时查看具体环境信息，可通过终端直接控制相关设备进行环境调节与</a:t>
            </a:r>
            <a:r>
              <a:rPr lang="zh-CN" altLang="en-US" sz="900" dirty="0" smtClean="0">
                <a:solidFill>
                  <a:prstClr val="black">
                    <a:lumMod val="75000"/>
                    <a:lumOff val="25000"/>
                  </a:prstClr>
                </a:solidFill>
                <a:latin typeface="微软雅黑" panose="020B0503020204020204" charset="-122"/>
                <a:ea typeface="微软雅黑" panose="020B0503020204020204" charset="-122"/>
              </a:rPr>
              <a:t>管理。</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3" name="文本框 63"/>
          <p:cNvSpPr txBox="1"/>
          <p:nvPr/>
        </p:nvSpPr>
        <p:spPr>
          <a:xfrm>
            <a:off x="5218570" y="3176485"/>
            <a:ext cx="1873710" cy="253916"/>
          </a:xfrm>
          <a:prstGeom prst="rect">
            <a:avLst/>
          </a:prstGeom>
          <a:noFill/>
        </p:spPr>
        <p:txBody>
          <a:bodyPr wrap="square" lIns="68580" tIns="34290" rIns="68580" bIns="34290" rtlCol="0">
            <a:spAutoFit/>
          </a:bodyPr>
          <a:lstStyle/>
          <a:p>
            <a:pPr lvl="0">
              <a:defRPr/>
            </a:pPr>
            <a:r>
              <a:rPr lang="zh-CN" altLang="en-US" sz="1200" b="1" kern="0" dirty="0">
                <a:solidFill>
                  <a:srgbClr val="663B29"/>
                </a:solidFill>
                <a:latin typeface="微软雅黑" panose="020B0503020204020204" charset="-122"/>
                <a:ea typeface="微软雅黑" panose="020B0503020204020204" charset="-122"/>
              </a:rPr>
              <a:t>智能环境感知管理</a:t>
            </a:r>
            <a:endParaRPr lang="zh-CN" altLang="en-US" sz="1200" b="1" kern="0" dirty="0">
              <a:solidFill>
                <a:srgbClr val="663B29"/>
              </a:solidFill>
              <a:latin typeface="微软雅黑" panose="020B0503020204020204" charset="-122"/>
              <a:ea typeface="微软雅黑" panose="020B0503020204020204" charset="-122"/>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1000"/>
                                        <p:tgtEl>
                                          <p:spTgt spid="3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750"/>
                                        <p:tgtEl>
                                          <p:spTgt spid="42"/>
                                        </p:tgtEl>
                                      </p:cBhvr>
                                    </p:animEffect>
                                  </p:childTnLst>
                                </p:cTn>
                              </p:par>
                              <p:par>
                                <p:cTn id="28" presetID="63" presetClass="path" presetSubtype="0" decel="50000" fill="hold" grpId="1" nodeType="withEffect">
                                  <p:stCondLst>
                                    <p:cond delay="0"/>
                                  </p:stCondLst>
                                  <p:childTnLst>
                                    <p:animMotion origin="layout" path="M 0.01523 -3.7037E-6 L -0.10885 -3.7037E-6 " pathEditMode="relative" rAng="0" ptsTypes="AA">
                                      <p:cBhvr>
                                        <p:cTn id="29" dur="750" spd="-100000" fill="hold"/>
                                        <p:tgtEl>
                                          <p:spTgt spid="42"/>
                                        </p:tgtEl>
                                        <p:attrNameLst>
                                          <p:attrName>ppt_x</p:attrName>
                                          <p:attrName>ppt_y</p:attrName>
                                        </p:attrNameLst>
                                      </p:cBhvr>
                                      <p:rCtr x="-6211" y="0"/>
                                    </p:animMotion>
                                  </p:childTnLst>
                                </p:cTn>
                              </p:par>
                              <p:par>
                                <p:cTn id="30" presetID="35" presetClass="path" presetSubtype="0" accel="50000" decel="50000" fill="hold" grpId="2" nodeType="withEffect">
                                  <p:stCondLst>
                                    <p:cond delay="750"/>
                                  </p:stCondLst>
                                  <p:childTnLst>
                                    <p:animMotion origin="layout" path="M 0.01601 -3.7037E-6 L 8.33333E-7 -3.7037E-6 " pathEditMode="relative" rAng="0" ptsTypes="AA">
                                      <p:cBhvr>
                                        <p:cTn id="31" dur="750" fill="hold"/>
                                        <p:tgtEl>
                                          <p:spTgt spid="42"/>
                                        </p:tgtEl>
                                        <p:attrNameLst>
                                          <p:attrName>ppt_x</p:attrName>
                                          <p:attrName>ppt_y</p:attrName>
                                        </p:attrNameLst>
                                      </p:cBhvr>
                                      <p:rCtr x="-807" y="0"/>
                                    </p:animMotion>
                                  </p:childTnLst>
                                </p:cTn>
                              </p:par>
                              <p:par>
                                <p:cTn id="32" presetID="10" presetClass="entr" presetSubtype="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750"/>
                                        <p:tgtEl>
                                          <p:spTgt spid="41"/>
                                        </p:tgtEl>
                                      </p:cBhvr>
                                    </p:animEffect>
                                  </p:childTnLst>
                                </p:cTn>
                              </p:par>
                              <p:par>
                                <p:cTn id="35" presetID="63" presetClass="path" presetSubtype="0" decel="50000" fill="hold" grpId="1" nodeType="withEffect">
                                  <p:stCondLst>
                                    <p:cond delay="0"/>
                                  </p:stCondLst>
                                  <p:childTnLst>
                                    <p:animMotion origin="layout" path="M -0.01562 -3.7037E-6 L 0.11081 -3.7037E-6 " pathEditMode="relative" rAng="0" ptsTypes="AA">
                                      <p:cBhvr>
                                        <p:cTn id="36" dur="750" spd="-100000" fill="hold"/>
                                        <p:tgtEl>
                                          <p:spTgt spid="41"/>
                                        </p:tgtEl>
                                        <p:attrNameLst>
                                          <p:attrName>ppt_x</p:attrName>
                                          <p:attrName>ppt_y</p:attrName>
                                        </p:attrNameLst>
                                      </p:cBhvr>
                                      <p:rCtr x="6315" y="0"/>
                                    </p:animMotion>
                                  </p:childTnLst>
                                </p:cTn>
                              </p:par>
                              <p:par>
                                <p:cTn id="37" presetID="35" presetClass="path" presetSubtype="0" accel="50000" decel="50000" fill="hold" grpId="2" nodeType="withEffect">
                                  <p:stCondLst>
                                    <p:cond delay="750"/>
                                  </p:stCondLst>
                                  <p:childTnLst>
                                    <p:animMotion origin="layout" path="M -0.01562 -3.7037E-6 L -2.29167E-6 -3.7037E-6 " pathEditMode="relative" rAng="0" ptsTypes="AA">
                                      <p:cBhvr>
                                        <p:cTn id="38" dur="750" fill="hold"/>
                                        <p:tgtEl>
                                          <p:spTgt spid="41"/>
                                        </p:tgtEl>
                                        <p:attrNameLst>
                                          <p:attrName>ppt_x</p:attrName>
                                          <p:attrName>ppt_y</p:attrName>
                                        </p:attrNameLst>
                                      </p:cBhvr>
                                      <p:rCtr x="781" y="0"/>
                                    </p:animMotion>
                                  </p:childTnLst>
                                </p:cTn>
                              </p:par>
                              <p:par>
                                <p:cTn id="39" presetID="10" presetClass="entr" presetSubtype="0" fill="hold" grpId="0" nodeType="withEffect">
                                  <p:stCondLst>
                                    <p:cond delay="75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750"/>
                                        <p:tgtEl>
                                          <p:spTgt spid="43"/>
                                        </p:tgtEl>
                                      </p:cBhvr>
                                    </p:animEffect>
                                  </p:childTnLst>
                                </p:cTn>
                              </p:par>
                              <p:par>
                                <p:cTn id="42" presetID="35" presetClass="path" presetSubtype="0" accel="50000" decel="50000" fill="hold" grpId="1" nodeType="withEffect">
                                  <p:stCondLst>
                                    <p:cond delay="750"/>
                                  </p:stCondLst>
                                  <p:childTnLst>
                                    <p:animMotion origin="layout" path="M -0.01562 -3.7037E-6 L -2.29167E-6 -3.7037E-6 " pathEditMode="relative" rAng="0" ptsTypes="AA">
                                      <p:cBhvr>
                                        <p:cTn id="43" dur="750" fill="hold"/>
                                        <p:tgtEl>
                                          <p:spTgt spid="43"/>
                                        </p:tgtEl>
                                        <p:attrNameLst>
                                          <p:attrName>ppt_x</p:attrName>
                                          <p:attrName>ppt_y</p:attrName>
                                        </p:attrNameLst>
                                      </p:cBhvr>
                                      <p:rCtr x="781" y="0"/>
                                    </p:animMotion>
                                  </p:childTnLst>
                                </p:cTn>
                              </p:par>
                              <p:par>
                                <p:cTn id="44" presetID="10" presetClass="entr" presetSubtype="0" fill="hold" grpId="0" nodeType="withEffect">
                                  <p:stCondLst>
                                    <p:cond delay="75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750"/>
                                        <p:tgtEl>
                                          <p:spTgt spid="40"/>
                                        </p:tgtEl>
                                      </p:cBhvr>
                                    </p:animEffect>
                                  </p:childTnLst>
                                </p:cTn>
                              </p:par>
                              <p:par>
                                <p:cTn id="47" presetID="35" presetClass="path" presetSubtype="0" accel="50000" decel="50000" fill="hold" grpId="1" nodeType="withEffect">
                                  <p:stCondLst>
                                    <p:cond delay="750"/>
                                  </p:stCondLst>
                                  <p:childTnLst>
                                    <p:animMotion origin="layout" path="M 0.01601 -3.7037E-6 L 8.33333E-7 -3.7037E-6 " pathEditMode="relative" rAng="0" ptsTypes="AA">
                                      <p:cBhvr>
                                        <p:cTn id="48" dur="750" fill="hold"/>
                                        <p:tgtEl>
                                          <p:spTgt spid="40"/>
                                        </p:tgtEl>
                                        <p:attrNameLst>
                                          <p:attrName>ppt_x</p:attrName>
                                          <p:attrName>ppt_y</p:attrName>
                                        </p:attrNameLst>
                                      </p:cBhvr>
                                      <p:rCtr x="-807" y="0"/>
                                    </p:animMotion>
                                  </p:childTnLst>
                                </p:cTn>
                              </p:par>
                              <p:par>
                                <p:cTn id="49" presetID="22" presetClass="entr" presetSubtype="8" fill="hold" grpId="0" nodeType="withEffect">
                                  <p:stCondLst>
                                    <p:cond delay="1250"/>
                                  </p:stCondLst>
                                  <p:childTnLst>
                                    <p:set>
                                      <p:cBhvr>
                                        <p:cTn id="50" dur="1" fill="hold">
                                          <p:stCondLst>
                                            <p:cond delay="0"/>
                                          </p:stCondLst>
                                        </p:cTn>
                                        <p:tgtEl>
                                          <p:spTgt spid="57"/>
                                        </p:tgtEl>
                                        <p:attrNameLst>
                                          <p:attrName>style.visibility</p:attrName>
                                        </p:attrNameLst>
                                      </p:cBhvr>
                                      <p:to>
                                        <p:strVal val="visible"/>
                                      </p:to>
                                    </p:set>
                                    <p:animEffect transition="in" filter="wipe(left)">
                                      <p:cBhvr>
                                        <p:cTn id="51" dur="750"/>
                                        <p:tgtEl>
                                          <p:spTgt spid="57"/>
                                        </p:tgtEl>
                                      </p:cBhvr>
                                    </p:animEffect>
                                  </p:childTnLst>
                                </p:cTn>
                              </p:par>
                              <p:par>
                                <p:cTn id="52" presetID="22" presetClass="entr" presetSubtype="8" fill="hold" grpId="0" nodeType="withEffect">
                                  <p:stCondLst>
                                    <p:cond delay="1250"/>
                                  </p:stCondLst>
                                  <p:childTnLst>
                                    <p:set>
                                      <p:cBhvr>
                                        <p:cTn id="53" dur="1" fill="hold">
                                          <p:stCondLst>
                                            <p:cond delay="0"/>
                                          </p:stCondLst>
                                        </p:cTn>
                                        <p:tgtEl>
                                          <p:spTgt spid="52"/>
                                        </p:tgtEl>
                                        <p:attrNameLst>
                                          <p:attrName>style.visibility</p:attrName>
                                        </p:attrNameLst>
                                      </p:cBhvr>
                                      <p:to>
                                        <p:strVal val="visible"/>
                                      </p:to>
                                    </p:set>
                                    <p:animEffect transition="in" filter="wipe(left)">
                                      <p:cBhvr>
                                        <p:cTn id="54" dur="750"/>
                                        <p:tgtEl>
                                          <p:spTgt spid="52"/>
                                        </p:tgtEl>
                                      </p:cBhvr>
                                    </p:animEffect>
                                  </p:childTnLst>
                                </p:cTn>
                              </p:par>
                              <p:par>
                                <p:cTn id="55" presetID="22" presetClass="entr" presetSubtype="8" fill="hold" grpId="0" nodeType="withEffect">
                                  <p:stCondLst>
                                    <p:cond delay="125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750"/>
                                        <p:tgtEl>
                                          <p:spTgt spid="59"/>
                                        </p:tgtEl>
                                      </p:cBhvr>
                                    </p:animEffect>
                                  </p:childTnLst>
                                </p:cTn>
                              </p:par>
                              <p:par>
                                <p:cTn id="58" presetID="22" presetClass="entr" presetSubtype="8" fill="hold" grpId="0" nodeType="withEffect">
                                  <p:stCondLst>
                                    <p:cond delay="1250"/>
                                  </p:stCondLst>
                                  <p:childTnLst>
                                    <p:set>
                                      <p:cBhvr>
                                        <p:cTn id="59" dur="1" fill="hold">
                                          <p:stCondLst>
                                            <p:cond delay="0"/>
                                          </p:stCondLst>
                                        </p:cTn>
                                        <p:tgtEl>
                                          <p:spTgt spid="58"/>
                                        </p:tgtEl>
                                        <p:attrNameLst>
                                          <p:attrName>style.visibility</p:attrName>
                                        </p:attrNameLst>
                                      </p:cBhvr>
                                      <p:to>
                                        <p:strVal val="visible"/>
                                      </p:to>
                                    </p:set>
                                    <p:animEffect transition="in" filter="wipe(left)">
                                      <p:cBhvr>
                                        <p:cTn id="60" dur="750"/>
                                        <p:tgtEl>
                                          <p:spTgt spid="58"/>
                                        </p:tgtEl>
                                      </p:cBhvr>
                                    </p:animEffect>
                                  </p:childTnLst>
                                </p:cTn>
                              </p:par>
                              <p:par>
                                <p:cTn id="61" presetID="22" presetClass="entr" presetSubtype="8" fill="hold" grpId="0" nodeType="withEffect">
                                  <p:stCondLst>
                                    <p:cond delay="1250"/>
                                  </p:stCondLst>
                                  <p:childTnLst>
                                    <p:set>
                                      <p:cBhvr>
                                        <p:cTn id="62" dur="1" fill="hold">
                                          <p:stCondLst>
                                            <p:cond delay="0"/>
                                          </p:stCondLst>
                                        </p:cTn>
                                        <p:tgtEl>
                                          <p:spTgt spid="63"/>
                                        </p:tgtEl>
                                        <p:attrNameLst>
                                          <p:attrName>style.visibility</p:attrName>
                                        </p:attrNameLst>
                                      </p:cBhvr>
                                      <p:to>
                                        <p:strVal val="visible"/>
                                      </p:to>
                                    </p:set>
                                    <p:animEffect transition="in" filter="wipe(left)">
                                      <p:cBhvr>
                                        <p:cTn id="63" dur="750"/>
                                        <p:tgtEl>
                                          <p:spTgt spid="63"/>
                                        </p:tgtEl>
                                      </p:cBhvr>
                                    </p:animEffect>
                                  </p:childTnLst>
                                </p:cTn>
                              </p:par>
                              <p:par>
                                <p:cTn id="64" presetID="22" presetClass="entr" presetSubtype="8" fill="hold" grpId="0" nodeType="withEffect">
                                  <p:stCondLst>
                                    <p:cond delay="1250"/>
                                  </p:stCondLst>
                                  <p:childTnLst>
                                    <p:set>
                                      <p:cBhvr>
                                        <p:cTn id="65" dur="1" fill="hold">
                                          <p:stCondLst>
                                            <p:cond delay="0"/>
                                          </p:stCondLst>
                                        </p:cTn>
                                        <p:tgtEl>
                                          <p:spTgt spid="62"/>
                                        </p:tgtEl>
                                        <p:attrNameLst>
                                          <p:attrName>style.visibility</p:attrName>
                                        </p:attrNameLst>
                                      </p:cBhvr>
                                      <p:to>
                                        <p:strVal val="visible"/>
                                      </p:to>
                                    </p:set>
                                    <p:animEffect transition="in" filter="wipe(left)">
                                      <p:cBhvr>
                                        <p:cTn id="66" dur="750"/>
                                        <p:tgtEl>
                                          <p:spTgt spid="62"/>
                                        </p:tgtEl>
                                      </p:cBhvr>
                                    </p:animEffect>
                                  </p:childTnLst>
                                </p:cTn>
                              </p:par>
                              <p:par>
                                <p:cTn id="67" presetID="22" presetClass="entr" presetSubtype="8" fill="hold" grpId="0" nodeType="withEffect">
                                  <p:stCondLst>
                                    <p:cond delay="1250"/>
                                  </p:stCondLst>
                                  <p:childTnLst>
                                    <p:set>
                                      <p:cBhvr>
                                        <p:cTn id="68" dur="1" fill="hold">
                                          <p:stCondLst>
                                            <p:cond delay="0"/>
                                          </p:stCondLst>
                                        </p:cTn>
                                        <p:tgtEl>
                                          <p:spTgt spid="61"/>
                                        </p:tgtEl>
                                        <p:attrNameLst>
                                          <p:attrName>style.visibility</p:attrName>
                                        </p:attrNameLst>
                                      </p:cBhvr>
                                      <p:to>
                                        <p:strVal val="visible"/>
                                      </p:to>
                                    </p:set>
                                    <p:animEffect transition="in" filter="wipe(left)">
                                      <p:cBhvr>
                                        <p:cTn id="69" dur="750"/>
                                        <p:tgtEl>
                                          <p:spTgt spid="61"/>
                                        </p:tgtEl>
                                      </p:cBhvr>
                                    </p:animEffect>
                                  </p:childTnLst>
                                </p:cTn>
                              </p:par>
                              <p:par>
                                <p:cTn id="70" presetID="22" presetClass="entr" presetSubtype="8" fill="hold" grpId="0" nodeType="withEffect">
                                  <p:stCondLst>
                                    <p:cond delay="1250"/>
                                  </p:stCondLst>
                                  <p:childTnLst>
                                    <p:set>
                                      <p:cBhvr>
                                        <p:cTn id="71" dur="1" fill="hold">
                                          <p:stCondLst>
                                            <p:cond delay="0"/>
                                          </p:stCondLst>
                                        </p:cTn>
                                        <p:tgtEl>
                                          <p:spTgt spid="60"/>
                                        </p:tgtEl>
                                        <p:attrNameLst>
                                          <p:attrName>style.visibility</p:attrName>
                                        </p:attrNameLst>
                                      </p:cBhvr>
                                      <p:to>
                                        <p:strVal val="visible"/>
                                      </p:to>
                                    </p:set>
                                    <p:animEffect transition="in" filter="wipe(left)">
                                      <p:cBhvr>
                                        <p:cTn id="72" dur="750"/>
                                        <p:tgtEl>
                                          <p:spTgt spid="60"/>
                                        </p:tgtEl>
                                      </p:cBhvr>
                                    </p:animEffect>
                                  </p:childTnLst>
                                </p:cTn>
                              </p:par>
                              <p:par>
                                <p:cTn id="73" presetID="53" presetClass="entr" presetSubtype="16" fill="hold" nodeType="withEffect">
                                  <p:stCondLst>
                                    <p:cond delay="1750"/>
                                  </p:stCondLst>
                                  <p:childTnLst>
                                    <p:set>
                                      <p:cBhvr>
                                        <p:cTn id="74" dur="1" fill="hold">
                                          <p:stCondLst>
                                            <p:cond delay="0"/>
                                          </p:stCondLst>
                                        </p:cTn>
                                        <p:tgtEl>
                                          <p:spTgt spid="53"/>
                                        </p:tgtEl>
                                        <p:attrNameLst>
                                          <p:attrName>style.visibility</p:attrName>
                                        </p:attrNameLst>
                                      </p:cBhvr>
                                      <p:to>
                                        <p:strVal val="visible"/>
                                      </p:to>
                                    </p:set>
                                    <p:anim calcmode="lin" valueType="num">
                                      <p:cBhvr>
                                        <p:cTn id="75" dur="750" fill="hold"/>
                                        <p:tgtEl>
                                          <p:spTgt spid="53"/>
                                        </p:tgtEl>
                                        <p:attrNameLst>
                                          <p:attrName>ppt_w</p:attrName>
                                        </p:attrNameLst>
                                      </p:cBhvr>
                                      <p:tavLst>
                                        <p:tav tm="0">
                                          <p:val>
                                            <p:fltVal val="0"/>
                                          </p:val>
                                        </p:tav>
                                        <p:tav tm="100000">
                                          <p:val>
                                            <p:strVal val="#ppt_w"/>
                                          </p:val>
                                        </p:tav>
                                      </p:tavLst>
                                    </p:anim>
                                    <p:anim calcmode="lin" valueType="num">
                                      <p:cBhvr>
                                        <p:cTn id="76" dur="750" fill="hold"/>
                                        <p:tgtEl>
                                          <p:spTgt spid="53"/>
                                        </p:tgtEl>
                                        <p:attrNameLst>
                                          <p:attrName>ppt_h</p:attrName>
                                        </p:attrNameLst>
                                      </p:cBhvr>
                                      <p:tavLst>
                                        <p:tav tm="0">
                                          <p:val>
                                            <p:fltVal val="0"/>
                                          </p:val>
                                        </p:tav>
                                        <p:tav tm="100000">
                                          <p:val>
                                            <p:strVal val="#ppt_h"/>
                                          </p:val>
                                        </p:tav>
                                      </p:tavLst>
                                    </p:anim>
                                    <p:animEffect transition="in" filter="fade">
                                      <p:cBhvr>
                                        <p:cTn id="77" dur="750"/>
                                        <p:tgtEl>
                                          <p:spTgt spid="53"/>
                                        </p:tgtEl>
                                      </p:cBhvr>
                                    </p:animEffect>
                                  </p:childTnLst>
                                </p:cTn>
                              </p:par>
                              <p:par>
                                <p:cTn id="78" presetID="53" presetClass="entr" presetSubtype="16" fill="hold" nodeType="withEffect">
                                  <p:stCondLst>
                                    <p:cond delay="1750"/>
                                  </p:stCondLst>
                                  <p:childTnLst>
                                    <p:set>
                                      <p:cBhvr>
                                        <p:cTn id="79" dur="1" fill="hold">
                                          <p:stCondLst>
                                            <p:cond delay="0"/>
                                          </p:stCondLst>
                                        </p:cTn>
                                        <p:tgtEl>
                                          <p:spTgt spid="54"/>
                                        </p:tgtEl>
                                        <p:attrNameLst>
                                          <p:attrName>style.visibility</p:attrName>
                                        </p:attrNameLst>
                                      </p:cBhvr>
                                      <p:to>
                                        <p:strVal val="visible"/>
                                      </p:to>
                                    </p:set>
                                    <p:anim calcmode="lin" valueType="num">
                                      <p:cBhvr>
                                        <p:cTn id="80" dur="750" fill="hold"/>
                                        <p:tgtEl>
                                          <p:spTgt spid="54"/>
                                        </p:tgtEl>
                                        <p:attrNameLst>
                                          <p:attrName>ppt_w</p:attrName>
                                        </p:attrNameLst>
                                      </p:cBhvr>
                                      <p:tavLst>
                                        <p:tav tm="0">
                                          <p:val>
                                            <p:fltVal val="0"/>
                                          </p:val>
                                        </p:tav>
                                        <p:tav tm="100000">
                                          <p:val>
                                            <p:strVal val="#ppt_w"/>
                                          </p:val>
                                        </p:tav>
                                      </p:tavLst>
                                    </p:anim>
                                    <p:anim calcmode="lin" valueType="num">
                                      <p:cBhvr>
                                        <p:cTn id="81" dur="750" fill="hold"/>
                                        <p:tgtEl>
                                          <p:spTgt spid="54"/>
                                        </p:tgtEl>
                                        <p:attrNameLst>
                                          <p:attrName>ppt_h</p:attrName>
                                        </p:attrNameLst>
                                      </p:cBhvr>
                                      <p:tavLst>
                                        <p:tav tm="0">
                                          <p:val>
                                            <p:fltVal val="0"/>
                                          </p:val>
                                        </p:tav>
                                        <p:tav tm="100000">
                                          <p:val>
                                            <p:strVal val="#ppt_h"/>
                                          </p:val>
                                        </p:tav>
                                      </p:tavLst>
                                    </p:anim>
                                    <p:animEffect transition="in" filter="fade">
                                      <p:cBhvr>
                                        <p:cTn id="82" dur="750"/>
                                        <p:tgtEl>
                                          <p:spTgt spid="54"/>
                                        </p:tgtEl>
                                      </p:cBhvr>
                                    </p:animEffect>
                                  </p:childTnLst>
                                </p:cTn>
                              </p:par>
                              <p:par>
                                <p:cTn id="83" presetID="53" presetClass="entr" presetSubtype="16" fill="hold" nodeType="withEffect">
                                  <p:stCondLst>
                                    <p:cond delay="1750"/>
                                  </p:stCondLst>
                                  <p:childTnLst>
                                    <p:set>
                                      <p:cBhvr>
                                        <p:cTn id="84" dur="1" fill="hold">
                                          <p:stCondLst>
                                            <p:cond delay="0"/>
                                          </p:stCondLst>
                                        </p:cTn>
                                        <p:tgtEl>
                                          <p:spTgt spid="56"/>
                                        </p:tgtEl>
                                        <p:attrNameLst>
                                          <p:attrName>style.visibility</p:attrName>
                                        </p:attrNameLst>
                                      </p:cBhvr>
                                      <p:to>
                                        <p:strVal val="visible"/>
                                      </p:to>
                                    </p:set>
                                    <p:anim calcmode="lin" valueType="num">
                                      <p:cBhvr>
                                        <p:cTn id="85" dur="750" fill="hold"/>
                                        <p:tgtEl>
                                          <p:spTgt spid="56"/>
                                        </p:tgtEl>
                                        <p:attrNameLst>
                                          <p:attrName>ppt_w</p:attrName>
                                        </p:attrNameLst>
                                      </p:cBhvr>
                                      <p:tavLst>
                                        <p:tav tm="0">
                                          <p:val>
                                            <p:fltVal val="0"/>
                                          </p:val>
                                        </p:tav>
                                        <p:tav tm="100000">
                                          <p:val>
                                            <p:strVal val="#ppt_w"/>
                                          </p:val>
                                        </p:tav>
                                      </p:tavLst>
                                    </p:anim>
                                    <p:anim calcmode="lin" valueType="num">
                                      <p:cBhvr>
                                        <p:cTn id="86" dur="750" fill="hold"/>
                                        <p:tgtEl>
                                          <p:spTgt spid="56"/>
                                        </p:tgtEl>
                                        <p:attrNameLst>
                                          <p:attrName>ppt_h</p:attrName>
                                        </p:attrNameLst>
                                      </p:cBhvr>
                                      <p:tavLst>
                                        <p:tav tm="0">
                                          <p:val>
                                            <p:fltVal val="0"/>
                                          </p:val>
                                        </p:tav>
                                        <p:tav tm="100000">
                                          <p:val>
                                            <p:strVal val="#ppt_h"/>
                                          </p:val>
                                        </p:tav>
                                      </p:tavLst>
                                    </p:anim>
                                    <p:animEffect transition="in" filter="fade">
                                      <p:cBhvr>
                                        <p:cTn id="87" dur="750"/>
                                        <p:tgtEl>
                                          <p:spTgt spid="56"/>
                                        </p:tgtEl>
                                      </p:cBhvr>
                                    </p:animEffect>
                                  </p:childTnLst>
                                </p:cTn>
                              </p:par>
                              <p:par>
                                <p:cTn id="88" presetID="53" presetClass="entr" presetSubtype="16" fill="hold" nodeType="withEffect">
                                  <p:stCondLst>
                                    <p:cond delay="1750"/>
                                  </p:stCondLst>
                                  <p:childTnLst>
                                    <p:set>
                                      <p:cBhvr>
                                        <p:cTn id="89" dur="1" fill="hold">
                                          <p:stCondLst>
                                            <p:cond delay="0"/>
                                          </p:stCondLst>
                                        </p:cTn>
                                        <p:tgtEl>
                                          <p:spTgt spid="55"/>
                                        </p:tgtEl>
                                        <p:attrNameLst>
                                          <p:attrName>style.visibility</p:attrName>
                                        </p:attrNameLst>
                                      </p:cBhvr>
                                      <p:to>
                                        <p:strVal val="visible"/>
                                      </p:to>
                                    </p:set>
                                    <p:anim calcmode="lin" valueType="num">
                                      <p:cBhvr>
                                        <p:cTn id="90" dur="750" fill="hold"/>
                                        <p:tgtEl>
                                          <p:spTgt spid="55"/>
                                        </p:tgtEl>
                                        <p:attrNameLst>
                                          <p:attrName>ppt_w</p:attrName>
                                        </p:attrNameLst>
                                      </p:cBhvr>
                                      <p:tavLst>
                                        <p:tav tm="0">
                                          <p:val>
                                            <p:fltVal val="0"/>
                                          </p:val>
                                        </p:tav>
                                        <p:tav tm="100000">
                                          <p:val>
                                            <p:strVal val="#ppt_w"/>
                                          </p:val>
                                        </p:tav>
                                      </p:tavLst>
                                    </p:anim>
                                    <p:anim calcmode="lin" valueType="num">
                                      <p:cBhvr>
                                        <p:cTn id="91" dur="750" fill="hold"/>
                                        <p:tgtEl>
                                          <p:spTgt spid="55"/>
                                        </p:tgtEl>
                                        <p:attrNameLst>
                                          <p:attrName>ppt_h</p:attrName>
                                        </p:attrNameLst>
                                      </p:cBhvr>
                                      <p:tavLst>
                                        <p:tav tm="0">
                                          <p:val>
                                            <p:fltVal val="0"/>
                                          </p:val>
                                        </p:tav>
                                        <p:tav tm="100000">
                                          <p:val>
                                            <p:strVal val="#ppt_h"/>
                                          </p:val>
                                        </p:tav>
                                      </p:tavLst>
                                    </p:anim>
                                    <p:animEffect transition="in" filter="fade">
                                      <p:cBhvr>
                                        <p:cTn id="92" dur="750"/>
                                        <p:tgtEl>
                                          <p:spTgt spid="55"/>
                                        </p:tgtEl>
                                      </p:cBhvr>
                                    </p:animEffect>
                                  </p:childTnLst>
                                </p:cTn>
                              </p:par>
                              <p:par>
                                <p:cTn id="93" presetID="17" presetClass="entr" presetSubtype="4" fill="hold" grpId="0" nodeType="withEffect">
                                  <p:stCondLst>
                                    <p:cond delay="1750"/>
                                  </p:stCondLst>
                                  <p:childTnLst>
                                    <p:set>
                                      <p:cBhvr>
                                        <p:cTn id="94" dur="1" fill="hold">
                                          <p:stCondLst>
                                            <p:cond delay="0"/>
                                          </p:stCondLst>
                                        </p:cTn>
                                        <p:tgtEl>
                                          <p:spTgt spid="46"/>
                                        </p:tgtEl>
                                        <p:attrNameLst>
                                          <p:attrName>style.visibility</p:attrName>
                                        </p:attrNameLst>
                                      </p:cBhvr>
                                      <p:to>
                                        <p:strVal val="visible"/>
                                      </p:to>
                                    </p:set>
                                    <p:anim calcmode="lin" valueType="num">
                                      <p:cBhvr>
                                        <p:cTn id="95" dur="750" fill="hold"/>
                                        <p:tgtEl>
                                          <p:spTgt spid="46"/>
                                        </p:tgtEl>
                                        <p:attrNameLst>
                                          <p:attrName>ppt_x</p:attrName>
                                        </p:attrNameLst>
                                      </p:cBhvr>
                                      <p:tavLst>
                                        <p:tav tm="0">
                                          <p:val>
                                            <p:strVal val="#ppt_x"/>
                                          </p:val>
                                        </p:tav>
                                        <p:tav tm="100000">
                                          <p:val>
                                            <p:strVal val="#ppt_x"/>
                                          </p:val>
                                        </p:tav>
                                      </p:tavLst>
                                    </p:anim>
                                    <p:anim calcmode="lin" valueType="num">
                                      <p:cBhvr>
                                        <p:cTn id="96" dur="750" fill="hold"/>
                                        <p:tgtEl>
                                          <p:spTgt spid="46"/>
                                        </p:tgtEl>
                                        <p:attrNameLst>
                                          <p:attrName>ppt_y</p:attrName>
                                        </p:attrNameLst>
                                      </p:cBhvr>
                                      <p:tavLst>
                                        <p:tav tm="0">
                                          <p:val>
                                            <p:strVal val="#ppt_y+#ppt_h/2"/>
                                          </p:val>
                                        </p:tav>
                                        <p:tav tm="100000">
                                          <p:val>
                                            <p:strVal val="#ppt_y"/>
                                          </p:val>
                                        </p:tav>
                                      </p:tavLst>
                                    </p:anim>
                                    <p:anim calcmode="lin" valueType="num">
                                      <p:cBhvr>
                                        <p:cTn id="97" dur="750" fill="hold"/>
                                        <p:tgtEl>
                                          <p:spTgt spid="46"/>
                                        </p:tgtEl>
                                        <p:attrNameLst>
                                          <p:attrName>ppt_w</p:attrName>
                                        </p:attrNameLst>
                                      </p:cBhvr>
                                      <p:tavLst>
                                        <p:tav tm="0">
                                          <p:val>
                                            <p:strVal val="#ppt_w"/>
                                          </p:val>
                                        </p:tav>
                                        <p:tav tm="100000">
                                          <p:val>
                                            <p:strVal val="#ppt_w"/>
                                          </p:val>
                                        </p:tav>
                                      </p:tavLst>
                                    </p:anim>
                                    <p:anim calcmode="lin" valueType="num">
                                      <p:cBhvr>
                                        <p:cTn id="98" dur="750" fill="hold"/>
                                        <p:tgtEl>
                                          <p:spTgt spid="46"/>
                                        </p:tgtEl>
                                        <p:attrNameLst>
                                          <p:attrName>ppt_h</p:attrName>
                                        </p:attrNameLst>
                                      </p:cBhvr>
                                      <p:tavLst>
                                        <p:tav tm="0">
                                          <p:val>
                                            <p:fltVal val="0"/>
                                          </p:val>
                                        </p:tav>
                                        <p:tav tm="100000">
                                          <p:val>
                                            <p:strVal val="#ppt_h"/>
                                          </p:val>
                                        </p:tav>
                                      </p:tavLst>
                                    </p:anim>
                                  </p:childTnLst>
                                </p:cTn>
                              </p:par>
                              <p:par>
                                <p:cTn id="99" presetID="17" presetClass="entr" presetSubtype="4" fill="hold" grpId="0" nodeType="withEffect">
                                  <p:stCondLst>
                                    <p:cond delay="1750"/>
                                  </p:stCondLst>
                                  <p:childTnLst>
                                    <p:set>
                                      <p:cBhvr>
                                        <p:cTn id="100" dur="1" fill="hold">
                                          <p:stCondLst>
                                            <p:cond delay="0"/>
                                          </p:stCondLst>
                                        </p:cTn>
                                        <p:tgtEl>
                                          <p:spTgt spid="44"/>
                                        </p:tgtEl>
                                        <p:attrNameLst>
                                          <p:attrName>style.visibility</p:attrName>
                                        </p:attrNameLst>
                                      </p:cBhvr>
                                      <p:to>
                                        <p:strVal val="visible"/>
                                      </p:to>
                                    </p:set>
                                    <p:anim calcmode="lin" valueType="num">
                                      <p:cBhvr>
                                        <p:cTn id="101" dur="750" fill="hold"/>
                                        <p:tgtEl>
                                          <p:spTgt spid="44"/>
                                        </p:tgtEl>
                                        <p:attrNameLst>
                                          <p:attrName>ppt_x</p:attrName>
                                        </p:attrNameLst>
                                      </p:cBhvr>
                                      <p:tavLst>
                                        <p:tav tm="0">
                                          <p:val>
                                            <p:strVal val="#ppt_x"/>
                                          </p:val>
                                        </p:tav>
                                        <p:tav tm="100000">
                                          <p:val>
                                            <p:strVal val="#ppt_x"/>
                                          </p:val>
                                        </p:tav>
                                      </p:tavLst>
                                    </p:anim>
                                    <p:anim calcmode="lin" valueType="num">
                                      <p:cBhvr>
                                        <p:cTn id="102" dur="750" fill="hold"/>
                                        <p:tgtEl>
                                          <p:spTgt spid="44"/>
                                        </p:tgtEl>
                                        <p:attrNameLst>
                                          <p:attrName>ppt_y</p:attrName>
                                        </p:attrNameLst>
                                      </p:cBhvr>
                                      <p:tavLst>
                                        <p:tav tm="0">
                                          <p:val>
                                            <p:strVal val="#ppt_y+#ppt_h/2"/>
                                          </p:val>
                                        </p:tav>
                                        <p:tav tm="100000">
                                          <p:val>
                                            <p:strVal val="#ppt_y"/>
                                          </p:val>
                                        </p:tav>
                                      </p:tavLst>
                                    </p:anim>
                                    <p:anim calcmode="lin" valueType="num">
                                      <p:cBhvr>
                                        <p:cTn id="103" dur="750" fill="hold"/>
                                        <p:tgtEl>
                                          <p:spTgt spid="44"/>
                                        </p:tgtEl>
                                        <p:attrNameLst>
                                          <p:attrName>ppt_w</p:attrName>
                                        </p:attrNameLst>
                                      </p:cBhvr>
                                      <p:tavLst>
                                        <p:tav tm="0">
                                          <p:val>
                                            <p:strVal val="#ppt_w"/>
                                          </p:val>
                                        </p:tav>
                                        <p:tav tm="100000">
                                          <p:val>
                                            <p:strVal val="#ppt_w"/>
                                          </p:val>
                                        </p:tav>
                                      </p:tavLst>
                                    </p:anim>
                                    <p:anim calcmode="lin" valueType="num">
                                      <p:cBhvr>
                                        <p:cTn id="104" dur="750" fill="hold"/>
                                        <p:tgtEl>
                                          <p:spTgt spid="44"/>
                                        </p:tgtEl>
                                        <p:attrNameLst>
                                          <p:attrName>ppt_h</p:attrName>
                                        </p:attrNameLst>
                                      </p:cBhvr>
                                      <p:tavLst>
                                        <p:tav tm="0">
                                          <p:val>
                                            <p:fltVal val="0"/>
                                          </p:val>
                                        </p:tav>
                                        <p:tav tm="100000">
                                          <p:val>
                                            <p:strVal val="#ppt_h"/>
                                          </p:val>
                                        </p:tav>
                                      </p:tavLst>
                                    </p:anim>
                                  </p:childTnLst>
                                </p:cTn>
                              </p:par>
                              <p:par>
                                <p:cTn id="105" presetID="17" presetClass="entr" presetSubtype="4" fill="hold" grpId="0" nodeType="withEffect">
                                  <p:stCondLst>
                                    <p:cond delay="1750"/>
                                  </p:stCondLst>
                                  <p:childTnLst>
                                    <p:set>
                                      <p:cBhvr>
                                        <p:cTn id="106" dur="1" fill="hold">
                                          <p:stCondLst>
                                            <p:cond delay="0"/>
                                          </p:stCondLst>
                                        </p:cTn>
                                        <p:tgtEl>
                                          <p:spTgt spid="48"/>
                                        </p:tgtEl>
                                        <p:attrNameLst>
                                          <p:attrName>style.visibility</p:attrName>
                                        </p:attrNameLst>
                                      </p:cBhvr>
                                      <p:to>
                                        <p:strVal val="visible"/>
                                      </p:to>
                                    </p:set>
                                    <p:anim calcmode="lin" valueType="num">
                                      <p:cBhvr>
                                        <p:cTn id="107" dur="750" fill="hold"/>
                                        <p:tgtEl>
                                          <p:spTgt spid="48"/>
                                        </p:tgtEl>
                                        <p:attrNameLst>
                                          <p:attrName>ppt_x</p:attrName>
                                        </p:attrNameLst>
                                      </p:cBhvr>
                                      <p:tavLst>
                                        <p:tav tm="0">
                                          <p:val>
                                            <p:strVal val="#ppt_x"/>
                                          </p:val>
                                        </p:tav>
                                        <p:tav tm="100000">
                                          <p:val>
                                            <p:strVal val="#ppt_x"/>
                                          </p:val>
                                        </p:tav>
                                      </p:tavLst>
                                    </p:anim>
                                    <p:anim calcmode="lin" valueType="num">
                                      <p:cBhvr>
                                        <p:cTn id="108" dur="750" fill="hold"/>
                                        <p:tgtEl>
                                          <p:spTgt spid="48"/>
                                        </p:tgtEl>
                                        <p:attrNameLst>
                                          <p:attrName>ppt_y</p:attrName>
                                        </p:attrNameLst>
                                      </p:cBhvr>
                                      <p:tavLst>
                                        <p:tav tm="0">
                                          <p:val>
                                            <p:strVal val="#ppt_y+#ppt_h/2"/>
                                          </p:val>
                                        </p:tav>
                                        <p:tav tm="100000">
                                          <p:val>
                                            <p:strVal val="#ppt_y"/>
                                          </p:val>
                                        </p:tav>
                                      </p:tavLst>
                                    </p:anim>
                                    <p:anim calcmode="lin" valueType="num">
                                      <p:cBhvr>
                                        <p:cTn id="109" dur="750" fill="hold"/>
                                        <p:tgtEl>
                                          <p:spTgt spid="48"/>
                                        </p:tgtEl>
                                        <p:attrNameLst>
                                          <p:attrName>ppt_w</p:attrName>
                                        </p:attrNameLst>
                                      </p:cBhvr>
                                      <p:tavLst>
                                        <p:tav tm="0">
                                          <p:val>
                                            <p:strVal val="#ppt_w"/>
                                          </p:val>
                                        </p:tav>
                                        <p:tav tm="100000">
                                          <p:val>
                                            <p:strVal val="#ppt_w"/>
                                          </p:val>
                                        </p:tav>
                                      </p:tavLst>
                                    </p:anim>
                                    <p:anim calcmode="lin" valueType="num">
                                      <p:cBhvr>
                                        <p:cTn id="110" dur="750" fill="hold"/>
                                        <p:tgtEl>
                                          <p:spTgt spid="48"/>
                                        </p:tgtEl>
                                        <p:attrNameLst>
                                          <p:attrName>ppt_h</p:attrName>
                                        </p:attrNameLst>
                                      </p:cBhvr>
                                      <p:tavLst>
                                        <p:tav tm="0">
                                          <p:val>
                                            <p:fltVal val="0"/>
                                          </p:val>
                                        </p:tav>
                                        <p:tav tm="100000">
                                          <p:val>
                                            <p:strVal val="#ppt_h"/>
                                          </p:val>
                                        </p:tav>
                                      </p:tavLst>
                                    </p:anim>
                                  </p:childTnLst>
                                </p:cTn>
                              </p:par>
                              <p:par>
                                <p:cTn id="111" presetID="17" presetClass="entr" presetSubtype="4" fill="hold" grpId="0" nodeType="withEffect">
                                  <p:stCondLst>
                                    <p:cond delay="1750"/>
                                  </p:stCondLst>
                                  <p:childTnLst>
                                    <p:set>
                                      <p:cBhvr>
                                        <p:cTn id="112" dur="1" fill="hold">
                                          <p:stCondLst>
                                            <p:cond delay="0"/>
                                          </p:stCondLst>
                                        </p:cTn>
                                        <p:tgtEl>
                                          <p:spTgt spid="50"/>
                                        </p:tgtEl>
                                        <p:attrNameLst>
                                          <p:attrName>style.visibility</p:attrName>
                                        </p:attrNameLst>
                                      </p:cBhvr>
                                      <p:to>
                                        <p:strVal val="visible"/>
                                      </p:to>
                                    </p:set>
                                    <p:anim calcmode="lin" valueType="num">
                                      <p:cBhvr>
                                        <p:cTn id="113" dur="750" fill="hold"/>
                                        <p:tgtEl>
                                          <p:spTgt spid="50"/>
                                        </p:tgtEl>
                                        <p:attrNameLst>
                                          <p:attrName>ppt_x</p:attrName>
                                        </p:attrNameLst>
                                      </p:cBhvr>
                                      <p:tavLst>
                                        <p:tav tm="0">
                                          <p:val>
                                            <p:strVal val="#ppt_x"/>
                                          </p:val>
                                        </p:tav>
                                        <p:tav tm="100000">
                                          <p:val>
                                            <p:strVal val="#ppt_x"/>
                                          </p:val>
                                        </p:tav>
                                      </p:tavLst>
                                    </p:anim>
                                    <p:anim calcmode="lin" valueType="num">
                                      <p:cBhvr>
                                        <p:cTn id="114" dur="750" fill="hold"/>
                                        <p:tgtEl>
                                          <p:spTgt spid="50"/>
                                        </p:tgtEl>
                                        <p:attrNameLst>
                                          <p:attrName>ppt_y</p:attrName>
                                        </p:attrNameLst>
                                      </p:cBhvr>
                                      <p:tavLst>
                                        <p:tav tm="0">
                                          <p:val>
                                            <p:strVal val="#ppt_y+#ppt_h/2"/>
                                          </p:val>
                                        </p:tav>
                                        <p:tav tm="100000">
                                          <p:val>
                                            <p:strVal val="#ppt_y"/>
                                          </p:val>
                                        </p:tav>
                                      </p:tavLst>
                                    </p:anim>
                                    <p:anim calcmode="lin" valueType="num">
                                      <p:cBhvr>
                                        <p:cTn id="115" dur="750" fill="hold"/>
                                        <p:tgtEl>
                                          <p:spTgt spid="50"/>
                                        </p:tgtEl>
                                        <p:attrNameLst>
                                          <p:attrName>ppt_w</p:attrName>
                                        </p:attrNameLst>
                                      </p:cBhvr>
                                      <p:tavLst>
                                        <p:tav tm="0">
                                          <p:val>
                                            <p:strVal val="#ppt_w"/>
                                          </p:val>
                                        </p:tav>
                                        <p:tav tm="100000">
                                          <p:val>
                                            <p:strVal val="#ppt_w"/>
                                          </p:val>
                                        </p:tav>
                                      </p:tavLst>
                                    </p:anim>
                                    <p:anim calcmode="lin" valueType="num">
                                      <p:cBhvr>
                                        <p:cTn id="116" dur="750" fill="hold"/>
                                        <p:tgtEl>
                                          <p:spTgt spid="50"/>
                                        </p:tgtEl>
                                        <p:attrNameLst>
                                          <p:attrName>ppt_h</p:attrName>
                                        </p:attrNameLst>
                                      </p:cBhvr>
                                      <p:tavLst>
                                        <p:tav tm="0">
                                          <p:val>
                                            <p:fltVal val="0"/>
                                          </p:val>
                                        </p:tav>
                                        <p:tav tm="100000">
                                          <p:val>
                                            <p:strVal val="#ppt_h"/>
                                          </p:val>
                                        </p:tav>
                                      </p:tavLst>
                                    </p:anim>
                                  </p:childTnLst>
                                </p:cTn>
                              </p:par>
                              <p:par>
                                <p:cTn id="117" presetID="10" presetClass="entr" presetSubtype="0" fill="hold" grpId="0" nodeType="withEffect">
                                  <p:stCondLst>
                                    <p:cond delay="2250"/>
                                  </p:stCondLst>
                                  <p:childTnLst>
                                    <p:set>
                                      <p:cBhvr>
                                        <p:cTn id="118" dur="1" fill="hold">
                                          <p:stCondLst>
                                            <p:cond delay="0"/>
                                          </p:stCondLst>
                                        </p:cTn>
                                        <p:tgtEl>
                                          <p:spTgt spid="45"/>
                                        </p:tgtEl>
                                        <p:attrNameLst>
                                          <p:attrName>style.visibility</p:attrName>
                                        </p:attrNameLst>
                                      </p:cBhvr>
                                      <p:to>
                                        <p:strVal val="visible"/>
                                      </p:to>
                                    </p:set>
                                    <p:animEffect transition="in" filter="fade">
                                      <p:cBhvr>
                                        <p:cTn id="119" dur="750"/>
                                        <p:tgtEl>
                                          <p:spTgt spid="45"/>
                                        </p:tgtEl>
                                      </p:cBhvr>
                                    </p:animEffect>
                                  </p:childTnLst>
                                </p:cTn>
                              </p:par>
                              <p:par>
                                <p:cTn id="120" presetID="10" presetClass="entr" presetSubtype="0" fill="hold" grpId="0" nodeType="withEffect">
                                  <p:stCondLst>
                                    <p:cond delay="2250"/>
                                  </p:stCondLst>
                                  <p:childTnLst>
                                    <p:set>
                                      <p:cBhvr>
                                        <p:cTn id="121" dur="1" fill="hold">
                                          <p:stCondLst>
                                            <p:cond delay="0"/>
                                          </p:stCondLst>
                                        </p:cTn>
                                        <p:tgtEl>
                                          <p:spTgt spid="47"/>
                                        </p:tgtEl>
                                        <p:attrNameLst>
                                          <p:attrName>style.visibility</p:attrName>
                                        </p:attrNameLst>
                                      </p:cBhvr>
                                      <p:to>
                                        <p:strVal val="visible"/>
                                      </p:to>
                                    </p:set>
                                    <p:animEffect transition="in" filter="fade">
                                      <p:cBhvr>
                                        <p:cTn id="122" dur="750"/>
                                        <p:tgtEl>
                                          <p:spTgt spid="47"/>
                                        </p:tgtEl>
                                      </p:cBhvr>
                                    </p:animEffect>
                                  </p:childTnLst>
                                </p:cTn>
                              </p:par>
                              <p:par>
                                <p:cTn id="123" presetID="10" presetClass="entr" presetSubtype="0" fill="hold" grpId="0" nodeType="withEffect">
                                  <p:stCondLst>
                                    <p:cond delay="2250"/>
                                  </p:stCondLst>
                                  <p:childTnLst>
                                    <p:set>
                                      <p:cBhvr>
                                        <p:cTn id="124" dur="1" fill="hold">
                                          <p:stCondLst>
                                            <p:cond delay="0"/>
                                          </p:stCondLst>
                                        </p:cTn>
                                        <p:tgtEl>
                                          <p:spTgt spid="49"/>
                                        </p:tgtEl>
                                        <p:attrNameLst>
                                          <p:attrName>style.visibility</p:attrName>
                                        </p:attrNameLst>
                                      </p:cBhvr>
                                      <p:to>
                                        <p:strVal val="visible"/>
                                      </p:to>
                                    </p:set>
                                    <p:animEffect transition="in" filter="fade">
                                      <p:cBhvr>
                                        <p:cTn id="125" dur="75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8" grpId="0"/>
      <p:bldP spid="40" grpId="0" animBg="1"/>
      <p:bldP spid="40" grpId="1" animBg="1"/>
      <p:bldP spid="41" grpId="0" animBg="1"/>
      <p:bldP spid="41" grpId="1" animBg="1"/>
      <p:bldP spid="41" grpId="2" animBg="1"/>
      <p:bldP spid="42" grpId="0" animBg="1"/>
      <p:bldP spid="42" grpId="1" animBg="1"/>
      <p:bldP spid="42" grpId="2" animBg="1"/>
      <p:bldP spid="43" grpId="0" animBg="1"/>
      <p:bldP spid="43" grpId="1" animBg="1"/>
      <p:bldP spid="44" grpId="0" animBg="1"/>
      <p:bldP spid="45" grpId="0" animBg="1"/>
      <p:bldP spid="46" grpId="0" animBg="1"/>
      <p:bldP spid="47" grpId="0" animBg="1"/>
      <p:bldP spid="48" grpId="0" animBg="1"/>
      <p:bldP spid="49" grpId="0" animBg="1"/>
      <p:bldP spid="50" grpId="0" animBg="1"/>
      <p:bldP spid="52" grpId="0"/>
      <p:bldP spid="57" grpId="0"/>
      <p:bldP spid="58" grpId="0"/>
      <p:bldP spid="59" grpId="0"/>
      <p:bldP spid="60" grpId="0"/>
      <p:bldP spid="61" grpId="0"/>
      <p:bldP spid="62" grpId="0"/>
      <p:bldP spid="6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39945"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39946"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1907382" y="2815828"/>
            <a:ext cx="539948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虚拟数据中心建设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838325" y="3573067"/>
            <a:ext cx="5572125" cy="288131"/>
          </a:xfrm>
          <a:prstGeom prst="rect">
            <a:avLst/>
          </a:prstGeom>
          <a:noFill/>
        </p:spPr>
        <p:txBody>
          <a:bodyPr lIns="68549" tIns="34274" rIns="68549" bIns="34274">
            <a:spAutoFit/>
          </a:bodyPr>
          <a:lstStyle/>
          <a:p>
            <a:pPr algn="ctr">
              <a:defRPr/>
            </a:pPr>
            <a:r>
              <a:rPr lang="zh-CN" altLang="en-US" sz="1400" b="1" dirty="0">
                <a:solidFill>
                  <a:schemeClr val="bg1"/>
                </a:solidFill>
                <a:latin typeface="+mn-ea"/>
              </a:rPr>
              <a:t>计算资源池  存储资源池  安全资源池  虚拟化桌面  移动云桌面</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599"/>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099"/>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98515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虚拟数据中心建设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8" name="矩形 7"/>
          <p:cNvSpPr/>
          <p:nvPr/>
        </p:nvSpPr>
        <p:spPr>
          <a:xfrm>
            <a:off x="988575" y="843558"/>
            <a:ext cx="7058025" cy="912563"/>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zh-CN" altLang="en-US" dirty="0">
                <a:solidFill>
                  <a:schemeClr val="tx1"/>
                </a:solidFill>
                <a:latin typeface="微软雅黑" panose="020B0503020204020204" charset="-122"/>
                <a:ea typeface="微软雅黑" panose="020B0503020204020204" charset="-122"/>
              </a:rPr>
              <a:t>数据中心</a:t>
            </a:r>
            <a:endParaRPr lang="en-US" altLang="zh-CN" dirty="0">
              <a:solidFill>
                <a:schemeClr val="tx1"/>
              </a:solidFill>
              <a:latin typeface="微软雅黑" panose="020B0503020204020204" charset="-122"/>
              <a:ea typeface="微软雅黑" panose="020B0503020204020204" charset="-122"/>
            </a:endParaRPr>
          </a:p>
          <a:p>
            <a:pPr algn="ctr" fontAlgn="auto">
              <a:spcBef>
                <a:spcPts val="0"/>
              </a:spcBef>
              <a:spcAft>
                <a:spcPts val="0"/>
              </a:spcAft>
              <a:defRPr/>
            </a:pPr>
            <a:r>
              <a:rPr lang="zh-CN" altLang="en-US" dirty="0">
                <a:solidFill>
                  <a:schemeClr val="tx1"/>
                </a:solidFill>
                <a:latin typeface="微软雅黑" panose="020B0503020204020204" charset="-122"/>
                <a:ea typeface="微软雅黑" panose="020B0503020204020204" charset="-122"/>
              </a:rPr>
              <a:t>服务器、存储、</a:t>
            </a:r>
            <a:r>
              <a:rPr lang="en-US" altLang="zh-CN" dirty="0">
                <a:solidFill>
                  <a:schemeClr val="tx1"/>
                </a:solidFill>
                <a:latin typeface="微软雅黑" panose="020B0503020204020204" charset="-122"/>
                <a:ea typeface="微软雅黑" panose="020B0503020204020204" charset="-122"/>
              </a:rPr>
              <a:t>UPS</a:t>
            </a:r>
            <a:r>
              <a:rPr lang="zh-CN" altLang="en-US" dirty="0">
                <a:solidFill>
                  <a:schemeClr val="tx1"/>
                </a:solidFill>
                <a:latin typeface="微软雅黑" panose="020B0503020204020204" charset="-122"/>
                <a:ea typeface="微软雅黑" panose="020B0503020204020204" charset="-122"/>
              </a:rPr>
              <a:t>、网络设备、插线、空调</a:t>
            </a:r>
            <a:r>
              <a:rPr lang="en-US" altLang="zh-CN" dirty="0">
                <a:solidFill>
                  <a:schemeClr val="tx1"/>
                </a:solidFill>
                <a:latin typeface="微软雅黑" panose="020B0503020204020204" charset="-122"/>
                <a:ea typeface="微软雅黑" panose="020B0503020204020204" charset="-122"/>
              </a:rPr>
              <a:t>……</a:t>
            </a:r>
            <a:r>
              <a:rPr lang="zh-CN" altLang="en-US" dirty="0">
                <a:solidFill>
                  <a:schemeClr val="tx1"/>
                </a:solidFill>
                <a:latin typeface="微软雅黑" panose="020B0503020204020204" charset="-122"/>
                <a:ea typeface="微软雅黑" panose="020B0503020204020204" charset="-122"/>
              </a:rPr>
              <a:t>不断增多</a:t>
            </a:r>
            <a:endParaRPr lang="zh-CN" altLang="en-US" dirty="0">
              <a:solidFill>
                <a:schemeClr val="tx1"/>
              </a:solidFill>
              <a:latin typeface="微软雅黑" panose="020B0503020204020204" charset="-122"/>
              <a:ea typeface="微软雅黑" panose="020B0503020204020204" charset="-122"/>
            </a:endParaRPr>
          </a:p>
        </p:txBody>
      </p:sp>
      <p:sp>
        <p:nvSpPr>
          <p:cNvPr id="9" name="矩形 8"/>
          <p:cNvSpPr/>
          <p:nvPr/>
        </p:nvSpPr>
        <p:spPr>
          <a:xfrm>
            <a:off x="251520" y="3363838"/>
            <a:ext cx="2376561" cy="1584325"/>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zh-CN" altLang="en-US" dirty="0">
                <a:solidFill>
                  <a:schemeClr val="tx1"/>
                </a:solidFill>
                <a:latin typeface="微软雅黑" panose="020B0503020204020204" charset="-122"/>
                <a:ea typeface="微软雅黑" panose="020B0503020204020204" charset="-122"/>
              </a:rPr>
              <a:t>电力费用不断</a:t>
            </a:r>
            <a:r>
              <a:rPr lang="zh-CN" altLang="en-US" dirty="0" smtClean="0">
                <a:solidFill>
                  <a:schemeClr val="tx1"/>
                </a:solidFill>
                <a:latin typeface="微软雅黑" panose="020B0503020204020204" charset="-122"/>
                <a:ea typeface="微软雅黑" panose="020B0503020204020204" charset="-122"/>
              </a:rPr>
              <a:t>升高</a:t>
            </a:r>
            <a:endParaRPr lang="en-US" altLang="zh-CN" dirty="0">
              <a:solidFill>
                <a:schemeClr val="tx1"/>
              </a:solidFill>
              <a:latin typeface="微软雅黑" panose="020B0503020204020204" charset="-122"/>
              <a:ea typeface="微软雅黑" panose="020B0503020204020204" charset="-122"/>
            </a:endParaRPr>
          </a:p>
          <a:p>
            <a:pPr algn="ctr" fontAlgn="auto">
              <a:spcBef>
                <a:spcPts val="0"/>
              </a:spcBef>
              <a:spcAft>
                <a:spcPts val="0"/>
              </a:spcAft>
              <a:defRPr/>
            </a:pPr>
            <a:r>
              <a:rPr lang="en-US" altLang="zh-CN" dirty="0">
                <a:solidFill>
                  <a:schemeClr val="tx1"/>
                </a:solidFill>
                <a:latin typeface="微软雅黑" panose="020B0503020204020204" charset="-122"/>
                <a:ea typeface="微软雅黑" panose="020B0503020204020204" charset="-122"/>
              </a:rPr>
              <a:t>1</a:t>
            </a:r>
            <a:r>
              <a:rPr lang="zh-CN" altLang="en-US" dirty="0">
                <a:solidFill>
                  <a:schemeClr val="tx1"/>
                </a:solidFill>
                <a:latin typeface="微软雅黑" panose="020B0503020204020204" charset="-122"/>
                <a:ea typeface="微软雅黑" panose="020B0503020204020204" charset="-122"/>
              </a:rPr>
              <a:t>台服务器     </a:t>
            </a:r>
            <a:r>
              <a:rPr lang="en-US" altLang="zh-CN" dirty="0">
                <a:solidFill>
                  <a:schemeClr val="tx1"/>
                </a:solidFill>
                <a:latin typeface="微软雅黑" panose="020B0503020204020204" charset="-122"/>
                <a:ea typeface="微软雅黑" panose="020B0503020204020204" charset="-122"/>
              </a:rPr>
              <a:t>2kw</a:t>
            </a:r>
            <a:endParaRPr lang="en-US" altLang="zh-CN" dirty="0">
              <a:solidFill>
                <a:schemeClr val="tx1"/>
              </a:solidFill>
              <a:latin typeface="微软雅黑" panose="020B0503020204020204" charset="-122"/>
              <a:ea typeface="微软雅黑" panose="020B0503020204020204" charset="-122"/>
            </a:endParaRPr>
          </a:p>
          <a:p>
            <a:pPr algn="ctr" fontAlgn="auto">
              <a:spcBef>
                <a:spcPts val="0"/>
              </a:spcBef>
              <a:spcAft>
                <a:spcPts val="0"/>
              </a:spcAft>
              <a:defRPr/>
            </a:pPr>
            <a:r>
              <a:rPr lang="en-US" altLang="zh-CN" dirty="0">
                <a:solidFill>
                  <a:schemeClr val="tx1"/>
                </a:solidFill>
                <a:latin typeface="微软雅黑" panose="020B0503020204020204" charset="-122"/>
                <a:ea typeface="微软雅黑" panose="020B0503020204020204" charset="-122"/>
              </a:rPr>
              <a:t>100</a:t>
            </a:r>
            <a:r>
              <a:rPr lang="zh-CN" altLang="en-US" dirty="0">
                <a:solidFill>
                  <a:schemeClr val="tx1"/>
                </a:solidFill>
                <a:latin typeface="微软雅黑" panose="020B0503020204020204" charset="-122"/>
                <a:ea typeface="微软雅黑" panose="020B0503020204020204" charset="-122"/>
              </a:rPr>
              <a:t>台          </a:t>
            </a:r>
            <a:r>
              <a:rPr lang="en-US" altLang="zh-CN" dirty="0" smtClean="0">
                <a:solidFill>
                  <a:schemeClr val="tx1"/>
                </a:solidFill>
                <a:latin typeface="微软雅黑" panose="020B0503020204020204" charset="-122"/>
                <a:ea typeface="微软雅黑" panose="020B0503020204020204" charset="-122"/>
              </a:rPr>
              <a:t>200kw</a:t>
            </a:r>
            <a:endParaRPr lang="en-US" altLang="zh-CN" dirty="0" smtClean="0">
              <a:solidFill>
                <a:schemeClr val="tx1"/>
              </a:solidFill>
              <a:latin typeface="微软雅黑" panose="020B0503020204020204" charset="-122"/>
              <a:ea typeface="微软雅黑" panose="020B0503020204020204" charset="-122"/>
            </a:endParaRPr>
          </a:p>
          <a:p>
            <a:pPr algn="ctr" fontAlgn="auto">
              <a:spcBef>
                <a:spcPts val="0"/>
              </a:spcBef>
              <a:spcAft>
                <a:spcPts val="0"/>
              </a:spcAft>
              <a:defRPr/>
            </a:pPr>
            <a:r>
              <a:rPr lang="en-US" altLang="zh-CN" dirty="0" smtClean="0">
                <a:solidFill>
                  <a:schemeClr val="tx1"/>
                </a:solidFill>
                <a:latin typeface="微软雅黑" panose="020B0503020204020204" charset="-122"/>
                <a:ea typeface="微软雅黑" panose="020B0503020204020204" charset="-122"/>
              </a:rPr>
              <a:t>1000</a:t>
            </a:r>
            <a:r>
              <a:rPr lang="zh-CN" altLang="en-US" dirty="0" smtClean="0">
                <a:solidFill>
                  <a:schemeClr val="tx1"/>
                </a:solidFill>
                <a:latin typeface="微软雅黑" panose="020B0503020204020204" charset="-122"/>
                <a:ea typeface="微软雅黑" panose="020B0503020204020204" charset="-122"/>
              </a:rPr>
              <a:t>台         </a:t>
            </a:r>
            <a:r>
              <a:rPr lang="en-US" altLang="zh-CN" dirty="0" smtClean="0">
                <a:solidFill>
                  <a:schemeClr val="tx1"/>
                </a:solidFill>
                <a:latin typeface="微软雅黑" panose="020B0503020204020204" charset="-122"/>
                <a:ea typeface="微软雅黑" panose="020B0503020204020204" charset="-122"/>
              </a:rPr>
              <a:t>2000kw</a:t>
            </a:r>
            <a:endParaRPr lang="en-US" altLang="zh-CN" dirty="0">
              <a:solidFill>
                <a:schemeClr val="tx1"/>
              </a:solidFill>
              <a:latin typeface="微软雅黑" panose="020B0503020204020204" charset="-122"/>
              <a:ea typeface="微软雅黑" panose="020B0503020204020204" charset="-122"/>
            </a:endParaRPr>
          </a:p>
        </p:txBody>
      </p:sp>
      <p:sp>
        <p:nvSpPr>
          <p:cNvPr id="10" name="矩形 9"/>
          <p:cNvSpPr/>
          <p:nvPr/>
        </p:nvSpPr>
        <p:spPr>
          <a:xfrm>
            <a:off x="2772544" y="3363838"/>
            <a:ext cx="1943100" cy="1584325"/>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zh-CN" altLang="en-US" dirty="0">
                <a:solidFill>
                  <a:schemeClr val="tx1"/>
                </a:solidFill>
                <a:latin typeface="微软雅黑" panose="020B0503020204020204" charset="-122"/>
                <a:ea typeface="微软雅黑" panose="020B0503020204020204" charset="-122"/>
              </a:rPr>
              <a:t>潜在危险逐渐增多</a:t>
            </a:r>
            <a:endParaRPr lang="en-US" altLang="zh-CN" dirty="0">
              <a:solidFill>
                <a:schemeClr val="tx1"/>
              </a:solidFill>
              <a:latin typeface="微软雅黑" panose="020B0503020204020204" charset="-122"/>
              <a:ea typeface="微软雅黑" panose="020B0503020204020204" charset="-122"/>
            </a:endParaRPr>
          </a:p>
          <a:p>
            <a:pPr algn="ctr">
              <a:defRPr/>
            </a:pPr>
            <a:r>
              <a:rPr lang="zh-CN" altLang="en-US" dirty="0">
                <a:solidFill>
                  <a:schemeClr val="tx1"/>
                </a:solidFill>
                <a:latin typeface="微软雅黑" panose="020B0503020204020204" charset="-122"/>
                <a:ea typeface="微软雅黑" panose="020B0503020204020204" charset="-122"/>
              </a:rPr>
              <a:t>故障逐渐增多</a:t>
            </a:r>
            <a:endParaRPr lang="en-US" altLang="zh-CN" dirty="0">
              <a:solidFill>
                <a:schemeClr val="tx1"/>
              </a:solidFill>
              <a:latin typeface="微软雅黑" panose="020B0503020204020204" charset="-122"/>
              <a:ea typeface="微软雅黑" panose="020B0503020204020204" charset="-122"/>
            </a:endParaRPr>
          </a:p>
        </p:txBody>
      </p:sp>
      <p:sp>
        <p:nvSpPr>
          <p:cNvPr id="17" name="矩形 16"/>
          <p:cNvSpPr/>
          <p:nvPr/>
        </p:nvSpPr>
        <p:spPr>
          <a:xfrm>
            <a:off x="4860106" y="3363838"/>
            <a:ext cx="1800225" cy="1584325"/>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zh-CN" altLang="en-US" dirty="0">
                <a:solidFill>
                  <a:schemeClr val="tx1"/>
                </a:solidFill>
                <a:latin typeface="微软雅黑" panose="020B0503020204020204" charset="-122"/>
                <a:ea typeface="微软雅黑" panose="020B0503020204020204" charset="-122"/>
              </a:rPr>
              <a:t>管理人员逐渐增多</a:t>
            </a:r>
            <a:endParaRPr lang="en-US" altLang="zh-CN" dirty="0">
              <a:solidFill>
                <a:schemeClr val="tx1"/>
              </a:solidFill>
              <a:latin typeface="微软雅黑" panose="020B0503020204020204" charset="-122"/>
              <a:ea typeface="微软雅黑" panose="020B0503020204020204" charset="-122"/>
            </a:endParaRPr>
          </a:p>
        </p:txBody>
      </p:sp>
      <p:sp>
        <p:nvSpPr>
          <p:cNvPr id="18" name="矩形 17"/>
          <p:cNvSpPr/>
          <p:nvPr/>
        </p:nvSpPr>
        <p:spPr>
          <a:xfrm>
            <a:off x="6804794" y="3363838"/>
            <a:ext cx="2159694" cy="1584325"/>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zh-CN" altLang="en-US" dirty="0">
                <a:solidFill>
                  <a:schemeClr val="tx1"/>
                </a:solidFill>
                <a:latin typeface="微软雅黑" panose="020B0503020204020204" charset="-122"/>
                <a:ea typeface="微软雅黑" panose="020B0503020204020204" charset="-122"/>
              </a:rPr>
              <a:t>维护费用 逐渐增高总费用</a:t>
            </a:r>
            <a:r>
              <a:rPr lang="en-US" altLang="zh-CN" dirty="0">
                <a:solidFill>
                  <a:schemeClr val="tx1"/>
                </a:solidFill>
                <a:latin typeface="微软雅黑" panose="020B0503020204020204" charset="-122"/>
                <a:ea typeface="微软雅黑" panose="020B0503020204020204" charset="-122"/>
              </a:rPr>
              <a:t>50</a:t>
            </a:r>
            <a:r>
              <a:rPr lang="zh-CN" altLang="en-US" dirty="0">
                <a:solidFill>
                  <a:schemeClr val="tx1"/>
                </a:solidFill>
                <a:latin typeface="微软雅黑" panose="020B0503020204020204" charset="-122"/>
                <a:ea typeface="微软雅黑" panose="020B0503020204020204" charset="-122"/>
              </a:rPr>
              <a:t>～</a:t>
            </a:r>
            <a:r>
              <a:rPr lang="en-US" altLang="zh-CN" dirty="0">
                <a:solidFill>
                  <a:schemeClr val="tx1"/>
                </a:solidFill>
                <a:latin typeface="微软雅黑" panose="020B0503020204020204" charset="-122"/>
                <a:ea typeface="微软雅黑" panose="020B0503020204020204" charset="-122"/>
              </a:rPr>
              <a:t>70%</a:t>
            </a:r>
            <a:endParaRPr lang="en-US" altLang="zh-CN" dirty="0">
              <a:solidFill>
                <a:schemeClr val="tx1"/>
              </a:solidFill>
              <a:latin typeface="微软雅黑" panose="020B0503020204020204" charset="-122"/>
              <a:ea typeface="微软雅黑" panose="020B0503020204020204" charset="-122"/>
            </a:endParaRPr>
          </a:p>
        </p:txBody>
      </p:sp>
      <p:sp>
        <p:nvSpPr>
          <p:cNvPr id="19" name="下箭头 18"/>
          <p:cNvSpPr/>
          <p:nvPr/>
        </p:nvSpPr>
        <p:spPr>
          <a:xfrm>
            <a:off x="1115616" y="2859039"/>
            <a:ext cx="647700" cy="576807"/>
          </a:xfrm>
          <a:prstGeom prst="downArrow">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zh-CN" altLang="en-US"/>
          </a:p>
        </p:txBody>
      </p:sp>
      <p:sp>
        <p:nvSpPr>
          <p:cNvPr id="20" name="下箭头 19"/>
          <p:cNvSpPr/>
          <p:nvPr/>
        </p:nvSpPr>
        <p:spPr>
          <a:xfrm>
            <a:off x="3514287" y="2859039"/>
            <a:ext cx="647700" cy="576807"/>
          </a:xfrm>
          <a:prstGeom prst="downArrow">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zh-CN" altLang="en-US"/>
          </a:p>
        </p:txBody>
      </p:sp>
      <p:sp>
        <p:nvSpPr>
          <p:cNvPr id="21" name="下箭头 20"/>
          <p:cNvSpPr/>
          <p:nvPr/>
        </p:nvSpPr>
        <p:spPr>
          <a:xfrm>
            <a:off x="5457387" y="2859782"/>
            <a:ext cx="647700" cy="532813"/>
          </a:xfrm>
          <a:prstGeom prst="downArrow">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zh-CN" altLang="en-US"/>
          </a:p>
        </p:txBody>
      </p:sp>
      <p:sp>
        <p:nvSpPr>
          <p:cNvPr id="22" name="下箭头 21"/>
          <p:cNvSpPr/>
          <p:nvPr/>
        </p:nvSpPr>
        <p:spPr>
          <a:xfrm>
            <a:off x="7473512" y="2831595"/>
            <a:ext cx="576263" cy="532813"/>
          </a:xfrm>
          <a:prstGeom prst="downArrow">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zh-CN" altLang="en-US"/>
          </a:p>
        </p:txBody>
      </p:sp>
      <p:sp>
        <p:nvSpPr>
          <p:cNvPr id="23" name="标题 1"/>
          <p:cNvSpPr txBox="1"/>
          <p:nvPr/>
        </p:nvSpPr>
        <p:spPr>
          <a:xfrm>
            <a:off x="612337" y="2020095"/>
            <a:ext cx="8229600" cy="839687"/>
          </a:xfrm>
          <a:prstGeom prst="rect">
            <a:avLst/>
          </a:prstGeom>
          <a:solidFill>
            <a:schemeClr val="bg1"/>
          </a:solidFill>
        </p:spPr>
        <p:txBody>
          <a:bodyPr anchor="ctr">
            <a:normAutofit/>
          </a:bodyPr>
          <a:lstStyle/>
          <a:p>
            <a:pPr algn="ctr" fontAlgn="auto">
              <a:spcAft>
                <a:spcPts val="0"/>
              </a:spcAft>
              <a:defRPr/>
            </a:pPr>
            <a:r>
              <a:rPr lang="zh-CN" altLang="en-US" sz="2000" dirty="0">
                <a:latin typeface="微软雅黑" panose="020B0503020204020204" charset="-122"/>
                <a:ea typeface="微软雅黑" panose="020B0503020204020204" charset="-122"/>
              </a:rPr>
              <a:t>有什么好办法可以解决上述问题</a:t>
            </a:r>
            <a:r>
              <a:rPr lang="en-US" altLang="zh-CN" sz="2000" dirty="0">
                <a:latin typeface="微软雅黑" panose="020B0503020204020204" charset="-122"/>
                <a:ea typeface="微软雅黑" panose="020B0503020204020204" charset="-122"/>
              </a:rPr>
              <a:t>?</a:t>
            </a:r>
            <a:endParaRPr lang="en-US" altLang="zh-CN" sz="2000" dirty="0">
              <a:latin typeface="微软雅黑" panose="020B0503020204020204" charset="-122"/>
              <a:ea typeface="微软雅黑" panose="020B0503020204020204" charset="-122"/>
            </a:endParaRPr>
          </a:p>
        </p:txBody>
      </p:sp>
      <p:sp>
        <p:nvSpPr>
          <p:cNvPr id="24" name="矩形 23"/>
          <p:cNvSpPr/>
          <p:nvPr/>
        </p:nvSpPr>
        <p:spPr>
          <a:xfrm>
            <a:off x="435673" y="1419250"/>
            <a:ext cx="8229599" cy="1728192"/>
          </a:xfrm>
          <a:prstGeom prst="rect">
            <a:avLst/>
          </a:prstGeom>
          <a:effectLst>
            <a:outerShdw blurRad="50800" dist="38100" dir="10800000" algn="r"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n-US" altLang="zh-CN" sz="3200" b="1" u="sng" dirty="0">
              <a:solidFill>
                <a:srgbClr val="C00000"/>
              </a:solidFill>
            </a:endParaRPr>
          </a:p>
          <a:p>
            <a:pPr algn="ctr" fontAlgn="auto">
              <a:spcBef>
                <a:spcPts val="0"/>
              </a:spcBef>
              <a:spcAft>
                <a:spcPts val="0"/>
              </a:spcAft>
              <a:defRPr/>
            </a:pPr>
            <a:r>
              <a:rPr lang="zh-CN" altLang="en-US" sz="3200" b="1" u="sng" dirty="0">
                <a:solidFill>
                  <a:srgbClr val="C00000"/>
                </a:solidFill>
              </a:rPr>
              <a:t>数据中心</a:t>
            </a:r>
            <a:r>
              <a:rPr lang="en-US" altLang="zh-CN" sz="3200" b="1" u="sng" dirty="0">
                <a:solidFill>
                  <a:srgbClr val="C00000"/>
                </a:solidFill>
              </a:rPr>
              <a:t>----</a:t>
            </a:r>
            <a:r>
              <a:rPr lang="zh-CN" altLang="en-US" sz="3200" b="1" u="sng" dirty="0">
                <a:solidFill>
                  <a:srgbClr val="C00000"/>
                </a:solidFill>
              </a:rPr>
              <a:t>虚拟化整合</a:t>
            </a:r>
            <a:endParaRPr lang="zh-CN" altLang="en-US" sz="3200" b="1" u="sng" dirty="0">
              <a:solidFill>
                <a:srgbClr val="C00000"/>
              </a:solidFill>
            </a:endParaRPr>
          </a:p>
          <a:p>
            <a:pPr algn="ctr" fontAlgn="auto">
              <a:spcBef>
                <a:spcPts val="0"/>
              </a:spcBef>
              <a:spcAft>
                <a:spcPts val="0"/>
              </a:spcAft>
              <a:defRPr/>
            </a:pPr>
            <a:endParaRPr lang="zh-CN" altLang="en-US" u="sng" dirty="0"/>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754326"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校园信息化建设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8" name="TextBox 7"/>
          <p:cNvSpPr txBox="1"/>
          <p:nvPr/>
        </p:nvSpPr>
        <p:spPr>
          <a:xfrm>
            <a:off x="467544" y="640308"/>
            <a:ext cx="8110658" cy="923330"/>
          </a:xfrm>
          <a:prstGeom prst="rect">
            <a:avLst/>
          </a:prstGeom>
          <a:noFill/>
        </p:spPr>
        <p:txBody>
          <a:bodyPr wrap="square" lIns="68595" tIns="34297" rIns="68595" bIns="34297" rtlCol="0">
            <a:spAutoFit/>
          </a:bodyPr>
          <a:lstStyle>
            <a:defPPr>
              <a:defRPr lang="zh-CN"/>
            </a:defPPr>
            <a:lvl1pPr algn="just" fontAlgn="base">
              <a:lnSpc>
                <a:spcPct val="150000"/>
              </a:lnSpc>
              <a:spcBef>
                <a:spcPct val="0"/>
              </a:spcBef>
              <a:spcAft>
                <a:spcPct val="0"/>
              </a:spcAft>
              <a:defRPr sz="1200" kern="0">
                <a:solidFill>
                  <a:prstClr val="black">
                    <a:lumMod val="95000"/>
                    <a:lumOff val="5000"/>
                  </a:prstClr>
                </a:solidFill>
                <a:latin typeface="微软雅黑" panose="020B0503020204020204" charset="-122"/>
                <a:ea typeface="微软雅黑" panose="020B0503020204020204" charset="-122"/>
              </a:defRPr>
            </a:lvl1pPr>
          </a:lstStyle>
          <a:p>
            <a:r>
              <a:rPr lang="zh-CN" altLang="en-US" dirty="0"/>
              <a:t>       在完善和扩展校园数字化建设的基础上，积极推进“智慧校园”建设进程。在移动互联、物联网、云计算及大数据方面分阶段、分重点进行建设。以物联化、集成化、智能化为主要技术路线，以服务创新为导向，将智慧导入校园各个系统、过程和基础设施中，将信息化深植于教学、科研、管理和生活的各个方面，全面构建智慧校园。</a:t>
            </a:r>
            <a:endParaRPr lang="zh-CN" altLang="en-US" dirty="0"/>
          </a:p>
        </p:txBody>
      </p:sp>
      <p:grpSp>
        <p:nvGrpSpPr>
          <p:cNvPr id="9" name="组合 8"/>
          <p:cNvGrpSpPr/>
          <p:nvPr/>
        </p:nvGrpSpPr>
        <p:grpSpPr>
          <a:xfrm>
            <a:off x="381043" y="3344765"/>
            <a:ext cx="1721136" cy="548848"/>
            <a:chOff x="695368" y="3811490"/>
            <a:chExt cx="1721136" cy="548848"/>
          </a:xfrm>
        </p:grpSpPr>
        <p:grpSp>
          <p:nvGrpSpPr>
            <p:cNvPr id="10" name="组合 9"/>
            <p:cNvGrpSpPr/>
            <p:nvPr/>
          </p:nvGrpSpPr>
          <p:grpSpPr>
            <a:xfrm>
              <a:off x="695368" y="3811490"/>
              <a:ext cx="1721136" cy="548848"/>
              <a:chOff x="4304043" y="1286668"/>
              <a:chExt cx="3837944" cy="2757793"/>
            </a:xfrm>
            <a:effectLst>
              <a:outerShdw blurRad="381000" dist="254000" dir="8100000" algn="tr" rotWithShape="0">
                <a:prstClr val="black">
                  <a:alpha val="40000"/>
                </a:prstClr>
              </a:outerShdw>
            </a:effectLst>
          </p:grpSpPr>
          <p:sp>
            <p:nvSpPr>
              <p:cNvPr id="18" name="圆角矩形 17"/>
              <p:cNvSpPr/>
              <p:nvPr/>
            </p:nvSpPr>
            <p:spPr>
              <a:xfrm>
                <a:off x="4304043" y="1286668"/>
                <a:ext cx="3837944" cy="2757793"/>
              </a:xfrm>
              <a:prstGeom prst="roundRect">
                <a:avLst/>
              </a:prstGeom>
              <a:gradFill>
                <a:gsLst>
                  <a:gs pos="62000">
                    <a:sysClr val="window" lastClr="FFFFFF">
                      <a:lumMod val="95000"/>
                    </a:sysClr>
                  </a:gs>
                  <a:gs pos="0">
                    <a:sysClr val="window" lastClr="FFFFFF"/>
                  </a:gs>
                  <a:gs pos="100000">
                    <a:sysClr val="window" lastClr="FFFFFF">
                      <a:lumMod val="85000"/>
                    </a:sysClr>
                  </a:gs>
                  <a:gs pos="0">
                    <a:sysClr val="window" lastClr="FFFFFF"/>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sp>
            <p:nvSpPr>
              <p:cNvPr id="19" name="圆角矩形 18"/>
              <p:cNvSpPr/>
              <p:nvPr/>
            </p:nvSpPr>
            <p:spPr>
              <a:xfrm>
                <a:off x="4351930" y="1373339"/>
                <a:ext cx="3742172" cy="2584451"/>
              </a:xfrm>
              <a:prstGeom prst="roundRect">
                <a:avLst/>
              </a:pr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17" name="椭圆 16"/>
            <p:cNvSpPr/>
            <p:nvPr/>
          </p:nvSpPr>
          <p:spPr>
            <a:xfrm>
              <a:off x="825405" y="3951961"/>
              <a:ext cx="279463" cy="279463"/>
            </a:xfrm>
            <a:prstGeom prst="ellipse">
              <a:avLst/>
            </a:prstGeom>
            <a:solidFill>
              <a:schemeClr val="bg1"/>
            </a:solidFill>
            <a:ln w="25400" cap="flat" cmpd="sng" algn="ctr">
              <a:noFill/>
              <a:prstDash val="solid"/>
            </a:ln>
            <a:effectLst>
              <a:outerShdw blurRad="88900" dist="63500" dir="8100000" algn="tr" rotWithShape="0">
                <a:prstClr val="black">
                  <a:alpha val="5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grpSp>
        <p:nvGrpSpPr>
          <p:cNvPr id="20" name="组合 19"/>
          <p:cNvGrpSpPr/>
          <p:nvPr/>
        </p:nvGrpSpPr>
        <p:grpSpPr>
          <a:xfrm>
            <a:off x="1859602" y="2818794"/>
            <a:ext cx="1721136" cy="548848"/>
            <a:chOff x="2173927" y="3285519"/>
            <a:chExt cx="1721136" cy="548848"/>
          </a:xfrm>
        </p:grpSpPr>
        <p:grpSp>
          <p:nvGrpSpPr>
            <p:cNvPr id="21" name="组合 20"/>
            <p:cNvGrpSpPr/>
            <p:nvPr/>
          </p:nvGrpSpPr>
          <p:grpSpPr>
            <a:xfrm>
              <a:off x="2173927" y="3285519"/>
              <a:ext cx="1721136" cy="548848"/>
              <a:chOff x="4304043" y="1286668"/>
              <a:chExt cx="3837944" cy="2757793"/>
            </a:xfrm>
            <a:effectLst>
              <a:outerShdw blurRad="381000" dist="254000" dir="8100000" algn="tr" rotWithShape="0">
                <a:prstClr val="black">
                  <a:alpha val="40000"/>
                </a:prstClr>
              </a:outerShdw>
            </a:effectLst>
          </p:grpSpPr>
          <p:sp>
            <p:nvSpPr>
              <p:cNvPr id="23" name="圆角矩形 22"/>
              <p:cNvSpPr/>
              <p:nvPr/>
            </p:nvSpPr>
            <p:spPr>
              <a:xfrm>
                <a:off x="4304043" y="1286668"/>
                <a:ext cx="3837944" cy="2757793"/>
              </a:xfrm>
              <a:prstGeom prst="roundRect">
                <a:avLst/>
              </a:prstGeom>
              <a:gradFill>
                <a:gsLst>
                  <a:gs pos="62000">
                    <a:sysClr val="window" lastClr="FFFFFF">
                      <a:lumMod val="95000"/>
                    </a:sysClr>
                  </a:gs>
                  <a:gs pos="0">
                    <a:sysClr val="window" lastClr="FFFFFF"/>
                  </a:gs>
                  <a:gs pos="100000">
                    <a:sysClr val="window" lastClr="FFFFFF">
                      <a:lumMod val="85000"/>
                    </a:sysClr>
                  </a:gs>
                  <a:gs pos="0">
                    <a:sysClr val="window" lastClr="FFFFFF"/>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sp>
            <p:nvSpPr>
              <p:cNvPr id="24" name="圆角矩形 23"/>
              <p:cNvSpPr/>
              <p:nvPr/>
            </p:nvSpPr>
            <p:spPr>
              <a:xfrm>
                <a:off x="4351930" y="1373339"/>
                <a:ext cx="3742172" cy="2584451"/>
              </a:xfrm>
              <a:prstGeom prst="roundRect">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22" name="椭圆 21"/>
            <p:cNvSpPr/>
            <p:nvPr/>
          </p:nvSpPr>
          <p:spPr>
            <a:xfrm>
              <a:off x="2307128" y="3420211"/>
              <a:ext cx="279463" cy="279463"/>
            </a:xfrm>
            <a:prstGeom prst="ellipse">
              <a:avLst/>
            </a:prstGeom>
            <a:solidFill>
              <a:schemeClr val="bg1"/>
            </a:solidFill>
            <a:ln w="25400" cap="flat" cmpd="sng" algn="ctr">
              <a:noFill/>
              <a:prstDash val="solid"/>
            </a:ln>
            <a:effectLst>
              <a:outerShdw blurRad="88900" dist="63500" dir="8100000" algn="tr" rotWithShape="0">
                <a:prstClr val="black">
                  <a:alpha val="5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grpSp>
        <p:nvGrpSpPr>
          <p:cNvPr id="25" name="组合 24"/>
          <p:cNvGrpSpPr/>
          <p:nvPr/>
        </p:nvGrpSpPr>
        <p:grpSpPr>
          <a:xfrm>
            <a:off x="3370902" y="2292822"/>
            <a:ext cx="1721136" cy="548848"/>
            <a:chOff x="3685227" y="2759547"/>
            <a:chExt cx="1721136" cy="548848"/>
          </a:xfrm>
        </p:grpSpPr>
        <p:grpSp>
          <p:nvGrpSpPr>
            <p:cNvPr id="26" name="组合 25"/>
            <p:cNvGrpSpPr/>
            <p:nvPr/>
          </p:nvGrpSpPr>
          <p:grpSpPr>
            <a:xfrm>
              <a:off x="3685227" y="2759547"/>
              <a:ext cx="1721136" cy="548848"/>
              <a:chOff x="4304043" y="1286668"/>
              <a:chExt cx="3837944" cy="2757793"/>
            </a:xfrm>
            <a:effectLst>
              <a:outerShdw blurRad="381000" dist="254000" dir="8100000" algn="tr" rotWithShape="0">
                <a:prstClr val="black">
                  <a:alpha val="40000"/>
                </a:prstClr>
              </a:outerShdw>
            </a:effectLst>
          </p:grpSpPr>
          <p:sp>
            <p:nvSpPr>
              <p:cNvPr id="28" name="圆角矩形 27"/>
              <p:cNvSpPr/>
              <p:nvPr/>
            </p:nvSpPr>
            <p:spPr>
              <a:xfrm>
                <a:off x="4304043" y="1286668"/>
                <a:ext cx="3837944" cy="2757793"/>
              </a:xfrm>
              <a:prstGeom prst="roundRect">
                <a:avLst/>
              </a:prstGeom>
              <a:gradFill>
                <a:gsLst>
                  <a:gs pos="62000">
                    <a:sysClr val="window" lastClr="FFFFFF">
                      <a:lumMod val="95000"/>
                    </a:sysClr>
                  </a:gs>
                  <a:gs pos="0">
                    <a:sysClr val="window" lastClr="FFFFFF"/>
                  </a:gs>
                  <a:gs pos="100000">
                    <a:sysClr val="window" lastClr="FFFFFF">
                      <a:lumMod val="85000"/>
                    </a:sysClr>
                  </a:gs>
                  <a:gs pos="0">
                    <a:sysClr val="window" lastClr="FFFFFF"/>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sp>
            <p:nvSpPr>
              <p:cNvPr id="29" name="圆角矩形 28"/>
              <p:cNvSpPr/>
              <p:nvPr/>
            </p:nvSpPr>
            <p:spPr>
              <a:xfrm>
                <a:off x="4351930" y="1373339"/>
                <a:ext cx="3742172" cy="2584451"/>
              </a:xfrm>
              <a:prstGeom prst="roundRect">
                <a:avLst/>
              </a:pr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27" name="椭圆 26"/>
            <p:cNvSpPr/>
            <p:nvPr/>
          </p:nvSpPr>
          <p:spPr>
            <a:xfrm>
              <a:off x="3829063" y="2894239"/>
              <a:ext cx="279463" cy="279463"/>
            </a:xfrm>
            <a:prstGeom prst="ellipse">
              <a:avLst/>
            </a:prstGeom>
            <a:solidFill>
              <a:schemeClr val="bg1"/>
            </a:solidFill>
            <a:ln w="25400" cap="flat" cmpd="sng" algn="ctr">
              <a:noFill/>
              <a:prstDash val="solid"/>
            </a:ln>
            <a:effectLst>
              <a:outerShdw blurRad="88900" dist="63500" dir="8100000" algn="tr" rotWithShape="0">
                <a:prstClr val="black">
                  <a:alpha val="5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grpSp>
        <p:nvGrpSpPr>
          <p:cNvPr id="30" name="组合 29"/>
          <p:cNvGrpSpPr/>
          <p:nvPr/>
        </p:nvGrpSpPr>
        <p:grpSpPr>
          <a:xfrm>
            <a:off x="4890301" y="1766850"/>
            <a:ext cx="1721136" cy="548848"/>
            <a:chOff x="5204626" y="2233575"/>
            <a:chExt cx="1721136" cy="548848"/>
          </a:xfrm>
        </p:grpSpPr>
        <p:grpSp>
          <p:nvGrpSpPr>
            <p:cNvPr id="31" name="组合 30"/>
            <p:cNvGrpSpPr/>
            <p:nvPr/>
          </p:nvGrpSpPr>
          <p:grpSpPr>
            <a:xfrm>
              <a:off x="5204626" y="2233575"/>
              <a:ext cx="1721136" cy="548848"/>
              <a:chOff x="4304043" y="1286668"/>
              <a:chExt cx="3837944" cy="2757793"/>
            </a:xfrm>
            <a:effectLst>
              <a:outerShdw blurRad="381000" dist="254000" dir="8100000" algn="tr" rotWithShape="0">
                <a:prstClr val="black">
                  <a:alpha val="40000"/>
                </a:prstClr>
              </a:outerShdw>
            </a:effectLst>
          </p:grpSpPr>
          <p:sp>
            <p:nvSpPr>
              <p:cNvPr id="33" name="圆角矩形 32"/>
              <p:cNvSpPr/>
              <p:nvPr/>
            </p:nvSpPr>
            <p:spPr>
              <a:xfrm>
                <a:off x="4304043" y="1286668"/>
                <a:ext cx="3837944" cy="2757793"/>
              </a:xfrm>
              <a:prstGeom prst="roundRect">
                <a:avLst/>
              </a:prstGeom>
              <a:gradFill>
                <a:gsLst>
                  <a:gs pos="62000">
                    <a:sysClr val="window" lastClr="FFFFFF">
                      <a:lumMod val="95000"/>
                    </a:sysClr>
                  </a:gs>
                  <a:gs pos="0">
                    <a:sysClr val="window" lastClr="FFFFFF"/>
                  </a:gs>
                  <a:gs pos="100000">
                    <a:sysClr val="window" lastClr="FFFFFF">
                      <a:lumMod val="85000"/>
                    </a:sysClr>
                  </a:gs>
                  <a:gs pos="0">
                    <a:sysClr val="window" lastClr="FFFFFF"/>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sp>
            <p:nvSpPr>
              <p:cNvPr id="34" name="圆角矩形 33"/>
              <p:cNvSpPr/>
              <p:nvPr/>
            </p:nvSpPr>
            <p:spPr>
              <a:xfrm>
                <a:off x="4351930" y="1373339"/>
                <a:ext cx="3742172" cy="2584451"/>
              </a:xfrm>
              <a:prstGeom prst="roundRect">
                <a:avLst/>
              </a:pr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32" name="椭圆 31"/>
            <p:cNvSpPr/>
            <p:nvPr/>
          </p:nvSpPr>
          <p:spPr>
            <a:xfrm>
              <a:off x="5384889" y="2368267"/>
              <a:ext cx="279463" cy="279463"/>
            </a:xfrm>
            <a:prstGeom prst="ellipse">
              <a:avLst/>
            </a:prstGeom>
            <a:solidFill>
              <a:schemeClr val="bg1"/>
            </a:solidFill>
            <a:ln w="25400" cap="flat" cmpd="sng" algn="ctr">
              <a:noFill/>
              <a:prstDash val="solid"/>
            </a:ln>
            <a:effectLst>
              <a:outerShdw blurRad="88900" dist="63500" dir="8100000" algn="tr" rotWithShape="0">
                <a:prstClr val="black">
                  <a:alpha val="5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35" name="TextBox 34"/>
          <p:cNvSpPr txBox="1"/>
          <p:nvPr/>
        </p:nvSpPr>
        <p:spPr>
          <a:xfrm>
            <a:off x="790543" y="3476945"/>
            <a:ext cx="1005403" cy="338554"/>
          </a:xfrm>
          <a:prstGeom prst="rect">
            <a:avLst/>
          </a:prstGeom>
          <a:noFill/>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600" kern="0" dirty="0" smtClean="0">
                <a:solidFill>
                  <a:schemeClr val="bg1"/>
                </a:solidFill>
                <a:latin typeface="微软雅黑" panose="020B0503020204020204" charset="-122"/>
                <a:ea typeface="微软雅黑" panose="020B0503020204020204" charset="-122"/>
              </a:rPr>
              <a:t>移动互联</a:t>
            </a:r>
            <a:endParaRPr kumimoji="0" lang="zh-CN" altLang="en-US" sz="16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36" name="TextBox 35"/>
          <p:cNvSpPr txBox="1"/>
          <p:nvPr/>
        </p:nvSpPr>
        <p:spPr>
          <a:xfrm>
            <a:off x="2316249" y="2923940"/>
            <a:ext cx="800219" cy="338554"/>
          </a:xfrm>
          <a:prstGeom prst="rect">
            <a:avLst/>
          </a:prstGeom>
          <a:noFill/>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600" kern="0" dirty="0">
                <a:solidFill>
                  <a:schemeClr val="bg1"/>
                </a:solidFill>
                <a:latin typeface="微软雅黑" panose="020B0503020204020204" charset="-122"/>
                <a:ea typeface="微软雅黑" panose="020B0503020204020204" charset="-122"/>
              </a:rPr>
              <a:t>物联网</a:t>
            </a:r>
            <a:endParaRPr kumimoji="0" lang="zh-CN" altLang="en-US" sz="16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37" name="TextBox 36"/>
          <p:cNvSpPr txBox="1"/>
          <p:nvPr/>
        </p:nvSpPr>
        <p:spPr>
          <a:xfrm>
            <a:off x="3794201" y="2423369"/>
            <a:ext cx="800219" cy="338554"/>
          </a:xfrm>
          <a:prstGeom prst="rect">
            <a:avLst/>
          </a:prstGeom>
          <a:noFill/>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600" kern="0" dirty="0" smtClean="0">
                <a:solidFill>
                  <a:schemeClr val="bg1"/>
                </a:solidFill>
                <a:latin typeface="微软雅黑" panose="020B0503020204020204" charset="-122"/>
                <a:ea typeface="微软雅黑" panose="020B0503020204020204" charset="-122"/>
              </a:rPr>
              <a:t>云计算</a:t>
            </a:r>
            <a:endParaRPr kumimoji="0" lang="zh-CN" altLang="en-US" sz="16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sp>
        <p:nvSpPr>
          <p:cNvPr id="38" name="TextBox 37"/>
          <p:cNvSpPr txBox="1"/>
          <p:nvPr/>
        </p:nvSpPr>
        <p:spPr>
          <a:xfrm>
            <a:off x="5362749" y="1888907"/>
            <a:ext cx="800219" cy="338554"/>
          </a:xfrm>
          <a:prstGeom prst="rect">
            <a:avLst/>
          </a:prstGeom>
          <a:noFill/>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1600" kern="0" dirty="0">
                <a:solidFill>
                  <a:schemeClr val="bg1"/>
                </a:solidFill>
                <a:latin typeface="微软雅黑" panose="020B0503020204020204" charset="-122"/>
                <a:ea typeface="微软雅黑" panose="020B0503020204020204" charset="-122"/>
              </a:rPr>
              <a:t>大数据</a:t>
            </a:r>
            <a:endParaRPr kumimoji="0" lang="zh-CN" altLang="en-US" sz="1600" b="0"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nvGrpSpPr>
          <p:cNvPr id="39" name="组合 38"/>
          <p:cNvGrpSpPr/>
          <p:nvPr/>
        </p:nvGrpSpPr>
        <p:grpSpPr>
          <a:xfrm>
            <a:off x="669337" y="1645497"/>
            <a:ext cx="435531" cy="435531"/>
            <a:chOff x="304800" y="673100"/>
            <a:chExt cx="4000500" cy="4000500"/>
          </a:xfrm>
          <a:solidFill>
            <a:srgbClr val="E56A27"/>
          </a:solidFill>
          <a:effectLst>
            <a:outerShdw blurRad="444500" dist="254000" dir="8100000" algn="tr" rotWithShape="0">
              <a:prstClr val="black">
                <a:alpha val="50000"/>
              </a:prstClr>
            </a:outerShdw>
          </a:effectLst>
        </p:grpSpPr>
        <p:sp>
          <p:nvSpPr>
            <p:cNvPr id="40" name="同心圆 39"/>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endParaRPr>
            </a:p>
          </p:txBody>
        </p:sp>
        <p:sp>
          <p:nvSpPr>
            <p:cNvPr id="41" name="椭圆 40"/>
            <p:cNvSpPr/>
            <p:nvPr/>
          </p:nvSpPr>
          <p:spPr>
            <a:xfrm>
              <a:off x="392113" y="760413"/>
              <a:ext cx="3825874" cy="3825874"/>
            </a:xfrm>
            <a:prstGeom prst="ellipse">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42" name="椭圆 41"/>
          <p:cNvSpPr/>
          <p:nvPr/>
        </p:nvSpPr>
        <p:spPr>
          <a:xfrm>
            <a:off x="7794388" y="4243976"/>
            <a:ext cx="500908" cy="500908"/>
          </a:xfrm>
          <a:prstGeom prst="ellipse">
            <a:avLst/>
          </a:prstGeom>
          <a:solidFill>
            <a:srgbClr val="0C6A8A"/>
          </a:solidFill>
          <a:ln w="25400" cap="flat" cmpd="sng" algn="ctr">
            <a:solidFill>
              <a:schemeClr val="bg1"/>
            </a:solidFill>
            <a:prstDash val="solid"/>
          </a:ln>
          <a:effectLst>
            <a:outerShdw blurRad="317500" dist="1905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charset="-122"/>
              <a:ea typeface="微软雅黑" panose="020B0503020204020204" charset="-122"/>
            </a:endParaRPr>
          </a:p>
        </p:txBody>
      </p:sp>
      <p:sp>
        <p:nvSpPr>
          <p:cNvPr id="43" name="椭圆 42"/>
          <p:cNvSpPr/>
          <p:nvPr/>
        </p:nvSpPr>
        <p:spPr>
          <a:xfrm>
            <a:off x="8423305" y="3522698"/>
            <a:ext cx="274777" cy="274777"/>
          </a:xfrm>
          <a:prstGeom prst="ellipse">
            <a:avLst/>
          </a:prstGeom>
          <a:solidFill>
            <a:srgbClr val="663B29"/>
          </a:solidFill>
          <a:ln w="25400" cap="flat" cmpd="sng" algn="ctr">
            <a:solidFill>
              <a:schemeClr val="bg1"/>
            </a:solid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charset="-122"/>
              <a:ea typeface="微软雅黑" panose="020B0503020204020204" charset="-122"/>
            </a:endParaRPr>
          </a:p>
        </p:txBody>
      </p:sp>
      <p:grpSp>
        <p:nvGrpSpPr>
          <p:cNvPr id="44" name="组合 43"/>
          <p:cNvGrpSpPr/>
          <p:nvPr/>
        </p:nvGrpSpPr>
        <p:grpSpPr>
          <a:xfrm>
            <a:off x="1397585" y="2038036"/>
            <a:ext cx="387220" cy="387220"/>
            <a:chOff x="304800" y="673100"/>
            <a:chExt cx="4000500" cy="4000500"/>
          </a:xfrm>
          <a:solidFill>
            <a:srgbClr val="0C6A8A"/>
          </a:solidFill>
          <a:effectLst>
            <a:outerShdw blurRad="317500" dist="190500" dir="8100000" algn="tr" rotWithShape="0">
              <a:prstClr val="black">
                <a:alpha val="50000"/>
              </a:prstClr>
            </a:outerShdw>
          </a:effectLst>
        </p:grpSpPr>
        <p:sp>
          <p:nvSpPr>
            <p:cNvPr id="45" name="同心圆 44"/>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endParaRPr>
            </a:p>
          </p:txBody>
        </p:sp>
        <p:sp>
          <p:nvSpPr>
            <p:cNvPr id="46" name="椭圆 45"/>
            <p:cNvSpPr/>
            <p:nvPr/>
          </p:nvSpPr>
          <p:spPr>
            <a:xfrm>
              <a:off x="392113" y="760413"/>
              <a:ext cx="3825874" cy="3825874"/>
            </a:xfrm>
            <a:prstGeom prst="ellipse">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grpSp>
        <p:nvGrpSpPr>
          <p:cNvPr id="47" name="组合 46"/>
          <p:cNvGrpSpPr/>
          <p:nvPr/>
        </p:nvGrpSpPr>
        <p:grpSpPr>
          <a:xfrm>
            <a:off x="7183751" y="4563355"/>
            <a:ext cx="219777" cy="219777"/>
            <a:chOff x="304800" y="673100"/>
            <a:chExt cx="4000500" cy="4000500"/>
          </a:xfrm>
          <a:solidFill>
            <a:srgbClr val="00A651"/>
          </a:solidFill>
          <a:effectLst>
            <a:outerShdw blurRad="381000" dist="152400" dir="8100000" algn="tr" rotWithShape="0">
              <a:prstClr val="black">
                <a:alpha val="70000"/>
              </a:prstClr>
            </a:outerShdw>
          </a:effectLst>
        </p:grpSpPr>
        <p:sp>
          <p:nvSpPr>
            <p:cNvPr id="48" name="同心圆 47"/>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endParaRPr>
            </a:p>
          </p:txBody>
        </p:sp>
        <p:sp>
          <p:nvSpPr>
            <p:cNvPr id="49" name="椭圆 48"/>
            <p:cNvSpPr/>
            <p:nvPr/>
          </p:nvSpPr>
          <p:spPr>
            <a:xfrm>
              <a:off x="479425" y="847725"/>
              <a:ext cx="3651250" cy="3651250"/>
            </a:xfrm>
            <a:prstGeom prst="ellipse">
              <a:avLst/>
            </a:prstGeom>
            <a:solidFill>
              <a:srgbClr val="C52A38"/>
            </a:solidFill>
            <a:ln w="25400" cap="flat" cmpd="sng" algn="ctr">
              <a:solidFill>
                <a:schemeClr val="bg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grpSp>
        <p:nvGrpSpPr>
          <p:cNvPr id="50" name="组合 49"/>
          <p:cNvGrpSpPr/>
          <p:nvPr/>
        </p:nvGrpSpPr>
        <p:grpSpPr>
          <a:xfrm>
            <a:off x="7316009" y="3897255"/>
            <a:ext cx="287919" cy="287919"/>
            <a:chOff x="304800" y="673100"/>
            <a:chExt cx="4000500" cy="4000500"/>
          </a:xfrm>
          <a:solidFill>
            <a:srgbClr val="C52A38"/>
          </a:solidFill>
          <a:effectLst>
            <a:outerShdw blurRad="381000" dist="152400" dir="8100000" algn="tr" rotWithShape="0">
              <a:prstClr val="black">
                <a:alpha val="70000"/>
              </a:prstClr>
            </a:outerShdw>
          </a:effectLst>
        </p:grpSpPr>
        <p:sp>
          <p:nvSpPr>
            <p:cNvPr id="51" name="同心圆 50"/>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endParaRPr>
            </a:p>
          </p:txBody>
        </p:sp>
        <p:sp>
          <p:nvSpPr>
            <p:cNvPr id="52" name="椭圆 51"/>
            <p:cNvSpPr/>
            <p:nvPr/>
          </p:nvSpPr>
          <p:spPr>
            <a:xfrm>
              <a:off x="479425" y="847725"/>
              <a:ext cx="3651250" cy="3651250"/>
            </a:xfrm>
            <a:prstGeom prst="ellipse">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53" name="椭圆 52"/>
          <p:cNvSpPr/>
          <p:nvPr/>
        </p:nvSpPr>
        <p:spPr>
          <a:xfrm>
            <a:off x="1572773" y="1714183"/>
            <a:ext cx="274777" cy="274777"/>
          </a:xfrm>
          <a:prstGeom prst="ellipse">
            <a:avLst/>
          </a:prstGeom>
          <a:solidFill>
            <a:srgbClr val="C52A38"/>
          </a:solidFill>
          <a:ln w="25400" cap="flat" cmpd="sng" algn="ctr">
            <a:solidFill>
              <a:schemeClr val="bg1"/>
            </a:solid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charset="-122"/>
              <a:ea typeface="微软雅黑" panose="020B0503020204020204" charset="-122"/>
            </a:endParaRPr>
          </a:p>
        </p:txBody>
      </p:sp>
      <p:sp>
        <p:nvSpPr>
          <p:cNvPr id="54" name="椭圆 53"/>
          <p:cNvSpPr/>
          <p:nvPr/>
        </p:nvSpPr>
        <p:spPr>
          <a:xfrm>
            <a:off x="767327" y="2356561"/>
            <a:ext cx="137389" cy="137389"/>
          </a:xfrm>
          <a:prstGeom prst="ellipse">
            <a:avLst/>
          </a:prstGeom>
          <a:solidFill>
            <a:srgbClr val="0C6A8A"/>
          </a:solidFill>
          <a:ln w="25400" cap="flat" cmpd="sng" algn="ctr">
            <a:solidFill>
              <a:schemeClr val="bg1"/>
            </a:solid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charset="-122"/>
              <a:ea typeface="微软雅黑" panose="020B0503020204020204" charset="-122"/>
            </a:endParaRPr>
          </a:p>
        </p:txBody>
      </p:sp>
      <p:grpSp>
        <p:nvGrpSpPr>
          <p:cNvPr id="55" name="组合 54"/>
          <p:cNvGrpSpPr/>
          <p:nvPr/>
        </p:nvGrpSpPr>
        <p:grpSpPr>
          <a:xfrm>
            <a:off x="8411685" y="3951960"/>
            <a:ext cx="408377" cy="408377"/>
            <a:chOff x="304800" y="673100"/>
            <a:chExt cx="4000500" cy="4000500"/>
          </a:xfrm>
          <a:solidFill>
            <a:srgbClr val="E56A27"/>
          </a:solidFill>
          <a:effectLst>
            <a:outerShdw blurRad="317500" dist="190500" dir="8100000" algn="tr" rotWithShape="0">
              <a:prstClr val="black">
                <a:alpha val="50000"/>
              </a:prstClr>
            </a:outerShdw>
          </a:effectLst>
        </p:grpSpPr>
        <p:sp>
          <p:nvSpPr>
            <p:cNvPr id="56" name="同心圆 55"/>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endParaRPr>
            </a:p>
          </p:txBody>
        </p:sp>
        <p:sp>
          <p:nvSpPr>
            <p:cNvPr id="57" name="椭圆 56"/>
            <p:cNvSpPr/>
            <p:nvPr/>
          </p:nvSpPr>
          <p:spPr>
            <a:xfrm>
              <a:off x="392113" y="760413"/>
              <a:ext cx="3825874" cy="3825874"/>
            </a:xfrm>
            <a:prstGeom prst="ellipse">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58" name="椭圆 57"/>
          <p:cNvSpPr/>
          <p:nvPr/>
        </p:nvSpPr>
        <p:spPr>
          <a:xfrm>
            <a:off x="6629511" y="4508355"/>
            <a:ext cx="274777" cy="274777"/>
          </a:xfrm>
          <a:prstGeom prst="ellipse">
            <a:avLst/>
          </a:prstGeom>
          <a:solidFill>
            <a:srgbClr val="663B29"/>
          </a:solidFill>
          <a:ln w="25400" cap="flat" cmpd="sng" algn="ctr">
            <a:solidFill>
              <a:schemeClr val="bg1"/>
            </a:solid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charset="-122"/>
              <a:ea typeface="微软雅黑" panose="020B0503020204020204" charset="-122"/>
            </a:endParaRPr>
          </a:p>
        </p:txBody>
      </p:sp>
      <p:sp>
        <p:nvSpPr>
          <p:cNvPr id="59" name="椭圆 58"/>
          <p:cNvSpPr/>
          <p:nvPr/>
        </p:nvSpPr>
        <p:spPr>
          <a:xfrm>
            <a:off x="1104868" y="2696479"/>
            <a:ext cx="137389" cy="137389"/>
          </a:xfrm>
          <a:prstGeom prst="ellipse">
            <a:avLst/>
          </a:prstGeom>
          <a:solidFill>
            <a:srgbClr val="663B29"/>
          </a:solidFill>
          <a:ln w="25400" cap="flat" cmpd="sng" algn="ctr">
            <a:solidFill>
              <a:schemeClr val="bg1"/>
            </a:solid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charset="-122"/>
              <a:ea typeface="微软雅黑" panose="020B0503020204020204" charset="-122"/>
            </a:endParaRPr>
          </a:p>
        </p:txBody>
      </p:sp>
      <p:grpSp>
        <p:nvGrpSpPr>
          <p:cNvPr id="60" name="组合 59"/>
          <p:cNvGrpSpPr/>
          <p:nvPr/>
        </p:nvGrpSpPr>
        <p:grpSpPr>
          <a:xfrm>
            <a:off x="2318171" y="2121758"/>
            <a:ext cx="219777" cy="219777"/>
            <a:chOff x="304800" y="673100"/>
            <a:chExt cx="4000500" cy="4000500"/>
          </a:xfrm>
          <a:solidFill>
            <a:srgbClr val="663B29"/>
          </a:solidFill>
          <a:effectLst>
            <a:outerShdw blurRad="381000" dist="152400" dir="8100000" algn="tr" rotWithShape="0">
              <a:prstClr val="black">
                <a:alpha val="70000"/>
              </a:prstClr>
            </a:outerShdw>
          </a:effectLst>
        </p:grpSpPr>
        <p:sp>
          <p:nvSpPr>
            <p:cNvPr id="61" name="同心圆 60"/>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endParaRPr>
            </a:p>
          </p:txBody>
        </p:sp>
        <p:sp>
          <p:nvSpPr>
            <p:cNvPr id="62" name="椭圆 61"/>
            <p:cNvSpPr/>
            <p:nvPr/>
          </p:nvSpPr>
          <p:spPr>
            <a:xfrm>
              <a:off x="479425" y="847725"/>
              <a:ext cx="3651250" cy="3651250"/>
            </a:xfrm>
            <a:prstGeom prst="ellipse">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微软雅黑" panose="020B0503020204020204" charset="-122"/>
                <a:ea typeface="微软雅黑" panose="020B0503020204020204" charset="-122"/>
              </a:endParaRPr>
            </a:p>
          </p:txBody>
        </p:sp>
      </p:grpSp>
      <p:sp>
        <p:nvSpPr>
          <p:cNvPr id="63" name="椭圆 62"/>
          <p:cNvSpPr/>
          <p:nvPr/>
        </p:nvSpPr>
        <p:spPr>
          <a:xfrm>
            <a:off x="8585278" y="4784918"/>
            <a:ext cx="137389" cy="137389"/>
          </a:xfrm>
          <a:prstGeom prst="ellipse">
            <a:avLst/>
          </a:prstGeom>
          <a:solidFill>
            <a:srgbClr val="0C6A8A"/>
          </a:solidFill>
          <a:ln w="25400" cap="flat" cmpd="sng" algn="ctr">
            <a:solidFill>
              <a:schemeClr val="bg1"/>
            </a:solidFill>
            <a:prstDash val="solid"/>
          </a:ln>
          <a:effectLst>
            <a:outerShdw blurRad="254000" dist="127000" dir="8100000" algn="tr" rotWithShape="0">
              <a:prstClr val="black">
                <a:alpha val="6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70C0"/>
              </a:solidFill>
              <a:effectLst/>
              <a:uLnTx/>
              <a:uFillTx/>
              <a:latin typeface="微软雅黑" panose="020B0503020204020204" charset="-122"/>
              <a:ea typeface="微软雅黑" panose="020B0503020204020204" charset="-122"/>
            </a:endParaRPr>
          </a:p>
        </p:txBody>
      </p:sp>
      <p:sp>
        <p:nvSpPr>
          <p:cNvPr id="64" name="TextBox 63"/>
          <p:cNvSpPr txBox="1"/>
          <p:nvPr/>
        </p:nvSpPr>
        <p:spPr>
          <a:xfrm>
            <a:off x="323528" y="4106421"/>
            <a:ext cx="1867882" cy="784830"/>
          </a:xfrm>
          <a:prstGeom prst="rect">
            <a:avLst/>
          </a:prstGeom>
          <a:noFill/>
        </p:spPr>
        <p:txBody>
          <a:bodyPr wrap="square" rtlCol="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就是将移动通信和互联网二者结合起来，成为一体</a:t>
            </a:r>
            <a:r>
              <a:rPr lang="zh-CN" altLang="en-US" sz="900" dirty="0" smtClean="0">
                <a:solidFill>
                  <a:prstClr val="black">
                    <a:lumMod val="75000"/>
                    <a:lumOff val="25000"/>
                  </a:prstClr>
                </a:solidFill>
                <a:latin typeface="微软雅黑" panose="020B0503020204020204" charset="-122"/>
                <a:ea typeface="微软雅黑" panose="020B0503020204020204" charset="-122"/>
              </a:rPr>
              <a:t>。</a:t>
            </a:r>
            <a:r>
              <a:rPr lang="en-US" altLang="zh-CN" sz="900" dirty="0">
                <a:solidFill>
                  <a:prstClr val="black">
                    <a:lumMod val="75000"/>
                    <a:lumOff val="25000"/>
                  </a:prstClr>
                </a:solidFill>
                <a:latin typeface="微软雅黑" panose="020B0503020204020204" charset="-122"/>
                <a:ea typeface="微软雅黑" panose="020B0503020204020204" charset="-122"/>
              </a:rPr>
              <a:t>4G</a:t>
            </a:r>
            <a:r>
              <a:rPr lang="zh-CN" altLang="en-US" sz="900" dirty="0">
                <a:solidFill>
                  <a:prstClr val="black">
                    <a:lumMod val="75000"/>
                    <a:lumOff val="25000"/>
                  </a:prstClr>
                </a:solidFill>
                <a:latin typeface="微软雅黑" panose="020B0503020204020204" charset="-122"/>
                <a:ea typeface="微软雅黑" panose="020B0503020204020204" charset="-122"/>
              </a:rPr>
              <a:t>时代的开启以及移动终端设备的凸显必将为移动互联网的发展注入巨大的</a:t>
            </a:r>
            <a:r>
              <a:rPr lang="zh-CN" altLang="en-US" sz="900" dirty="0" smtClean="0">
                <a:solidFill>
                  <a:prstClr val="black">
                    <a:lumMod val="75000"/>
                    <a:lumOff val="25000"/>
                  </a:prstClr>
                </a:solidFill>
                <a:latin typeface="微软雅黑" panose="020B0503020204020204" charset="-122"/>
                <a:ea typeface="微软雅黑" panose="020B0503020204020204" charset="-122"/>
              </a:rPr>
              <a:t>能量。</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5" name="TextBox 64"/>
          <p:cNvSpPr txBox="1"/>
          <p:nvPr/>
        </p:nvSpPr>
        <p:spPr>
          <a:xfrm>
            <a:off x="2339752" y="3576087"/>
            <a:ext cx="1849493" cy="923330"/>
          </a:xfrm>
          <a:prstGeom prst="rect">
            <a:avLst/>
          </a:prstGeom>
          <a:noFill/>
        </p:spPr>
        <p:txBody>
          <a:bodyPr wrap="square" rtlCol="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利用局部网络或互联网等通信技术把传感器、控制器、机器、人员和物等通过新的方式联在一起，形成人与物、物与物相联，实现信息化、远程管理控制和智能化的网络。</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6" name="TextBox 65"/>
          <p:cNvSpPr txBox="1"/>
          <p:nvPr/>
        </p:nvSpPr>
        <p:spPr>
          <a:xfrm>
            <a:off x="4283968" y="3075806"/>
            <a:ext cx="1876598" cy="1061829"/>
          </a:xfrm>
          <a:prstGeom prst="rect">
            <a:avLst/>
          </a:prstGeom>
          <a:noFill/>
        </p:spPr>
        <p:txBody>
          <a:bodyPr wrap="square" rtlCol="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提供可用的、便捷的、按需的网络访问， 进入可配置的计算资源共享池（资源包括网络，服务器，存储，应用软件，服务），这些资源能够被快速提供，只需投入很少的管理工作，或与服务供应商进行很少的交互。</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7" name="TextBox 66"/>
          <p:cNvSpPr txBox="1"/>
          <p:nvPr/>
        </p:nvSpPr>
        <p:spPr>
          <a:xfrm>
            <a:off x="6134831" y="2495967"/>
            <a:ext cx="1821545" cy="923330"/>
          </a:xfrm>
          <a:prstGeom prst="rect">
            <a:avLst/>
          </a:prstGeom>
          <a:noFill/>
        </p:spPr>
        <p:txBody>
          <a:bodyPr wrap="square" rtlCol="0">
            <a:spAutoFit/>
          </a:bodyPr>
          <a:lstStyle/>
          <a:p>
            <a:pPr lvl="0"/>
            <a:r>
              <a:rPr lang="zh-CN" altLang="en-US" sz="900" dirty="0">
                <a:solidFill>
                  <a:prstClr val="black">
                    <a:lumMod val="75000"/>
                    <a:lumOff val="25000"/>
                  </a:prstClr>
                </a:solidFill>
                <a:latin typeface="微软雅黑" panose="020B0503020204020204" charset="-122"/>
                <a:ea typeface="微软雅黑" panose="020B0503020204020204" charset="-122"/>
              </a:rPr>
              <a:t>在可承受的时间范围内用常规软件工具进行捕捉、管理和处理的数据集合，是需要新处理模式才能具有更强的决策力、洞察发现力和流程优化能力的海量、高增长率和多样化</a:t>
            </a:r>
            <a:r>
              <a:rPr lang="zh-CN" altLang="en-US" sz="900" dirty="0" smtClean="0">
                <a:solidFill>
                  <a:prstClr val="black">
                    <a:lumMod val="75000"/>
                    <a:lumOff val="25000"/>
                  </a:prstClr>
                </a:solidFill>
                <a:latin typeface="微软雅黑" panose="020B0503020204020204" charset="-122"/>
                <a:ea typeface="微软雅黑" panose="020B0503020204020204" charset="-122"/>
              </a:rPr>
              <a:t>的数据信息。</a:t>
            </a:r>
            <a:endParaRPr lang="zh-CN" altLang="en-US" sz="900" dirty="0">
              <a:solidFill>
                <a:prstClr val="black">
                  <a:lumMod val="75000"/>
                  <a:lumOff val="25000"/>
                </a:prstClr>
              </a:solidFill>
              <a:latin typeface="微软雅黑" panose="020B0503020204020204" charset="-122"/>
              <a:ea typeface="微软雅黑" panose="020B0503020204020204" charset="-122"/>
            </a:endParaRPr>
          </a:p>
        </p:txBody>
      </p:sp>
      <p:sp>
        <p:nvSpPr>
          <p:cNvPr id="68" name="TextBox 6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8" presetClass="entr" presetSubtype="3"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upRight)">
                                          <p:cBhvr>
                                            <p:cTn id="24" dur="500"/>
                                            <p:tgtEl>
                                              <p:spTgt spid="8"/>
                                            </p:tgtEl>
                                          </p:cBhvr>
                                        </p:animEffect>
                                      </p:childTnLst>
                                    </p:cTn>
                                  </p:par>
                                </p:childTnLst>
                              </p:cTn>
                            </p:par>
                            <p:par>
                              <p:cTn id="25" fill="hold">
                                <p:stCondLst>
                                  <p:cond delay="2000"/>
                                </p:stCondLst>
                                <p:childTnLst>
                                  <p:par>
                                    <p:cTn id="26" presetID="2" presetClass="entr" presetSubtype="8" fill="hold" nodeType="afterEffect" p14:presetBounceEnd="44000">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14:bounceEnd="44000">
                                          <p:cBhvr additive="base">
                                            <p:cTn id="28" dur="500" fill="hold"/>
                                            <p:tgtEl>
                                              <p:spTgt spid="9"/>
                                            </p:tgtEl>
                                            <p:attrNameLst>
                                              <p:attrName>ppt_x</p:attrName>
                                            </p:attrNameLst>
                                          </p:cBhvr>
                                          <p:tavLst>
                                            <p:tav tm="0">
                                              <p:val>
                                                <p:strVal val="0-#ppt_w/2"/>
                                              </p:val>
                                            </p:tav>
                                            <p:tav tm="100000">
                                              <p:val>
                                                <p:strVal val="#ppt_x"/>
                                              </p:val>
                                            </p:tav>
                                          </p:tavLst>
                                        </p:anim>
                                        <p:anim calcmode="lin" valueType="num" p14:bounceEnd="44000">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14:presetBounceEnd="44000">
                                      <p:stCondLst>
                                        <p:cond delay="300"/>
                                      </p:stCondLst>
                                      <p:childTnLst>
                                        <p:set>
                                          <p:cBhvr>
                                            <p:cTn id="31" dur="1" fill="hold">
                                              <p:stCondLst>
                                                <p:cond delay="0"/>
                                              </p:stCondLst>
                                            </p:cTn>
                                            <p:tgtEl>
                                              <p:spTgt spid="20"/>
                                            </p:tgtEl>
                                            <p:attrNameLst>
                                              <p:attrName>style.visibility</p:attrName>
                                            </p:attrNameLst>
                                          </p:cBhvr>
                                          <p:to>
                                            <p:strVal val="visible"/>
                                          </p:to>
                                        </p:set>
                                        <p:anim calcmode="lin" valueType="num" p14:bounceEnd="44000">
                                          <p:cBhvr additive="base">
                                            <p:cTn id="32" dur="500" fill="hold"/>
                                            <p:tgtEl>
                                              <p:spTgt spid="20"/>
                                            </p:tgtEl>
                                            <p:attrNameLst>
                                              <p:attrName>ppt_x</p:attrName>
                                            </p:attrNameLst>
                                          </p:cBhvr>
                                          <p:tavLst>
                                            <p:tav tm="0">
                                              <p:val>
                                                <p:strVal val="0-#ppt_w/2"/>
                                              </p:val>
                                            </p:tav>
                                            <p:tav tm="100000">
                                              <p:val>
                                                <p:strVal val="#ppt_x"/>
                                              </p:val>
                                            </p:tav>
                                          </p:tavLst>
                                        </p:anim>
                                        <p:anim calcmode="lin" valueType="num" p14:bounceEnd="44000">
                                          <p:cBhvr additive="base">
                                            <p:cTn id="33" dur="500" fill="hold"/>
                                            <p:tgtEl>
                                              <p:spTgt spid="20"/>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14:presetBounceEnd="44000">
                                      <p:stCondLst>
                                        <p:cond delay="600"/>
                                      </p:stCondLst>
                                      <p:childTnLst>
                                        <p:set>
                                          <p:cBhvr>
                                            <p:cTn id="35" dur="1" fill="hold">
                                              <p:stCondLst>
                                                <p:cond delay="0"/>
                                              </p:stCondLst>
                                            </p:cTn>
                                            <p:tgtEl>
                                              <p:spTgt spid="25"/>
                                            </p:tgtEl>
                                            <p:attrNameLst>
                                              <p:attrName>style.visibility</p:attrName>
                                            </p:attrNameLst>
                                          </p:cBhvr>
                                          <p:to>
                                            <p:strVal val="visible"/>
                                          </p:to>
                                        </p:set>
                                        <p:anim calcmode="lin" valueType="num" p14:bounceEnd="44000">
                                          <p:cBhvr additive="base">
                                            <p:cTn id="36" dur="500" fill="hold"/>
                                            <p:tgtEl>
                                              <p:spTgt spid="25"/>
                                            </p:tgtEl>
                                            <p:attrNameLst>
                                              <p:attrName>ppt_x</p:attrName>
                                            </p:attrNameLst>
                                          </p:cBhvr>
                                          <p:tavLst>
                                            <p:tav tm="0">
                                              <p:val>
                                                <p:strVal val="0-#ppt_w/2"/>
                                              </p:val>
                                            </p:tav>
                                            <p:tav tm="100000">
                                              <p:val>
                                                <p:strVal val="#ppt_x"/>
                                              </p:val>
                                            </p:tav>
                                          </p:tavLst>
                                        </p:anim>
                                        <p:anim calcmode="lin" valueType="num" p14:bounceEnd="44000">
                                          <p:cBhvr additive="base">
                                            <p:cTn id="37" dur="500" fill="hold"/>
                                            <p:tgtEl>
                                              <p:spTgt spid="25"/>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14:presetBounceEnd="44000">
                                      <p:stCondLst>
                                        <p:cond delay="900"/>
                                      </p:stCondLst>
                                      <p:childTnLst>
                                        <p:set>
                                          <p:cBhvr>
                                            <p:cTn id="39" dur="1" fill="hold">
                                              <p:stCondLst>
                                                <p:cond delay="0"/>
                                              </p:stCondLst>
                                            </p:cTn>
                                            <p:tgtEl>
                                              <p:spTgt spid="30"/>
                                            </p:tgtEl>
                                            <p:attrNameLst>
                                              <p:attrName>style.visibility</p:attrName>
                                            </p:attrNameLst>
                                          </p:cBhvr>
                                          <p:to>
                                            <p:strVal val="visible"/>
                                          </p:to>
                                        </p:set>
                                        <p:anim calcmode="lin" valueType="num" p14:bounceEnd="44000">
                                          <p:cBhvr additive="base">
                                            <p:cTn id="40" dur="500" fill="hold"/>
                                            <p:tgtEl>
                                              <p:spTgt spid="30"/>
                                            </p:tgtEl>
                                            <p:attrNameLst>
                                              <p:attrName>ppt_x</p:attrName>
                                            </p:attrNameLst>
                                          </p:cBhvr>
                                          <p:tavLst>
                                            <p:tav tm="0">
                                              <p:val>
                                                <p:strVal val="0-#ppt_w/2"/>
                                              </p:val>
                                            </p:tav>
                                            <p:tav tm="100000">
                                              <p:val>
                                                <p:strVal val="#ppt_x"/>
                                              </p:val>
                                            </p:tav>
                                          </p:tavLst>
                                        </p:anim>
                                        <p:anim calcmode="lin" valueType="num" p14:bounceEnd="44000">
                                          <p:cBhvr additive="base">
                                            <p:cTn id="41" dur="500" fill="hold"/>
                                            <p:tgtEl>
                                              <p:spTgt spid="30"/>
                                            </p:tgtEl>
                                            <p:attrNameLst>
                                              <p:attrName>ppt_y</p:attrName>
                                            </p:attrNameLst>
                                          </p:cBhvr>
                                          <p:tavLst>
                                            <p:tav tm="0">
                                              <p:val>
                                                <p:strVal val="#ppt_y"/>
                                              </p:val>
                                            </p:tav>
                                            <p:tav tm="100000">
                                              <p:val>
                                                <p:strVal val="#ppt_y"/>
                                              </p:val>
                                            </p:tav>
                                          </p:tavLst>
                                        </p:anim>
                                      </p:childTnLst>
                                    </p:cTn>
                                  </p:par>
                                  <p:par>
                                    <p:cTn id="42" presetID="12" presetClass="entr" presetSubtype="2" fill="hold" grpId="0" nodeType="withEffect">
                                      <p:stCondLst>
                                        <p:cond delay="30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p:tgtEl>
                                              <p:spTgt spid="35"/>
                                            </p:tgtEl>
                                            <p:attrNameLst>
                                              <p:attrName>ppt_x</p:attrName>
                                            </p:attrNameLst>
                                          </p:cBhvr>
                                          <p:tavLst>
                                            <p:tav tm="0">
                                              <p:val>
                                                <p:strVal val="#ppt_x+#ppt_w*1.125000"/>
                                              </p:val>
                                            </p:tav>
                                            <p:tav tm="100000">
                                              <p:val>
                                                <p:strVal val="#ppt_x"/>
                                              </p:val>
                                            </p:tav>
                                          </p:tavLst>
                                        </p:anim>
                                        <p:animEffect transition="in" filter="wipe(left)">
                                          <p:cBhvr>
                                            <p:cTn id="45" dur="500"/>
                                            <p:tgtEl>
                                              <p:spTgt spid="35"/>
                                            </p:tgtEl>
                                          </p:cBhvr>
                                        </p:animEffect>
                                      </p:childTnLst>
                                    </p:cTn>
                                  </p:par>
                                  <p:par>
                                    <p:cTn id="46" presetID="12" presetClass="entr" presetSubtype="2" fill="hold" grpId="0" nodeType="withEffect">
                                      <p:stCondLst>
                                        <p:cond delay="6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p:tgtEl>
                                              <p:spTgt spid="36"/>
                                            </p:tgtEl>
                                            <p:attrNameLst>
                                              <p:attrName>ppt_x</p:attrName>
                                            </p:attrNameLst>
                                          </p:cBhvr>
                                          <p:tavLst>
                                            <p:tav tm="0">
                                              <p:val>
                                                <p:strVal val="#ppt_x+#ppt_w*1.125000"/>
                                              </p:val>
                                            </p:tav>
                                            <p:tav tm="100000">
                                              <p:val>
                                                <p:strVal val="#ppt_x"/>
                                              </p:val>
                                            </p:tav>
                                          </p:tavLst>
                                        </p:anim>
                                        <p:animEffect transition="in" filter="wipe(left)">
                                          <p:cBhvr>
                                            <p:cTn id="49" dur="500"/>
                                            <p:tgtEl>
                                              <p:spTgt spid="36"/>
                                            </p:tgtEl>
                                          </p:cBhvr>
                                        </p:animEffect>
                                      </p:childTnLst>
                                    </p:cTn>
                                  </p:par>
                                  <p:par>
                                    <p:cTn id="50" presetID="12" presetClass="entr" presetSubtype="2" fill="hold" grpId="0" nodeType="withEffect">
                                      <p:stCondLst>
                                        <p:cond delay="90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p:tgtEl>
                                              <p:spTgt spid="37"/>
                                            </p:tgtEl>
                                            <p:attrNameLst>
                                              <p:attrName>ppt_x</p:attrName>
                                            </p:attrNameLst>
                                          </p:cBhvr>
                                          <p:tavLst>
                                            <p:tav tm="0">
                                              <p:val>
                                                <p:strVal val="#ppt_x+#ppt_w*1.125000"/>
                                              </p:val>
                                            </p:tav>
                                            <p:tav tm="100000">
                                              <p:val>
                                                <p:strVal val="#ppt_x"/>
                                              </p:val>
                                            </p:tav>
                                          </p:tavLst>
                                        </p:anim>
                                        <p:animEffect transition="in" filter="wipe(left)">
                                          <p:cBhvr>
                                            <p:cTn id="53" dur="500"/>
                                            <p:tgtEl>
                                              <p:spTgt spid="37"/>
                                            </p:tgtEl>
                                          </p:cBhvr>
                                        </p:animEffect>
                                      </p:childTnLst>
                                    </p:cTn>
                                  </p:par>
                                  <p:par>
                                    <p:cTn id="54" presetID="12" presetClass="entr" presetSubtype="2" fill="hold" grpId="0" nodeType="withEffect">
                                      <p:stCondLst>
                                        <p:cond delay="120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p:tgtEl>
                                              <p:spTgt spid="38"/>
                                            </p:tgtEl>
                                            <p:attrNameLst>
                                              <p:attrName>ppt_x</p:attrName>
                                            </p:attrNameLst>
                                          </p:cBhvr>
                                          <p:tavLst>
                                            <p:tav tm="0">
                                              <p:val>
                                                <p:strVal val="#ppt_x+#ppt_w*1.125000"/>
                                              </p:val>
                                            </p:tav>
                                            <p:tav tm="100000">
                                              <p:val>
                                                <p:strVal val="#ppt_x"/>
                                              </p:val>
                                            </p:tav>
                                          </p:tavLst>
                                        </p:anim>
                                        <p:animEffect transition="in" filter="wipe(left)">
                                          <p:cBhvr>
                                            <p:cTn id="57" dur="500"/>
                                            <p:tgtEl>
                                              <p:spTgt spid="38"/>
                                            </p:tgtEl>
                                          </p:cBhvr>
                                        </p:animEffect>
                                      </p:childTnLst>
                                    </p:cTn>
                                  </p:par>
                                </p:childTnLst>
                              </p:cTn>
                            </p:par>
                            <p:par>
                              <p:cTn id="58" fill="hold">
                                <p:stCondLst>
                                  <p:cond delay="2500"/>
                                </p:stCondLst>
                                <p:childTnLst>
                                  <p:par>
                                    <p:cTn id="59" presetID="53" presetClass="entr" presetSubtype="16" fill="hold" nodeType="after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p:cTn id="61" dur="500" fill="hold"/>
                                            <p:tgtEl>
                                              <p:spTgt spid="39"/>
                                            </p:tgtEl>
                                            <p:attrNameLst>
                                              <p:attrName>ppt_w</p:attrName>
                                            </p:attrNameLst>
                                          </p:cBhvr>
                                          <p:tavLst>
                                            <p:tav tm="0">
                                              <p:val>
                                                <p:fltVal val="0"/>
                                              </p:val>
                                            </p:tav>
                                            <p:tav tm="100000">
                                              <p:val>
                                                <p:strVal val="#ppt_w"/>
                                              </p:val>
                                            </p:tav>
                                          </p:tavLst>
                                        </p:anim>
                                        <p:anim calcmode="lin" valueType="num">
                                          <p:cBhvr>
                                            <p:cTn id="62" dur="500" fill="hold"/>
                                            <p:tgtEl>
                                              <p:spTgt spid="39"/>
                                            </p:tgtEl>
                                            <p:attrNameLst>
                                              <p:attrName>ppt_h</p:attrName>
                                            </p:attrNameLst>
                                          </p:cBhvr>
                                          <p:tavLst>
                                            <p:tav tm="0">
                                              <p:val>
                                                <p:fltVal val="0"/>
                                              </p:val>
                                            </p:tav>
                                            <p:tav tm="100000">
                                              <p:val>
                                                <p:strVal val="#ppt_h"/>
                                              </p:val>
                                            </p:tav>
                                          </p:tavLst>
                                        </p:anim>
                                        <p:animEffect transition="in" filter="fade">
                                          <p:cBhvr>
                                            <p:cTn id="63" dur="500"/>
                                            <p:tgtEl>
                                              <p:spTgt spid="39"/>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2"/>
                                            </p:tgtEl>
                                            <p:attrNameLst>
                                              <p:attrName>style.visibility</p:attrName>
                                            </p:attrNameLst>
                                          </p:cBhvr>
                                          <p:to>
                                            <p:strVal val="visible"/>
                                          </p:to>
                                        </p:set>
                                        <p:anim calcmode="lin" valueType="num">
                                          <p:cBhvr>
                                            <p:cTn id="66" dur="500" fill="hold"/>
                                            <p:tgtEl>
                                              <p:spTgt spid="42"/>
                                            </p:tgtEl>
                                            <p:attrNameLst>
                                              <p:attrName>ppt_w</p:attrName>
                                            </p:attrNameLst>
                                          </p:cBhvr>
                                          <p:tavLst>
                                            <p:tav tm="0">
                                              <p:val>
                                                <p:fltVal val="0"/>
                                              </p:val>
                                            </p:tav>
                                            <p:tav tm="100000">
                                              <p:val>
                                                <p:strVal val="#ppt_w"/>
                                              </p:val>
                                            </p:tav>
                                          </p:tavLst>
                                        </p:anim>
                                        <p:anim calcmode="lin" valueType="num">
                                          <p:cBhvr>
                                            <p:cTn id="67" dur="500" fill="hold"/>
                                            <p:tgtEl>
                                              <p:spTgt spid="42"/>
                                            </p:tgtEl>
                                            <p:attrNameLst>
                                              <p:attrName>ppt_h</p:attrName>
                                            </p:attrNameLst>
                                          </p:cBhvr>
                                          <p:tavLst>
                                            <p:tav tm="0">
                                              <p:val>
                                                <p:fltVal val="0"/>
                                              </p:val>
                                            </p:tav>
                                            <p:tav tm="100000">
                                              <p:val>
                                                <p:strVal val="#ppt_h"/>
                                              </p:val>
                                            </p:tav>
                                          </p:tavLst>
                                        </p:anim>
                                        <p:animEffect transition="in" filter="fade">
                                          <p:cBhvr>
                                            <p:cTn id="68" dur="500"/>
                                            <p:tgtEl>
                                              <p:spTgt spid="42"/>
                                            </p:tgtEl>
                                          </p:cBhvr>
                                        </p:animEffect>
                                      </p:childTnLst>
                                    </p:cTn>
                                  </p:par>
                                  <p:par>
                                    <p:cTn id="69" presetID="53" presetClass="entr" presetSubtype="16" fill="hold" grpId="0" nodeType="withEffect">
                                      <p:stCondLst>
                                        <p:cond delay="400"/>
                                      </p:stCondLst>
                                      <p:childTnLst>
                                        <p:set>
                                          <p:cBhvr>
                                            <p:cTn id="70" dur="1" fill="hold">
                                              <p:stCondLst>
                                                <p:cond delay="0"/>
                                              </p:stCondLst>
                                            </p:cTn>
                                            <p:tgtEl>
                                              <p:spTgt spid="43"/>
                                            </p:tgtEl>
                                            <p:attrNameLst>
                                              <p:attrName>style.visibility</p:attrName>
                                            </p:attrNameLst>
                                          </p:cBhvr>
                                          <p:to>
                                            <p:strVal val="visible"/>
                                          </p:to>
                                        </p:set>
                                        <p:anim calcmode="lin" valueType="num">
                                          <p:cBhvr>
                                            <p:cTn id="71" dur="500" fill="hold"/>
                                            <p:tgtEl>
                                              <p:spTgt spid="43"/>
                                            </p:tgtEl>
                                            <p:attrNameLst>
                                              <p:attrName>ppt_w</p:attrName>
                                            </p:attrNameLst>
                                          </p:cBhvr>
                                          <p:tavLst>
                                            <p:tav tm="0">
                                              <p:val>
                                                <p:fltVal val="0"/>
                                              </p:val>
                                            </p:tav>
                                            <p:tav tm="100000">
                                              <p:val>
                                                <p:strVal val="#ppt_w"/>
                                              </p:val>
                                            </p:tav>
                                          </p:tavLst>
                                        </p:anim>
                                        <p:anim calcmode="lin" valueType="num">
                                          <p:cBhvr>
                                            <p:cTn id="72" dur="500" fill="hold"/>
                                            <p:tgtEl>
                                              <p:spTgt spid="43"/>
                                            </p:tgtEl>
                                            <p:attrNameLst>
                                              <p:attrName>ppt_h</p:attrName>
                                            </p:attrNameLst>
                                          </p:cBhvr>
                                          <p:tavLst>
                                            <p:tav tm="0">
                                              <p:val>
                                                <p:fltVal val="0"/>
                                              </p:val>
                                            </p:tav>
                                            <p:tav tm="100000">
                                              <p:val>
                                                <p:strVal val="#ppt_h"/>
                                              </p:val>
                                            </p:tav>
                                          </p:tavLst>
                                        </p:anim>
                                        <p:animEffect transition="in" filter="fade">
                                          <p:cBhvr>
                                            <p:cTn id="73" dur="500"/>
                                            <p:tgtEl>
                                              <p:spTgt spid="43"/>
                                            </p:tgtEl>
                                          </p:cBhvr>
                                        </p:animEffect>
                                      </p:childTnLst>
                                    </p:cTn>
                                  </p:par>
                                  <p:par>
                                    <p:cTn id="74" presetID="53" presetClass="entr" presetSubtype="16"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anim calcmode="lin" valueType="num">
                                          <p:cBhvr>
                                            <p:cTn id="76" dur="500" fill="hold"/>
                                            <p:tgtEl>
                                              <p:spTgt spid="44"/>
                                            </p:tgtEl>
                                            <p:attrNameLst>
                                              <p:attrName>ppt_w</p:attrName>
                                            </p:attrNameLst>
                                          </p:cBhvr>
                                          <p:tavLst>
                                            <p:tav tm="0">
                                              <p:val>
                                                <p:fltVal val="0"/>
                                              </p:val>
                                            </p:tav>
                                            <p:tav tm="100000">
                                              <p:val>
                                                <p:strVal val="#ppt_w"/>
                                              </p:val>
                                            </p:tav>
                                          </p:tavLst>
                                        </p:anim>
                                        <p:anim calcmode="lin" valueType="num">
                                          <p:cBhvr>
                                            <p:cTn id="77" dur="500" fill="hold"/>
                                            <p:tgtEl>
                                              <p:spTgt spid="44"/>
                                            </p:tgtEl>
                                            <p:attrNameLst>
                                              <p:attrName>ppt_h</p:attrName>
                                            </p:attrNameLst>
                                          </p:cBhvr>
                                          <p:tavLst>
                                            <p:tav tm="0">
                                              <p:val>
                                                <p:fltVal val="0"/>
                                              </p:val>
                                            </p:tav>
                                            <p:tav tm="100000">
                                              <p:val>
                                                <p:strVal val="#ppt_h"/>
                                              </p:val>
                                            </p:tav>
                                          </p:tavLst>
                                        </p:anim>
                                        <p:animEffect transition="in" filter="fade">
                                          <p:cBhvr>
                                            <p:cTn id="78" dur="500"/>
                                            <p:tgtEl>
                                              <p:spTgt spid="44"/>
                                            </p:tgtEl>
                                          </p:cBhvr>
                                        </p:animEffect>
                                      </p:childTnLst>
                                    </p:cTn>
                                  </p:par>
                                  <p:par>
                                    <p:cTn id="79" presetID="53" presetClass="entr" presetSubtype="16" fill="hold" nodeType="withEffect">
                                      <p:stCondLst>
                                        <p:cond delay="400"/>
                                      </p:stCondLst>
                                      <p:childTnLst>
                                        <p:set>
                                          <p:cBhvr>
                                            <p:cTn id="80" dur="1" fill="hold">
                                              <p:stCondLst>
                                                <p:cond delay="0"/>
                                              </p:stCondLst>
                                            </p:cTn>
                                            <p:tgtEl>
                                              <p:spTgt spid="47"/>
                                            </p:tgtEl>
                                            <p:attrNameLst>
                                              <p:attrName>style.visibility</p:attrName>
                                            </p:attrNameLst>
                                          </p:cBhvr>
                                          <p:to>
                                            <p:strVal val="visible"/>
                                          </p:to>
                                        </p:set>
                                        <p:anim calcmode="lin" valueType="num">
                                          <p:cBhvr>
                                            <p:cTn id="81" dur="500" fill="hold"/>
                                            <p:tgtEl>
                                              <p:spTgt spid="47"/>
                                            </p:tgtEl>
                                            <p:attrNameLst>
                                              <p:attrName>ppt_w</p:attrName>
                                            </p:attrNameLst>
                                          </p:cBhvr>
                                          <p:tavLst>
                                            <p:tav tm="0">
                                              <p:val>
                                                <p:fltVal val="0"/>
                                              </p:val>
                                            </p:tav>
                                            <p:tav tm="100000">
                                              <p:val>
                                                <p:strVal val="#ppt_w"/>
                                              </p:val>
                                            </p:tav>
                                          </p:tavLst>
                                        </p:anim>
                                        <p:anim calcmode="lin" valueType="num">
                                          <p:cBhvr>
                                            <p:cTn id="82" dur="500" fill="hold"/>
                                            <p:tgtEl>
                                              <p:spTgt spid="47"/>
                                            </p:tgtEl>
                                            <p:attrNameLst>
                                              <p:attrName>ppt_h</p:attrName>
                                            </p:attrNameLst>
                                          </p:cBhvr>
                                          <p:tavLst>
                                            <p:tav tm="0">
                                              <p:val>
                                                <p:fltVal val="0"/>
                                              </p:val>
                                            </p:tav>
                                            <p:tav tm="100000">
                                              <p:val>
                                                <p:strVal val="#ppt_h"/>
                                              </p:val>
                                            </p:tav>
                                          </p:tavLst>
                                        </p:anim>
                                        <p:animEffect transition="in" filter="fade">
                                          <p:cBhvr>
                                            <p:cTn id="83" dur="500"/>
                                            <p:tgtEl>
                                              <p:spTgt spid="47"/>
                                            </p:tgtEl>
                                          </p:cBhvr>
                                        </p:animEffect>
                                      </p:childTnLst>
                                    </p:cTn>
                                  </p:par>
                                  <p:par>
                                    <p:cTn id="84" presetID="53" presetClass="entr" presetSubtype="16" fill="hold" nodeType="withEffect">
                                      <p:stCondLst>
                                        <p:cond delay="200"/>
                                      </p:stCondLst>
                                      <p:childTnLst>
                                        <p:set>
                                          <p:cBhvr>
                                            <p:cTn id="85" dur="1" fill="hold">
                                              <p:stCondLst>
                                                <p:cond delay="0"/>
                                              </p:stCondLst>
                                            </p:cTn>
                                            <p:tgtEl>
                                              <p:spTgt spid="50"/>
                                            </p:tgtEl>
                                            <p:attrNameLst>
                                              <p:attrName>style.visibility</p:attrName>
                                            </p:attrNameLst>
                                          </p:cBhvr>
                                          <p:to>
                                            <p:strVal val="visible"/>
                                          </p:to>
                                        </p:set>
                                        <p:anim calcmode="lin" valueType="num">
                                          <p:cBhvr>
                                            <p:cTn id="86" dur="500" fill="hold"/>
                                            <p:tgtEl>
                                              <p:spTgt spid="50"/>
                                            </p:tgtEl>
                                            <p:attrNameLst>
                                              <p:attrName>ppt_w</p:attrName>
                                            </p:attrNameLst>
                                          </p:cBhvr>
                                          <p:tavLst>
                                            <p:tav tm="0">
                                              <p:val>
                                                <p:fltVal val="0"/>
                                              </p:val>
                                            </p:tav>
                                            <p:tav tm="100000">
                                              <p:val>
                                                <p:strVal val="#ppt_w"/>
                                              </p:val>
                                            </p:tav>
                                          </p:tavLst>
                                        </p:anim>
                                        <p:anim calcmode="lin" valueType="num">
                                          <p:cBhvr>
                                            <p:cTn id="87" dur="500" fill="hold"/>
                                            <p:tgtEl>
                                              <p:spTgt spid="50"/>
                                            </p:tgtEl>
                                            <p:attrNameLst>
                                              <p:attrName>ppt_h</p:attrName>
                                            </p:attrNameLst>
                                          </p:cBhvr>
                                          <p:tavLst>
                                            <p:tav tm="0">
                                              <p:val>
                                                <p:fltVal val="0"/>
                                              </p:val>
                                            </p:tav>
                                            <p:tav tm="100000">
                                              <p:val>
                                                <p:strVal val="#ppt_h"/>
                                              </p:val>
                                            </p:tav>
                                          </p:tavLst>
                                        </p:anim>
                                        <p:animEffect transition="in" filter="fade">
                                          <p:cBhvr>
                                            <p:cTn id="88" dur="500"/>
                                            <p:tgtEl>
                                              <p:spTgt spid="50"/>
                                            </p:tgtEl>
                                          </p:cBhvr>
                                        </p:animEffect>
                                      </p:childTnLst>
                                    </p:cTn>
                                  </p:par>
                                  <p:par>
                                    <p:cTn id="89" presetID="53" presetClass="entr" presetSubtype="16" fill="hold" grpId="0" nodeType="withEffect">
                                      <p:stCondLst>
                                        <p:cond delay="200"/>
                                      </p:stCondLst>
                                      <p:childTnLst>
                                        <p:set>
                                          <p:cBhvr>
                                            <p:cTn id="90" dur="1" fill="hold">
                                              <p:stCondLst>
                                                <p:cond delay="0"/>
                                              </p:stCondLst>
                                            </p:cTn>
                                            <p:tgtEl>
                                              <p:spTgt spid="53"/>
                                            </p:tgtEl>
                                            <p:attrNameLst>
                                              <p:attrName>style.visibility</p:attrName>
                                            </p:attrNameLst>
                                          </p:cBhvr>
                                          <p:to>
                                            <p:strVal val="visible"/>
                                          </p:to>
                                        </p:set>
                                        <p:anim calcmode="lin" valueType="num">
                                          <p:cBhvr>
                                            <p:cTn id="91" dur="500" fill="hold"/>
                                            <p:tgtEl>
                                              <p:spTgt spid="53"/>
                                            </p:tgtEl>
                                            <p:attrNameLst>
                                              <p:attrName>ppt_w</p:attrName>
                                            </p:attrNameLst>
                                          </p:cBhvr>
                                          <p:tavLst>
                                            <p:tav tm="0">
                                              <p:val>
                                                <p:fltVal val="0"/>
                                              </p:val>
                                            </p:tav>
                                            <p:tav tm="100000">
                                              <p:val>
                                                <p:strVal val="#ppt_w"/>
                                              </p:val>
                                            </p:tav>
                                          </p:tavLst>
                                        </p:anim>
                                        <p:anim calcmode="lin" valueType="num">
                                          <p:cBhvr>
                                            <p:cTn id="92" dur="500" fill="hold"/>
                                            <p:tgtEl>
                                              <p:spTgt spid="53"/>
                                            </p:tgtEl>
                                            <p:attrNameLst>
                                              <p:attrName>ppt_h</p:attrName>
                                            </p:attrNameLst>
                                          </p:cBhvr>
                                          <p:tavLst>
                                            <p:tav tm="0">
                                              <p:val>
                                                <p:fltVal val="0"/>
                                              </p:val>
                                            </p:tav>
                                            <p:tav tm="100000">
                                              <p:val>
                                                <p:strVal val="#ppt_h"/>
                                              </p:val>
                                            </p:tav>
                                          </p:tavLst>
                                        </p:anim>
                                        <p:animEffect transition="in" filter="fade">
                                          <p:cBhvr>
                                            <p:cTn id="93" dur="500"/>
                                            <p:tgtEl>
                                              <p:spTgt spid="53"/>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54"/>
                                            </p:tgtEl>
                                            <p:attrNameLst>
                                              <p:attrName>style.visibility</p:attrName>
                                            </p:attrNameLst>
                                          </p:cBhvr>
                                          <p:to>
                                            <p:strVal val="visible"/>
                                          </p:to>
                                        </p:set>
                                        <p:anim calcmode="lin" valueType="num">
                                          <p:cBhvr>
                                            <p:cTn id="96" dur="500" fill="hold"/>
                                            <p:tgtEl>
                                              <p:spTgt spid="54"/>
                                            </p:tgtEl>
                                            <p:attrNameLst>
                                              <p:attrName>ppt_w</p:attrName>
                                            </p:attrNameLst>
                                          </p:cBhvr>
                                          <p:tavLst>
                                            <p:tav tm="0">
                                              <p:val>
                                                <p:fltVal val="0"/>
                                              </p:val>
                                            </p:tav>
                                            <p:tav tm="100000">
                                              <p:val>
                                                <p:strVal val="#ppt_w"/>
                                              </p:val>
                                            </p:tav>
                                          </p:tavLst>
                                        </p:anim>
                                        <p:anim calcmode="lin" valueType="num">
                                          <p:cBhvr>
                                            <p:cTn id="97" dur="500" fill="hold"/>
                                            <p:tgtEl>
                                              <p:spTgt spid="54"/>
                                            </p:tgtEl>
                                            <p:attrNameLst>
                                              <p:attrName>ppt_h</p:attrName>
                                            </p:attrNameLst>
                                          </p:cBhvr>
                                          <p:tavLst>
                                            <p:tav tm="0">
                                              <p:val>
                                                <p:fltVal val="0"/>
                                              </p:val>
                                            </p:tav>
                                            <p:tav tm="100000">
                                              <p:val>
                                                <p:strVal val="#ppt_h"/>
                                              </p:val>
                                            </p:tav>
                                          </p:tavLst>
                                        </p:anim>
                                        <p:animEffect transition="in" filter="fade">
                                          <p:cBhvr>
                                            <p:cTn id="98" dur="500"/>
                                            <p:tgtEl>
                                              <p:spTgt spid="54"/>
                                            </p:tgtEl>
                                          </p:cBhvr>
                                        </p:animEffect>
                                      </p:childTnLst>
                                    </p:cTn>
                                  </p:par>
                                  <p:par>
                                    <p:cTn id="99" presetID="53" presetClass="entr" presetSubtype="16" fill="hold" nodeType="withEffect">
                                      <p:stCondLst>
                                        <p:cond delay="400"/>
                                      </p:stCondLst>
                                      <p:childTnLst>
                                        <p:set>
                                          <p:cBhvr>
                                            <p:cTn id="100" dur="1" fill="hold">
                                              <p:stCondLst>
                                                <p:cond delay="0"/>
                                              </p:stCondLst>
                                            </p:cTn>
                                            <p:tgtEl>
                                              <p:spTgt spid="55"/>
                                            </p:tgtEl>
                                            <p:attrNameLst>
                                              <p:attrName>style.visibility</p:attrName>
                                            </p:attrNameLst>
                                          </p:cBhvr>
                                          <p:to>
                                            <p:strVal val="visible"/>
                                          </p:to>
                                        </p:set>
                                        <p:anim calcmode="lin" valueType="num">
                                          <p:cBhvr>
                                            <p:cTn id="101" dur="500" fill="hold"/>
                                            <p:tgtEl>
                                              <p:spTgt spid="55"/>
                                            </p:tgtEl>
                                            <p:attrNameLst>
                                              <p:attrName>ppt_w</p:attrName>
                                            </p:attrNameLst>
                                          </p:cBhvr>
                                          <p:tavLst>
                                            <p:tav tm="0">
                                              <p:val>
                                                <p:fltVal val="0"/>
                                              </p:val>
                                            </p:tav>
                                            <p:tav tm="100000">
                                              <p:val>
                                                <p:strVal val="#ppt_w"/>
                                              </p:val>
                                            </p:tav>
                                          </p:tavLst>
                                        </p:anim>
                                        <p:anim calcmode="lin" valueType="num">
                                          <p:cBhvr>
                                            <p:cTn id="102" dur="500" fill="hold"/>
                                            <p:tgtEl>
                                              <p:spTgt spid="55"/>
                                            </p:tgtEl>
                                            <p:attrNameLst>
                                              <p:attrName>ppt_h</p:attrName>
                                            </p:attrNameLst>
                                          </p:cBhvr>
                                          <p:tavLst>
                                            <p:tav tm="0">
                                              <p:val>
                                                <p:fltVal val="0"/>
                                              </p:val>
                                            </p:tav>
                                            <p:tav tm="100000">
                                              <p:val>
                                                <p:strVal val="#ppt_h"/>
                                              </p:val>
                                            </p:tav>
                                          </p:tavLst>
                                        </p:anim>
                                        <p:animEffect transition="in" filter="fade">
                                          <p:cBhvr>
                                            <p:cTn id="103" dur="500"/>
                                            <p:tgtEl>
                                              <p:spTgt spid="55"/>
                                            </p:tgtEl>
                                          </p:cBhvr>
                                        </p:animEffect>
                                      </p:childTnLst>
                                    </p:cTn>
                                  </p:par>
                                  <p:par>
                                    <p:cTn id="104" presetID="53" presetClass="entr" presetSubtype="16" fill="hold" grpId="0" nodeType="withEffect">
                                      <p:stCondLst>
                                        <p:cond delay="400"/>
                                      </p:stCondLst>
                                      <p:childTnLst>
                                        <p:set>
                                          <p:cBhvr>
                                            <p:cTn id="105" dur="1" fill="hold">
                                              <p:stCondLst>
                                                <p:cond delay="0"/>
                                              </p:stCondLst>
                                            </p:cTn>
                                            <p:tgtEl>
                                              <p:spTgt spid="58"/>
                                            </p:tgtEl>
                                            <p:attrNameLst>
                                              <p:attrName>style.visibility</p:attrName>
                                            </p:attrNameLst>
                                          </p:cBhvr>
                                          <p:to>
                                            <p:strVal val="visible"/>
                                          </p:to>
                                        </p:set>
                                        <p:anim calcmode="lin" valueType="num">
                                          <p:cBhvr>
                                            <p:cTn id="106" dur="500" fill="hold"/>
                                            <p:tgtEl>
                                              <p:spTgt spid="58"/>
                                            </p:tgtEl>
                                            <p:attrNameLst>
                                              <p:attrName>ppt_w</p:attrName>
                                            </p:attrNameLst>
                                          </p:cBhvr>
                                          <p:tavLst>
                                            <p:tav tm="0">
                                              <p:val>
                                                <p:fltVal val="0"/>
                                              </p:val>
                                            </p:tav>
                                            <p:tav tm="100000">
                                              <p:val>
                                                <p:strVal val="#ppt_w"/>
                                              </p:val>
                                            </p:tav>
                                          </p:tavLst>
                                        </p:anim>
                                        <p:anim calcmode="lin" valueType="num">
                                          <p:cBhvr>
                                            <p:cTn id="107" dur="500" fill="hold"/>
                                            <p:tgtEl>
                                              <p:spTgt spid="58"/>
                                            </p:tgtEl>
                                            <p:attrNameLst>
                                              <p:attrName>ppt_h</p:attrName>
                                            </p:attrNameLst>
                                          </p:cBhvr>
                                          <p:tavLst>
                                            <p:tav tm="0">
                                              <p:val>
                                                <p:fltVal val="0"/>
                                              </p:val>
                                            </p:tav>
                                            <p:tav tm="100000">
                                              <p:val>
                                                <p:strVal val="#ppt_h"/>
                                              </p:val>
                                            </p:tav>
                                          </p:tavLst>
                                        </p:anim>
                                        <p:animEffect transition="in" filter="fade">
                                          <p:cBhvr>
                                            <p:cTn id="108" dur="500"/>
                                            <p:tgtEl>
                                              <p:spTgt spid="58"/>
                                            </p:tgtEl>
                                          </p:cBhvr>
                                        </p:animEffect>
                                      </p:childTnLst>
                                    </p:cTn>
                                  </p:par>
                                  <p:par>
                                    <p:cTn id="109" presetID="53" presetClass="entr" presetSubtype="16" fill="hold" grpId="0" nodeType="withEffect">
                                      <p:stCondLst>
                                        <p:cond delay="200"/>
                                      </p:stCondLst>
                                      <p:childTnLst>
                                        <p:set>
                                          <p:cBhvr>
                                            <p:cTn id="110" dur="1" fill="hold">
                                              <p:stCondLst>
                                                <p:cond delay="0"/>
                                              </p:stCondLst>
                                            </p:cTn>
                                            <p:tgtEl>
                                              <p:spTgt spid="59"/>
                                            </p:tgtEl>
                                            <p:attrNameLst>
                                              <p:attrName>style.visibility</p:attrName>
                                            </p:attrNameLst>
                                          </p:cBhvr>
                                          <p:to>
                                            <p:strVal val="visible"/>
                                          </p:to>
                                        </p:set>
                                        <p:anim calcmode="lin" valueType="num">
                                          <p:cBhvr>
                                            <p:cTn id="111" dur="500" fill="hold"/>
                                            <p:tgtEl>
                                              <p:spTgt spid="59"/>
                                            </p:tgtEl>
                                            <p:attrNameLst>
                                              <p:attrName>ppt_w</p:attrName>
                                            </p:attrNameLst>
                                          </p:cBhvr>
                                          <p:tavLst>
                                            <p:tav tm="0">
                                              <p:val>
                                                <p:fltVal val="0"/>
                                              </p:val>
                                            </p:tav>
                                            <p:tav tm="100000">
                                              <p:val>
                                                <p:strVal val="#ppt_w"/>
                                              </p:val>
                                            </p:tav>
                                          </p:tavLst>
                                        </p:anim>
                                        <p:anim calcmode="lin" valueType="num">
                                          <p:cBhvr>
                                            <p:cTn id="112" dur="500" fill="hold"/>
                                            <p:tgtEl>
                                              <p:spTgt spid="59"/>
                                            </p:tgtEl>
                                            <p:attrNameLst>
                                              <p:attrName>ppt_h</p:attrName>
                                            </p:attrNameLst>
                                          </p:cBhvr>
                                          <p:tavLst>
                                            <p:tav tm="0">
                                              <p:val>
                                                <p:fltVal val="0"/>
                                              </p:val>
                                            </p:tav>
                                            <p:tav tm="100000">
                                              <p:val>
                                                <p:strVal val="#ppt_h"/>
                                              </p:val>
                                            </p:tav>
                                          </p:tavLst>
                                        </p:anim>
                                        <p:animEffect transition="in" filter="fade">
                                          <p:cBhvr>
                                            <p:cTn id="113" dur="500"/>
                                            <p:tgtEl>
                                              <p:spTgt spid="59"/>
                                            </p:tgtEl>
                                          </p:cBhvr>
                                        </p:animEffect>
                                      </p:childTnLst>
                                    </p:cTn>
                                  </p:par>
                                  <p:par>
                                    <p:cTn id="114" presetID="53" presetClass="entr" presetSubtype="16" fill="hold" nodeType="withEffect">
                                      <p:stCondLst>
                                        <p:cond delay="400"/>
                                      </p:stCondLst>
                                      <p:childTnLst>
                                        <p:set>
                                          <p:cBhvr>
                                            <p:cTn id="115" dur="1" fill="hold">
                                              <p:stCondLst>
                                                <p:cond delay="0"/>
                                              </p:stCondLst>
                                            </p:cTn>
                                            <p:tgtEl>
                                              <p:spTgt spid="60"/>
                                            </p:tgtEl>
                                            <p:attrNameLst>
                                              <p:attrName>style.visibility</p:attrName>
                                            </p:attrNameLst>
                                          </p:cBhvr>
                                          <p:to>
                                            <p:strVal val="visible"/>
                                          </p:to>
                                        </p:set>
                                        <p:anim calcmode="lin" valueType="num">
                                          <p:cBhvr>
                                            <p:cTn id="116" dur="500" fill="hold"/>
                                            <p:tgtEl>
                                              <p:spTgt spid="60"/>
                                            </p:tgtEl>
                                            <p:attrNameLst>
                                              <p:attrName>ppt_w</p:attrName>
                                            </p:attrNameLst>
                                          </p:cBhvr>
                                          <p:tavLst>
                                            <p:tav tm="0">
                                              <p:val>
                                                <p:fltVal val="0"/>
                                              </p:val>
                                            </p:tav>
                                            <p:tav tm="100000">
                                              <p:val>
                                                <p:strVal val="#ppt_w"/>
                                              </p:val>
                                            </p:tav>
                                          </p:tavLst>
                                        </p:anim>
                                        <p:anim calcmode="lin" valueType="num">
                                          <p:cBhvr>
                                            <p:cTn id="117" dur="500" fill="hold"/>
                                            <p:tgtEl>
                                              <p:spTgt spid="60"/>
                                            </p:tgtEl>
                                            <p:attrNameLst>
                                              <p:attrName>ppt_h</p:attrName>
                                            </p:attrNameLst>
                                          </p:cBhvr>
                                          <p:tavLst>
                                            <p:tav tm="0">
                                              <p:val>
                                                <p:fltVal val="0"/>
                                              </p:val>
                                            </p:tav>
                                            <p:tav tm="100000">
                                              <p:val>
                                                <p:strVal val="#ppt_h"/>
                                              </p:val>
                                            </p:tav>
                                          </p:tavLst>
                                        </p:anim>
                                        <p:animEffect transition="in" filter="fade">
                                          <p:cBhvr>
                                            <p:cTn id="118" dur="500"/>
                                            <p:tgtEl>
                                              <p:spTgt spid="60"/>
                                            </p:tgtEl>
                                          </p:cBhvr>
                                        </p:animEffect>
                                      </p:childTnLst>
                                    </p:cTn>
                                  </p:par>
                                  <p:par>
                                    <p:cTn id="119" presetID="53" presetClass="entr" presetSubtype="16" fill="hold" grpId="0" nodeType="withEffect">
                                      <p:stCondLst>
                                        <p:cond delay="200"/>
                                      </p:stCondLst>
                                      <p:childTnLst>
                                        <p:set>
                                          <p:cBhvr>
                                            <p:cTn id="120" dur="1" fill="hold">
                                              <p:stCondLst>
                                                <p:cond delay="0"/>
                                              </p:stCondLst>
                                            </p:cTn>
                                            <p:tgtEl>
                                              <p:spTgt spid="63"/>
                                            </p:tgtEl>
                                            <p:attrNameLst>
                                              <p:attrName>style.visibility</p:attrName>
                                            </p:attrNameLst>
                                          </p:cBhvr>
                                          <p:to>
                                            <p:strVal val="visible"/>
                                          </p:to>
                                        </p:set>
                                        <p:anim calcmode="lin" valueType="num">
                                          <p:cBhvr>
                                            <p:cTn id="121" dur="500" fill="hold"/>
                                            <p:tgtEl>
                                              <p:spTgt spid="63"/>
                                            </p:tgtEl>
                                            <p:attrNameLst>
                                              <p:attrName>ppt_w</p:attrName>
                                            </p:attrNameLst>
                                          </p:cBhvr>
                                          <p:tavLst>
                                            <p:tav tm="0">
                                              <p:val>
                                                <p:fltVal val="0"/>
                                              </p:val>
                                            </p:tav>
                                            <p:tav tm="100000">
                                              <p:val>
                                                <p:strVal val="#ppt_w"/>
                                              </p:val>
                                            </p:tav>
                                          </p:tavLst>
                                        </p:anim>
                                        <p:anim calcmode="lin" valueType="num">
                                          <p:cBhvr>
                                            <p:cTn id="122" dur="500" fill="hold"/>
                                            <p:tgtEl>
                                              <p:spTgt spid="63"/>
                                            </p:tgtEl>
                                            <p:attrNameLst>
                                              <p:attrName>ppt_h</p:attrName>
                                            </p:attrNameLst>
                                          </p:cBhvr>
                                          <p:tavLst>
                                            <p:tav tm="0">
                                              <p:val>
                                                <p:fltVal val="0"/>
                                              </p:val>
                                            </p:tav>
                                            <p:tav tm="100000">
                                              <p:val>
                                                <p:strVal val="#ppt_h"/>
                                              </p:val>
                                            </p:tav>
                                          </p:tavLst>
                                        </p:anim>
                                        <p:animEffect transition="in" filter="fade">
                                          <p:cBhvr>
                                            <p:cTn id="123" dur="500"/>
                                            <p:tgtEl>
                                              <p:spTgt spid="63"/>
                                            </p:tgtEl>
                                          </p:cBhvr>
                                        </p:animEffect>
                                      </p:childTnLst>
                                    </p:cTn>
                                  </p:par>
                                  <p:par>
                                    <p:cTn id="124" presetID="12" presetClass="entr" presetSubtype="8" fill="hold" grpId="0" nodeType="withEffect">
                                      <p:stCondLst>
                                        <p:cond delay="200"/>
                                      </p:stCondLst>
                                      <p:childTnLst>
                                        <p:set>
                                          <p:cBhvr>
                                            <p:cTn id="125" dur="1" fill="hold">
                                              <p:stCondLst>
                                                <p:cond delay="0"/>
                                              </p:stCondLst>
                                            </p:cTn>
                                            <p:tgtEl>
                                              <p:spTgt spid="64"/>
                                            </p:tgtEl>
                                            <p:attrNameLst>
                                              <p:attrName>style.visibility</p:attrName>
                                            </p:attrNameLst>
                                          </p:cBhvr>
                                          <p:to>
                                            <p:strVal val="visible"/>
                                          </p:to>
                                        </p:set>
                                        <p:anim calcmode="lin" valueType="num">
                                          <p:cBhvr additive="base">
                                            <p:cTn id="126" dur="300"/>
                                            <p:tgtEl>
                                              <p:spTgt spid="64"/>
                                            </p:tgtEl>
                                            <p:attrNameLst>
                                              <p:attrName>ppt_x</p:attrName>
                                            </p:attrNameLst>
                                          </p:cBhvr>
                                          <p:tavLst>
                                            <p:tav tm="0">
                                              <p:val>
                                                <p:strVal val="#ppt_x-#ppt_w*1.125000"/>
                                              </p:val>
                                            </p:tav>
                                            <p:tav tm="100000">
                                              <p:val>
                                                <p:strVal val="#ppt_x"/>
                                              </p:val>
                                            </p:tav>
                                          </p:tavLst>
                                        </p:anim>
                                        <p:animEffect transition="in" filter="wipe(right)">
                                          <p:cBhvr>
                                            <p:cTn id="127" dur="300"/>
                                            <p:tgtEl>
                                              <p:spTgt spid="64"/>
                                            </p:tgtEl>
                                          </p:cBhvr>
                                        </p:animEffect>
                                      </p:childTnLst>
                                    </p:cTn>
                                  </p:par>
                                  <p:par>
                                    <p:cTn id="128" presetID="12" presetClass="entr" presetSubtype="8" fill="hold" grpId="0" nodeType="withEffect">
                                      <p:stCondLst>
                                        <p:cond delay="200"/>
                                      </p:stCondLst>
                                      <p:childTnLst>
                                        <p:set>
                                          <p:cBhvr>
                                            <p:cTn id="129" dur="1" fill="hold">
                                              <p:stCondLst>
                                                <p:cond delay="0"/>
                                              </p:stCondLst>
                                            </p:cTn>
                                            <p:tgtEl>
                                              <p:spTgt spid="65"/>
                                            </p:tgtEl>
                                            <p:attrNameLst>
                                              <p:attrName>style.visibility</p:attrName>
                                            </p:attrNameLst>
                                          </p:cBhvr>
                                          <p:to>
                                            <p:strVal val="visible"/>
                                          </p:to>
                                        </p:set>
                                        <p:anim calcmode="lin" valueType="num">
                                          <p:cBhvr additive="base">
                                            <p:cTn id="130" dur="300"/>
                                            <p:tgtEl>
                                              <p:spTgt spid="65"/>
                                            </p:tgtEl>
                                            <p:attrNameLst>
                                              <p:attrName>ppt_x</p:attrName>
                                            </p:attrNameLst>
                                          </p:cBhvr>
                                          <p:tavLst>
                                            <p:tav tm="0">
                                              <p:val>
                                                <p:strVal val="#ppt_x-#ppt_w*1.125000"/>
                                              </p:val>
                                            </p:tav>
                                            <p:tav tm="100000">
                                              <p:val>
                                                <p:strVal val="#ppt_x"/>
                                              </p:val>
                                            </p:tav>
                                          </p:tavLst>
                                        </p:anim>
                                        <p:animEffect transition="in" filter="wipe(right)">
                                          <p:cBhvr>
                                            <p:cTn id="131" dur="300"/>
                                            <p:tgtEl>
                                              <p:spTgt spid="65"/>
                                            </p:tgtEl>
                                          </p:cBhvr>
                                        </p:animEffect>
                                      </p:childTnLst>
                                    </p:cTn>
                                  </p:par>
                                  <p:par>
                                    <p:cTn id="132" presetID="12" presetClass="entr" presetSubtype="8" fill="hold" grpId="0" nodeType="withEffect">
                                      <p:stCondLst>
                                        <p:cond delay="200"/>
                                      </p:stCondLst>
                                      <p:childTnLst>
                                        <p:set>
                                          <p:cBhvr>
                                            <p:cTn id="133" dur="1" fill="hold">
                                              <p:stCondLst>
                                                <p:cond delay="0"/>
                                              </p:stCondLst>
                                            </p:cTn>
                                            <p:tgtEl>
                                              <p:spTgt spid="66"/>
                                            </p:tgtEl>
                                            <p:attrNameLst>
                                              <p:attrName>style.visibility</p:attrName>
                                            </p:attrNameLst>
                                          </p:cBhvr>
                                          <p:to>
                                            <p:strVal val="visible"/>
                                          </p:to>
                                        </p:set>
                                        <p:anim calcmode="lin" valueType="num">
                                          <p:cBhvr additive="base">
                                            <p:cTn id="134" dur="300"/>
                                            <p:tgtEl>
                                              <p:spTgt spid="66"/>
                                            </p:tgtEl>
                                            <p:attrNameLst>
                                              <p:attrName>ppt_x</p:attrName>
                                            </p:attrNameLst>
                                          </p:cBhvr>
                                          <p:tavLst>
                                            <p:tav tm="0">
                                              <p:val>
                                                <p:strVal val="#ppt_x-#ppt_w*1.125000"/>
                                              </p:val>
                                            </p:tav>
                                            <p:tav tm="100000">
                                              <p:val>
                                                <p:strVal val="#ppt_x"/>
                                              </p:val>
                                            </p:tav>
                                          </p:tavLst>
                                        </p:anim>
                                        <p:animEffect transition="in" filter="wipe(right)">
                                          <p:cBhvr>
                                            <p:cTn id="135" dur="300"/>
                                            <p:tgtEl>
                                              <p:spTgt spid="66"/>
                                            </p:tgtEl>
                                          </p:cBhvr>
                                        </p:animEffect>
                                      </p:childTnLst>
                                    </p:cTn>
                                  </p:par>
                                  <p:par>
                                    <p:cTn id="136" presetID="12" presetClass="entr" presetSubtype="8" fill="hold" grpId="0" nodeType="withEffect">
                                      <p:stCondLst>
                                        <p:cond delay="200"/>
                                      </p:stCondLst>
                                      <p:childTnLst>
                                        <p:set>
                                          <p:cBhvr>
                                            <p:cTn id="137" dur="1" fill="hold">
                                              <p:stCondLst>
                                                <p:cond delay="0"/>
                                              </p:stCondLst>
                                            </p:cTn>
                                            <p:tgtEl>
                                              <p:spTgt spid="67"/>
                                            </p:tgtEl>
                                            <p:attrNameLst>
                                              <p:attrName>style.visibility</p:attrName>
                                            </p:attrNameLst>
                                          </p:cBhvr>
                                          <p:to>
                                            <p:strVal val="visible"/>
                                          </p:to>
                                        </p:set>
                                        <p:anim calcmode="lin" valueType="num">
                                          <p:cBhvr additive="base">
                                            <p:cTn id="138" dur="300"/>
                                            <p:tgtEl>
                                              <p:spTgt spid="67"/>
                                            </p:tgtEl>
                                            <p:attrNameLst>
                                              <p:attrName>ppt_x</p:attrName>
                                            </p:attrNameLst>
                                          </p:cBhvr>
                                          <p:tavLst>
                                            <p:tav tm="0">
                                              <p:val>
                                                <p:strVal val="#ppt_x-#ppt_w*1.125000"/>
                                              </p:val>
                                            </p:tav>
                                            <p:tav tm="100000">
                                              <p:val>
                                                <p:strVal val="#ppt_x"/>
                                              </p:val>
                                            </p:tav>
                                          </p:tavLst>
                                        </p:anim>
                                        <p:animEffect transition="in" filter="wipe(right)">
                                          <p:cBhvr>
                                            <p:cTn id="139" dur="300"/>
                                            <p:tgtEl>
                                              <p:spTgt spid="67"/>
                                            </p:tgtEl>
                                          </p:cBhvr>
                                        </p:animEffect>
                                      </p:childTnLst>
                                    </p:cTn>
                                  </p:par>
                                </p:childTnLst>
                              </p:cTn>
                            </p:par>
                            <p:par>
                              <p:cTn id="140" fill="hold">
                                <p:stCondLst>
                                  <p:cond delay="3000"/>
                                </p:stCondLst>
                                <p:childTnLst>
                                  <p:par>
                                    <p:cTn id="141" presetID="10" presetClass="entr" presetSubtype="0" fill="hold" grpId="0" nodeType="afterEffect">
                                      <p:stCondLst>
                                        <p:cond delay="0"/>
                                      </p:stCondLst>
                                      <p:childTnLst>
                                        <p:set>
                                          <p:cBhvr>
                                            <p:cTn id="142" dur="1" fill="hold">
                                              <p:stCondLst>
                                                <p:cond delay="0"/>
                                              </p:stCondLst>
                                            </p:cTn>
                                            <p:tgtEl>
                                              <p:spTgt spid="68"/>
                                            </p:tgtEl>
                                            <p:attrNameLst>
                                              <p:attrName>style.visibility</p:attrName>
                                            </p:attrNameLst>
                                          </p:cBhvr>
                                          <p:to>
                                            <p:strVal val="visible"/>
                                          </p:to>
                                        </p:set>
                                        <p:animEffect transition="in" filter="fade">
                                          <p:cBhvr>
                                            <p:cTn id="143" dur="1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p:bldP spid="35" grpId="0"/>
          <p:bldP spid="36" grpId="0"/>
          <p:bldP spid="37" grpId="0"/>
          <p:bldP spid="38" grpId="0"/>
          <p:bldP spid="42" grpId="0" animBg="1"/>
          <p:bldP spid="43" grpId="0" animBg="1"/>
          <p:bldP spid="53" grpId="0" animBg="1"/>
          <p:bldP spid="54" grpId="0" animBg="1"/>
          <p:bldP spid="58" grpId="0" animBg="1"/>
          <p:bldP spid="59" grpId="0" animBg="1"/>
          <p:bldP spid="63" grpId="0" animBg="1"/>
          <p:bldP spid="64" grpId="0"/>
          <p:bldP spid="65" grpId="0"/>
          <p:bldP spid="66" grpId="0"/>
          <p:bldP spid="67" grpId="0"/>
          <p:bldP spid="6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8" presetClass="entr" presetSubtype="3"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upRight)">
                                          <p:cBhvr>
                                            <p:cTn id="24" dur="500"/>
                                            <p:tgtEl>
                                              <p:spTgt spid="8"/>
                                            </p:tgtEl>
                                          </p:cBhvr>
                                        </p:animEffect>
                                      </p:childTnLst>
                                    </p:cTn>
                                  </p:par>
                                </p:childTnLst>
                              </p:cTn>
                            </p:par>
                            <p:par>
                              <p:cTn id="25" fill="hold">
                                <p:stCondLst>
                                  <p:cond delay="2000"/>
                                </p:stCondLst>
                                <p:childTnLst>
                                  <p:par>
                                    <p:cTn id="26" presetID="2" presetClass="entr" presetSubtype="8"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0-#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30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0-#ppt_w/2"/>
                                              </p:val>
                                            </p:tav>
                                            <p:tav tm="100000">
                                              <p:val>
                                                <p:strVal val="#ppt_x"/>
                                              </p:val>
                                            </p:tav>
                                          </p:tavLst>
                                        </p:anim>
                                        <p:anim calcmode="lin" valueType="num">
                                          <p:cBhvr additive="base">
                                            <p:cTn id="33" dur="500" fill="hold"/>
                                            <p:tgtEl>
                                              <p:spTgt spid="20"/>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60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500" fill="hold"/>
                                            <p:tgtEl>
                                              <p:spTgt spid="25"/>
                                            </p:tgtEl>
                                            <p:attrNameLst>
                                              <p:attrName>ppt_x</p:attrName>
                                            </p:attrNameLst>
                                          </p:cBhvr>
                                          <p:tavLst>
                                            <p:tav tm="0">
                                              <p:val>
                                                <p:strVal val="0-#ppt_w/2"/>
                                              </p:val>
                                            </p:tav>
                                            <p:tav tm="100000">
                                              <p:val>
                                                <p:strVal val="#ppt_x"/>
                                              </p:val>
                                            </p:tav>
                                          </p:tavLst>
                                        </p:anim>
                                        <p:anim calcmode="lin" valueType="num">
                                          <p:cBhvr additive="base">
                                            <p:cTn id="37" dur="500" fill="hold"/>
                                            <p:tgtEl>
                                              <p:spTgt spid="25"/>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900"/>
                                      </p:stCondLst>
                                      <p:childTnLst>
                                        <p:set>
                                          <p:cBhvr>
                                            <p:cTn id="39" dur="1" fill="hold">
                                              <p:stCondLst>
                                                <p:cond delay="0"/>
                                              </p:stCondLst>
                                            </p:cTn>
                                            <p:tgtEl>
                                              <p:spTgt spid="30"/>
                                            </p:tgtEl>
                                            <p:attrNameLst>
                                              <p:attrName>style.visibility</p:attrName>
                                            </p:attrNameLst>
                                          </p:cBhvr>
                                          <p:to>
                                            <p:strVal val="visible"/>
                                          </p:to>
                                        </p:set>
                                        <p:anim calcmode="lin" valueType="num">
                                          <p:cBhvr additive="base">
                                            <p:cTn id="40" dur="500" fill="hold"/>
                                            <p:tgtEl>
                                              <p:spTgt spid="30"/>
                                            </p:tgtEl>
                                            <p:attrNameLst>
                                              <p:attrName>ppt_x</p:attrName>
                                            </p:attrNameLst>
                                          </p:cBhvr>
                                          <p:tavLst>
                                            <p:tav tm="0">
                                              <p:val>
                                                <p:strVal val="0-#ppt_w/2"/>
                                              </p:val>
                                            </p:tav>
                                            <p:tav tm="100000">
                                              <p:val>
                                                <p:strVal val="#ppt_x"/>
                                              </p:val>
                                            </p:tav>
                                          </p:tavLst>
                                        </p:anim>
                                        <p:anim calcmode="lin" valueType="num">
                                          <p:cBhvr additive="base">
                                            <p:cTn id="41" dur="500" fill="hold"/>
                                            <p:tgtEl>
                                              <p:spTgt spid="30"/>
                                            </p:tgtEl>
                                            <p:attrNameLst>
                                              <p:attrName>ppt_y</p:attrName>
                                            </p:attrNameLst>
                                          </p:cBhvr>
                                          <p:tavLst>
                                            <p:tav tm="0">
                                              <p:val>
                                                <p:strVal val="#ppt_y"/>
                                              </p:val>
                                            </p:tav>
                                            <p:tav tm="100000">
                                              <p:val>
                                                <p:strVal val="#ppt_y"/>
                                              </p:val>
                                            </p:tav>
                                          </p:tavLst>
                                        </p:anim>
                                      </p:childTnLst>
                                    </p:cTn>
                                  </p:par>
                                  <p:par>
                                    <p:cTn id="42" presetID="12" presetClass="entr" presetSubtype="2" fill="hold" grpId="0" nodeType="withEffect">
                                      <p:stCondLst>
                                        <p:cond delay="30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p:tgtEl>
                                              <p:spTgt spid="35"/>
                                            </p:tgtEl>
                                            <p:attrNameLst>
                                              <p:attrName>ppt_x</p:attrName>
                                            </p:attrNameLst>
                                          </p:cBhvr>
                                          <p:tavLst>
                                            <p:tav tm="0">
                                              <p:val>
                                                <p:strVal val="#ppt_x+#ppt_w*1.125000"/>
                                              </p:val>
                                            </p:tav>
                                            <p:tav tm="100000">
                                              <p:val>
                                                <p:strVal val="#ppt_x"/>
                                              </p:val>
                                            </p:tav>
                                          </p:tavLst>
                                        </p:anim>
                                        <p:animEffect transition="in" filter="wipe(left)">
                                          <p:cBhvr>
                                            <p:cTn id="45" dur="500"/>
                                            <p:tgtEl>
                                              <p:spTgt spid="35"/>
                                            </p:tgtEl>
                                          </p:cBhvr>
                                        </p:animEffect>
                                      </p:childTnLst>
                                    </p:cTn>
                                  </p:par>
                                  <p:par>
                                    <p:cTn id="46" presetID="12" presetClass="entr" presetSubtype="2" fill="hold" grpId="0" nodeType="withEffect">
                                      <p:stCondLst>
                                        <p:cond delay="6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p:tgtEl>
                                              <p:spTgt spid="36"/>
                                            </p:tgtEl>
                                            <p:attrNameLst>
                                              <p:attrName>ppt_x</p:attrName>
                                            </p:attrNameLst>
                                          </p:cBhvr>
                                          <p:tavLst>
                                            <p:tav tm="0">
                                              <p:val>
                                                <p:strVal val="#ppt_x+#ppt_w*1.125000"/>
                                              </p:val>
                                            </p:tav>
                                            <p:tav tm="100000">
                                              <p:val>
                                                <p:strVal val="#ppt_x"/>
                                              </p:val>
                                            </p:tav>
                                          </p:tavLst>
                                        </p:anim>
                                        <p:animEffect transition="in" filter="wipe(left)">
                                          <p:cBhvr>
                                            <p:cTn id="49" dur="500"/>
                                            <p:tgtEl>
                                              <p:spTgt spid="36"/>
                                            </p:tgtEl>
                                          </p:cBhvr>
                                        </p:animEffect>
                                      </p:childTnLst>
                                    </p:cTn>
                                  </p:par>
                                  <p:par>
                                    <p:cTn id="50" presetID="12" presetClass="entr" presetSubtype="2" fill="hold" grpId="0" nodeType="withEffect">
                                      <p:stCondLst>
                                        <p:cond delay="90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p:tgtEl>
                                              <p:spTgt spid="37"/>
                                            </p:tgtEl>
                                            <p:attrNameLst>
                                              <p:attrName>ppt_x</p:attrName>
                                            </p:attrNameLst>
                                          </p:cBhvr>
                                          <p:tavLst>
                                            <p:tav tm="0">
                                              <p:val>
                                                <p:strVal val="#ppt_x+#ppt_w*1.125000"/>
                                              </p:val>
                                            </p:tav>
                                            <p:tav tm="100000">
                                              <p:val>
                                                <p:strVal val="#ppt_x"/>
                                              </p:val>
                                            </p:tav>
                                          </p:tavLst>
                                        </p:anim>
                                        <p:animEffect transition="in" filter="wipe(left)">
                                          <p:cBhvr>
                                            <p:cTn id="53" dur="500"/>
                                            <p:tgtEl>
                                              <p:spTgt spid="37"/>
                                            </p:tgtEl>
                                          </p:cBhvr>
                                        </p:animEffect>
                                      </p:childTnLst>
                                    </p:cTn>
                                  </p:par>
                                  <p:par>
                                    <p:cTn id="54" presetID="12" presetClass="entr" presetSubtype="2" fill="hold" grpId="0" nodeType="withEffect">
                                      <p:stCondLst>
                                        <p:cond delay="120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p:tgtEl>
                                              <p:spTgt spid="38"/>
                                            </p:tgtEl>
                                            <p:attrNameLst>
                                              <p:attrName>ppt_x</p:attrName>
                                            </p:attrNameLst>
                                          </p:cBhvr>
                                          <p:tavLst>
                                            <p:tav tm="0">
                                              <p:val>
                                                <p:strVal val="#ppt_x+#ppt_w*1.125000"/>
                                              </p:val>
                                            </p:tav>
                                            <p:tav tm="100000">
                                              <p:val>
                                                <p:strVal val="#ppt_x"/>
                                              </p:val>
                                            </p:tav>
                                          </p:tavLst>
                                        </p:anim>
                                        <p:animEffect transition="in" filter="wipe(left)">
                                          <p:cBhvr>
                                            <p:cTn id="57" dur="500"/>
                                            <p:tgtEl>
                                              <p:spTgt spid="38"/>
                                            </p:tgtEl>
                                          </p:cBhvr>
                                        </p:animEffect>
                                      </p:childTnLst>
                                    </p:cTn>
                                  </p:par>
                                </p:childTnLst>
                              </p:cTn>
                            </p:par>
                            <p:par>
                              <p:cTn id="58" fill="hold">
                                <p:stCondLst>
                                  <p:cond delay="2500"/>
                                </p:stCondLst>
                                <p:childTnLst>
                                  <p:par>
                                    <p:cTn id="59" presetID="53" presetClass="entr" presetSubtype="16" fill="hold" nodeType="after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p:cTn id="61" dur="500" fill="hold"/>
                                            <p:tgtEl>
                                              <p:spTgt spid="39"/>
                                            </p:tgtEl>
                                            <p:attrNameLst>
                                              <p:attrName>ppt_w</p:attrName>
                                            </p:attrNameLst>
                                          </p:cBhvr>
                                          <p:tavLst>
                                            <p:tav tm="0">
                                              <p:val>
                                                <p:fltVal val="0"/>
                                              </p:val>
                                            </p:tav>
                                            <p:tav tm="100000">
                                              <p:val>
                                                <p:strVal val="#ppt_w"/>
                                              </p:val>
                                            </p:tav>
                                          </p:tavLst>
                                        </p:anim>
                                        <p:anim calcmode="lin" valueType="num">
                                          <p:cBhvr>
                                            <p:cTn id="62" dur="500" fill="hold"/>
                                            <p:tgtEl>
                                              <p:spTgt spid="39"/>
                                            </p:tgtEl>
                                            <p:attrNameLst>
                                              <p:attrName>ppt_h</p:attrName>
                                            </p:attrNameLst>
                                          </p:cBhvr>
                                          <p:tavLst>
                                            <p:tav tm="0">
                                              <p:val>
                                                <p:fltVal val="0"/>
                                              </p:val>
                                            </p:tav>
                                            <p:tav tm="100000">
                                              <p:val>
                                                <p:strVal val="#ppt_h"/>
                                              </p:val>
                                            </p:tav>
                                          </p:tavLst>
                                        </p:anim>
                                        <p:animEffect transition="in" filter="fade">
                                          <p:cBhvr>
                                            <p:cTn id="63" dur="500"/>
                                            <p:tgtEl>
                                              <p:spTgt spid="39"/>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2"/>
                                            </p:tgtEl>
                                            <p:attrNameLst>
                                              <p:attrName>style.visibility</p:attrName>
                                            </p:attrNameLst>
                                          </p:cBhvr>
                                          <p:to>
                                            <p:strVal val="visible"/>
                                          </p:to>
                                        </p:set>
                                        <p:anim calcmode="lin" valueType="num">
                                          <p:cBhvr>
                                            <p:cTn id="66" dur="500" fill="hold"/>
                                            <p:tgtEl>
                                              <p:spTgt spid="42"/>
                                            </p:tgtEl>
                                            <p:attrNameLst>
                                              <p:attrName>ppt_w</p:attrName>
                                            </p:attrNameLst>
                                          </p:cBhvr>
                                          <p:tavLst>
                                            <p:tav tm="0">
                                              <p:val>
                                                <p:fltVal val="0"/>
                                              </p:val>
                                            </p:tav>
                                            <p:tav tm="100000">
                                              <p:val>
                                                <p:strVal val="#ppt_w"/>
                                              </p:val>
                                            </p:tav>
                                          </p:tavLst>
                                        </p:anim>
                                        <p:anim calcmode="lin" valueType="num">
                                          <p:cBhvr>
                                            <p:cTn id="67" dur="500" fill="hold"/>
                                            <p:tgtEl>
                                              <p:spTgt spid="42"/>
                                            </p:tgtEl>
                                            <p:attrNameLst>
                                              <p:attrName>ppt_h</p:attrName>
                                            </p:attrNameLst>
                                          </p:cBhvr>
                                          <p:tavLst>
                                            <p:tav tm="0">
                                              <p:val>
                                                <p:fltVal val="0"/>
                                              </p:val>
                                            </p:tav>
                                            <p:tav tm="100000">
                                              <p:val>
                                                <p:strVal val="#ppt_h"/>
                                              </p:val>
                                            </p:tav>
                                          </p:tavLst>
                                        </p:anim>
                                        <p:animEffect transition="in" filter="fade">
                                          <p:cBhvr>
                                            <p:cTn id="68" dur="500"/>
                                            <p:tgtEl>
                                              <p:spTgt spid="42"/>
                                            </p:tgtEl>
                                          </p:cBhvr>
                                        </p:animEffect>
                                      </p:childTnLst>
                                    </p:cTn>
                                  </p:par>
                                  <p:par>
                                    <p:cTn id="69" presetID="53" presetClass="entr" presetSubtype="16" fill="hold" grpId="0" nodeType="withEffect">
                                      <p:stCondLst>
                                        <p:cond delay="400"/>
                                      </p:stCondLst>
                                      <p:childTnLst>
                                        <p:set>
                                          <p:cBhvr>
                                            <p:cTn id="70" dur="1" fill="hold">
                                              <p:stCondLst>
                                                <p:cond delay="0"/>
                                              </p:stCondLst>
                                            </p:cTn>
                                            <p:tgtEl>
                                              <p:spTgt spid="43"/>
                                            </p:tgtEl>
                                            <p:attrNameLst>
                                              <p:attrName>style.visibility</p:attrName>
                                            </p:attrNameLst>
                                          </p:cBhvr>
                                          <p:to>
                                            <p:strVal val="visible"/>
                                          </p:to>
                                        </p:set>
                                        <p:anim calcmode="lin" valueType="num">
                                          <p:cBhvr>
                                            <p:cTn id="71" dur="500" fill="hold"/>
                                            <p:tgtEl>
                                              <p:spTgt spid="43"/>
                                            </p:tgtEl>
                                            <p:attrNameLst>
                                              <p:attrName>ppt_w</p:attrName>
                                            </p:attrNameLst>
                                          </p:cBhvr>
                                          <p:tavLst>
                                            <p:tav tm="0">
                                              <p:val>
                                                <p:fltVal val="0"/>
                                              </p:val>
                                            </p:tav>
                                            <p:tav tm="100000">
                                              <p:val>
                                                <p:strVal val="#ppt_w"/>
                                              </p:val>
                                            </p:tav>
                                          </p:tavLst>
                                        </p:anim>
                                        <p:anim calcmode="lin" valueType="num">
                                          <p:cBhvr>
                                            <p:cTn id="72" dur="500" fill="hold"/>
                                            <p:tgtEl>
                                              <p:spTgt spid="43"/>
                                            </p:tgtEl>
                                            <p:attrNameLst>
                                              <p:attrName>ppt_h</p:attrName>
                                            </p:attrNameLst>
                                          </p:cBhvr>
                                          <p:tavLst>
                                            <p:tav tm="0">
                                              <p:val>
                                                <p:fltVal val="0"/>
                                              </p:val>
                                            </p:tav>
                                            <p:tav tm="100000">
                                              <p:val>
                                                <p:strVal val="#ppt_h"/>
                                              </p:val>
                                            </p:tav>
                                          </p:tavLst>
                                        </p:anim>
                                        <p:animEffect transition="in" filter="fade">
                                          <p:cBhvr>
                                            <p:cTn id="73" dur="500"/>
                                            <p:tgtEl>
                                              <p:spTgt spid="43"/>
                                            </p:tgtEl>
                                          </p:cBhvr>
                                        </p:animEffect>
                                      </p:childTnLst>
                                    </p:cTn>
                                  </p:par>
                                  <p:par>
                                    <p:cTn id="74" presetID="53" presetClass="entr" presetSubtype="16"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anim calcmode="lin" valueType="num">
                                          <p:cBhvr>
                                            <p:cTn id="76" dur="500" fill="hold"/>
                                            <p:tgtEl>
                                              <p:spTgt spid="44"/>
                                            </p:tgtEl>
                                            <p:attrNameLst>
                                              <p:attrName>ppt_w</p:attrName>
                                            </p:attrNameLst>
                                          </p:cBhvr>
                                          <p:tavLst>
                                            <p:tav tm="0">
                                              <p:val>
                                                <p:fltVal val="0"/>
                                              </p:val>
                                            </p:tav>
                                            <p:tav tm="100000">
                                              <p:val>
                                                <p:strVal val="#ppt_w"/>
                                              </p:val>
                                            </p:tav>
                                          </p:tavLst>
                                        </p:anim>
                                        <p:anim calcmode="lin" valueType="num">
                                          <p:cBhvr>
                                            <p:cTn id="77" dur="500" fill="hold"/>
                                            <p:tgtEl>
                                              <p:spTgt spid="44"/>
                                            </p:tgtEl>
                                            <p:attrNameLst>
                                              <p:attrName>ppt_h</p:attrName>
                                            </p:attrNameLst>
                                          </p:cBhvr>
                                          <p:tavLst>
                                            <p:tav tm="0">
                                              <p:val>
                                                <p:fltVal val="0"/>
                                              </p:val>
                                            </p:tav>
                                            <p:tav tm="100000">
                                              <p:val>
                                                <p:strVal val="#ppt_h"/>
                                              </p:val>
                                            </p:tav>
                                          </p:tavLst>
                                        </p:anim>
                                        <p:animEffect transition="in" filter="fade">
                                          <p:cBhvr>
                                            <p:cTn id="78" dur="500"/>
                                            <p:tgtEl>
                                              <p:spTgt spid="44"/>
                                            </p:tgtEl>
                                          </p:cBhvr>
                                        </p:animEffect>
                                      </p:childTnLst>
                                    </p:cTn>
                                  </p:par>
                                  <p:par>
                                    <p:cTn id="79" presetID="53" presetClass="entr" presetSubtype="16" fill="hold" nodeType="withEffect">
                                      <p:stCondLst>
                                        <p:cond delay="400"/>
                                      </p:stCondLst>
                                      <p:childTnLst>
                                        <p:set>
                                          <p:cBhvr>
                                            <p:cTn id="80" dur="1" fill="hold">
                                              <p:stCondLst>
                                                <p:cond delay="0"/>
                                              </p:stCondLst>
                                            </p:cTn>
                                            <p:tgtEl>
                                              <p:spTgt spid="47"/>
                                            </p:tgtEl>
                                            <p:attrNameLst>
                                              <p:attrName>style.visibility</p:attrName>
                                            </p:attrNameLst>
                                          </p:cBhvr>
                                          <p:to>
                                            <p:strVal val="visible"/>
                                          </p:to>
                                        </p:set>
                                        <p:anim calcmode="lin" valueType="num">
                                          <p:cBhvr>
                                            <p:cTn id="81" dur="500" fill="hold"/>
                                            <p:tgtEl>
                                              <p:spTgt spid="47"/>
                                            </p:tgtEl>
                                            <p:attrNameLst>
                                              <p:attrName>ppt_w</p:attrName>
                                            </p:attrNameLst>
                                          </p:cBhvr>
                                          <p:tavLst>
                                            <p:tav tm="0">
                                              <p:val>
                                                <p:fltVal val="0"/>
                                              </p:val>
                                            </p:tav>
                                            <p:tav tm="100000">
                                              <p:val>
                                                <p:strVal val="#ppt_w"/>
                                              </p:val>
                                            </p:tav>
                                          </p:tavLst>
                                        </p:anim>
                                        <p:anim calcmode="lin" valueType="num">
                                          <p:cBhvr>
                                            <p:cTn id="82" dur="500" fill="hold"/>
                                            <p:tgtEl>
                                              <p:spTgt spid="47"/>
                                            </p:tgtEl>
                                            <p:attrNameLst>
                                              <p:attrName>ppt_h</p:attrName>
                                            </p:attrNameLst>
                                          </p:cBhvr>
                                          <p:tavLst>
                                            <p:tav tm="0">
                                              <p:val>
                                                <p:fltVal val="0"/>
                                              </p:val>
                                            </p:tav>
                                            <p:tav tm="100000">
                                              <p:val>
                                                <p:strVal val="#ppt_h"/>
                                              </p:val>
                                            </p:tav>
                                          </p:tavLst>
                                        </p:anim>
                                        <p:animEffect transition="in" filter="fade">
                                          <p:cBhvr>
                                            <p:cTn id="83" dur="500"/>
                                            <p:tgtEl>
                                              <p:spTgt spid="47"/>
                                            </p:tgtEl>
                                          </p:cBhvr>
                                        </p:animEffect>
                                      </p:childTnLst>
                                    </p:cTn>
                                  </p:par>
                                  <p:par>
                                    <p:cTn id="84" presetID="53" presetClass="entr" presetSubtype="16" fill="hold" nodeType="withEffect">
                                      <p:stCondLst>
                                        <p:cond delay="200"/>
                                      </p:stCondLst>
                                      <p:childTnLst>
                                        <p:set>
                                          <p:cBhvr>
                                            <p:cTn id="85" dur="1" fill="hold">
                                              <p:stCondLst>
                                                <p:cond delay="0"/>
                                              </p:stCondLst>
                                            </p:cTn>
                                            <p:tgtEl>
                                              <p:spTgt spid="50"/>
                                            </p:tgtEl>
                                            <p:attrNameLst>
                                              <p:attrName>style.visibility</p:attrName>
                                            </p:attrNameLst>
                                          </p:cBhvr>
                                          <p:to>
                                            <p:strVal val="visible"/>
                                          </p:to>
                                        </p:set>
                                        <p:anim calcmode="lin" valueType="num">
                                          <p:cBhvr>
                                            <p:cTn id="86" dur="500" fill="hold"/>
                                            <p:tgtEl>
                                              <p:spTgt spid="50"/>
                                            </p:tgtEl>
                                            <p:attrNameLst>
                                              <p:attrName>ppt_w</p:attrName>
                                            </p:attrNameLst>
                                          </p:cBhvr>
                                          <p:tavLst>
                                            <p:tav tm="0">
                                              <p:val>
                                                <p:fltVal val="0"/>
                                              </p:val>
                                            </p:tav>
                                            <p:tav tm="100000">
                                              <p:val>
                                                <p:strVal val="#ppt_w"/>
                                              </p:val>
                                            </p:tav>
                                          </p:tavLst>
                                        </p:anim>
                                        <p:anim calcmode="lin" valueType="num">
                                          <p:cBhvr>
                                            <p:cTn id="87" dur="500" fill="hold"/>
                                            <p:tgtEl>
                                              <p:spTgt spid="50"/>
                                            </p:tgtEl>
                                            <p:attrNameLst>
                                              <p:attrName>ppt_h</p:attrName>
                                            </p:attrNameLst>
                                          </p:cBhvr>
                                          <p:tavLst>
                                            <p:tav tm="0">
                                              <p:val>
                                                <p:fltVal val="0"/>
                                              </p:val>
                                            </p:tav>
                                            <p:tav tm="100000">
                                              <p:val>
                                                <p:strVal val="#ppt_h"/>
                                              </p:val>
                                            </p:tav>
                                          </p:tavLst>
                                        </p:anim>
                                        <p:animEffect transition="in" filter="fade">
                                          <p:cBhvr>
                                            <p:cTn id="88" dur="500"/>
                                            <p:tgtEl>
                                              <p:spTgt spid="50"/>
                                            </p:tgtEl>
                                          </p:cBhvr>
                                        </p:animEffect>
                                      </p:childTnLst>
                                    </p:cTn>
                                  </p:par>
                                  <p:par>
                                    <p:cTn id="89" presetID="53" presetClass="entr" presetSubtype="16" fill="hold" grpId="0" nodeType="withEffect">
                                      <p:stCondLst>
                                        <p:cond delay="200"/>
                                      </p:stCondLst>
                                      <p:childTnLst>
                                        <p:set>
                                          <p:cBhvr>
                                            <p:cTn id="90" dur="1" fill="hold">
                                              <p:stCondLst>
                                                <p:cond delay="0"/>
                                              </p:stCondLst>
                                            </p:cTn>
                                            <p:tgtEl>
                                              <p:spTgt spid="53"/>
                                            </p:tgtEl>
                                            <p:attrNameLst>
                                              <p:attrName>style.visibility</p:attrName>
                                            </p:attrNameLst>
                                          </p:cBhvr>
                                          <p:to>
                                            <p:strVal val="visible"/>
                                          </p:to>
                                        </p:set>
                                        <p:anim calcmode="lin" valueType="num">
                                          <p:cBhvr>
                                            <p:cTn id="91" dur="500" fill="hold"/>
                                            <p:tgtEl>
                                              <p:spTgt spid="53"/>
                                            </p:tgtEl>
                                            <p:attrNameLst>
                                              <p:attrName>ppt_w</p:attrName>
                                            </p:attrNameLst>
                                          </p:cBhvr>
                                          <p:tavLst>
                                            <p:tav tm="0">
                                              <p:val>
                                                <p:fltVal val="0"/>
                                              </p:val>
                                            </p:tav>
                                            <p:tav tm="100000">
                                              <p:val>
                                                <p:strVal val="#ppt_w"/>
                                              </p:val>
                                            </p:tav>
                                          </p:tavLst>
                                        </p:anim>
                                        <p:anim calcmode="lin" valueType="num">
                                          <p:cBhvr>
                                            <p:cTn id="92" dur="500" fill="hold"/>
                                            <p:tgtEl>
                                              <p:spTgt spid="53"/>
                                            </p:tgtEl>
                                            <p:attrNameLst>
                                              <p:attrName>ppt_h</p:attrName>
                                            </p:attrNameLst>
                                          </p:cBhvr>
                                          <p:tavLst>
                                            <p:tav tm="0">
                                              <p:val>
                                                <p:fltVal val="0"/>
                                              </p:val>
                                            </p:tav>
                                            <p:tav tm="100000">
                                              <p:val>
                                                <p:strVal val="#ppt_h"/>
                                              </p:val>
                                            </p:tav>
                                          </p:tavLst>
                                        </p:anim>
                                        <p:animEffect transition="in" filter="fade">
                                          <p:cBhvr>
                                            <p:cTn id="93" dur="500"/>
                                            <p:tgtEl>
                                              <p:spTgt spid="53"/>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54"/>
                                            </p:tgtEl>
                                            <p:attrNameLst>
                                              <p:attrName>style.visibility</p:attrName>
                                            </p:attrNameLst>
                                          </p:cBhvr>
                                          <p:to>
                                            <p:strVal val="visible"/>
                                          </p:to>
                                        </p:set>
                                        <p:anim calcmode="lin" valueType="num">
                                          <p:cBhvr>
                                            <p:cTn id="96" dur="500" fill="hold"/>
                                            <p:tgtEl>
                                              <p:spTgt spid="54"/>
                                            </p:tgtEl>
                                            <p:attrNameLst>
                                              <p:attrName>ppt_w</p:attrName>
                                            </p:attrNameLst>
                                          </p:cBhvr>
                                          <p:tavLst>
                                            <p:tav tm="0">
                                              <p:val>
                                                <p:fltVal val="0"/>
                                              </p:val>
                                            </p:tav>
                                            <p:tav tm="100000">
                                              <p:val>
                                                <p:strVal val="#ppt_w"/>
                                              </p:val>
                                            </p:tav>
                                          </p:tavLst>
                                        </p:anim>
                                        <p:anim calcmode="lin" valueType="num">
                                          <p:cBhvr>
                                            <p:cTn id="97" dur="500" fill="hold"/>
                                            <p:tgtEl>
                                              <p:spTgt spid="54"/>
                                            </p:tgtEl>
                                            <p:attrNameLst>
                                              <p:attrName>ppt_h</p:attrName>
                                            </p:attrNameLst>
                                          </p:cBhvr>
                                          <p:tavLst>
                                            <p:tav tm="0">
                                              <p:val>
                                                <p:fltVal val="0"/>
                                              </p:val>
                                            </p:tav>
                                            <p:tav tm="100000">
                                              <p:val>
                                                <p:strVal val="#ppt_h"/>
                                              </p:val>
                                            </p:tav>
                                          </p:tavLst>
                                        </p:anim>
                                        <p:animEffect transition="in" filter="fade">
                                          <p:cBhvr>
                                            <p:cTn id="98" dur="500"/>
                                            <p:tgtEl>
                                              <p:spTgt spid="54"/>
                                            </p:tgtEl>
                                          </p:cBhvr>
                                        </p:animEffect>
                                      </p:childTnLst>
                                    </p:cTn>
                                  </p:par>
                                  <p:par>
                                    <p:cTn id="99" presetID="53" presetClass="entr" presetSubtype="16" fill="hold" nodeType="withEffect">
                                      <p:stCondLst>
                                        <p:cond delay="400"/>
                                      </p:stCondLst>
                                      <p:childTnLst>
                                        <p:set>
                                          <p:cBhvr>
                                            <p:cTn id="100" dur="1" fill="hold">
                                              <p:stCondLst>
                                                <p:cond delay="0"/>
                                              </p:stCondLst>
                                            </p:cTn>
                                            <p:tgtEl>
                                              <p:spTgt spid="55"/>
                                            </p:tgtEl>
                                            <p:attrNameLst>
                                              <p:attrName>style.visibility</p:attrName>
                                            </p:attrNameLst>
                                          </p:cBhvr>
                                          <p:to>
                                            <p:strVal val="visible"/>
                                          </p:to>
                                        </p:set>
                                        <p:anim calcmode="lin" valueType="num">
                                          <p:cBhvr>
                                            <p:cTn id="101" dur="500" fill="hold"/>
                                            <p:tgtEl>
                                              <p:spTgt spid="55"/>
                                            </p:tgtEl>
                                            <p:attrNameLst>
                                              <p:attrName>ppt_w</p:attrName>
                                            </p:attrNameLst>
                                          </p:cBhvr>
                                          <p:tavLst>
                                            <p:tav tm="0">
                                              <p:val>
                                                <p:fltVal val="0"/>
                                              </p:val>
                                            </p:tav>
                                            <p:tav tm="100000">
                                              <p:val>
                                                <p:strVal val="#ppt_w"/>
                                              </p:val>
                                            </p:tav>
                                          </p:tavLst>
                                        </p:anim>
                                        <p:anim calcmode="lin" valueType="num">
                                          <p:cBhvr>
                                            <p:cTn id="102" dur="500" fill="hold"/>
                                            <p:tgtEl>
                                              <p:spTgt spid="55"/>
                                            </p:tgtEl>
                                            <p:attrNameLst>
                                              <p:attrName>ppt_h</p:attrName>
                                            </p:attrNameLst>
                                          </p:cBhvr>
                                          <p:tavLst>
                                            <p:tav tm="0">
                                              <p:val>
                                                <p:fltVal val="0"/>
                                              </p:val>
                                            </p:tav>
                                            <p:tav tm="100000">
                                              <p:val>
                                                <p:strVal val="#ppt_h"/>
                                              </p:val>
                                            </p:tav>
                                          </p:tavLst>
                                        </p:anim>
                                        <p:animEffect transition="in" filter="fade">
                                          <p:cBhvr>
                                            <p:cTn id="103" dur="500"/>
                                            <p:tgtEl>
                                              <p:spTgt spid="55"/>
                                            </p:tgtEl>
                                          </p:cBhvr>
                                        </p:animEffect>
                                      </p:childTnLst>
                                    </p:cTn>
                                  </p:par>
                                  <p:par>
                                    <p:cTn id="104" presetID="53" presetClass="entr" presetSubtype="16" fill="hold" grpId="0" nodeType="withEffect">
                                      <p:stCondLst>
                                        <p:cond delay="400"/>
                                      </p:stCondLst>
                                      <p:childTnLst>
                                        <p:set>
                                          <p:cBhvr>
                                            <p:cTn id="105" dur="1" fill="hold">
                                              <p:stCondLst>
                                                <p:cond delay="0"/>
                                              </p:stCondLst>
                                            </p:cTn>
                                            <p:tgtEl>
                                              <p:spTgt spid="58"/>
                                            </p:tgtEl>
                                            <p:attrNameLst>
                                              <p:attrName>style.visibility</p:attrName>
                                            </p:attrNameLst>
                                          </p:cBhvr>
                                          <p:to>
                                            <p:strVal val="visible"/>
                                          </p:to>
                                        </p:set>
                                        <p:anim calcmode="lin" valueType="num">
                                          <p:cBhvr>
                                            <p:cTn id="106" dur="500" fill="hold"/>
                                            <p:tgtEl>
                                              <p:spTgt spid="58"/>
                                            </p:tgtEl>
                                            <p:attrNameLst>
                                              <p:attrName>ppt_w</p:attrName>
                                            </p:attrNameLst>
                                          </p:cBhvr>
                                          <p:tavLst>
                                            <p:tav tm="0">
                                              <p:val>
                                                <p:fltVal val="0"/>
                                              </p:val>
                                            </p:tav>
                                            <p:tav tm="100000">
                                              <p:val>
                                                <p:strVal val="#ppt_w"/>
                                              </p:val>
                                            </p:tav>
                                          </p:tavLst>
                                        </p:anim>
                                        <p:anim calcmode="lin" valueType="num">
                                          <p:cBhvr>
                                            <p:cTn id="107" dur="500" fill="hold"/>
                                            <p:tgtEl>
                                              <p:spTgt spid="58"/>
                                            </p:tgtEl>
                                            <p:attrNameLst>
                                              <p:attrName>ppt_h</p:attrName>
                                            </p:attrNameLst>
                                          </p:cBhvr>
                                          <p:tavLst>
                                            <p:tav tm="0">
                                              <p:val>
                                                <p:fltVal val="0"/>
                                              </p:val>
                                            </p:tav>
                                            <p:tav tm="100000">
                                              <p:val>
                                                <p:strVal val="#ppt_h"/>
                                              </p:val>
                                            </p:tav>
                                          </p:tavLst>
                                        </p:anim>
                                        <p:animEffect transition="in" filter="fade">
                                          <p:cBhvr>
                                            <p:cTn id="108" dur="500"/>
                                            <p:tgtEl>
                                              <p:spTgt spid="58"/>
                                            </p:tgtEl>
                                          </p:cBhvr>
                                        </p:animEffect>
                                      </p:childTnLst>
                                    </p:cTn>
                                  </p:par>
                                  <p:par>
                                    <p:cTn id="109" presetID="53" presetClass="entr" presetSubtype="16" fill="hold" grpId="0" nodeType="withEffect">
                                      <p:stCondLst>
                                        <p:cond delay="200"/>
                                      </p:stCondLst>
                                      <p:childTnLst>
                                        <p:set>
                                          <p:cBhvr>
                                            <p:cTn id="110" dur="1" fill="hold">
                                              <p:stCondLst>
                                                <p:cond delay="0"/>
                                              </p:stCondLst>
                                            </p:cTn>
                                            <p:tgtEl>
                                              <p:spTgt spid="59"/>
                                            </p:tgtEl>
                                            <p:attrNameLst>
                                              <p:attrName>style.visibility</p:attrName>
                                            </p:attrNameLst>
                                          </p:cBhvr>
                                          <p:to>
                                            <p:strVal val="visible"/>
                                          </p:to>
                                        </p:set>
                                        <p:anim calcmode="lin" valueType="num">
                                          <p:cBhvr>
                                            <p:cTn id="111" dur="500" fill="hold"/>
                                            <p:tgtEl>
                                              <p:spTgt spid="59"/>
                                            </p:tgtEl>
                                            <p:attrNameLst>
                                              <p:attrName>ppt_w</p:attrName>
                                            </p:attrNameLst>
                                          </p:cBhvr>
                                          <p:tavLst>
                                            <p:tav tm="0">
                                              <p:val>
                                                <p:fltVal val="0"/>
                                              </p:val>
                                            </p:tav>
                                            <p:tav tm="100000">
                                              <p:val>
                                                <p:strVal val="#ppt_w"/>
                                              </p:val>
                                            </p:tav>
                                          </p:tavLst>
                                        </p:anim>
                                        <p:anim calcmode="lin" valueType="num">
                                          <p:cBhvr>
                                            <p:cTn id="112" dur="500" fill="hold"/>
                                            <p:tgtEl>
                                              <p:spTgt spid="59"/>
                                            </p:tgtEl>
                                            <p:attrNameLst>
                                              <p:attrName>ppt_h</p:attrName>
                                            </p:attrNameLst>
                                          </p:cBhvr>
                                          <p:tavLst>
                                            <p:tav tm="0">
                                              <p:val>
                                                <p:fltVal val="0"/>
                                              </p:val>
                                            </p:tav>
                                            <p:tav tm="100000">
                                              <p:val>
                                                <p:strVal val="#ppt_h"/>
                                              </p:val>
                                            </p:tav>
                                          </p:tavLst>
                                        </p:anim>
                                        <p:animEffect transition="in" filter="fade">
                                          <p:cBhvr>
                                            <p:cTn id="113" dur="500"/>
                                            <p:tgtEl>
                                              <p:spTgt spid="59"/>
                                            </p:tgtEl>
                                          </p:cBhvr>
                                        </p:animEffect>
                                      </p:childTnLst>
                                    </p:cTn>
                                  </p:par>
                                  <p:par>
                                    <p:cTn id="114" presetID="53" presetClass="entr" presetSubtype="16" fill="hold" nodeType="withEffect">
                                      <p:stCondLst>
                                        <p:cond delay="400"/>
                                      </p:stCondLst>
                                      <p:childTnLst>
                                        <p:set>
                                          <p:cBhvr>
                                            <p:cTn id="115" dur="1" fill="hold">
                                              <p:stCondLst>
                                                <p:cond delay="0"/>
                                              </p:stCondLst>
                                            </p:cTn>
                                            <p:tgtEl>
                                              <p:spTgt spid="60"/>
                                            </p:tgtEl>
                                            <p:attrNameLst>
                                              <p:attrName>style.visibility</p:attrName>
                                            </p:attrNameLst>
                                          </p:cBhvr>
                                          <p:to>
                                            <p:strVal val="visible"/>
                                          </p:to>
                                        </p:set>
                                        <p:anim calcmode="lin" valueType="num">
                                          <p:cBhvr>
                                            <p:cTn id="116" dur="500" fill="hold"/>
                                            <p:tgtEl>
                                              <p:spTgt spid="60"/>
                                            </p:tgtEl>
                                            <p:attrNameLst>
                                              <p:attrName>ppt_w</p:attrName>
                                            </p:attrNameLst>
                                          </p:cBhvr>
                                          <p:tavLst>
                                            <p:tav tm="0">
                                              <p:val>
                                                <p:fltVal val="0"/>
                                              </p:val>
                                            </p:tav>
                                            <p:tav tm="100000">
                                              <p:val>
                                                <p:strVal val="#ppt_w"/>
                                              </p:val>
                                            </p:tav>
                                          </p:tavLst>
                                        </p:anim>
                                        <p:anim calcmode="lin" valueType="num">
                                          <p:cBhvr>
                                            <p:cTn id="117" dur="500" fill="hold"/>
                                            <p:tgtEl>
                                              <p:spTgt spid="60"/>
                                            </p:tgtEl>
                                            <p:attrNameLst>
                                              <p:attrName>ppt_h</p:attrName>
                                            </p:attrNameLst>
                                          </p:cBhvr>
                                          <p:tavLst>
                                            <p:tav tm="0">
                                              <p:val>
                                                <p:fltVal val="0"/>
                                              </p:val>
                                            </p:tav>
                                            <p:tav tm="100000">
                                              <p:val>
                                                <p:strVal val="#ppt_h"/>
                                              </p:val>
                                            </p:tav>
                                          </p:tavLst>
                                        </p:anim>
                                        <p:animEffect transition="in" filter="fade">
                                          <p:cBhvr>
                                            <p:cTn id="118" dur="500"/>
                                            <p:tgtEl>
                                              <p:spTgt spid="60"/>
                                            </p:tgtEl>
                                          </p:cBhvr>
                                        </p:animEffect>
                                      </p:childTnLst>
                                    </p:cTn>
                                  </p:par>
                                  <p:par>
                                    <p:cTn id="119" presetID="53" presetClass="entr" presetSubtype="16" fill="hold" grpId="0" nodeType="withEffect">
                                      <p:stCondLst>
                                        <p:cond delay="200"/>
                                      </p:stCondLst>
                                      <p:childTnLst>
                                        <p:set>
                                          <p:cBhvr>
                                            <p:cTn id="120" dur="1" fill="hold">
                                              <p:stCondLst>
                                                <p:cond delay="0"/>
                                              </p:stCondLst>
                                            </p:cTn>
                                            <p:tgtEl>
                                              <p:spTgt spid="63"/>
                                            </p:tgtEl>
                                            <p:attrNameLst>
                                              <p:attrName>style.visibility</p:attrName>
                                            </p:attrNameLst>
                                          </p:cBhvr>
                                          <p:to>
                                            <p:strVal val="visible"/>
                                          </p:to>
                                        </p:set>
                                        <p:anim calcmode="lin" valueType="num">
                                          <p:cBhvr>
                                            <p:cTn id="121" dur="500" fill="hold"/>
                                            <p:tgtEl>
                                              <p:spTgt spid="63"/>
                                            </p:tgtEl>
                                            <p:attrNameLst>
                                              <p:attrName>ppt_w</p:attrName>
                                            </p:attrNameLst>
                                          </p:cBhvr>
                                          <p:tavLst>
                                            <p:tav tm="0">
                                              <p:val>
                                                <p:fltVal val="0"/>
                                              </p:val>
                                            </p:tav>
                                            <p:tav tm="100000">
                                              <p:val>
                                                <p:strVal val="#ppt_w"/>
                                              </p:val>
                                            </p:tav>
                                          </p:tavLst>
                                        </p:anim>
                                        <p:anim calcmode="lin" valueType="num">
                                          <p:cBhvr>
                                            <p:cTn id="122" dur="500" fill="hold"/>
                                            <p:tgtEl>
                                              <p:spTgt spid="63"/>
                                            </p:tgtEl>
                                            <p:attrNameLst>
                                              <p:attrName>ppt_h</p:attrName>
                                            </p:attrNameLst>
                                          </p:cBhvr>
                                          <p:tavLst>
                                            <p:tav tm="0">
                                              <p:val>
                                                <p:fltVal val="0"/>
                                              </p:val>
                                            </p:tav>
                                            <p:tav tm="100000">
                                              <p:val>
                                                <p:strVal val="#ppt_h"/>
                                              </p:val>
                                            </p:tav>
                                          </p:tavLst>
                                        </p:anim>
                                        <p:animEffect transition="in" filter="fade">
                                          <p:cBhvr>
                                            <p:cTn id="123" dur="500"/>
                                            <p:tgtEl>
                                              <p:spTgt spid="63"/>
                                            </p:tgtEl>
                                          </p:cBhvr>
                                        </p:animEffect>
                                      </p:childTnLst>
                                    </p:cTn>
                                  </p:par>
                                  <p:par>
                                    <p:cTn id="124" presetID="12" presetClass="entr" presetSubtype="8" fill="hold" grpId="0" nodeType="withEffect">
                                      <p:stCondLst>
                                        <p:cond delay="200"/>
                                      </p:stCondLst>
                                      <p:childTnLst>
                                        <p:set>
                                          <p:cBhvr>
                                            <p:cTn id="125" dur="1" fill="hold">
                                              <p:stCondLst>
                                                <p:cond delay="0"/>
                                              </p:stCondLst>
                                            </p:cTn>
                                            <p:tgtEl>
                                              <p:spTgt spid="64"/>
                                            </p:tgtEl>
                                            <p:attrNameLst>
                                              <p:attrName>style.visibility</p:attrName>
                                            </p:attrNameLst>
                                          </p:cBhvr>
                                          <p:to>
                                            <p:strVal val="visible"/>
                                          </p:to>
                                        </p:set>
                                        <p:anim calcmode="lin" valueType="num">
                                          <p:cBhvr additive="base">
                                            <p:cTn id="126" dur="300"/>
                                            <p:tgtEl>
                                              <p:spTgt spid="64"/>
                                            </p:tgtEl>
                                            <p:attrNameLst>
                                              <p:attrName>ppt_x</p:attrName>
                                            </p:attrNameLst>
                                          </p:cBhvr>
                                          <p:tavLst>
                                            <p:tav tm="0">
                                              <p:val>
                                                <p:strVal val="#ppt_x-#ppt_w*1.125000"/>
                                              </p:val>
                                            </p:tav>
                                            <p:tav tm="100000">
                                              <p:val>
                                                <p:strVal val="#ppt_x"/>
                                              </p:val>
                                            </p:tav>
                                          </p:tavLst>
                                        </p:anim>
                                        <p:animEffect transition="in" filter="wipe(right)">
                                          <p:cBhvr>
                                            <p:cTn id="127" dur="300"/>
                                            <p:tgtEl>
                                              <p:spTgt spid="64"/>
                                            </p:tgtEl>
                                          </p:cBhvr>
                                        </p:animEffect>
                                      </p:childTnLst>
                                    </p:cTn>
                                  </p:par>
                                  <p:par>
                                    <p:cTn id="128" presetID="12" presetClass="entr" presetSubtype="8" fill="hold" grpId="0" nodeType="withEffect">
                                      <p:stCondLst>
                                        <p:cond delay="200"/>
                                      </p:stCondLst>
                                      <p:childTnLst>
                                        <p:set>
                                          <p:cBhvr>
                                            <p:cTn id="129" dur="1" fill="hold">
                                              <p:stCondLst>
                                                <p:cond delay="0"/>
                                              </p:stCondLst>
                                            </p:cTn>
                                            <p:tgtEl>
                                              <p:spTgt spid="65"/>
                                            </p:tgtEl>
                                            <p:attrNameLst>
                                              <p:attrName>style.visibility</p:attrName>
                                            </p:attrNameLst>
                                          </p:cBhvr>
                                          <p:to>
                                            <p:strVal val="visible"/>
                                          </p:to>
                                        </p:set>
                                        <p:anim calcmode="lin" valueType="num">
                                          <p:cBhvr additive="base">
                                            <p:cTn id="130" dur="300"/>
                                            <p:tgtEl>
                                              <p:spTgt spid="65"/>
                                            </p:tgtEl>
                                            <p:attrNameLst>
                                              <p:attrName>ppt_x</p:attrName>
                                            </p:attrNameLst>
                                          </p:cBhvr>
                                          <p:tavLst>
                                            <p:tav tm="0">
                                              <p:val>
                                                <p:strVal val="#ppt_x-#ppt_w*1.125000"/>
                                              </p:val>
                                            </p:tav>
                                            <p:tav tm="100000">
                                              <p:val>
                                                <p:strVal val="#ppt_x"/>
                                              </p:val>
                                            </p:tav>
                                          </p:tavLst>
                                        </p:anim>
                                        <p:animEffect transition="in" filter="wipe(right)">
                                          <p:cBhvr>
                                            <p:cTn id="131" dur="300"/>
                                            <p:tgtEl>
                                              <p:spTgt spid="65"/>
                                            </p:tgtEl>
                                          </p:cBhvr>
                                        </p:animEffect>
                                      </p:childTnLst>
                                    </p:cTn>
                                  </p:par>
                                  <p:par>
                                    <p:cTn id="132" presetID="12" presetClass="entr" presetSubtype="8" fill="hold" grpId="0" nodeType="withEffect">
                                      <p:stCondLst>
                                        <p:cond delay="200"/>
                                      </p:stCondLst>
                                      <p:childTnLst>
                                        <p:set>
                                          <p:cBhvr>
                                            <p:cTn id="133" dur="1" fill="hold">
                                              <p:stCondLst>
                                                <p:cond delay="0"/>
                                              </p:stCondLst>
                                            </p:cTn>
                                            <p:tgtEl>
                                              <p:spTgt spid="66"/>
                                            </p:tgtEl>
                                            <p:attrNameLst>
                                              <p:attrName>style.visibility</p:attrName>
                                            </p:attrNameLst>
                                          </p:cBhvr>
                                          <p:to>
                                            <p:strVal val="visible"/>
                                          </p:to>
                                        </p:set>
                                        <p:anim calcmode="lin" valueType="num">
                                          <p:cBhvr additive="base">
                                            <p:cTn id="134" dur="300"/>
                                            <p:tgtEl>
                                              <p:spTgt spid="66"/>
                                            </p:tgtEl>
                                            <p:attrNameLst>
                                              <p:attrName>ppt_x</p:attrName>
                                            </p:attrNameLst>
                                          </p:cBhvr>
                                          <p:tavLst>
                                            <p:tav tm="0">
                                              <p:val>
                                                <p:strVal val="#ppt_x-#ppt_w*1.125000"/>
                                              </p:val>
                                            </p:tav>
                                            <p:tav tm="100000">
                                              <p:val>
                                                <p:strVal val="#ppt_x"/>
                                              </p:val>
                                            </p:tav>
                                          </p:tavLst>
                                        </p:anim>
                                        <p:animEffect transition="in" filter="wipe(right)">
                                          <p:cBhvr>
                                            <p:cTn id="135" dur="300"/>
                                            <p:tgtEl>
                                              <p:spTgt spid="66"/>
                                            </p:tgtEl>
                                          </p:cBhvr>
                                        </p:animEffect>
                                      </p:childTnLst>
                                    </p:cTn>
                                  </p:par>
                                  <p:par>
                                    <p:cTn id="136" presetID="12" presetClass="entr" presetSubtype="8" fill="hold" grpId="0" nodeType="withEffect">
                                      <p:stCondLst>
                                        <p:cond delay="200"/>
                                      </p:stCondLst>
                                      <p:childTnLst>
                                        <p:set>
                                          <p:cBhvr>
                                            <p:cTn id="137" dur="1" fill="hold">
                                              <p:stCondLst>
                                                <p:cond delay="0"/>
                                              </p:stCondLst>
                                            </p:cTn>
                                            <p:tgtEl>
                                              <p:spTgt spid="67"/>
                                            </p:tgtEl>
                                            <p:attrNameLst>
                                              <p:attrName>style.visibility</p:attrName>
                                            </p:attrNameLst>
                                          </p:cBhvr>
                                          <p:to>
                                            <p:strVal val="visible"/>
                                          </p:to>
                                        </p:set>
                                        <p:anim calcmode="lin" valueType="num">
                                          <p:cBhvr additive="base">
                                            <p:cTn id="138" dur="300"/>
                                            <p:tgtEl>
                                              <p:spTgt spid="67"/>
                                            </p:tgtEl>
                                            <p:attrNameLst>
                                              <p:attrName>ppt_x</p:attrName>
                                            </p:attrNameLst>
                                          </p:cBhvr>
                                          <p:tavLst>
                                            <p:tav tm="0">
                                              <p:val>
                                                <p:strVal val="#ppt_x-#ppt_w*1.125000"/>
                                              </p:val>
                                            </p:tav>
                                            <p:tav tm="100000">
                                              <p:val>
                                                <p:strVal val="#ppt_x"/>
                                              </p:val>
                                            </p:tav>
                                          </p:tavLst>
                                        </p:anim>
                                        <p:animEffect transition="in" filter="wipe(right)">
                                          <p:cBhvr>
                                            <p:cTn id="139" dur="300"/>
                                            <p:tgtEl>
                                              <p:spTgt spid="67"/>
                                            </p:tgtEl>
                                          </p:cBhvr>
                                        </p:animEffect>
                                      </p:childTnLst>
                                    </p:cTn>
                                  </p:par>
                                </p:childTnLst>
                              </p:cTn>
                            </p:par>
                            <p:par>
                              <p:cTn id="140" fill="hold">
                                <p:stCondLst>
                                  <p:cond delay="3000"/>
                                </p:stCondLst>
                                <p:childTnLst>
                                  <p:par>
                                    <p:cTn id="141" presetID="10" presetClass="entr" presetSubtype="0" fill="hold" grpId="0" nodeType="afterEffect">
                                      <p:stCondLst>
                                        <p:cond delay="0"/>
                                      </p:stCondLst>
                                      <p:childTnLst>
                                        <p:set>
                                          <p:cBhvr>
                                            <p:cTn id="142" dur="1" fill="hold">
                                              <p:stCondLst>
                                                <p:cond delay="0"/>
                                              </p:stCondLst>
                                            </p:cTn>
                                            <p:tgtEl>
                                              <p:spTgt spid="68"/>
                                            </p:tgtEl>
                                            <p:attrNameLst>
                                              <p:attrName>style.visibility</p:attrName>
                                            </p:attrNameLst>
                                          </p:cBhvr>
                                          <p:to>
                                            <p:strVal val="visible"/>
                                          </p:to>
                                        </p:set>
                                        <p:animEffect transition="in" filter="fade">
                                          <p:cBhvr>
                                            <p:cTn id="143" dur="1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p:bldP spid="35" grpId="0"/>
          <p:bldP spid="36" grpId="0"/>
          <p:bldP spid="37" grpId="0"/>
          <p:bldP spid="38" grpId="0"/>
          <p:bldP spid="42" grpId="0" animBg="1"/>
          <p:bldP spid="43" grpId="0" animBg="1"/>
          <p:bldP spid="53" grpId="0" animBg="1"/>
          <p:bldP spid="54" grpId="0" animBg="1"/>
          <p:bldP spid="58" grpId="0" animBg="1"/>
          <p:bldP spid="59" grpId="0" animBg="1"/>
          <p:bldP spid="63" grpId="0" animBg="1"/>
          <p:bldP spid="64" grpId="0"/>
          <p:bldP spid="65" grpId="0"/>
          <p:bldP spid="66" grpId="0"/>
          <p:bldP spid="67" grpId="0"/>
          <p:bldP spid="68" grpId="0"/>
        </p:bld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98515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虚拟数据中心建设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35" name="Picture 3" descr="C:\Documents and Settings\Administrator.AAA-F6375412D0A\桌面\3image00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48135" y="1851174"/>
            <a:ext cx="6064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 descr="C:\Documents and Settings\Administrator.AAA-F6375412D0A\桌面\3image00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16385" y="987574"/>
            <a:ext cx="60801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 descr="C:\Documents and Settings\Administrator.AAA-F6375412D0A\桌面\3image00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48135" y="2787799"/>
            <a:ext cx="6064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 descr="C:\Documents and Settings\Administrator.AAA-F6375412D0A\桌面\3image00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16385" y="3508524"/>
            <a:ext cx="608013"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右箭头 38"/>
          <p:cNvSpPr/>
          <p:nvPr/>
        </p:nvSpPr>
        <p:spPr>
          <a:xfrm>
            <a:off x="4139952" y="2427437"/>
            <a:ext cx="1871662" cy="865187"/>
          </a:xfrm>
          <a:prstGeom prst="rightArrow">
            <a:avLst/>
          </a:prstGeom>
          <a:solidFill>
            <a:srgbClr val="92D050"/>
          </a:solidFill>
          <a:effectLst>
            <a:outerShdw blurRad="50800" dist="38100" dir="16200000"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zh-CN" altLang="en-US"/>
          </a:p>
        </p:txBody>
      </p:sp>
      <p:sp>
        <p:nvSpPr>
          <p:cNvPr id="40" name="AutoShape 8"/>
          <p:cNvSpPr>
            <a:spLocks noChangeArrowheads="1"/>
          </p:cNvSpPr>
          <p:nvPr/>
        </p:nvSpPr>
        <p:spPr bwMode="gray">
          <a:xfrm>
            <a:off x="827410" y="1347937"/>
            <a:ext cx="2125663" cy="5651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14:hiddenLine>
            </a:ext>
          </a:extLst>
        </p:spPr>
        <p:txBody>
          <a:bodyPr wrap="none" anchor="ctr"/>
          <a:lstStyle/>
          <a:p>
            <a:pPr algn="ctr" eaLnBrk="0" hangingPunct="0"/>
            <a:r>
              <a:rPr lang="en-US" altLang="zh-CN" b="1" dirty="0" smtClean="0">
                <a:solidFill>
                  <a:srgbClr val="000000"/>
                </a:solidFill>
              </a:rPr>
              <a:t>Solaris </a:t>
            </a:r>
            <a:r>
              <a:rPr lang="zh-CN" altLang="en-US" b="1" dirty="0" smtClean="0">
                <a:solidFill>
                  <a:srgbClr val="000000"/>
                </a:solidFill>
              </a:rPr>
              <a:t>服务器</a:t>
            </a:r>
            <a:endParaRPr lang="zh-CN" altLang="en-US" b="1" dirty="0">
              <a:solidFill>
                <a:srgbClr val="000000"/>
              </a:solidFill>
            </a:endParaRPr>
          </a:p>
        </p:txBody>
      </p:sp>
      <p:sp>
        <p:nvSpPr>
          <p:cNvPr id="41" name="AutoShape 9"/>
          <p:cNvSpPr>
            <a:spLocks noChangeArrowheads="1"/>
          </p:cNvSpPr>
          <p:nvPr/>
        </p:nvSpPr>
        <p:spPr bwMode="gray">
          <a:xfrm>
            <a:off x="827410" y="2284562"/>
            <a:ext cx="2125663" cy="4508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14:hiddenLine>
            </a:ext>
          </a:extLst>
        </p:spPr>
        <p:txBody>
          <a:bodyPr wrap="none" anchor="ctr"/>
          <a:lstStyle/>
          <a:p>
            <a:pPr algn="ctr" eaLnBrk="0" hangingPunct="0"/>
            <a:r>
              <a:rPr lang="en-US" altLang="zh-CN" b="1" dirty="0" smtClean="0">
                <a:solidFill>
                  <a:srgbClr val="000000"/>
                </a:solidFill>
              </a:rPr>
              <a:t>Centos </a:t>
            </a:r>
            <a:r>
              <a:rPr lang="zh-CN" altLang="en-US" b="1" dirty="0" smtClean="0">
                <a:solidFill>
                  <a:srgbClr val="000000"/>
                </a:solidFill>
              </a:rPr>
              <a:t>服务器</a:t>
            </a:r>
            <a:endParaRPr lang="zh-CN" altLang="en-US" b="1" dirty="0">
              <a:solidFill>
                <a:srgbClr val="000000"/>
              </a:solidFill>
            </a:endParaRPr>
          </a:p>
        </p:txBody>
      </p:sp>
      <p:sp>
        <p:nvSpPr>
          <p:cNvPr id="42" name="AutoShape 10"/>
          <p:cNvSpPr>
            <a:spLocks noChangeArrowheads="1"/>
          </p:cNvSpPr>
          <p:nvPr/>
        </p:nvSpPr>
        <p:spPr bwMode="gray">
          <a:xfrm>
            <a:off x="827410" y="3148162"/>
            <a:ext cx="2125663" cy="45243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14:hiddenLine>
            </a:ext>
          </a:extLst>
        </p:spPr>
        <p:txBody>
          <a:bodyPr wrap="none" anchor="ctr"/>
          <a:lstStyle/>
          <a:p>
            <a:pPr algn="ctr" eaLnBrk="0" hangingPunct="0"/>
            <a:r>
              <a:rPr lang="en-US" altLang="zh-CN" b="1" dirty="0" smtClean="0">
                <a:solidFill>
                  <a:srgbClr val="000000"/>
                </a:solidFill>
              </a:rPr>
              <a:t>Windows Server</a:t>
            </a:r>
            <a:endParaRPr lang="en-US" altLang="zh-CN" b="1" dirty="0">
              <a:solidFill>
                <a:srgbClr val="000000"/>
              </a:solidFill>
            </a:endParaRPr>
          </a:p>
        </p:txBody>
      </p:sp>
      <p:sp>
        <p:nvSpPr>
          <p:cNvPr id="43" name="AutoShape 11"/>
          <p:cNvSpPr>
            <a:spLocks noChangeArrowheads="1"/>
          </p:cNvSpPr>
          <p:nvPr/>
        </p:nvSpPr>
        <p:spPr bwMode="gray">
          <a:xfrm>
            <a:off x="881385" y="3992712"/>
            <a:ext cx="1962150" cy="4508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14:hiddenLine>
            </a:ext>
          </a:extLst>
        </p:spPr>
        <p:txBody>
          <a:bodyPr wrap="none" anchor="ctr"/>
          <a:lstStyle/>
          <a:p>
            <a:pPr algn="ctr" eaLnBrk="0" hangingPunct="0"/>
            <a:r>
              <a:rPr lang="en-US" altLang="zh-CN" b="1" dirty="0" err="1" smtClean="0">
                <a:solidFill>
                  <a:srgbClr val="000000"/>
                </a:solidFill>
              </a:rPr>
              <a:t>Redhat</a:t>
            </a:r>
            <a:r>
              <a:rPr lang="zh-CN" altLang="en-US" b="1" dirty="0" smtClean="0">
                <a:solidFill>
                  <a:srgbClr val="000000"/>
                </a:solidFill>
              </a:rPr>
              <a:t>服务器</a:t>
            </a:r>
            <a:endParaRPr lang="zh-CN" altLang="en-US" b="1" dirty="0">
              <a:solidFill>
                <a:srgbClr val="000000"/>
              </a:solidFill>
            </a:endParaRPr>
          </a:p>
        </p:txBody>
      </p:sp>
      <p:sp>
        <p:nvSpPr>
          <p:cNvPr id="44" name="立方体 43"/>
          <p:cNvSpPr/>
          <p:nvPr/>
        </p:nvSpPr>
        <p:spPr>
          <a:xfrm>
            <a:off x="6498986" y="2731466"/>
            <a:ext cx="1673414" cy="869541"/>
          </a:xfrm>
          <a:prstGeom prst="cube">
            <a:avLst>
              <a:gd name="adj" fmla="val 33845"/>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endParaRPr lang="en-US" altLang="zh-CN" sz="2000" b="1" cap="all" dirty="0">
              <a:ln w="9000" cmpd="sng">
                <a:solidFill>
                  <a:schemeClr val="tx1"/>
                </a:solidFill>
                <a:prstDash val="solid"/>
              </a:ln>
              <a:solidFill>
                <a:schemeClr val="tx1"/>
              </a:solidFill>
              <a:effectLst>
                <a:reflection blurRad="12700" stA="28000" endPos="45000" dist="1000" dir="5400000" sy="-100000" algn="bl" rotWithShape="0"/>
              </a:effectLst>
            </a:endParaRPr>
          </a:p>
          <a:p>
            <a:pPr algn="ctr" fontAlgn="auto">
              <a:spcBef>
                <a:spcPts val="0"/>
              </a:spcBef>
              <a:spcAft>
                <a:spcPts val="0"/>
              </a:spcAft>
              <a:defRPr/>
            </a:pPr>
            <a:r>
              <a:rPr lang="zh-CN" altLang="en-US" sz="2000" b="1" cap="all" dirty="0">
                <a:ln w="9000" cmpd="sng">
                  <a:solidFill>
                    <a:schemeClr val="tx1"/>
                  </a:solidFill>
                  <a:prstDash val="solid"/>
                </a:ln>
                <a:solidFill>
                  <a:schemeClr val="tx1"/>
                </a:solidFill>
                <a:effectLst>
                  <a:reflection blurRad="12700" stA="28000" endPos="45000" dist="1000" dir="5400000" sy="-100000" algn="bl" rotWithShape="0"/>
                </a:effectLst>
              </a:rPr>
              <a:t>服务器</a:t>
            </a:r>
            <a:endParaRPr lang="zh-CN" altLang="en-US" sz="2000" b="1" cap="all" dirty="0">
              <a:ln w="9000" cmpd="sng">
                <a:solidFill>
                  <a:schemeClr val="tx1"/>
                </a:solidFill>
                <a:prstDash val="solid"/>
              </a:ln>
              <a:solidFill>
                <a:schemeClr val="tx1"/>
              </a:solidFill>
              <a:effectLst>
                <a:reflection blurRad="12700" stA="28000" endPos="45000" dist="1000" dir="5400000" sy="-100000" algn="bl" rotWithShape="0"/>
              </a:effectLst>
            </a:endParaRPr>
          </a:p>
          <a:p>
            <a:pPr algn="ctr" fontAlgn="auto">
              <a:spcBef>
                <a:spcPts val="0"/>
              </a:spcBef>
              <a:spcAft>
                <a:spcPts val="0"/>
              </a:spcAft>
              <a:defRPr/>
            </a:pPr>
            <a:endParaRPr lang="zh-CN" altLang="en-US" sz="2000" b="1" cap="all" dirty="0">
              <a:ln w="9000" cmpd="sng">
                <a:solidFill>
                  <a:schemeClr val="tx1"/>
                </a:solidFill>
                <a:prstDash val="solid"/>
              </a:ln>
              <a:solidFill>
                <a:schemeClr val="tx1"/>
              </a:solidFill>
              <a:effectLst>
                <a:reflection blurRad="12700" stA="28000" endPos="45000" dist="1000" dir="5400000" sy="-100000" algn="bl" rotWithShape="0"/>
              </a:effectLst>
            </a:endParaRPr>
          </a:p>
        </p:txBody>
      </p:sp>
      <p:sp>
        <p:nvSpPr>
          <p:cNvPr id="45" name="立方体 44"/>
          <p:cNvSpPr/>
          <p:nvPr/>
        </p:nvSpPr>
        <p:spPr>
          <a:xfrm>
            <a:off x="6498986" y="2016831"/>
            <a:ext cx="1656184" cy="936104"/>
          </a:xfrm>
          <a:prstGeom prst="cube">
            <a:avLst>
              <a:gd name="adj" fmla="val 33845"/>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zh-CN" altLang="en-US" sz="2000" b="1" cap="all" dirty="0">
                <a:ln w="9000" cmpd="sng">
                  <a:solidFill>
                    <a:schemeClr val="tx1"/>
                  </a:solidFill>
                  <a:prstDash val="solid"/>
                </a:ln>
                <a:solidFill>
                  <a:schemeClr val="tx1"/>
                </a:solidFill>
                <a:effectLst>
                  <a:reflection blurRad="12700" stA="28000" endPos="45000" dist="1000" dir="5400000" sy="-100000" algn="bl" rotWithShape="0"/>
                </a:effectLst>
              </a:rPr>
              <a:t>虚拟化</a:t>
            </a:r>
            <a:endParaRPr lang="en-US" altLang="zh-CN" sz="2000" b="1" cap="all" dirty="0">
              <a:ln w="9000" cmpd="sng">
                <a:solidFill>
                  <a:schemeClr val="tx1"/>
                </a:solidFill>
                <a:prstDash val="solid"/>
              </a:ln>
              <a:solidFill>
                <a:schemeClr val="tx1"/>
              </a:solidFill>
              <a:effectLst>
                <a:reflection blurRad="12700" stA="28000" endPos="45000" dist="1000" dir="5400000" sy="-100000" algn="bl" rotWithShape="0"/>
              </a:effectLst>
            </a:endParaRPr>
          </a:p>
          <a:p>
            <a:pPr algn="ctr" fontAlgn="auto">
              <a:spcBef>
                <a:spcPts val="0"/>
              </a:spcBef>
              <a:spcAft>
                <a:spcPts val="0"/>
              </a:spcAft>
              <a:defRPr/>
            </a:pPr>
            <a:r>
              <a:rPr lang="zh-CN" altLang="en-US" sz="2000" b="1" cap="all" dirty="0">
                <a:ln w="9000" cmpd="sng">
                  <a:solidFill>
                    <a:schemeClr val="tx1"/>
                  </a:solidFill>
                  <a:prstDash val="solid"/>
                </a:ln>
                <a:solidFill>
                  <a:schemeClr val="tx1"/>
                </a:solidFill>
                <a:effectLst>
                  <a:reflection blurRad="12700" stA="28000" endPos="45000" dist="1000" dir="5400000" sy="-100000" algn="bl" rotWithShape="0"/>
                </a:effectLst>
              </a:rPr>
              <a:t>软件</a:t>
            </a:r>
            <a:endParaRPr lang="zh-CN" altLang="en-US" sz="2000" b="1" cap="all" dirty="0">
              <a:ln w="9000" cmpd="sng">
                <a:solidFill>
                  <a:schemeClr val="tx1"/>
                </a:solidFill>
                <a:prstDash val="solid"/>
              </a:ln>
              <a:solidFill>
                <a:schemeClr val="tx1"/>
              </a:solidFill>
              <a:effectLst>
                <a:reflection blurRad="12700" stA="28000" endPos="45000" dist="1000" dir="5400000" sy="-100000" algn="bl" rotWithShape="0"/>
              </a:effectLst>
            </a:endParaRPr>
          </a:p>
        </p:txBody>
      </p:sp>
      <p:grpSp>
        <p:nvGrpSpPr>
          <p:cNvPr id="46" name="组合 45"/>
          <p:cNvGrpSpPr/>
          <p:nvPr/>
        </p:nvGrpSpPr>
        <p:grpSpPr bwMode="auto">
          <a:xfrm>
            <a:off x="3059435" y="2860824"/>
            <a:ext cx="612775" cy="739775"/>
            <a:chOff x="6156176" y="1412776"/>
            <a:chExt cx="936104" cy="1152130"/>
          </a:xfrm>
        </p:grpSpPr>
        <p:sp>
          <p:nvSpPr>
            <p:cNvPr id="47" name="立方体 46"/>
            <p:cNvSpPr/>
            <p:nvPr/>
          </p:nvSpPr>
          <p:spPr>
            <a:xfrm>
              <a:off x="6156176" y="1916833"/>
              <a:ext cx="936104" cy="648073"/>
            </a:xfrm>
            <a:prstGeom prst="cube">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altLang="zh-CN" b="1" dirty="0"/>
                <a:t>OS</a:t>
              </a:r>
              <a:endParaRPr lang="zh-CN" altLang="en-US" b="1" dirty="0"/>
            </a:p>
          </p:txBody>
        </p:sp>
        <p:sp>
          <p:nvSpPr>
            <p:cNvPr id="48" name="立方体 47"/>
            <p:cNvSpPr/>
            <p:nvPr/>
          </p:nvSpPr>
          <p:spPr>
            <a:xfrm>
              <a:off x="6156176" y="1412776"/>
              <a:ext cx="936104" cy="648073"/>
            </a:xfrm>
            <a:prstGeom prst="cub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altLang="zh-CN" b="1" dirty="0"/>
                <a:t>AP</a:t>
              </a:r>
              <a:endParaRPr lang="zh-CN" altLang="en-US" b="1" dirty="0"/>
            </a:p>
          </p:txBody>
        </p:sp>
      </p:grpSp>
      <p:grpSp>
        <p:nvGrpSpPr>
          <p:cNvPr id="49" name="组合 48"/>
          <p:cNvGrpSpPr/>
          <p:nvPr/>
        </p:nvGrpSpPr>
        <p:grpSpPr bwMode="auto">
          <a:xfrm>
            <a:off x="3059435" y="3651399"/>
            <a:ext cx="612775" cy="741363"/>
            <a:chOff x="6156176" y="1412776"/>
            <a:chExt cx="936104" cy="1152130"/>
          </a:xfrm>
        </p:grpSpPr>
        <p:sp>
          <p:nvSpPr>
            <p:cNvPr id="50" name="立方体 49"/>
            <p:cNvSpPr/>
            <p:nvPr/>
          </p:nvSpPr>
          <p:spPr>
            <a:xfrm>
              <a:off x="6156176" y="1916833"/>
              <a:ext cx="936104" cy="648073"/>
            </a:xfrm>
            <a:prstGeom prst="cube">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altLang="zh-CN" b="1" dirty="0"/>
                <a:t>OS</a:t>
              </a:r>
              <a:endParaRPr lang="zh-CN" altLang="en-US" b="1" dirty="0"/>
            </a:p>
          </p:txBody>
        </p:sp>
        <p:sp>
          <p:nvSpPr>
            <p:cNvPr id="51" name="立方体 50"/>
            <p:cNvSpPr/>
            <p:nvPr/>
          </p:nvSpPr>
          <p:spPr>
            <a:xfrm>
              <a:off x="6156176" y="1412776"/>
              <a:ext cx="936104" cy="648073"/>
            </a:xfrm>
            <a:prstGeom prst="cub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altLang="zh-CN" b="1" dirty="0"/>
                <a:t>AP</a:t>
              </a:r>
              <a:endParaRPr lang="zh-CN" altLang="en-US" b="1" dirty="0"/>
            </a:p>
          </p:txBody>
        </p:sp>
      </p:grpSp>
      <p:grpSp>
        <p:nvGrpSpPr>
          <p:cNvPr id="52" name="组合 51"/>
          <p:cNvGrpSpPr/>
          <p:nvPr/>
        </p:nvGrpSpPr>
        <p:grpSpPr bwMode="auto">
          <a:xfrm>
            <a:off x="3059435" y="1203474"/>
            <a:ext cx="612775" cy="741363"/>
            <a:chOff x="6156176" y="1412776"/>
            <a:chExt cx="936104" cy="1152130"/>
          </a:xfrm>
        </p:grpSpPr>
        <p:sp>
          <p:nvSpPr>
            <p:cNvPr id="53" name="立方体 52"/>
            <p:cNvSpPr/>
            <p:nvPr/>
          </p:nvSpPr>
          <p:spPr>
            <a:xfrm>
              <a:off x="6156176" y="1916833"/>
              <a:ext cx="936104" cy="648073"/>
            </a:xfrm>
            <a:prstGeom prst="cube">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altLang="zh-CN" b="1" dirty="0"/>
                <a:t>OS</a:t>
              </a:r>
              <a:endParaRPr lang="zh-CN" altLang="en-US" b="1" dirty="0"/>
            </a:p>
          </p:txBody>
        </p:sp>
        <p:sp>
          <p:nvSpPr>
            <p:cNvPr id="54" name="立方体 53"/>
            <p:cNvSpPr/>
            <p:nvPr/>
          </p:nvSpPr>
          <p:spPr>
            <a:xfrm>
              <a:off x="6156176" y="1412776"/>
              <a:ext cx="936104" cy="648073"/>
            </a:xfrm>
            <a:prstGeom prst="cub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altLang="zh-CN" b="1" dirty="0"/>
                <a:t>AP</a:t>
              </a:r>
              <a:endParaRPr lang="zh-CN" altLang="en-US" b="1" dirty="0"/>
            </a:p>
          </p:txBody>
        </p:sp>
      </p:grpSp>
      <p:grpSp>
        <p:nvGrpSpPr>
          <p:cNvPr id="55" name="组合 54"/>
          <p:cNvGrpSpPr/>
          <p:nvPr/>
        </p:nvGrpSpPr>
        <p:grpSpPr bwMode="auto">
          <a:xfrm>
            <a:off x="3059435" y="2068662"/>
            <a:ext cx="612775" cy="739775"/>
            <a:chOff x="6156176" y="1412776"/>
            <a:chExt cx="936104" cy="1152130"/>
          </a:xfrm>
        </p:grpSpPr>
        <p:sp>
          <p:nvSpPr>
            <p:cNvPr id="56" name="立方体 55"/>
            <p:cNvSpPr/>
            <p:nvPr/>
          </p:nvSpPr>
          <p:spPr>
            <a:xfrm>
              <a:off x="6156176" y="1916833"/>
              <a:ext cx="936104" cy="648073"/>
            </a:xfrm>
            <a:prstGeom prst="cube">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altLang="zh-CN" b="1" dirty="0"/>
                <a:t>OS</a:t>
              </a:r>
              <a:endParaRPr lang="zh-CN" altLang="en-US" b="1" dirty="0"/>
            </a:p>
          </p:txBody>
        </p:sp>
        <p:sp>
          <p:nvSpPr>
            <p:cNvPr id="57" name="立方体 56"/>
            <p:cNvSpPr/>
            <p:nvPr/>
          </p:nvSpPr>
          <p:spPr>
            <a:xfrm>
              <a:off x="6156176" y="1412776"/>
              <a:ext cx="936104" cy="648073"/>
            </a:xfrm>
            <a:prstGeom prst="cube">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altLang="zh-CN" b="1" dirty="0"/>
                <a:t>AP</a:t>
              </a:r>
              <a:endParaRPr lang="zh-CN" altLang="en-US" b="1" dirty="0"/>
            </a:p>
          </p:txBody>
        </p:sp>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dissolve">
                                      <p:cBhvr>
                                        <p:cTn id="25" dur="500"/>
                                        <p:tgtEl>
                                          <p:spTgt spid="52"/>
                                        </p:tgtEl>
                                      </p:cBhvr>
                                    </p:animEffect>
                                  </p:childTnLst>
                                </p:cTn>
                              </p:par>
                              <p:par>
                                <p:cTn id="26" presetID="9" presetClass="entr" presetSubtype="0" fill="hold" nodeType="with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dissolve">
                                      <p:cBhvr>
                                        <p:cTn id="28" dur="500"/>
                                        <p:tgtEl>
                                          <p:spTgt spid="55"/>
                                        </p:tgtEl>
                                      </p:cBhvr>
                                    </p:animEffect>
                                  </p:childTnLst>
                                </p:cTn>
                              </p:par>
                              <p:par>
                                <p:cTn id="29" presetID="9"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dissolve">
                                      <p:cBhvr>
                                        <p:cTn id="31" dur="500"/>
                                        <p:tgtEl>
                                          <p:spTgt spid="46"/>
                                        </p:tgtEl>
                                      </p:cBhvr>
                                    </p:animEffect>
                                  </p:childTnLst>
                                </p:cTn>
                              </p:par>
                              <p:par>
                                <p:cTn id="32" presetID="9"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dissolve">
                                      <p:cBhvr>
                                        <p:cTn id="34" dur="500"/>
                                        <p:tgtEl>
                                          <p:spTgt spid="49"/>
                                        </p:tgtEl>
                                      </p:cBhvr>
                                    </p:animEffect>
                                  </p:childTnLst>
                                </p:cTn>
                              </p:par>
                            </p:childTnLst>
                          </p:cTn>
                        </p:par>
                      </p:childTnLst>
                    </p:cTn>
                  </p:par>
                  <p:par>
                    <p:cTn id="35" fill="hold">
                      <p:stCondLst>
                        <p:cond delay="indefinite"/>
                      </p:stCondLst>
                      <p:childTnLst>
                        <p:par>
                          <p:cTn id="36" fill="hold">
                            <p:stCondLst>
                              <p:cond delay="0"/>
                            </p:stCondLst>
                            <p:childTnLst>
                              <p:par>
                                <p:cTn id="37" presetID="0" presetClass="path" presetSubtype="0" accel="50000" decel="50000" fill="hold" nodeType="clickEffect">
                                  <p:stCondLst>
                                    <p:cond delay="0"/>
                                  </p:stCondLst>
                                  <p:childTnLst>
                                    <p:animMotion origin="layout" path="M 4.79167E-6 -2.59259E-6 L 0.36679 -0.18495 " pathEditMode="relative" rAng="0" ptsTypes="AA">
                                      <p:cBhvr>
                                        <p:cTn id="38" dur="2000" fill="hold"/>
                                        <p:tgtEl>
                                          <p:spTgt spid="49"/>
                                        </p:tgtEl>
                                        <p:attrNameLst>
                                          <p:attrName>ppt_x</p:attrName>
                                          <p:attrName>ppt_y</p:attrName>
                                        </p:attrNameLst>
                                      </p:cBhvr>
                                      <p:rCtr x="18333" y="-9259"/>
                                    </p:animMotion>
                                  </p:childTnLst>
                                </p:cTn>
                              </p:par>
                              <p:par>
                                <p:cTn id="39" presetID="0" presetClass="path" presetSubtype="0" accel="50000" decel="50000" fill="hold" nodeType="withEffect">
                                  <p:stCondLst>
                                    <p:cond delay="0"/>
                                  </p:stCondLst>
                                  <p:childTnLst>
                                    <p:animMotion origin="layout" path="M 4.79167E-6 -4.81481E-6 L 0.38906 -0.10694 " pathEditMode="relative" rAng="0" ptsTypes="AA">
                                      <p:cBhvr>
                                        <p:cTn id="40" dur="2000" fill="hold"/>
                                        <p:tgtEl>
                                          <p:spTgt spid="46"/>
                                        </p:tgtEl>
                                        <p:attrNameLst>
                                          <p:attrName>ppt_x</p:attrName>
                                          <p:attrName>ppt_y</p:attrName>
                                        </p:attrNameLst>
                                      </p:cBhvr>
                                      <p:rCtr x="19453" y="-5347"/>
                                    </p:animMotion>
                                  </p:childTnLst>
                                </p:cTn>
                              </p:par>
                              <p:par>
                                <p:cTn id="41" presetID="0" presetClass="path" presetSubtype="0" accel="50000" decel="50000" fill="hold" nodeType="withEffect">
                                  <p:stCondLst>
                                    <p:cond delay="0"/>
                                  </p:stCondLst>
                                  <p:childTnLst>
                                    <p:animMotion origin="layout" path="M 4.79167E-6 4.44444E-6 L 0.41627 0.02916 " pathEditMode="relative" rAng="0" ptsTypes="AA">
                                      <p:cBhvr>
                                        <p:cTn id="42" dur="2000" fill="hold"/>
                                        <p:tgtEl>
                                          <p:spTgt spid="55"/>
                                        </p:tgtEl>
                                        <p:attrNameLst>
                                          <p:attrName>ppt_x</p:attrName>
                                          <p:attrName>ppt_y</p:attrName>
                                        </p:attrNameLst>
                                      </p:cBhvr>
                                      <p:rCtr x="20807" y="1458"/>
                                    </p:animMotion>
                                  </p:childTnLst>
                                </p:cTn>
                              </p:par>
                              <p:par>
                                <p:cTn id="43" presetID="0" presetClass="path" presetSubtype="0" accel="50000" decel="50000" fill="hold" nodeType="withEffect">
                                  <p:stCondLst>
                                    <p:cond delay="0"/>
                                  </p:stCondLst>
                                  <p:childTnLst>
                                    <p:animMotion origin="layout" path="M 4.79167E-6 1.85185E-6 L 0.3776 0.13356 " pathEditMode="relative" rAng="0" ptsTypes="AA">
                                      <p:cBhvr>
                                        <p:cTn id="44" dur="2000" fill="hold"/>
                                        <p:tgtEl>
                                          <p:spTgt spid="52"/>
                                        </p:tgtEl>
                                        <p:attrNameLst>
                                          <p:attrName>ppt_x</p:attrName>
                                          <p:attrName>ppt_y</p:attrName>
                                        </p:attrNameLst>
                                      </p:cBhvr>
                                      <p:rCtr x="18880" y="66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45065"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5066"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1907382" y="2815828"/>
            <a:ext cx="539948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统一数据平台建设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838325" y="3573067"/>
            <a:ext cx="5572125" cy="288131"/>
          </a:xfrm>
          <a:prstGeom prst="rect">
            <a:avLst/>
          </a:prstGeom>
          <a:noFill/>
        </p:spPr>
        <p:txBody>
          <a:bodyPr lIns="68549" tIns="34274" rIns="68549" bIns="34274">
            <a:spAutoFit/>
          </a:bodyPr>
          <a:lstStyle/>
          <a:p>
            <a:pPr algn="ctr">
              <a:defRPr/>
            </a:pPr>
            <a:r>
              <a:rPr lang="zh-CN" altLang="en-US" sz="1400" b="1" dirty="0">
                <a:solidFill>
                  <a:schemeClr val="bg1"/>
                </a:solidFill>
                <a:latin typeface="+mn-ea"/>
              </a:rPr>
              <a:t>单点登录 移动终端访问 自动填表  可视化监控  信息提醒</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599"/>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099"/>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98515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统一数据平台建设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737074" y="748235"/>
            <a:ext cx="7607180" cy="41060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zhongkeruan\Desktop\ps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616722"/>
            <a:ext cx="5472381" cy="445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1000"/>
                                        <p:tgtEl>
                                          <p:spTgt spid="1026"/>
                                        </p:tgtEl>
                                      </p:cBhvr>
                                    </p:animEffect>
                                    <p:anim calcmode="lin" valueType="num">
                                      <p:cBhvr>
                                        <p:cTn id="26" dur="1000" fill="hold"/>
                                        <p:tgtEl>
                                          <p:spTgt spid="1026"/>
                                        </p:tgtEl>
                                        <p:attrNameLst>
                                          <p:attrName>ppt_x</p:attrName>
                                        </p:attrNameLst>
                                      </p:cBhvr>
                                      <p:tavLst>
                                        <p:tav tm="0">
                                          <p:val>
                                            <p:strVal val="#ppt_x"/>
                                          </p:val>
                                        </p:tav>
                                        <p:tav tm="100000">
                                          <p:val>
                                            <p:strVal val="#ppt_x"/>
                                          </p:val>
                                        </p:tav>
                                      </p:tavLst>
                                    </p:anim>
                                    <p:anim calcmode="lin" valueType="num">
                                      <p:cBhvr>
                                        <p:cTn id="2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nodeType="clickEffect">
                                  <p:stCondLst>
                                    <p:cond delay="0"/>
                                  </p:stCondLst>
                                  <p:childTnLst>
                                    <p:animEffect transition="out" filter="barn(inVertical)">
                                      <p:cBhvr>
                                        <p:cTn id="31" dur="500"/>
                                        <p:tgtEl>
                                          <p:spTgt spid="1026"/>
                                        </p:tgtEl>
                                      </p:cBhvr>
                                    </p:animEffect>
                                    <p:set>
                                      <p:cBhvr>
                                        <p:cTn id="32" dur="1" fill="hold">
                                          <p:stCondLst>
                                            <p:cond delay="499"/>
                                          </p:stCondLst>
                                        </p:cTn>
                                        <p:tgtEl>
                                          <p:spTgt spid="102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985159"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统一数据平台建设</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2050" name="Picture 2" descr="C:\Users\zhongkeruan\Desktop\图片2.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69702" y="652338"/>
            <a:ext cx="7436506" cy="4491162"/>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660" y="699542"/>
            <a:ext cx="9036844"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050"/>
                                        </p:tgtEl>
                                        <p:attrNameLst>
                                          <p:attrName>style.visibility</p:attrName>
                                        </p:attrNameLst>
                                      </p:cBhvr>
                                      <p:to>
                                        <p:strVal val="visible"/>
                                      </p:to>
                                    </p:set>
                                    <p:animEffect transition="in" filter="fade">
                                      <p:cBhvr>
                                        <p:cTn id="29" dur="1000"/>
                                        <p:tgtEl>
                                          <p:spTgt spid="2050"/>
                                        </p:tgtEl>
                                      </p:cBhvr>
                                    </p:animEffect>
                                    <p:anim calcmode="lin" valueType="num">
                                      <p:cBhvr>
                                        <p:cTn id="30" dur="1000" fill="hold"/>
                                        <p:tgtEl>
                                          <p:spTgt spid="2050"/>
                                        </p:tgtEl>
                                        <p:attrNameLst>
                                          <p:attrName>ppt_x</p:attrName>
                                        </p:attrNameLst>
                                      </p:cBhvr>
                                      <p:tavLst>
                                        <p:tav tm="0">
                                          <p:val>
                                            <p:strVal val="#ppt_x"/>
                                          </p:val>
                                        </p:tav>
                                        <p:tav tm="100000">
                                          <p:val>
                                            <p:strVal val="#ppt_x"/>
                                          </p:val>
                                        </p:tav>
                                      </p:tavLst>
                                    </p:anim>
                                    <p:anim calcmode="lin" valueType="num">
                                      <p:cBhvr>
                                        <p:cTn id="31"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xit" presetSubtype="21" fill="hold" nodeType="clickEffect">
                                  <p:stCondLst>
                                    <p:cond delay="0"/>
                                  </p:stCondLst>
                                  <p:childTnLst>
                                    <p:animEffect transition="out" filter="barn(inVertical)">
                                      <p:cBhvr>
                                        <p:cTn id="35" dur="500"/>
                                        <p:tgtEl>
                                          <p:spTgt spid="2050"/>
                                        </p:tgtEl>
                                      </p:cBhvr>
                                    </p:animEffect>
                                    <p:set>
                                      <p:cBhvr>
                                        <p:cTn id="36" dur="1" fill="hold">
                                          <p:stCondLst>
                                            <p:cond delay="499"/>
                                          </p:stCondLst>
                                        </p:cTn>
                                        <p:tgtEl>
                                          <p:spTgt spid="205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985159"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统一数据平台建设</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3074" name="Picture 2" descr="C:\Users\zhongkeruan\Desktop\图片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6411" y="699542"/>
            <a:ext cx="8750085" cy="423332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zhongkeruan\Desktop\图片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403" y="699542"/>
            <a:ext cx="8242635" cy="429275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zhongkeruan\Desktop\图片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73" y="692109"/>
            <a:ext cx="8795801" cy="4420759"/>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zhongkeruan\Desktop\图片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245" y="651154"/>
            <a:ext cx="8900949" cy="443447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zhongkeruan\Desktop\图片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705" y="651154"/>
            <a:ext cx="8704369" cy="4484762"/>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zhongkeruan\Desktop\图片8.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699542"/>
            <a:ext cx="8882663" cy="431561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zhongkeruan\Desktop\图片9.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181" y="692299"/>
            <a:ext cx="8603793" cy="44024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animEffect transition="in" filter="fade">
                                      <p:cBhvr>
                                        <p:cTn id="29" dur="1000"/>
                                        <p:tgtEl>
                                          <p:spTgt spid="3074"/>
                                        </p:tgtEl>
                                      </p:cBhvr>
                                    </p:animEffect>
                                    <p:anim calcmode="lin" valueType="num">
                                      <p:cBhvr>
                                        <p:cTn id="30" dur="1000" fill="hold"/>
                                        <p:tgtEl>
                                          <p:spTgt spid="3074"/>
                                        </p:tgtEl>
                                        <p:attrNameLst>
                                          <p:attrName>ppt_x</p:attrName>
                                        </p:attrNameLst>
                                      </p:cBhvr>
                                      <p:tavLst>
                                        <p:tav tm="0">
                                          <p:val>
                                            <p:strVal val="#ppt_x"/>
                                          </p:val>
                                        </p:tav>
                                        <p:tav tm="100000">
                                          <p:val>
                                            <p:strVal val="#ppt_x"/>
                                          </p:val>
                                        </p:tav>
                                      </p:tavLst>
                                    </p:anim>
                                    <p:anim calcmode="lin" valueType="num">
                                      <p:cBhvr>
                                        <p:cTn id="31"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xit" presetSubtype="21" fill="hold" nodeType="clickEffect">
                                  <p:stCondLst>
                                    <p:cond delay="0"/>
                                  </p:stCondLst>
                                  <p:childTnLst>
                                    <p:animEffect transition="out" filter="barn(inVertical)">
                                      <p:cBhvr>
                                        <p:cTn id="35" dur="500"/>
                                        <p:tgtEl>
                                          <p:spTgt spid="3074"/>
                                        </p:tgtEl>
                                      </p:cBhvr>
                                    </p:animEffect>
                                    <p:set>
                                      <p:cBhvr>
                                        <p:cTn id="36" dur="1" fill="hold">
                                          <p:stCondLst>
                                            <p:cond delay="499"/>
                                          </p:stCondLst>
                                        </p:cTn>
                                        <p:tgtEl>
                                          <p:spTgt spid="307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075"/>
                                        </p:tgtEl>
                                        <p:attrNameLst>
                                          <p:attrName>style.visibility</p:attrName>
                                        </p:attrNameLst>
                                      </p:cBhvr>
                                      <p:to>
                                        <p:strVal val="visible"/>
                                      </p:to>
                                    </p:set>
                                    <p:animEffect transition="in" filter="fade">
                                      <p:cBhvr>
                                        <p:cTn id="41" dur="1000"/>
                                        <p:tgtEl>
                                          <p:spTgt spid="3075"/>
                                        </p:tgtEl>
                                      </p:cBhvr>
                                    </p:animEffect>
                                    <p:anim calcmode="lin" valueType="num">
                                      <p:cBhvr>
                                        <p:cTn id="42" dur="1000" fill="hold"/>
                                        <p:tgtEl>
                                          <p:spTgt spid="3075"/>
                                        </p:tgtEl>
                                        <p:attrNameLst>
                                          <p:attrName>ppt_x</p:attrName>
                                        </p:attrNameLst>
                                      </p:cBhvr>
                                      <p:tavLst>
                                        <p:tav tm="0">
                                          <p:val>
                                            <p:strVal val="#ppt_x"/>
                                          </p:val>
                                        </p:tav>
                                        <p:tav tm="100000">
                                          <p:val>
                                            <p:strVal val="#ppt_x"/>
                                          </p:val>
                                        </p:tav>
                                      </p:tavLst>
                                    </p:anim>
                                    <p:anim calcmode="lin" valueType="num">
                                      <p:cBhvr>
                                        <p:cTn id="43"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xit" presetSubtype="21" fill="hold" nodeType="clickEffect">
                                  <p:stCondLst>
                                    <p:cond delay="0"/>
                                  </p:stCondLst>
                                  <p:childTnLst>
                                    <p:animEffect transition="out" filter="barn(inVertical)">
                                      <p:cBhvr>
                                        <p:cTn id="47" dur="500"/>
                                        <p:tgtEl>
                                          <p:spTgt spid="3075"/>
                                        </p:tgtEl>
                                      </p:cBhvr>
                                    </p:animEffect>
                                    <p:set>
                                      <p:cBhvr>
                                        <p:cTn id="48" dur="1" fill="hold">
                                          <p:stCondLst>
                                            <p:cond delay="499"/>
                                          </p:stCondLst>
                                        </p:cTn>
                                        <p:tgtEl>
                                          <p:spTgt spid="3075"/>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076"/>
                                        </p:tgtEl>
                                        <p:attrNameLst>
                                          <p:attrName>style.visibility</p:attrName>
                                        </p:attrNameLst>
                                      </p:cBhvr>
                                      <p:to>
                                        <p:strVal val="visible"/>
                                      </p:to>
                                    </p:set>
                                    <p:animEffect transition="in" filter="fade">
                                      <p:cBhvr>
                                        <p:cTn id="53" dur="1000"/>
                                        <p:tgtEl>
                                          <p:spTgt spid="3076"/>
                                        </p:tgtEl>
                                      </p:cBhvr>
                                    </p:animEffect>
                                    <p:anim calcmode="lin" valueType="num">
                                      <p:cBhvr>
                                        <p:cTn id="54" dur="1000" fill="hold"/>
                                        <p:tgtEl>
                                          <p:spTgt spid="3076"/>
                                        </p:tgtEl>
                                        <p:attrNameLst>
                                          <p:attrName>ppt_x</p:attrName>
                                        </p:attrNameLst>
                                      </p:cBhvr>
                                      <p:tavLst>
                                        <p:tav tm="0">
                                          <p:val>
                                            <p:strVal val="#ppt_x"/>
                                          </p:val>
                                        </p:tav>
                                        <p:tav tm="100000">
                                          <p:val>
                                            <p:strVal val="#ppt_x"/>
                                          </p:val>
                                        </p:tav>
                                      </p:tavLst>
                                    </p:anim>
                                    <p:anim calcmode="lin" valueType="num">
                                      <p:cBhvr>
                                        <p:cTn id="55"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xit" presetSubtype="21" fill="hold" nodeType="clickEffect">
                                  <p:stCondLst>
                                    <p:cond delay="0"/>
                                  </p:stCondLst>
                                  <p:childTnLst>
                                    <p:animEffect transition="out" filter="barn(inVertical)">
                                      <p:cBhvr>
                                        <p:cTn id="59" dur="500"/>
                                        <p:tgtEl>
                                          <p:spTgt spid="3076"/>
                                        </p:tgtEl>
                                      </p:cBhvr>
                                    </p:animEffect>
                                    <p:set>
                                      <p:cBhvr>
                                        <p:cTn id="60" dur="1" fill="hold">
                                          <p:stCondLst>
                                            <p:cond delay="499"/>
                                          </p:stCondLst>
                                        </p:cTn>
                                        <p:tgtEl>
                                          <p:spTgt spid="3076"/>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077"/>
                                        </p:tgtEl>
                                        <p:attrNameLst>
                                          <p:attrName>style.visibility</p:attrName>
                                        </p:attrNameLst>
                                      </p:cBhvr>
                                      <p:to>
                                        <p:strVal val="visible"/>
                                      </p:to>
                                    </p:set>
                                    <p:animEffect transition="in" filter="fade">
                                      <p:cBhvr>
                                        <p:cTn id="65" dur="1000"/>
                                        <p:tgtEl>
                                          <p:spTgt spid="3077"/>
                                        </p:tgtEl>
                                      </p:cBhvr>
                                    </p:animEffect>
                                    <p:anim calcmode="lin" valueType="num">
                                      <p:cBhvr>
                                        <p:cTn id="66" dur="1000" fill="hold"/>
                                        <p:tgtEl>
                                          <p:spTgt spid="3077"/>
                                        </p:tgtEl>
                                        <p:attrNameLst>
                                          <p:attrName>ppt_x</p:attrName>
                                        </p:attrNameLst>
                                      </p:cBhvr>
                                      <p:tavLst>
                                        <p:tav tm="0">
                                          <p:val>
                                            <p:strVal val="#ppt_x"/>
                                          </p:val>
                                        </p:tav>
                                        <p:tav tm="100000">
                                          <p:val>
                                            <p:strVal val="#ppt_x"/>
                                          </p:val>
                                        </p:tav>
                                      </p:tavLst>
                                    </p:anim>
                                    <p:anim calcmode="lin" valueType="num">
                                      <p:cBhvr>
                                        <p:cTn id="67" dur="1000" fill="hold"/>
                                        <p:tgtEl>
                                          <p:spTgt spid="3077"/>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xit" presetSubtype="21" fill="hold" nodeType="clickEffect">
                                  <p:stCondLst>
                                    <p:cond delay="0"/>
                                  </p:stCondLst>
                                  <p:childTnLst>
                                    <p:animEffect transition="out" filter="barn(inVertical)">
                                      <p:cBhvr>
                                        <p:cTn id="71" dur="500"/>
                                        <p:tgtEl>
                                          <p:spTgt spid="3077"/>
                                        </p:tgtEl>
                                      </p:cBhvr>
                                    </p:animEffect>
                                    <p:set>
                                      <p:cBhvr>
                                        <p:cTn id="72" dur="1" fill="hold">
                                          <p:stCondLst>
                                            <p:cond delay="499"/>
                                          </p:stCondLst>
                                        </p:cTn>
                                        <p:tgtEl>
                                          <p:spTgt spid="3077"/>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078"/>
                                        </p:tgtEl>
                                        <p:attrNameLst>
                                          <p:attrName>style.visibility</p:attrName>
                                        </p:attrNameLst>
                                      </p:cBhvr>
                                      <p:to>
                                        <p:strVal val="visible"/>
                                      </p:to>
                                    </p:set>
                                    <p:animEffect transition="in" filter="fade">
                                      <p:cBhvr>
                                        <p:cTn id="77" dur="1000"/>
                                        <p:tgtEl>
                                          <p:spTgt spid="3078"/>
                                        </p:tgtEl>
                                      </p:cBhvr>
                                    </p:animEffect>
                                    <p:anim calcmode="lin" valueType="num">
                                      <p:cBhvr>
                                        <p:cTn id="78" dur="1000" fill="hold"/>
                                        <p:tgtEl>
                                          <p:spTgt spid="3078"/>
                                        </p:tgtEl>
                                        <p:attrNameLst>
                                          <p:attrName>ppt_x</p:attrName>
                                        </p:attrNameLst>
                                      </p:cBhvr>
                                      <p:tavLst>
                                        <p:tav tm="0">
                                          <p:val>
                                            <p:strVal val="#ppt_x"/>
                                          </p:val>
                                        </p:tav>
                                        <p:tav tm="100000">
                                          <p:val>
                                            <p:strVal val="#ppt_x"/>
                                          </p:val>
                                        </p:tav>
                                      </p:tavLst>
                                    </p:anim>
                                    <p:anim calcmode="lin" valueType="num">
                                      <p:cBhvr>
                                        <p:cTn id="79"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6" presetClass="exit" presetSubtype="21" fill="hold" nodeType="clickEffect">
                                  <p:stCondLst>
                                    <p:cond delay="0"/>
                                  </p:stCondLst>
                                  <p:childTnLst>
                                    <p:animEffect transition="out" filter="barn(inVertical)">
                                      <p:cBhvr>
                                        <p:cTn id="83" dur="500"/>
                                        <p:tgtEl>
                                          <p:spTgt spid="3078"/>
                                        </p:tgtEl>
                                      </p:cBhvr>
                                    </p:animEffect>
                                    <p:set>
                                      <p:cBhvr>
                                        <p:cTn id="84" dur="1" fill="hold">
                                          <p:stCondLst>
                                            <p:cond delay="499"/>
                                          </p:stCondLst>
                                        </p:cTn>
                                        <p:tgtEl>
                                          <p:spTgt spid="3078"/>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3079"/>
                                        </p:tgtEl>
                                        <p:attrNameLst>
                                          <p:attrName>style.visibility</p:attrName>
                                        </p:attrNameLst>
                                      </p:cBhvr>
                                      <p:to>
                                        <p:strVal val="visible"/>
                                      </p:to>
                                    </p:set>
                                    <p:animEffect transition="in" filter="fade">
                                      <p:cBhvr>
                                        <p:cTn id="89" dur="1000"/>
                                        <p:tgtEl>
                                          <p:spTgt spid="3079"/>
                                        </p:tgtEl>
                                      </p:cBhvr>
                                    </p:animEffect>
                                    <p:anim calcmode="lin" valueType="num">
                                      <p:cBhvr>
                                        <p:cTn id="90" dur="1000" fill="hold"/>
                                        <p:tgtEl>
                                          <p:spTgt spid="3079"/>
                                        </p:tgtEl>
                                        <p:attrNameLst>
                                          <p:attrName>ppt_x</p:attrName>
                                        </p:attrNameLst>
                                      </p:cBhvr>
                                      <p:tavLst>
                                        <p:tav tm="0">
                                          <p:val>
                                            <p:strVal val="#ppt_x"/>
                                          </p:val>
                                        </p:tav>
                                        <p:tav tm="100000">
                                          <p:val>
                                            <p:strVal val="#ppt_x"/>
                                          </p:val>
                                        </p:tav>
                                      </p:tavLst>
                                    </p:anim>
                                    <p:anim calcmode="lin" valueType="num">
                                      <p:cBhvr>
                                        <p:cTn id="91" dur="1000" fill="hold"/>
                                        <p:tgtEl>
                                          <p:spTgt spid="3079"/>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6" presetClass="exit" presetSubtype="21" fill="hold" nodeType="clickEffect">
                                  <p:stCondLst>
                                    <p:cond delay="0"/>
                                  </p:stCondLst>
                                  <p:childTnLst>
                                    <p:animEffect transition="out" filter="barn(inVertical)">
                                      <p:cBhvr>
                                        <p:cTn id="95" dur="500"/>
                                        <p:tgtEl>
                                          <p:spTgt spid="3079"/>
                                        </p:tgtEl>
                                      </p:cBhvr>
                                    </p:animEffect>
                                    <p:set>
                                      <p:cBhvr>
                                        <p:cTn id="96" dur="1" fill="hold">
                                          <p:stCondLst>
                                            <p:cond delay="499"/>
                                          </p:stCondLst>
                                        </p:cTn>
                                        <p:tgtEl>
                                          <p:spTgt spid="3079"/>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nodeType="clickEffect">
                                  <p:stCondLst>
                                    <p:cond delay="0"/>
                                  </p:stCondLst>
                                  <p:childTnLst>
                                    <p:set>
                                      <p:cBhvr>
                                        <p:cTn id="100" dur="1" fill="hold">
                                          <p:stCondLst>
                                            <p:cond delay="0"/>
                                          </p:stCondLst>
                                        </p:cTn>
                                        <p:tgtEl>
                                          <p:spTgt spid="3080"/>
                                        </p:tgtEl>
                                        <p:attrNameLst>
                                          <p:attrName>style.visibility</p:attrName>
                                        </p:attrNameLst>
                                      </p:cBhvr>
                                      <p:to>
                                        <p:strVal val="visible"/>
                                      </p:to>
                                    </p:set>
                                    <p:animEffect transition="in" filter="fade">
                                      <p:cBhvr>
                                        <p:cTn id="101" dur="1000"/>
                                        <p:tgtEl>
                                          <p:spTgt spid="3080"/>
                                        </p:tgtEl>
                                      </p:cBhvr>
                                    </p:animEffect>
                                    <p:anim calcmode="lin" valueType="num">
                                      <p:cBhvr>
                                        <p:cTn id="102" dur="1000" fill="hold"/>
                                        <p:tgtEl>
                                          <p:spTgt spid="3080"/>
                                        </p:tgtEl>
                                        <p:attrNameLst>
                                          <p:attrName>ppt_x</p:attrName>
                                        </p:attrNameLst>
                                      </p:cBhvr>
                                      <p:tavLst>
                                        <p:tav tm="0">
                                          <p:val>
                                            <p:strVal val="#ppt_x"/>
                                          </p:val>
                                        </p:tav>
                                        <p:tav tm="100000">
                                          <p:val>
                                            <p:strVal val="#ppt_x"/>
                                          </p:val>
                                        </p:tav>
                                      </p:tavLst>
                                    </p:anim>
                                    <p:anim calcmode="lin" valueType="num">
                                      <p:cBhvr>
                                        <p:cTn id="103" dur="1000" fill="hold"/>
                                        <p:tgtEl>
                                          <p:spTgt spid="3080"/>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6" presetClass="exit" presetSubtype="21" fill="hold" nodeType="clickEffect">
                                  <p:stCondLst>
                                    <p:cond delay="0"/>
                                  </p:stCondLst>
                                  <p:childTnLst>
                                    <p:animEffect transition="out" filter="barn(inVertical)">
                                      <p:cBhvr>
                                        <p:cTn id="107" dur="500"/>
                                        <p:tgtEl>
                                          <p:spTgt spid="3080"/>
                                        </p:tgtEl>
                                      </p:cBhvr>
                                    </p:animEffect>
                                    <p:set>
                                      <p:cBhvr>
                                        <p:cTn id="108" dur="1" fill="hold">
                                          <p:stCondLst>
                                            <p:cond delay="499"/>
                                          </p:stCondLst>
                                        </p:cTn>
                                        <p:tgtEl>
                                          <p:spTgt spid="30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64521"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4522"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1907381" y="2815828"/>
            <a:ext cx="539948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统一通讯平台建设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0" y="3573067"/>
            <a:ext cx="9144000" cy="288131"/>
          </a:xfrm>
          <a:prstGeom prst="rect">
            <a:avLst/>
          </a:prstGeom>
          <a:noFill/>
        </p:spPr>
        <p:txBody>
          <a:bodyPr lIns="68549" tIns="34274" rIns="68549" bIns="34274">
            <a:spAutoFit/>
          </a:bodyPr>
          <a:lstStyle/>
          <a:p>
            <a:pPr algn="ctr">
              <a:defRPr/>
            </a:pPr>
            <a:r>
              <a:rPr lang="zh-CN" altLang="en-US" sz="1400" b="1" dirty="0">
                <a:solidFill>
                  <a:schemeClr val="bg1"/>
                </a:solidFill>
                <a:latin typeface="+mn-ea"/>
              </a:rPr>
              <a:t>信息传递  组织机构本地化  实名制注册  电话会议  视频会议 远程协作  群组交流  网络电话</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599"/>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099"/>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985159"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统一通讯平台建设</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4098" name="Picture 2" descr="C:\Users\zhongkeruan\Desktop\图片10.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1520" y="662128"/>
            <a:ext cx="8448359" cy="44299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zhongkeruan\Desktop\图片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3" y="915566"/>
            <a:ext cx="7175618" cy="36042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fade">
                                      <p:cBhvr>
                                        <p:cTn id="22" dur="1000"/>
                                        <p:tgtEl>
                                          <p:spTgt spid="4098"/>
                                        </p:tgtEl>
                                      </p:cBhvr>
                                    </p:animEffect>
                                    <p:anim calcmode="lin" valueType="num">
                                      <p:cBhvr>
                                        <p:cTn id="23" dur="1000" fill="hold"/>
                                        <p:tgtEl>
                                          <p:spTgt spid="4098"/>
                                        </p:tgtEl>
                                        <p:attrNameLst>
                                          <p:attrName>ppt_x</p:attrName>
                                        </p:attrNameLst>
                                      </p:cBhvr>
                                      <p:tavLst>
                                        <p:tav tm="0">
                                          <p:val>
                                            <p:strVal val="#ppt_x"/>
                                          </p:val>
                                        </p:tav>
                                        <p:tav tm="100000">
                                          <p:val>
                                            <p:strVal val="#ppt_x"/>
                                          </p:val>
                                        </p:tav>
                                      </p:tavLst>
                                    </p:anim>
                                    <p:anim calcmode="lin" valueType="num">
                                      <p:cBhvr>
                                        <p:cTn id="2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xit" presetSubtype="21" fill="hold" nodeType="clickEffect">
                                  <p:stCondLst>
                                    <p:cond delay="0"/>
                                  </p:stCondLst>
                                  <p:childTnLst>
                                    <p:animEffect transition="out" filter="barn(inVertical)">
                                      <p:cBhvr>
                                        <p:cTn id="28" dur="500"/>
                                        <p:tgtEl>
                                          <p:spTgt spid="4098"/>
                                        </p:tgtEl>
                                      </p:cBhvr>
                                    </p:animEffect>
                                    <p:set>
                                      <p:cBhvr>
                                        <p:cTn id="29" dur="1" fill="hold">
                                          <p:stCondLst>
                                            <p:cond delay="499"/>
                                          </p:stCondLst>
                                        </p:cTn>
                                        <p:tgtEl>
                                          <p:spTgt spid="4098"/>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099"/>
                                        </p:tgtEl>
                                        <p:attrNameLst>
                                          <p:attrName>style.visibility</p:attrName>
                                        </p:attrNameLst>
                                      </p:cBhvr>
                                      <p:to>
                                        <p:strVal val="visible"/>
                                      </p:to>
                                    </p:set>
                                    <p:animEffect transition="in" filter="fade">
                                      <p:cBhvr>
                                        <p:cTn id="34" dur="1000"/>
                                        <p:tgtEl>
                                          <p:spTgt spid="4099"/>
                                        </p:tgtEl>
                                      </p:cBhvr>
                                    </p:animEffect>
                                    <p:anim calcmode="lin" valueType="num">
                                      <p:cBhvr>
                                        <p:cTn id="35" dur="1000" fill="hold"/>
                                        <p:tgtEl>
                                          <p:spTgt spid="4099"/>
                                        </p:tgtEl>
                                        <p:attrNameLst>
                                          <p:attrName>ppt_x</p:attrName>
                                        </p:attrNameLst>
                                      </p:cBhvr>
                                      <p:tavLst>
                                        <p:tav tm="0">
                                          <p:val>
                                            <p:strVal val="#ppt_x"/>
                                          </p:val>
                                        </p:tav>
                                        <p:tav tm="100000">
                                          <p:val>
                                            <p:strVal val="#ppt_x"/>
                                          </p:val>
                                        </p:tav>
                                      </p:tavLst>
                                    </p:anim>
                                    <p:anim calcmode="lin" valueType="num">
                                      <p:cBhvr>
                                        <p:cTn id="36" dur="1000" fill="hold"/>
                                        <p:tgtEl>
                                          <p:spTgt spid="40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985159"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统一通讯平台建设</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5122" name="Picture 2" descr="C:\Users\zhongkeruan\Desktop\图片1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7744" y="699542"/>
            <a:ext cx="8919236" cy="4260752"/>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zhongkeruan\Desktop\图片1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31" y="681633"/>
            <a:ext cx="8850661" cy="431104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zhongkeruan\Desktop\图片1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295" y="699542"/>
            <a:ext cx="7307281" cy="4158347"/>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zhongkeruan\Desktop\图片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027" y="699542"/>
            <a:ext cx="7307281" cy="398828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zhongkeruan\Desktop\图片1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3988" y="685825"/>
            <a:ext cx="6296025" cy="425450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zhongkeruan\Desktop\图片18.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404" y="699542"/>
            <a:ext cx="7935913" cy="432752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sers\zhongkeruan\Desktop\图片19.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6192" y="793230"/>
            <a:ext cx="5864225" cy="4237037"/>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C:\Users\zhongkeruan\Desktop\图片2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53892" y="718634"/>
            <a:ext cx="5802313" cy="42370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122"/>
                                        </p:tgtEl>
                                        <p:attrNameLst>
                                          <p:attrName>style.visibility</p:attrName>
                                        </p:attrNameLst>
                                      </p:cBhvr>
                                      <p:to>
                                        <p:strVal val="visible"/>
                                      </p:to>
                                    </p:set>
                                    <p:animEffect transition="in" filter="fade">
                                      <p:cBhvr>
                                        <p:cTn id="29" dur="1000"/>
                                        <p:tgtEl>
                                          <p:spTgt spid="5122"/>
                                        </p:tgtEl>
                                      </p:cBhvr>
                                    </p:animEffect>
                                    <p:anim calcmode="lin" valueType="num">
                                      <p:cBhvr>
                                        <p:cTn id="30" dur="1000" fill="hold"/>
                                        <p:tgtEl>
                                          <p:spTgt spid="5122"/>
                                        </p:tgtEl>
                                        <p:attrNameLst>
                                          <p:attrName>ppt_x</p:attrName>
                                        </p:attrNameLst>
                                      </p:cBhvr>
                                      <p:tavLst>
                                        <p:tav tm="0">
                                          <p:val>
                                            <p:strVal val="#ppt_x"/>
                                          </p:val>
                                        </p:tav>
                                        <p:tav tm="100000">
                                          <p:val>
                                            <p:strVal val="#ppt_x"/>
                                          </p:val>
                                        </p:tav>
                                      </p:tavLst>
                                    </p:anim>
                                    <p:anim calcmode="lin" valueType="num">
                                      <p:cBhvr>
                                        <p:cTn id="31"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xit" presetSubtype="21" fill="hold" nodeType="clickEffect">
                                  <p:stCondLst>
                                    <p:cond delay="0"/>
                                  </p:stCondLst>
                                  <p:childTnLst>
                                    <p:animEffect transition="out" filter="barn(inVertical)">
                                      <p:cBhvr>
                                        <p:cTn id="35" dur="500"/>
                                        <p:tgtEl>
                                          <p:spTgt spid="5122"/>
                                        </p:tgtEl>
                                      </p:cBhvr>
                                    </p:animEffect>
                                    <p:set>
                                      <p:cBhvr>
                                        <p:cTn id="36" dur="1" fill="hold">
                                          <p:stCondLst>
                                            <p:cond delay="499"/>
                                          </p:stCondLst>
                                        </p:cTn>
                                        <p:tgtEl>
                                          <p:spTgt spid="512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5123"/>
                                        </p:tgtEl>
                                        <p:attrNameLst>
                                          <p:attrName>style.visibility</p:attrName>
                                        </p:attrNameLst>
                                      </p:cBhvr>
                                      <p:to>
                                        <p:strVal val="visible"/>
                                      </p:to>
                                    </p:set>
                                    <p:animEffect transition="in" filter="fade">
                                      <p:cBhvr>
                                        <p:cTn id="41" dur="1000"/>
                                        <p:tgtEl>
                                          <p:spTgt spid="5123"/>
                                        </p:tgtEl>
                                      </p:cBhvr>
                                    </p:animEffect>
                                    <p:anim calcmode="lin" valueType="num">
                                      <p:cBhvr>
                                        <p:cTn id="42" dur="1000" fill="hold"/>
                                        <p:tgtEl>
                                          <p:spTgt spid="5123"/>
                                        </p:tgtEl>
                                        <p:attrNameLst>
                                          <p:attrName>ppt_x</p:attrName>
                                        </p:attrNameLst>
                                      </p:cBhvr>
                                      <p:tavLst>
                                        <p:tav tm="0">
                                          <p:val>
                                            <p:strVal val="#ppt_x"/>
                                          </p:val>
                                        </p:tav>
                                        <p:tav tm="100000">
                                          <p:val>
                                            <p:strVal val="#ppt_x"/>
                                          </p:val>
                                        </p:tav>
                                      </p:tavLst>
                                    </p:anim>
                                    <p:anim calcmode="lin" valueType="num">
                                      <p:cBhvr>
                                        <p:cTn id="43" dur="1000" fill="hold"/>
                                        <p:tgtEl>
                                          <p:spTgt spid="512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xit" presetSubtype="21" fill="hold" nodeType="clickEffect">
                                  <p:stCondLst>
                                    <p:cond delay="0"/>
                                  </p:stCondLst>
                                  <p:childTnLst>
                                    <p:animEffect transition="out" filter="barn(inVertical)">
                                      <p:cBhvr>
                                        <p:cTn id="47" dur="500"/>
                                        <p:tgtEl>
                                          <p:spTgt spid="5123"/>
                                        </p:tgtEl>
                                      </p:cBhvr>
                                    </p:animEffect>
                                    <p:set>
                                      <p:cBhvr>
                                        <p:cTn id="48" dur="1" fill="hold">
                                          <p:stCondLst>
                                            <p:cond delay="499"/>
                                          </p:stCondLst>
                                        </p:cTn>
                                        <p:tgtEl>
                                          <p:spTgt spid="512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5124"/>
                                        </p:tgtEl>
                                        <p:attrNameLst>
                                          <p:attrName>style.visibility</p:attrName>
                                        </p:attrNameLst>
                                      </p:cBhvr>
                                      <p:to>
                                        <p:strVal val="visible"/>
                                      </p:to>
                                    </p:set>
                                    <p:animEffect transition="in" filter="fade">
                                      <p:cBhvr>
                                        <p:cTn id="53" dur="1000"/>
                                        <p:tgtEl>
                                          <p:spTgt spid="5124"/>
                                        </p:tgtEl>
                                      </p:cBhvr>
                                    </p:animEffect>
                                    <p:anim calcmode="lin" valueType="num">
                                      <p:cBhvr>
                                        <p:cTn id="54" dur="1000" fill="hold"/>
                                        <p:tgtEl>
                                          <p:spTgt spid="5124"/>
                                        </p:tgtEl>
                                        <p:attrNameLst>
                                          <p:attrName>ppt_x</p:attrName>
                                        </p:attrNameLst>
                                      </p:cBhvr>
                                      <p:tavLst>
                                        <p:tav tm="0">
                                          <p:val>
                                            <p:strVal val="#ppt_x"/>
                                          </p:val>
                                        </p:tav>
                                        <p:tav tm="100000">
                                          <p:val>
                                            <p:strVal val="#ppt_x"/>
                                          </p:val>
                                        </p:tav>
                                      </p:tavLst>
                                    </p:anim>
                                    <p:anim calcmode="lin" valueType="num">
                                      <p:cBhvr>
                                        <p:cTn id="55"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xit" presetSubtype="21" fill="hold" nodeType="clickEffect">
                                  <p:stCondLst>
                                    <p:cond delay="0"/>
                                  </p:stCondLst>
                                  <p:childTnLst>
                                    <p:animEffect transition="out" filter="barn(inVertical)">
                                      <p:cBhvr>
                                        <p:cTn id="59" dur="500"/>
                                        <p:tgtEl>
                                          <p:spTgt spid="5124"/>
                                        </p:tgtEl>
                                      </p:cBhvr>
                                    </p:animEffect>
                                    <p:set>
                                      <p:cBhvr>
                                        <p:cTn id="60" dur="1" fill="hold">
                                          <p:stCondLst>
                                            <p:cond delay="499"/>
                                          </p:stCondLst>
                                        </p:cTn>
                                        <p:tgtEl>
                                          <p:spTgt spid="5124"/>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5125"/>
                                        </p:tgtEl>
                                        <p:attrNameLst>
                                          <p:attrName>style.visibility</p:attrName>
                                        </p:attrNameLst>
                                      </p:cBhvr>
                                      <p:to>
                                        <p:strVal val="visible"/>
                                      </p:to>
                                    </p:set>
                                    <p:animEffect transition="in" filter="fade">
                                      <p:cBhvr>
                                        <p:cTn id="65" dur="1000"/>
                                        <p:tgtEl>
                                          <p:spTgt spid="5125"/>
                                        </p:tgtEl>
                                      </p:cBhvr>
                                    </p:animEffect>
                                    <p:anim calcmode="lin" valueType="num">
                                      <p:cBhvr>
                                        <p:cTn id="66" dur="1000" fill="hold"/>
                                        <p:tgtEl>
                                          <p:spTgt spid="5125"/>
                                        </p:tgtEl>
                                        <p:attrNameLst>
                                          <p:attrName>ppt_x</p:attrName>
                                        </p:attrNameLst>
                                      </p:cBhvr>
                                      <p:tavLst>
                                        <p:tav tm="0">
                                          <p:val>
                                            <p:strVal val="#ppt_x"/>
                                          </p:val>
                                        </p:tav>
                                        <p:tav tm="100000">
                                          <p:val>
                                            <p:strVal val="#ppt_x"/>
                                          </p:val>
                                        </p:tav>
                                      </p:tavLst>
                                    </p:anim>
                                    <p:anim calcmode="lin" valueType="num">
                                      <p:cBhvr>
                                        <p:cTn id="67" dur="1000" fill="hold"/>
                                        <p:tgtEl>
                                          <p:spTgt spid="5125"/>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xit" presetSubtype="21" fill="hold" nodeType="clickEffect">
                                  <p:stCondLst>
                                    <p:cond delay="0"/>
                                  </p:stCondLst>
                                  <p:childTnLst>
                                    <p:animEffect transition="out" filter="barn(inVertical)">
                                      <p:cBhvr>
                                        <p:cTn id="71" dur="500"/>
                                        <p:tgtEl>
                                          <p:spTgt spid="5125"/>
                                        </p:tgtEl>
                                      </p:cBhvr>
                                    </p:animEffect>
                                    <p:set>
                                      <p:cBhvr>
                                        <p:cTn id="72" dur="1" fill="hold">
                                          <p:stCondLst>
                                            <p:cond delay="499"/>
                                          </p:stCondLst>
                                        </p:cTn>
                                        <p:tgtEl>
                                          <p:spTgt spid="512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5126"/>
                                        </p:tgtEl>
                                        <p:attrNameLst>
                                          <p:attrName>style.visibility</p:attrName>
                                        </p:attrNameLst>
                                      </p:cBhvr>
                                      <p:to>
                                        <p:strVal val="visible"/>
                                      </p:to>
                                    </p:set>
                                    <p:animEffect transition="in" filter="fade">
                                      <p:cBhvr>
                                        <p:cTn id="77" dur="1000"/>
                                        <p:tgtEl>
                                          <p:spTgt spid="5126"/>
                                        </p:tgtEl>
                                      </p:cBhvr>
                                    </p:animEffect>
                                    <p:anim calcmode="lin" valueType="num">
                                      <p:cBhvr>
                                        <p:cTn id="78" dur="1000" fill="hold"/>
                                        <p:tgtEl>
                                          <p:spTgt spid="5126"/>
                                        </p:tgtEl>
                                        <p:attrNameLst>
                                          <p:attrName>ppt_x</p:attrName>
                                        </p:attrNameLst>
                                      </p:cBhvr>
                                      <p:tavLst>
                                        <p:tav tm="0">
                                          <p:val>
                                            <p:strVal val="#ppt_x"/>
                                          </p:val>
                                        </p:tav>
                                        <p:tav tm="100000">
                                          <p:val>
                                            <p:strVal val="#ppt_x"/>
                                          </p:val>
                                        </p:tav>
                                      </p:tavLst>
                                    </p:anim>
                                    <p:anim calcmode="lin" valueType="num">
                                      <p:cBhvr>
                                        <p:cTn id="79"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6" presetClass="exit" presetSubtype="21" fill="hold" nodeType="clickEffect">
                                  <p:stCondLst>
                                    <p:cond delay="0"/>
                                  </p:stCondLst>
                                  <p:childTnLst>
                                    <p:animEffect transition="out" filter="barn(inVertical)">
                                      <p:cBhvr>
                                        <p:cTn id="83" dur="500"/>
                                        <p:tgtEl>
                                          <p:spTgt spid="5126"/>
                                        </p:tgtEl>
                                      </p:cBhvr>
                                    </p:animEffect>
                                    <p:set>
                                      <p:cBhvr>
                                        <p:cTn id="84" dur="1" fill="hold">
                                          <p:stCondLst>
                                            <p:cond delay="499"/>
                                          </p:stCondLst>
                                        </p:cTn>
                                        <p:tgtEl>
                                          <p:spTgt spid="5126"/>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5127"/>
                                        </p:tgtEl>
                                        <p:attrNameLst>
                                          <p:attrName>style.visibility</p:attrName>
                                        </p:attrNameLst>
                                      </p:cBhvr>
                                      <p:to>
                                        <p:strVal val="visible"/>
                                      </p:to>
                                    </p:set>
                                    <p:animEffect transition="in" filter="fade">
                                      <p:cBhvr>
                                        <p:cTn id="89" dur="1000"/>
                                        <p:tgtEl>
                                          <p:spTgt spid="5127"/>
                                        </p:tgtEl>
                                      </p:cBhvr>
                                    </p:animEffect>
                                    <p:anim calcmode="lin" valueType="num">
                                      <p:cBhvr>
                                        <p:cTn id="90" dur="1000" fill="hold"/>
                                        <p:tgtEl>
                                          <p:spTgt spid="5127"/>
                                        </p:tgtEl>
                                        <p:attrNameLst>
                                          <p:attrName>ppt_x</p:attrName>
                                        </p:attrNameLst>
                                      </p:cBhvr>
                                      <p:tavLst>
                                        <p:tav tm="0">
                                          <p:val>
                                            <p:strVal val="#ppt_x"/>
                                          </p:val>
                                        </p:tav>
                                        <p:tav tm="100000">
                                          <p:val>
                                            <p:strVal val="#ppt_x"/>
                                          </p:val>
                                        </p:tav>
                                      </p:tavLst>
                                    </p:anim>
                                    <p:anim calcmode="lin" valueType="num">
                                      <p:cBhvr>
                                        <p:cTn id="91" dur="1000" fill="hold"/>
                                        <p:tgtEl>
                                          <p:spTgt spid="5127"/>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6" presetClass="exit" presetSubtype="21" fill="hold" nodeType="clickEffect">
                                  <p:stCondLst>
                                    <p:cond delay="0"/>
                                  </p:stCondLst>
                                  <p:childTnLst>
                                    <p:animEffect transition="out" filter="barn(inVertical)">
                                      <p:cBhvr>
                                        <p:cTn id="95" dur="500"/>
                                        <p:tgtEl>
                                          <p:spTgt spid="5127"/>
                                        </p:tgtEl>
                                      </p:cBhvr>
                                    </p:animEffect>
                                    <p:set>
                                      <p:cBhvr>
                                        <p:cTn id="96" dur="1" fill="hold">
                                          <p:stCondLst>
                                            <p:cond delay="499"/>
                                          </p:stCondLst>
                                        </p:cTn>
                                        <p:tgtEl>
                                          <p:spTgt spid="5127"/>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nodeType="clickEffect">
                                  <p:stCondLst>
                                    <p:cond delay="0"/>
                                  </p:stCondLst>
                                  <p:childTnLst>
                                    <p:set>
                                      <p:cBhvr>
                                        <p:cTn id="100" dur="1" fill="hold">
                                          <p:stCondLst>
                                            <p:cond delay="0"/>
                                          </p:stCondLst>
                                        </p:cTn>
                                        <p:tgtEl>
                                          <p:spTgt spid="5128"/>
                                        </p:tgtEl>
                                        <p:attrNameLst>
                                          <p:attrName>style.visibility</p:attrName>
                                        </p:attrNameLst>
                                      </p:cBhvr>
                                      <p:to>
                                        <p:strVal val="visible"/>
                                      </p:to>
                                    </p:set>
                                    <p:animEffect transition="in" filter="fade">
                                      <p:cBhvr>
                                        <p:cTn id="101" dur="1000"/>
                                        <p:tgtEl>
                                          <p:spTgt spid="5128"/>
                                        </p:tgtEl>
                                      </p:cBhvr>
                                    </p:animEffect>
                                    <p:anim calcmode="lin" valueType="num">
                                      <p:cBhvr>
                                        <p:cTn id="102" dur="1000" fill="hold"/>
                                        <p:tgtEl>
                                          <p:spTgt spid="5128"/>
                                        </p:tgtEl>
                                        <p:attrNameLst>
                                          <p:attrName>ppt_x</p:attrName>
                                        </p:attrNameLst>
                                      </p:cBhvr>
                                      <p:tavLst>
                                        <p:tav tm="0">
                                          <p:val>
                                            <p:strVal val="#ppt_x"/>
                                          </p:val>
                                        </p:tav>
                                        <p:tav tm="100000">
                                          <p:val>
                                            <p:strVal val="#ppt_x"/>
                                          </p:val>
                                        </p:tav>
                                      </p:tavLst>
                                    </p:anim>
                                    <p:anim calcmode="lin" valueType="num">
                                      <p:cBhvr>
                                        <p:cTn id="103" dur="1000" fill="hold"/>
                                        <p:tgtEl>
                                          <p:spTgt spid="5128"/>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6" presetClass="exit" presetSubtype="21" fill="hold" nodeType="clickEffect">
                                  <p:stCondLst>
                                    <p:cond delay="0"/>
                                  </p:stCondLst>
                                  <p:childTnLst>
                                    <p:animEffect transition="out" filter="barn(inVertical)">
                                      <p:cBhvr>
                                        <p:cTn id="107" dur="500"/>
                                        <p:tgtEl>
                                          <p:spTgt spid="5128"/>
                                        </p:tgtEl>
                                      </p:cBhvr>
                                    </p:animEffect>
                                    <p:set>
                                      <p:cBhvr>
                                        <p:cTn id="108" dur="1" fill="hold">
                                          <p:stCondLst>
                                            <p:cond delay="499"/>
                                          </p:stCondLst>
                                        </p:cTn>
                                        <p:tgtEl>
                                          <p:spTgt spid="5128"/>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nodeType="clickEffect">
                                  <p:stCondLst>
                                    <p:cond delay="0"/>
                                  </p:stCondLst>
                                  <p:childTnLst>
                                    <p:set>
                                      <p:cBhvr>
                                        <p:cTn id="112" dur="1" fill="hold">
                                          <p:stCondLst>
                                            <p:cond delay="0"/>
                                          </p:stCondLst>
                                        </p:cTn>
                                        <p:tgtEl>
                                          <p:spTgt spid="5129"/>
                                        </p:tgtEl>
                                        <p:attrNameLst>
                                          <p:attrName>style.visibility</p:attrName>
                                        </p:attrNameLst>
                                      </p:cBhvr>
                                      <p:to>
                                        <p:strVal val="visible"/>
                                      </p:to>
                                    </p:set>
                                    <p:animEffect transition="in" filter="fade">
                                      <p:cBhvr>
                                        <p:cTn id="113" dur="1000"/>
                                        <p:tgtEl>
                                          <p:spTgt spid="5129"/>
                                        </p:tgtEl>
                                      </p:cBhvr>
                                    </p:animEffect>
                                    <p:anim calcmode="lin" valueType="num">
                                      <p:cBhvr>
                                        <p:cTn id="114" dur="1000" fill="hold"/>
                                        <p:tgtEl>
                                          <p:spTgt spid="5129"/>
                                        </p:tgtEl>
                                        <p:attrNameLst>
                                          <p:attrName>ppt_x</p:attrName>
                                        </p:attrNameLst>
                                      </p:cBhvr>
                                      <p:tavLst>
                                        <p:tav tm="0">
                                          <p:val>
                                            <p:strVal val="#ppt_x"/>
                                          </p:val>
                                        </p:tav>
                                        <p:tav tm="100000">
                                          <p:val>
                                            <p:strVal val="#ppt_x"/>
                                          </p:val>
                                        </p:tav>
                                      </p:tavLst>
                                    </p:anim>
                                    <p:anim calcmode="lin" valueType="num">
                                      <p:cBhvr>
                                        <p:cTn id="115" dur="1000" fill="hold"/>
                                        <p:tgtEl>
                                          <p:spTgt spid="51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57353"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7354"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1907382" y="2815828"/>
            <a:ext cx="539948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协同办公平台建设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447800" y="3573067"/>
            <a:ext cx="6324600" cy="288131"/>
          </a:xfrm>
          <a:prstGeom prst="rect">
            <a:avLst/>
          </a:prstGeom>
          <a:noFill/>
        </p:spPr>
        <p:txBody>
          <a:bodyPr lIns="68549" tIns="34274" rIns="68549" bIns="34274">
            <a:spAutoFit/>
          </a:bodyPr>
          <a:lstStyle/>
          <a:p>
            <a:pPr algn="ctr">
              <a:defRPr/>
            </a:pPr>
            <a:r>
              <a:rPr lang="zh-CN" altLang="en-US" sz="1400" b="1" dirty="0">
                <a:solidFill>
                  <a:schemeClr val="bg1"/>
                </a:solidFill>
                <a:latin typeface="+mn-ea"/>
              </a:rPr>
              <a:t>整合门户  公文管理 公务管理  审批管理  沟通协作  移动办公  异构整合</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599"/>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099"/>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985159"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协同办公平台建设</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6146" name="Picture 2" descr="C:\Users\zhongkeruan\Desktop\图片21.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32626" y="771550"/>
            <a:ext cx="8231358" cy="3969387"/>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zhongkeruan\Desktop\图片2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584678"/>
            <a:ext cx="9567491" cy="455882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zhongkeruan\Desktop\图片2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93" y="578576"/>
            <a:ext cx="9217305" cy="5118998"/>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zhongkeruan\Desktop\图片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6065" y="601558"/>
            <a:ext cx="6208263" cy="4562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146"/>
                                        </p:tgtEl>
                                        <p:attrNameLst>
                                          <p:attrName>style.visibility</p:attrName>
                                        </p:attrNameLst>
                                      </p:cBhvr>
                                      <p:to>
                                        <p:strVal val="visible"/>
                                      </p:to>
                                    </p:set>
                                    <p:animEffect transition="in" filter="fade">
                                      <p:cBhvr>
                                        <p:cTn id="29" dur="1000"/>
                                        <p:tgtEl>
                                          <p:spTgt spid="6146"/>
                                        </p:tgtEl>
                                      </p:cBhvr>
                                    </p:animEffect>
                                    <p:anim calcmode="lin" valueType="num">
                                      <p:cBhvr>
                                        <p:cTn id="30" dur="1000" fill="hold"/>
                                        <p:tgtEl>
                                          <p:spTgt spid="6146"/>
                                        </p:tgtEl>
                                        <p:attrNameLst>
                                          <p:attrName>ppt_x</p:attrName>
                                        </p:attrNameLst>
                                      </p:cBhvr>
                                      <p:tavLst>
                                        <p:tav tm="0">
                                          <p:val>
                                            <p:strVal val="#ppt_x"/>
                                          </p:val>
                                        </p:tav>
                                        <p:tav tm="100000">
                                          <p:val>
                                            <p:strVal val="#ppt_x"/>
                                          </p:val>
                                        </p:tav>
                                      </p:tavLst>
                                    </p:anim>
                                    <p:anim calcmode="lin" valueType="num">
                                      <p:cBhvr>
                                        <p:cTn id="31"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xit" presetSubtype="21" fill="hold" nodeType="clickEffect">
                                  <p:stCondLst>
                                    <p:cond delay="0"/>
                                  </p:stCondLst>
                                  <p:childTnLst>
                                    <p:animEffect transition="out" filter="barn(inVertical)">
                                      <p:cBhvr>
                                        <p:cTn id="35" dur="500"/>
                                        <p:tgtEl>
                                          <p:spTgt spid="6146"/>
                                        </p:tgtEl>
                                      </p:cBhvr>
                                    </p:animEffect>
                                    <p:set>
                                      <p:cBhvr>
                                        <p:cTn id="36" dur="1" fill="hold">
                                          <p:stCondLst>
                                            <p:cond delay="499"/>
                                          </p:stCondLst>
                                        </p:cTn>
                                        <p:tgtEl>
                                          <p:spTgt spid="614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6147"/>
                                        </p:tgtEl>
                                        <p:attrNameLst>
                                          <p:attrName>style.visibility</p:attrName>
                                        </p:attrNameLst>
                                      </p:cBhvr>
                                      <p:to>
                                        <p:strVal val="visible"/>
                                      </p:to>
                                    </p:set>
                                    <p:animEffect transition="in" filter="fade">
                                      <p:cBhvr>
                                        <p:cTn id="41" dur="1000"/>
                                        <p:tgtEl>
                                          <p:spTgt spid="6147"/>
                                        </p:tgtEl>
                                      </p:cBhvr>
                                    </p:animEffect>
                                    <p:anim calcmode="lin" valueType="num">
                                      <p:cBhvr>
                                        <p:cTn id="42" dur="1000" fill="hold"/>
                                        <p:tgtEl>
                                          <p:spTgt spid="6147"/>
                                        </p:tgtEl>
                                        <p:attrNameLst>
                                          <p:attrName>ppt_x</p:attrName>
                                        </p:attrNameLst>
                                      </p:cBhvr>
                                      <p:tavLst>
                                        <p:tav tm="0">
                                          <p:val>
                                            <p:strVal val="#ppt_x"/>
                                          </p:val>
                                        </p:tav>
                                        <p:tav tm="100000">
                                          <p:val>
                                            <p:strVal val="#ppt_x"/>
                                          </p:val>
                                        </p:tav>
                                      </p:tavLst>
                                    </p:anim>
                                    <p:anim calcmode="lin" valueType="num">
                                      <p:cBhvr>
                                        <p:cTn id="43" dur="1000" fill="hold"/>
                                        <p:tgtEl>
                                          <p:spTgt spid="614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xit" presetSubtype="21" fill="hold" nodeType="clickEffect">
                                  <p:stCondLst>
                                    <p:cond delay="0"/>
                                  </p:stCondLst>
                                  <p:childTnLst>
                                    <p:animEffect transition="out" filter="barn(inVertical)">
                                      <p:cBhvr>
                                        <p:cTn id="47" dur="500"/>
                                        <p:tgtEl>
                                          <p:spTgt spid="6147"/>
                                        </p:tgtEl>
                                      </p:cBhvr>
                                    </p:animEffect>
                                    <p:set>
                                      <p:cBhvr>
                                        <p:cTn id="48" dur="1" fill="hold">
                                          <p:stCondLst>
                                            <p:cond delay="499"/>
                                          </p:stCondLst>
                                        </p:cTn>
                                        <p:tgtEl>
                                          <p:spTgt spid="6147"/>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6148"/>
                                        </p:tgtEl>
                                        <p:attrNameLst>
                                          <p:attrName>style.visibility</p:attrName>
                                        </p:attrNameLst>
                                      </p:cBhvr>
                                      <p:to>
                                        <p:strVal val="visible"/>
                                      </p:to>
                                    </p:set>
                                    <p:animEffect transition="in" filter="fade">
                                      <p:cBhvr>
                                        <p:cTn id="53" dur="1000"/>
                                        <p:tgtEl>
                                          <p:spTgt spid="6148"/>
                                        </p:tgtEl>
                                      </p:cBhvr>
                                    </p:animEffect>
                                    <p:anim calcmode="lin" valueType="num">
                                      <p:cBhvr>
                                        <p:cTn id="54" dur="1000" fill="hold"/>
                                        <p:tgtEl>
                                          <p:spTgt spid="6148"/>
                                        </p:tgtEl>
                                        <p:attrNameLst>
                                          <p:attrName>ppt_x</p:attrName>
                                        </p:attrNameLst>
                                      </p:cBhvr>
                                      <p:tavLst>
                                        <p:tav tm="0">
                                          <p:val>
                                            <p:strVal val="#ppt_x"/>
                                          </p:val>
                                        </p:tav>
                                        <p:tav tm="100000">
                                          <p:val>
                                            <p:strVal val="#ppt_x"/>
                                          </p:val>
                                        </p:tav>
                                      </p:tavLst>
                                    </p:anim>
                                    <p:anim calcmode="lin" valueType="num">
                                      <p:cBhvr>
                                        <p:cTn id="55"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xit" presetSubtype="21" fill="hold" nodeType="clickEffect">
                                  <p:stCondLst>
                                    <p:cond delay="0"/>
                                  </p:stCondLst>
                                  <p:childTnLst>
                                    <p:animEffect transition="out" filter="barn(inVertical)">
                                      <p:cBhvr>
                                        <p:cTn id="59" dur="500"/>
                                        <p:tgtEl>
                                          <p:spTgt spid="6148"/>
                                        </p:tgtEl>
                                      </p:cBhvr>
                                    </p:animEffect>
                                    <p:set>
                                      <p:cBhvr>
                                        <p:cTn id="60" dur="1" fill="hold">
                                          <p:stCondLst>
                                            <p:cond delay="499"/>
                                          </p:stCondLst>
                                        </p:cTn>
                                        <p:tgtEl>
                                          <p:spTgt spid="614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6149"/>
                                        </p:tgtEl>
                                        <p:attrNameLst>
                                          <p:attrName>style.visibility</p:attrName>
                                        </p:attrNameLst>
                                      </p:cBhvr>
                                      <p:to>
                                        <p:strVal val="visible"/>
                                      </p:to>
                                    </p:set>
                                    <p:animEffect transition="in" filter="fade">
                                      <p:cBhvr>
                                        <p:cTn id="65" dur="1000"/>
                                        <p:tgtEl>
                                          <p:spTgt spid="6149"/>
                                        </p:tgtEl>
                                      </p:cBhvr>
                                    </p:animEffect>
                                    <p:anim calcmode="lin" valueType="num">
                                      <p:cBhvr>
                                        <p:cTn id="66" dur="1000" fill="hold"/>
                                        <p:tgtEl>
                                          <p:spTgt spid="6149"/>
                                        </p:tgtEl>
                                        <p:attrNameLst>
                                          <p:attrName>ppt_x</p:attrName>
                                        </p:attrNameLst>
                                      </p:cBhvr>
                                      <p:tavLst>
                                        <p:tav tm="0">
                                          <p:val>
                                            <p:strVal val="#ppt_x"/>
                                          </p:val>
                                        </p:tav>
                                        <p:tav tm="100000">
                                          <p:val>
                                            <p:strVal val="#ppt_x"/>
                                          </p:val>
                                        </p:tav>
                                      </p:tavLst>
                                    </p:anim>
                                    <p:anim calcmode="lin" valueType="num">
                                      <p:cBhvr>
                                        <p:cTn id="67" dur="1000" fill="hold"/>
                                        <p:tgtEl>
                                          <p:spTgt spid="61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764286" y="2622833"/>
            <a:ext cx="1223538" cy="368530"/>
            <a:chOff x="3838575" y="2712368"/>
            <a:chExt cx="1604974" cy="368530"/>
          </a:xfrm>
        </p:grpSpPr>
        <p:cxnSp>
          <p:nvCxnSpPr>
            <p:cNvPr id="10" name="直接连接符 9"/>
            <p:cNvCxnSpPr/>
            <p:nvPr/>
          </p:nvCxnSpPr>
          <p:spPr>
            <a:xfrm>
              <a:off x="3838575" y="2892218"/>
              <a:ext cx="593181" cy="0"/>
            </a:xfrm>
            <a:prstGeom prst="line">
              <a:avLst/>
            </a:prstGeom>
            <a:noFill/>
            <a:ln w="76200" cap="flat" cmpd="sng" algn="ctr">
              <a:solidFill>
                <a:srgbClr val="0C6A8A"/>
              </a:solidFill>
              <a:prstDash val="solid"/>
            </a:ln>
            <a:effectLst/>
          </p:spPr>
        </p:cxnSp>
        <p:cxnSp>
          <p:nvCxnSpPr>
            <p:cNvPr id="17" name="直接连接符 16"/>
            <p:cNvCxnSpPr/>
            <p:nvPr/>
          </p:nvCxnSpPr>
          <p:spPr>
            <a:xfrm>
              <a:off x="4952634" y="2911353"/>
              <a:ext cx="490915" cy="0"/>
            </a:xfrm>
            <a:prstGeom prst="line">
              <a:avLst/>
            </a:prstGeom>
            <a:noFill/>
            <a:ln w="76200" cap="flat" cmpd="sng" algn="ctr">
              <a:solidFill>
                <a:srgbClr val="0C6A8A"/>
              </a:solidFill>
              <a:prstDash val="solid"/>
            </a:ln>
            <a:effectLst/>
          </p:spPr>
        </p:cxnSp>
        <p:cxnSp>
          <p:nvCxnSpPr>
            <p:cNvPr id="18" name="直接连接符 17"/>
            <p:cNvCxnSpPr/>
            <p:nvPr/>
          </p:nvCxnSpPr>
          <p:spPr>
            <a:xfrm flipV="1">
              <a:off x="4405565" y="2712368"/>
              <a:ext cx="186017" cy="189461"/>
            </a:xfrm>
            <a:prstGeom prst="line">
              <a:avLst/>
            </a:prstGeom>
            <a:noFill/>
            <a:ln w="76200" cap="flat" cmpd="sng" algn="ctr">
              <a:solidFill>
                <a:srgbClr val="0C6A8A"/>
              </a:solidFill>
              <a:prstDash val="solid"/>
            </a:ln>
            <a:effectLst/>
          </p:spPr>
        </p:cxnSp>
        <p:cxnSp>
          <p:nvCxnSpPr>
            <p:cNvPr id="19" name="直接连接符 18"/>
            <p:cNvCxnSpPr/>
            <p:nvPr/>
          </p:nvCxnSpPr>
          <p:spPr>
            <a:xfrm flipV="1">
              <a:off x="4807526" y="2899283"/>
              <a:ext cx="171299" cy="174470"/>
            </a:xfrm>
            <a:prstGeom prst="line">
              <a:avLst/>
            </a:prstGeom>
            <a:noFill/>
            <a:ln w="76200" cap="flat" cmpd="sng" algn="ctr">
              <a:solidFill>
                <a:srgbClr val="0C6A8A"/>
              </a:solidFill>
              <a:prstDash val="solid"/>
            </a:ln>
            <a:effectLst/>
          </p:spPr>
        </p:cxnSp>
        <p:cxnSp>
          <p:nvCxnSpPr>
            <p:cNvPr id="20" name="直接连接符 19"/>
            <p:cNvCxnSpPr/>
            <p:nvPr/>
          </p:nvCxnSpPr>
          <p:spPr>
            <a:xfrm flipH="1" flipV="1">
              <a:off x="4543202" y="2717130"/>
              <a:ext cx="316707" cy="363768"/>
            </a:xfrm>
            <a:prstGeom prst="line">
              <a:avLst/>
            </a:prstGeom>
            <a:noFill/>
            <a:ln w="76200" cap="flat" cmpd="sng" algn="ctr">
              <a:solidFill>
                <a:srgbClr val="0C6A8A"/>
              </a:solidFill>
              <a:prstDash val="solid"/>
            </a:ln>
            <a:effectLst/>
          </p:spPr>
        </p:cxnSp>
      </p:grpSp>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建设现状</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8" name="椭圆 7"/>
          <p:cNvSpPr/>
          <p:nvPr/>
        </p:nvSpPr>
        <p:spPr>
          <a:xfrm>
            <a:off x="642230" y="2088733"/>
            <a:ext cx="1423450" cy="1423450"/>
          </a:xfrm>
          <a:prstGeom prst="ellipse">
            <a:avLst/>
          </a:prstGeom>
          <a:solidFill>
            <a:srgbClr val="0C6A8A"/>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 lastClr="FFFFFF"/>
              </a:solidFill>
              <a:effectLst/>
              <a:uLnTx/>
              <a:uFillTx/>
              <a:latin typeface="Calibri" panose="020F0502020204030204"/>
              <a:ea typeface="宋体" panose="02010600030101010101" pitchFamily="2" charset="-122"/>
              <a:cs typeface="+mn-cs"/>
            </a:endParaRPr>
          </a:p>
        </p:txBody>
      </p:sp>
      <p:grpSp>
        <p:nvGrpSpPr>
          <p:cNvPr id="21" name="组合 20"/>
          <p:cNvGrpSpPr/>
          <p:nvPr/>
        </p:nvGrpSpPr>
        <p:grpSpPr>
          <a:xfrm>
            <a:off x="2788781" y="1419622"/>
            <a:ext cx="2846358" cy="2846358"/>
            <a:chOff x="304800" y="673100"/>
            <a:chExt cx="4000500" cy="4000500"/>
          </a:xfrm>
          <a:effectLst>
            <a:outerShdw blurRad="444500" dist="254000" dir="8100000" algn="tr" rotWithShape="0">
              <a:prstClr val="black">
                <a:alpha val="50000"/>
              </a:prstClr>
            </a:outerShdw>
          </a:effectLst>
        </p:grpSpPr>
        <p:sp>
          <p:nvSpPr>
            <p:cNvPr id="22" name="同心圆 2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Calibri" panose="020F0502020204030204"/>
                <a:ea typeface="宋体" panose="02010600030101010101" pitchFamily="2" charset="-122"/>
                <a:cs typeface="+mn-cs"/>
              </a:endParaRPr>
            </a:p>
          </p:txBody>
        </p:sp>
        <p:sp>
          <p:nvSpPr>
            <p:cNvPr id="23" name="椭圆 2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grpSp>
        <p:nvGrpSpPr>
          <p:cNvPr id="24" name="组合 23"/>
          <p:cNvGrpSpPr/>
          <p:nvPr/>
        </p:nvGrpSpPr>
        <p:grpSpPr>
          <a:xfrm>
            <a:off x="4716016" y="1448616"/>
            <a:ext cx="623903" cy="623903"/>
            <a:chOff x="304800" y="673100"/>
            <a:chExt cx="4000500" cy="4000500"/>
          </a:xfrm>
          <a:effectLst>
            <a:outerShdw blurRad="317500" dist="190500" dir="8100000" algn="tr" rotWithShape="0">
              <a:prstClr val="black">
                <a:alpha val="50000"/>
              </a:prstClr>
            </a:outerShdw>
          </a:effectLst>
        </p:grpSpPr>
        <p:sp>
          <p:nvSpPr>
            <p:cNvPr id="25" name="同心圆 2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1"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cs typeface="+mn-cs"/>
              </a:endParaRPr>
            </a:p>
          </p:txBody>
        </p:sp>
        <p:sp>
          <p:nvSpPr>
            <p:cNvPr id="26" name="椭圆 25"/>
            <p:cNvSpPr/>
            <p:nvPr/>
          </p:nvSpPr>
          <p:spPr>
            <a:xfrm>
              <a:off x="392113" y="760413"/>
              <a:ext cx="3825874" cy="3825874"/>
            </a:xfrm>
            <a:prstGeom prst="ellipse">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1"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n-cs"/>
                </a:rPr>
                <a:t>1</a:t>
              </a:r>
              <a:endParaRPr kumimoji="0" lang="zh-CN" altLang="en-US" sz="25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endParaRPr>
            </a:p>
          </p:txBody>
        </p:sp>
      </p:grpSp>
      <p:grpSp>
        <p:nvGrpSpPr>
          <p:cNvPr id="27" name="组合 26"/>
          <p:cNvGrpSpPr/>
          <p:nvPr/>
        </p:nvGrpSpPr>
        <p:grpSpPr>
          <a:xfrm>
            <a:off x="5261064" y="2488506"/>
            <a:ext cx="623903" cy="623903"/>
            <a:chOff x="304800" y="673100"/>
            <a:chExt cx="4000500" cy="4000500"/>
          </a:xfrm>
          <a:effectLst>
            <a:outerShdw blurRad="317500" dist="190500" dir="8100000" algn="tr" rotWithShape="0">
              <a:prstClr val="black">
                <a:alpha val="50000"/>
              </a:prstClr>
            </a:outerShdw>
          </a:effectLst>
        </p:grpSpPr>
        <p:sp>
          <p:nvSpPr>
            <p:cNvPr id="28" name="同心圆 2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1"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cs typeface="+mn-cs"/>
              </a:endParaRPr>
            </a:p>
          </p:txBody>
        </p:sp>
        <p:sp>
          <p:nvSpPr>
            <p:cNvPr id="29" name="椭圆 28"/>
            <p:cNvSpPr/>
            <p:nvPr/>
          </p:nvSpPr>
          <p:spPr>
            <a:xfrm>
              <a:off x="392113" y="760413"/>
              <a:ext cx="3825874" cy="3825874"/>
            </a:xfrm>
            <a:prstGeom prst="ellipse">
              <a:avLst/>
            </a:pr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1"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n-cs"/>
                </a:rPr>
                <a:t>2</a:t>
              </a:r>
              <a:endParaRPr kumimoji="0" lang="zh-CN" altLang="en-US" sz="25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endParaRPr>
            </a:p>
          </p:txBody>
        </p:sp>
      </p:grpSp>
      <p:grpSp>
        <p:nvGrpSpPr>
          <p:cNvPr id="30" name="组合 29"/>
          <p:cNvGrpSpPr/>
          <p:nvPr/>
        </p:nvGrpSpPr>
        <p:grpSpPr>
          <a:xfrm>
            <a:off x="4716016" y="3579954"/>
            <a:ext cx="623903" cy="623903"/>
            <a:chOff x="304800" y="673100"/>
            <a:chExt cx="4000500" cy="4000500"/>
          </a:xfrm>
          <a:effectLst>
            <a:outerShdw blurRad="317500" dist="1905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500" b="1" i="0" u="none" strike="noStrike" kern="0" cap="none" spc="0" normalizeH="0" baseline="0" noProof="0">
                <a:ln>
                  <a:noFill/>
                </a:ln>
                <a:solidFill>
                  <a:schemeClr val="bg1"/>
                </a:solidFill>
                <a:effectLst/>
                <a:uLnTx/>
                <a:uFillTx/>
                <a:latin typeface="微软雅黑" panose="020B0503020204020204" charset="-122"/>
                <a:ea typeface="微软雅黑" panose="020B0503020204020204" charset="-122"/>
                <a:cs typeface="+mn-cs"/>
              </a:endParaRPr>
            </a:p>
          </p:txBody>
        </p:sp>
        <p:sp>
          <p:nvSpPr>
            <p:cNvPr id="32" name="椭圆 31"/>
            <p:cNvSpPr/>
            <p:nvPr/>
          </p:nvSpPr>
          <p:spPr>
            <a:xfrm>
              <a:off x="392113" y="760413"/>
              <a:ext cx="3825874" cy="3825874"/>
            </a:xfrm>
            <a:prstGeom prst="ellipse">
              <a:avLst/>
            </a:pr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500" b="1" i="0" u="none" strike="noStrike" kern="0" cap="none" spc="0" normalizeH="0" baseline="0" noProof="0" dirty="0" smtClean="0">
                  <a:ln>
                    <a:noFill/>
                  </a:ln>
                  <a:solidFill>
                    <a:schemeClr val="bg1"/>
                  </a:solidFill>
                  <a:effectLst/>
                  <a:uLnTx/>
                  <a:uFillTx/>
                  <a:latin typeface="微软雅黑" panose="020B0503020204020204" charset="-122"/>
                  <a:ea typeface="微软雅黑" panose="020B0503020204020204" charset="-122"/>
                  <a:cs typeface="+mn-cs"/>
                </a:rPr>
                <a:t>3</a:t>
              </a:r>
              <a:endParaRPr kumimoji="0" lang="zh-CN" altLang="en-US" sz="25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mn-cs"/>
              </a:endParaRPr>
            </a:p>
          </p:txBody>
        </p:sp>
      </p:grpSp>
      <p:sp>
        <p:nvSpPr>
          <p:cNvPr id="33" name="TextBox 32"/>
          <p:cNvSpPr txBox="1"/>
          <p:nvPr/>
        </p:nvSpPr>
        <p:spPr>
          <a:xfrm>
            <a:off x="943586" y="2548988"/>
            <a:ext cx="820739" cy="492443"/>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smtClean="0">
                <a:ln>
                  <a:noFill/>
                </a:ln>
                <a:solidFill>
                  <a:sysClr val="window" lastClr="FFFFFF"/>
                </a:solidFill>
                <a:effectLst/>
                <a:uLnTx/>
                <a:uFillTx/>
                <a:latin typeface="微软雅黑" panose="020B0503020204020204" charset="-122"/>
                <a:ea typeface="微软雅黑" panose="020B0503020204020204" charset="-122"/>
              </a:rPr>
              <a:t>项目</a:t>
            </a:r>
            <a:endParaRPr kumimoji="0" lang="en-US" altLang="zh-CN" sz="1600" b="1" i="0" u="none" strike="noStrike" kern="0" cap="none" spc="0" normalizeH="0" baseline="0" noProof="0" dirty="0" smtClean="0">
              <a:ln>
                <a:noFill/>
              </a:ln>
              <a:solidFill>
                <a:sysClr val="window" lastClr="FFFFFF"/>
              </a:solidFill>
              <a:effectLst/>
              <a:uLnTx/>
              <a:uFillTx/>
              <a:latin typeface="微软雅黑" panose="020B0503020204020204" charset="-122"/>
              <a:ea typeface="微软雅黑" panose="020B0503020204020204" charset="-122"/>
            </a:endParaRPr>
          </a:p>
          <a:p>
            <a:pPr marL="0" marR="0" lvl="0" indent="0" algn="ctr" defTabSz="914400" eaLnBrk="1" fontAlgn="auto" latinLnBrk="0" hangingPunct="1">
              <a:lnSpc>
                <a:spcPct val="100000"/>
              </a:lnSpc>
              <a:spcBef>
                <a:spcPts val="0"/>
              </a:spcBef>
              <a:spcAft>
                <a:spcPts val="0"/>
              </a:spcAft>
              <a:buClrTx/>
              <a:buSzTx/>
              <a:buFontTx/>
              <a:buNone/>
              <a:defRPr/>
            </a:pPr>
            <a:r>
              <a:rPr lang="zh-CN" altLang="en-US" sz="1600" b="1" kern="0" dirty="0" smtClean="0">
                <a:solidFill>
                  <a:sysClr val="window" lastClr="FFFFFF"/>
                </a:solidFill>
                <a:latin typeface="微软雅黑" panose="020B0503020204020204" charset="-122"/>
                <a:ea typeface="微软雅黑" panose="020B0503020204020204" charset="-122"/>
              </a:rPr>
              <a:t>存在问题</a:t>
            </a:r>
            <a:endParaRPr kumimoji="0" lang="zh-CN" altLang="en-US" sz="1600" b="1" i="0" u="none" strike="noStrike" kern="0" cap="none" spc="0" normalizeH="0" baseline="0" noProof="0" dirty="0" smtClean="0">
              <a:ln>
                <a:noFill/>
              </a:ln>
              <a:solidFill>
                <a:sysClr val="window" lastClr="FFFFFF"/>
              </a:solidFill>
              <a:effectLst/>
              <a:uLnTx/>
              <a:uFillTx/>
              <a:latin typeface="微软雅黑" panose="020B0503020204020204" charset="-122"/>
              <a:ea typeface="微软雅黑" panose="020B0503020204020204" charset="-122"/>
            </a:endParaRPr>
          </a:p>
        </p:txBody>
      </p:sp>
      <p:sp>
        <p:nvSpPr>
          <p:cNvPr id="34" name="TextBox 33"/>
          <p:cNvSpPr txBox="1"/>
          <p:nvPr/>
        </p:nvSpPr>
        <p:spPr>
          <a:xfrm>
            <a:off x="5611772" y="1476863"/>
            <a:ext cx="2704644" cy="769441"/>
          </a:xfrm>
          <a:prstGeom prst="rect">
            <a:avLst/>
          </a:prstGeom>
          <a:noFill/>
        </p:spPr>
        <p:txBody>
          <a:bodyPr wrap="square" lIns="0" tIns="0" rIns="0" bIns="0" rtlCol="0">
            <a:spAutoFit/>
          </a:bodyPr>
          <a:lstStyle/>
          <a:p>
            <a:pPr algn="just">
              <a:lnSpc>
                <a:spcPts val="1500"/>
              </a:lnSpc>
            </a:pPr>
            <a:r>
              <a:rPr lang="zh-CN" altLang="en-US" sz="1000" b="1" dirty="0" smtClean="0">
                <a:solidFill>
                  <a:srgbClr val="C52A38"/>
                </a:solidFill>
                <a:latin typeface="微软雅黑" panose="020B0503020204020204" charset="-122"/>
                <a:ea typeface="微软雅黑" panose="020B0503020204020204" charset="-122"/>
              </a:rPr>
              <a:t>基础实施建设不平衡</a:t>
            </a:r>
            <a:r>
              <a:rPr lang="zh-CN" altLang="en-US" sz="1000" dirty="0" smtClean="0">
                <a:latin typeface="微软雅黑" panose="020B0503020204020204" charset="-122"/>
                <a:ea typeface="微软雅黑" panose="020B0503020204020204" charset="-122"/>
              </a:rPr>
              <a:t>，有线</a:t>
            </a:r>
            <a:r>
              <a:rPr lang="zh-CN" altLang="en-US" sz="1000" dirty="0">
                <a:latin typeface="微软雅黑" panose="020B0503020204020204" charset="-122"/>
                <a:ea typeface="微软雅黑" panose="020B0503020204020204" charset="-122"/>
              </a:rPr>
              <a:t>网络、无线网络、服务器与存储平台、数据库与中间件、射频设备和传感</a:t>
            </a:r>
            <a:r>
              <a:rPr lang="zh-CN" altLang="en-US" sz="1000" dirty="0" smtClean="0">
                <a:latin typeface="微软雅黑" panose="020B0503020204020204" charset="-122"/>
                <a:ea typeface="微软雅黑" panose="020B0503020204020204" charset="-122"/>
              </a:rPr>
              <a:t>设备等配置不均衡，不足以支撑学校信息化建设与发展。</a:t>
            </a:r>
            <a:endParaRPr lang="en-US" altLang="zh-CN" sz="1000" dirty="0" smtClean="0">
              <a:latin typeface="微软雅黑" panose="020B0503020204020204" charset="-122"/>
              <a:ea typeface="微软雅黑" panose="020B0503020204020204" charset="-122"/>
            </a:endParaRPr>
          </a:p>
        </p:txBody>
      </p:sp>
      <p:sp>
        <p:nvSpPr>
          <p:cNvPr id="35" name="TextBox 34"/>
          <p:cNvSpPr txBox="1"/>
          <p:nvPr/>
        </p:nvSpPr>
        <p:spPr>
          <a:xfrm>
            <a:off x="6043820" y="2516931"/>
            <a:ext cx="2200588" cy="769441"/>
          </a:xfrm>
          <a:prstGeom prst="rect">
            <a:avLst/>
          </a:prstGeom>
          <a:noFill/>
        </p:spPr>
        <p:txBody>
          <a:bodyPr wrap="square" lIns="0" tIns="0" rIns="0" bIns="0" rtlCol="0">
            <a:spAutoFit/>
          </a:bodyPr>
          <a:lstStyle/>
          <a:p>
            <a:pPr algn="just">
              <a:lnSpc>
                <a:spcPts val="1500"/>
              </a:lnSpc>
            </a:pPr>
            <a:r>
              <a:rPr lang="zh-CN" altLang="en-US" sz="1000" b="1" dirty="0" smtClean="0">
                <a:solidFill>
                  <a:schemeClr val="accent2">
                    <a:lumMod val="75000"/>
                  </a:schemeClr>
                </a:solidFill>
                <a:latin typeface="微软雅黑" panose="020B0503020204020204" charset="-122"/>
                <a:ea typeface="微软雅黑" panose="020B0503020204020204" charset="-122"/>
              </a:rPr>
              <a:t>信息孤岛和应用孤岛严重</a:t>
            </a:r>
            <a:r>
              <a:rPr lang="zh-CN" altLang="en-US" sz="1000" dirty="0" smtClean="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无法实现数据的实时共享</a:t>
            </a:r>
            <a:r>
              <a:rPr lang="zh-CN" altLang="en-US" sz="1000" dirty="0" smtClean="0">
                <a:latin typeface="微软雅黑" panose="020B0503020204020204" charset="-122"/>
                <a:ea typeface="微软雅黑" panose="020B0503020204020204" charset="-122"/>
              </a:rPr>
              <a:t>。需加强</a:t>
            </a:r>
            <a:r>
              <a:rPr lang="zh-CN" altLang="en-US" sz="1000" dirty="0">
                <a:latin typeface="微软雅黑" panose="020B0503020204020204" charset="-122"/>
                <a:ea typeface="微软雅黑" panose="020B0503020204020204" charset="-122"/>
              </a:rPr>
              <a:t>建设与应用的协同，为智慧教育提供支撑。以用户为中心，内涵式</a:t>
            </a:r>
            <a:r>
              <a:rPr lang="zh-CN" altLang="en-US" sz="1000" dirty="0" smtClean="0">
                <a:latin typeface="微软雅黑" panose="020B0503020204020204" charset="-122"/>
                <a:ea typeface="微软雅黑" panose="020B0503020204020204" charset="-122"/>
              </a:rPr>
              <a:t>发展。</a:t>
            </a:r>
            <a:endParaRPr lang="en-US" altLang="zh-CN" sz="1000" dirty="0" smtClean="0">
              <a:latin typeface="微软雅黑" panose="020B0503020204020204" charset="-122"/>
              <a:ea typeface="微软雅黑" panose="020B0503020204020204" charset="-122"/>
            </a:endParaRPr>
          </a:p>
        </p:txBody>
      </p:sp>
      <p:sp>
        <p:nvSpPr>
          <p:cNvPr id="36" name="TextBox 35"/>
          <p:cNvSpPr txBox="1"/>
          <p:nvPr/>
        </p:nvSpPr>
        <p:spPr>
          <a:xfrm>
            <a:off x="5558416" y="3631245"/>
            <a:ext cx="2974024" cy="769441"/>
          </a:xfrm>
          <a:prstGeom prst="rect">
            <a:avLst/>
          </a:prstGeom>
          <a:noFill/>
        </p:spPr>
        <p:txBody>
          <a:bodyPr wrap="square" lIns="0" tIns="0" rIns="0" bIns="0" rtlCol="0">
            <a:spAutoFit/>
          </a:bodyPr>
          <a:lstStyle/>
          <a:p>
            <a:pPr algn="just">
              <a:lnSpc>
                <a:spcPts val="1500"/>
              </a:lnSpc>
            </a:pPr>
            <a:r>
              <a:rPr lang="zh-CN" altLang="en-US" sz="1000" b="1" dirty="0">
                <a:solidFill>
                  <a:srgbClr val="663B29"/>
                </a:solidFill>
                <a:latin typeface="微软雅黑" panose="020B0503020204020204" charset="-122"/>
                <a:ea typeface="微软雅黑" panose="020B0503020204020204" charset="-122"/>
              </a:rPr>
              <a:t>同教育教学及科研结合还不够密切</a:t>
            </a:r>
            <a:r>
              <a:rPr lang="zh-CN" altLang="en-US" sz="1000" dirty="0">
                <a:latin typeface="微软雅黑" panose="020B0503020204020204" charset="-122"/>
                <a:ea typeface="微软雅黑" panose="020B0503020204020204" charset="-122"/>
              </a:rPr>
              <a:t>，很多情况下只是提供了简单的信息查询和交互平台，其管理也是自上而下单向的信息传输，没有对这种信息化成果作为新的管理模型的</a:t>
            </a:r>
            <a:r>
              <a:rPr lang="zh-CN" altLang="en-US" sz="1000" dirty="0" smtClean="0">
                <a:latin typeface="微软雅黑" panose="020B0503020204020204" charset="-122"/>
                <a:ea typeface="微软雅黑" panose="020B0503020204020204" charset="-122"/>
              </a:rPr>
              <a:t>意识。</a:t>
            </a:r>
            <a:endParaRPr lang="en-US" altLang="zh-CN" sz="1000" dirty="0" smtClean="0">
              <a:latin typeface="微软雅黑" panose="020B0503020204020204" charset="-122"/>
              <a:ea typeface="微软雅黑" panose="020B0503020204020204" charset="-122"/>
            </a:endParaRPr>
          </a:p>
        </p:txBody>
      </p:sp>
      <p:sp>
        <p:nvSpPr>
          <p:cNvPr id="37" name="TextBox 36"/>
          <p:cNvSpPr txBox="1"/>
          <p:nvPr/>
        </p:nvSpPr>
        <p:spPr>
          <a:xfrm>
            <a:off x="3275855" y="2211710"/>
            <a:ext cx="1752111" cy="1400383"/>
          </a:xfrm>
          <a:prstGeom prst="rect">
            <a:avLst/>
          </a:prstGeom>
          <a:noFill/>
        </p:spPr>
        <p:txBody>
          <a:bodyPr wrap="square" lIns="0" tIns="0" rIns="0" bIns="0" rtlCol="0">
            <a:spAutoFit/>
          </a:bodyPr>
          <a:lstStyle/>
          <a:p>
            <a:pPr algn="just">
              <a:lnSpc>
                <a:spcPct val="130000"/>
              </a:lnSpc>
            </a:pPr>
            <a:r>
              <a:rPr lang="zh-CN" altLang="en-US" sz="1400" dirty="0" smtClean="0">
                <a:latin typeface="微软雅黑" panose="020B0503020204020204" charset="-122"/>
                <a:ea typeface="微软雅黑" panose="020B0503020204020204" charset="-122"/>
              </a:rPr>
              <a:t>对智慧</a:t>
            </a:r>
            <a:r>
              <a:rPr lang="zh-CN" altLang="en-US" sz="1400" dirty="0">
                <a:latin typeface="微软雅黑" panose="020B0503020204020204" charset="-122"/>
                <a:ea typeface="微软雅黑" panose="020B0503020204020204" charset="-122"/>
              </a:rPr>
              <a:t>校园的</a:t>
            </a:r>
            <a:r>
              <a:rPr lang="zh-CN" altLang="en-US" sz="1400" dirty="0" smtClean="0">
                <a:latin typeface="微软雅黑" panose="020B0503020204020204" charset="-122"/>
                <a:ea typeface="微软雅黑" panose="020B0503020204020204" charset="-122"/>
              </a:rPr>
              <a:t>整体认识的局限性，</a:t>
            </a:r>
            <a:r>
              <a:rPr lang="zh-CN" altLang="en-US" sz="1400" dirty="0">
                <a:latin typeface="微软雅黑" panose="020B0503020204020204" charset="-122"/>
                <a:ea typeface="微软雅黑" panose="020B0503020204020204" charset="-122"/>
              </a:rPr>
              <a:t>即网络融合、数据融合、服务融合</a:t>
            </a:r>
            <a:r>
              <a:rPr lang="zh-CN" altLang="en-US" sz="1400" dirty="0" smtClean="0">
                <a:latin typeface="微软雅黑" panose="020B0503020204020204" charset="-122"/>
                <a:ea typeface="微软雅黑" panose="020B0503020204020204" charset="-122"/>
              </a:rPr>
              <a:t>与管理服务建设力度不够。</a:t>
            </a:r>
            <a:endParaRPr lang="en-US" altLang="zh-CN" sz="1400" dirty="0">
              <a:latin typeface="微软雅黑" panose="020B0503020204020204" charset="-122"/>
              <a:ea typeface="微软雅黑" panose="020B0503020204020204" charset="-122"/>
            </a:endParaRPr>
          </a:p>
        </p:txBody>
      </p:sp>
      <p:sp>
        <p:nvSpPr>
          <p:cNvPr id="38" name="TextBox 37"/>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 presetClass="entr" presetSubtype="4" fill="hold" grpId="0" nodeType="afterEffect" p14:presetBounceEnd="44000">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14:bounceEnd="44000">
                                          <p:cBhvr additive="base">
                                            <p:cTn id="24" dur="500" fill="hold"/>
                                            <p:tgtEl>
                                              <p:spTgt spid="8"/>
                                            </p:tgtEl>
                                            <p:attrNameLst>
                                              <p:attrName>ppt_x</p:attrName>
                                            </p:attrNameLst>
                                          </p:cBhvr>
                                          <p:tavLst>
                                            <p:tav tm="0">
                                              <p:val>
                                                <p:strVal val="#ppt_x"/>
                                              </p:val>
                                            </p:tav>
                                            <p:tav tm="100000">
                                              <p:val>
                                                <p:strVal val="#ppt_x"/>
                                              </p:val>
                                            </p:tav>
                                          </p:tavLst>
                                        </p:anim>
                                        <p:anim calcmode="lin" valueType="num" p14:bounceEnd="44000">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
                                              </p:val>
                                            </p:tav>
                                            <p:tav tm="100000">
                                              <p:val>
                                                <p:strVal val="#ppt_w"/>
                                              </p:val>
                                            </p:tav>
                                          </p:tavLst>
                                        </p:anim>
                                        <p:anim calcmode="lin" valueType="num">
                                          <p:cBhvr>
                                            <p:cTn id="30" dur="500" fill="hold"/>
                                            <p:tgtEl>
                                              <p:spTgt spid="33"/>
                                            </p:tgtEl>
                                            <p:attrNameLst>
                                              <p:attrName>ppt_h</p:attrName>
                                            </p:attrNameLst>
                                          </p:cBhvr>
                                          <p:tavLst>
                                            <p:tav tm="0">
                                              <p:val>
                                                <p:fltVal val="0"/>
                                              </p:val>
                                            </p:tav>
                                            <p:tav tm="100000">
                                              <p:val>
                                                <p:strVal val="#ppt_h"/>
                                              </p:val>
                                            </p:tav>
                                          </p:tavLst>
                                        </p:anim>
                                        <p:animEffect transition="in" filter="fade">
                                          <p:cBhvr>
                                            <p:cTn id="31" dur="500"/>
                                            <p:tgtEl>
                                              <p:spTgt spid="33"/>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par>
                              <p:cTn id="36" fill="hold">
                                <p:stCondLst>
                                  <p:cond delay="3000"/>
                                </p:stCondLst>
                                <p:childTnLst>
                                  <p:par>
                                    <p:cTn id="37" presetID="2" presetClass="entr" presetSubtype="1" fill="hold" nodeType="afterEffect" p14:presetBounceEnd="44000">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14:bounceEnd="44000">
                                          <p:cBhvr additive="base">
                                            <p:cTn id="39" dur="500" fill="hold"/>
                                            <p:tgtEl>
                                              <p:spTgt spid="21"/>
                                            </p:tgtEl>
                                            <p:attrNameLst>
                                              <p:attrName>ppt_x</p:attrName>
                                            </p:attrNameLst>
                                          </p:cBhvr>
                                          <p:tavLst>
                                            <p:tav tm="0">
                                              <p:val>
                                                <p:strVal val="#ppt_x"/>
                                              </p:val>
                                            </p:tav>
                                            <p:tav tm="100000">
                                              <p:val>
                                                <p:strVal val="#ppt_x"/>
                                              </p:val>
                                            </p:tav>
                                          </p:tavLst>
                                        </p:anim>
                                        <p:anim calcmode="lin" valueType="num" p14:bounceEnd="44000">
                                          <p:cBhvr additive="base">
                                            <p:cTn id="40" dur="50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3500"/>
                                </p:stCondLst>
                                <p:childTnLst>
                                  <p:par>
                                    <p:cTn id="42" presetID="22" presetClass="entr" presetSubtype="1" fill="hold" grpId="0" nodeType="after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up)">
                                          <p:cBhvr>
                                            <p:cTn id="44" dur="500"/>
                                            <p:tgtEl>
                                              <p:spTgt spid="37"/>
                                            </p:tgtEl>
                                          </p:cBhvr>
                                        </p:animEffect>
                                      </p:childTnLst>
                                    </p:cTn>
                                  </p:par>
                                </p:childTnLst>
                              </p:cTn>
                            </p:par>
                            <p:par>
                              <p:cTn id="45" fill="hold">
                                <p:stCondLst>
                                  <p:cond delay="4000"/>
                                </p:stCondLst>
                                <p:childTnLst>
                                  <p:par>
                                    <p:cTn id="46" presetID="52" presetClass="entr" presetSubtype="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Scale>
                                          <p:cBhvr>
                                            <p:cTn id="48" dur="500" decel="50000" fill="hold">
                                              <p:stCondLst>
                                                <p:cond delay="0"/>
                                              </p:stCondLst>
                                            </p:cTn>
                                            <p:tgtEl>
                                              <p:spTgt spid="2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9" dur="500" decel="50000" fill="hold">
                                              <p:stCondLst>
                                                <p:cond delay="0"/>
                                              </p:stCondLst>
                                            </p:cTn>
                                            <p:tgtEl>
                                              <p:spTgt spid="24"/>
                                            </p:tgtEl>
                                            <p:attrNameLst>
                                              <p:attrName>ppt_x</p:attrName>
                                              <p:attrName>ppt_y</p:attrName>
                                            </p:attrNameLst>
                                          </p:cBhvr>
                                        </p:animMotion>
                                        <p:animEffect transition="in" filter="fade">
                                          <p:cBhvr>
                                            <p:cTn id="50" dur="500"/>
                                            <p:tgtEl>
                                              <p:spTgt spid="24"/>
                                            </p:tgtEl>
                                          </p:cBhvr>
                                        </p:animEffect>
                                      </p:childTnLst>
                                    </p:cTn>
                                  </p:par>
                                </p:childTnLst>
                              </p:cTn>
                            </p:par>
                            <p:par>
                              <p:cTn id="51" fill="hold">
                                <p:stCondLst>
                                  <p:cond delay="4500"/>
                                </p:stCondLst>
                                <p:childTnLst>
                                  <p:par>
                                    <p:cTn id="52" presetID="52" presetClass="entr" presetSubtype="0" fill="hold" nodeType="afterEffect">
                                      <p:stCondLst>
                                        <p:cond delay="0"/>
                                      </p:stCondLst>
                                      <p:childTnLst>
                                        <p:set>
                                          <p:cBhvr>
                                            <p:cTn id="53" dur="1" fill="hold">
                                              <p:stCondLst>
                                                <p:cond delay="0"/>
                                              </p:stCondLst>
                                            </p:cTn>
                                            <p:tgtEl>
                                              <p:spTgt spid="27"/>
                                            </p:tgtEl>
                                            <p:attrNameLst>
                                              <p:attrName>style.visibility</p:attrName>
                                            </p:attrNameLst>
                                          </p:cBhvr>
                                          <p:to>
                                            <p:strVal val="visible"/>
                                          </p:to>
                                        </p:set>
                                        <p:animScale>
                                          <p:cBhvr>
                                            <p:cTn id="54" dur="50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5" dur="500" decel="50000" fill="hold">
                                              <p:stCondLst>
                                                <p:cond delay="0"/>
                                              </p:stCondLst>
                                            </p:cTn>
                                            <p:tgtEl>
                                              <p:spTgt spid="27"/>
                                            </p:tgtEl>
                                            <p:attrNameLst>
                                              <p:attrName>ppt_x</p:attrName>
                                              <p:attrName>ppt_y</p:attrName>
                                            </p:attrNameLst>
                                          </p:cBhvr>
                                        </p:animMotion>
                                        <p:animEffect transition="in" filter="fade">
                                          <p:cBhvr>
                                            <p:cTn id="56" dur="500"/>
                                            <p:tgtEl>
                                              <p:spTgt spid="27"/>
                                            </p:tgtEl>
                                          </p:cBhvr>
                                        </p:animEffect>
                                      </p:childTnLst>
                                    </p:cTn>
                                  </p:par>
                                </p:childTnLst>
                              </p:cTn>
                            </p:par>
                            <p:par>
                              <p:cTn id="57" fill="hold">
                                <p:stCondLst>
                                  <p:cond delay="5000"/>
                                </p:stCondLst>
                                <p:childTnLst>
                                  <p:par>
                                    <p:cTn id="58" presetID="52" presetClass="entr" presetSubtype="0" fill="hold" nodeType="afterEffect">
                                      <p:stCondLst>
                                        <p:cond delay="0"/>
                                      </p:stCondLst>
                                      <p:childTnLst>
                                        <p:set>
                                          <p:cBhvr>
                                            <p:cTn id="59" dur="1" fill="hold">
                                              <p:stCondLst>
                                                <p:cond delay="0"/>
                                              </p:stCondLst>
                                            </p:cTn>
                                            <p:tgtEl>
                                              <p:spTgt spid="30"/>
                                            </p:tgtEl>
                                            <p:attrNameLst>
                                              <p:attrName>style.visibility</p:attrName>
                                            </p:attrNameLst>
                                          </p:cBhvr>
                                          <p:to>
                                            <p:strVal val="visible"/>
                                          </p:to>
                                        </p:set>
                                        <p:animScale>
                                          <p:cBhvr>
                                            <p:cTn id="60" dur="5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1" dur="500" decel="50000" fill="hold">
                                              <p:stCondLst>
                                                <p:cond delay="0"/>
                                              </p:stCondLst>
                                            </p:cTn>
                                            <p:tgtEl>
                                              <p:spTgt spid="30"/>
                                            </p:tgtEl>
                                            <p:attrNameLst>
                                              <p:attrName>ppt_x</p:attrName>
                                              <p:attrName>ppt_y</p:attrName>
                                            </p:attrNameLst>
                                          </p:cBhvr>
                                        </p:animMotion>
                                        <p:animEffect transition="in" filter="fade">
                                          <p:cBhvr>
                                            <p:cTn id="62" dur="500"/>
                                            <p:tgtEl>
                                              <p:spTgt spid="30"/>
                                            </p:tgtEl>
                                          </p:cBhvr>
                                        </p:animEffect>
                                      </p:childTnLst>
                                    </p:cTn>
                                  </p:par>
                                </p:childTnLst>
                              </p:cTn>
                            </p:par>
                            <p:par>
                              <p:cTn id="63" fill="hold">
                                <p:stCondLst>
                                  <p:cond delay="5500"/>
                                </p:stCondLst>
                                <p:childTnLst>
                                  <p:par>
                                    <p:cTn id="64" presetID="22" presetClass="entr" presetSubtype="8" fill="hold" grpId="0" nodeType="after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wipe(left)">
                                          <p:cBhvr>
                                            <p:cTn id="66" dur="500"/>
                                            <p:tgtEl>
                                              <p:spTgt spid="34"/>
                                            </p:tgtEl>
                                          </p:cBhvr>
                                        </p:animEffect>
                                      </p:childTnLst>
                                    </p:cTn>
                                  </p:par>
                                  <p:par>
                                    <p:cTn id="67" presetID="22" presetClass="entr" presetSubtype="8" fill="hold" grpId="0" nodeType="withEffect">
                                      <p:stCondLst>
                                        <p:cond delay="200"/>
                                      </p:stCondLst>
                                      <p:childTnLst>
                                        <p:set>
                                          <p:cBhvr>
                                            <p:cTn id="68" dur="1" fill="hold">
                                              <p:stCondLst>
                                                <p:cond delay="0"/>
                                              </p:stCondLst>
                                            </p:cTn>
                                            <p:tgtEl>
                                              <p:spTgt spid="35"/>
                                            </p:tgtEl>
                                            <p:attrNameLst>
                                              <p:attrName>style.visibility</p:attrName>
                                            </p:attrNameLst>
                                          </p:cBhvr>
                                          <p:to>
                                            <p:strVal val="visible"/>
                                          </p:to>
                                        </p:set>
                                        <p:animEffect transition="in" filter="wipe(left)">
                                          <p:cBhvr>
                                            <p:cTn id="69" dur="500"/>
                                            <p:tgtEl>
                                              <p:spTgt spid="35"/>
                                            </p:tgtEl>
                                          </p:cBhvr>
                                        </p:animEffect>
                                      </p:childTnLst>
                                    </p:cTn>
                                  </p:par>
                                  <p:par>
                                    <p:cTn id="70" presetID="22" presetClass="entr" presetSubtype="8" fill="hold" grpId="0" nodeType="withEffect">
                                      <p:stCondLst>
                                        <p:cond delay="400"/>
                                      </p:stCondLst>
                                      <p:childTnLst>
                                        <p:set>
                                          <p:cBhvr>
                                            <p:cTn id="71" dur="1" fill="hold">
                                              <p:stCondLst>
                                                <p:cond delay="0"/>
                                              </p:stCondLst>
                                            </p:cTn>
                                            <p:tgtEl>
                                              <p:spTgt spid="36"/>
                                            </p:tgtEl>
                                            <p:attrNameLst>
                                              <p:attrName>style.visibility</p:attrName>
                                            </p:attrNameLst>
                                          </p:cBhvr>
                                          <p:to>
                                            <p:strVal val="visible"/>
                                          </p:to>
                                        </p:set>
                                        <p:animEffect transition="in" filter="wipe(left)">
                                          <p:cBhvr>
                                            <p:cTn id="72" dur="500"/>
                                            <p:tgtEl>
                                              <p:spTgt spid="36"/>
                                            </p:tgtEl>
                                          </p:cBhvr>
                                        </p:animEffect>
                                      </p:childTnLst>
                                    </p:cTn>
                                  </p:par>
                                </p:childTnLst>
                              </p:cTn>
                            </p:par>
                            <p:par>
                              <p:cTn id="73" fill="hold">
                                <p:stCondLst>
                                  <p:cond delay="6000"/>
                                </p:stCondLst>
                                <p:childTnLst>
                                  <p:par>
                                    <p:cTn id="74" presetID="26" presetClass="emph" presetSubtype="0" repeatCount="30000" fill="hold" nodeType="afterEffect">
                                      <p:stCondLst>
                                        <p:cond delay="0"/>
                                      </p:stCondLst>
                                      <p:childTnLst>
                                        <p:animEffect transition="out" filter="fade">
                                          <p:cBhvr>
                                            <p:cTn id="75" dur="100" tmFilter="0, 0; .2, .5; .8, .5; 1, 0"/>
                                            <p:tgtEl>
                                              <p:spTgt spid="9"/>
                                            </p:tgtEl>
                                          </p:cBhvr>
                                        </p:animEffect>
                                        <p:animScale>
                                          <p:cBhvr>
                                            <p:cTn id="76" dur="50" autoRev="1" fill="hold"/>
                                            <p:tgtEl>
                                              <p:spTgt spid="9"/>
                                            </p:tgtEl>
                                          </p:cBhvr>
                                          <p:by x="105000" y="105000"/>
                                        </p:animScale>
                                      </p:childTnLst>
                                    </p:cTn>
                                  </p:par>
                                </p:childTnLst>
                              </p:cTn>
                            </p:par>
                            <p:par>
                              <p:cTn id="77" fill="hold">
                                <p:stCondLst>
                                  <p:cond delay="6500"/>
                                </p:stCondLst>
                                <p:childTnLst>
                                  <p:par>
                                    <p:cTn id="78" presetID="10" presetClass="entr" presetSubtype="0" fill="hold" grpId="0" nodeType="after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fade">
                                          <p:cBhvr>
                                            <p:cTn id="80"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animBg="1"/>
          <p:bldP spid="33" grpId="0"/>
          <p:bldP spid="34" grpId="0"/>
          <p:bldP spid="35" grpId="0"/>
          <p:bldP spid="36" grpId="0"/>
          <p:bldP spid="37" grpId="0"/>
          <p:bldP spid="38"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 presetClass="entr" presetSubtype="4"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
                                              </p:val>
                                            </p:tav>
                                            <p:tav tm="100000">
                                              <p:val>
                                                <p:strVal val="#ppt_w"/>
                                              </p:val>
                                            </p:tav>
                                          </p:tavLst>
                                        </p:anim>
                                        <p:anim calcmode="lin" valueType="num">
                                          <p:cBhvr>
                                            <p:cTn id="30" dur="500" fill="hold"/>
                                            <p:tgtEl>
                                              <p:spTgt spid="33"/>
                                            </p:tgtEl>
                                            <p:attrNameLst>
                                              <p:attrName>ppt_h</p:attrName>
                                            </p:attrNameLst>
                                          </p:cBhvr>
                                          <p:tavLst>
                                            <p:tav tm="0">
                                              <p:val>
                                                <p:fltVal val="0"/>
                                              </p:val>
                                            </p:tav>
                                            <p:tav tm="100000">
                                              <p:val>
                                                <p:strVal val="#ppt_h"/>
                                              </p:val>
                                            </p:tav>
                                          </p:tavLst>
                                        </p:anim>
                                        <p:animEffect transition="in" filter="fade">
                                          <p:cBhvr>
                                            <p:cTn id="31" dur="500"/>
                                            <p:tgtEl>
                                              <p:spTgt spid="33"/>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500"/>
                                            <p:tgtEl>
                                              <p:spTgt spid="9"/>
                                            </p:tgtEl>
                                          </p:cBhvr>
                                        </p:animEffect>
                                      </p:childTnLst>
                                    </p:cTn>
                                  </p:par>
                                </p:childTnLst>
                              </p:cTn>
                            </p:par>
                            <p:par>
                              <p:cTn id="36" fill="hold">
                                <p:stCondLst>
                                  <p:cond delay="3000"/>
                                </p:stCondLst>
                                <p:childTnLst>
                                  <p:par>
                                    <p:cTn id="37" presetID="2" presetClass="entr" presetSubtype="1"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0-#ppt_h/2"/>
                                              </p:val>
                                            </p:tav>
                                            <p:tav tm="100000">
                                              <p:val>
                                                <p:strVal val="#ppt_y"/>
                                              </p:val>
                                            </p:tav>
                                          </p:tavLst>
                                        </p:anim>
                                      </p:childTnLst>
                                    </p:cTn>
                                  </p:par>
                                </p:childTnLst>
                              </p:cTn>
                            </p:par>
                            <p:par>
                              <p:cTn id="41" fill="hold">
                                <p:stCondLst>
                                  <p:cond delay="3500"/>
                                </p:stCondLst>
                                <p:childTnLst>
                                  <p:par>
                                    <p:cTn id="42" presetID="22" presetClass="entr" presetSubtype="1" fill="hold" grpId="0" nodeType="after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up)">
                                          <p:cBhvr>
                                            <p:cTn id="44" dur="500"/>
                                            <p:tgtEl>
                                              <p:spTgt spid="37"/>
                                            </p:tgtEl>
                                          </p:cBhvr>
                                        </p:animEffect>
                                      </p:childTnLst>
                                    </p:cTn>
                                  </p:par>
                                </p:childTnLst>
                              </p:cTn>
                            </p:par>
                            <p:par>
                              <p:cTn id="45" fill="hold">
                                <p:stCondLst>
                                  <p:cond delay="4000"/>
                                </p:stCondLst>
                                <p:childTnLst>
                                  <p:par>
                                    <p:cTn id="46" presetID="52" presetClass="entr" presetSubtype="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Scale>
                                          <p:cBhvr>
                                            <p:cTn id="48" dur="500" decel="50000" fill="hold">
                                              <p:stCondLst>
                                                <p:cond delay="0"/>
                                              </p:stCondLst>
                                            </p:cTn>
                                            <p:tgtEl>
                                              <p:spTgt spid="2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9" dur="500" decel="50000" fill="hold">
                                              <p:stCondLst>
                                                <p:cond delay="0"/>
                                              </p:stCondLst>
                                            </p:cTn>
                                            <p:tgtEl>
                                              <p:spTgt spid="24"/>
                                            </p:tgtEl>
                                            <p:attrNameLst>
                                              <p:attrName>ppt_x</p:attrName>
                                              <p:attrName>ppt_y</p:attrName>
                                            </p:attrNameLst>
                                          </p:cBhvr>
                                        </p:animMotion>
                                        <p:animEffect transition="in" filter="fade">
                                          <p:cBhvr>
                                            <p:cTn id="50" dur="500"/>
                                            <p:tgtEl>
                                              <p:spTgt spid="24"/>
                                            </p:tgtEl>
                                          </p:cBhvr>
                                        </p:animEffect>
                                      </p:childTnLst>
                                    </p:cTn>
                                  </p:par>
                                </p:childTnLst>
                              </p:cTn>
                            </p:par>
                            <p:par>
                              <p:cTn id="51" fill="hold">
                                <p:stCondLst>
                                  <p:cond delay="4500"/>
                                </p:stCondLst>
                                <p:childTnLst>
                                  <p:par>
                                    <p:cTn id="52" presetID="52" presetClass="entr" presetSubtype="0" fill="hold" nodeType="afterEffect">
                                      <p:stCondLst>
                                        <p:cond delay="0"/>
                                      </p:stCondLst>
                                      <p:childTnLst>
                                        <p:set>
                                          <p:cBhvr>
                                            <p:cTn id="53" dur="1" fill="hold">
                                              <p:stCondLst>
                                                <p:cond delay="0"/>
                                              </p:stCondLst>
                                            </p:cTn>
                                            <p:tgtEl>
                                              <p:spTgt spid="27"/>
                                            </p:tgtEl>
                                            <p:attrNameLst>
                                              <p:attrName>style.visibility</p:attrName>
                                            </p:attrNameLst>
                                          </p:cBhvr>
                                          <p:to>
                                            <p:strVal val="visible"/>
                                          </p:to>
                                        </p:set>
                                        <p:animScale>
                                          <p:cBhvr>
                                            <p:cTn id="54" dur="50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5" dur="500" decel="50000" fill="hold">
                                              <p:stCondLst>
                                                <p:cond delay="0"/>
                                              </p:stCondLst>
                                            </p:cTn>
                                            <p:tgtEl>
                                              <p:spTgt spid="27"/>
                                            </p:tgtEl>
                                            <p:attrNameLst>
                                              <p:attrName>ppt_x</p:attrName>
                                              <p:attrName>ppt_y</p:attrName>
                                            </p:attrNameLst>
                                          </p:cBhvr>
                                        </p:animMotion>
                                        <p:animEffect transition="in" filter="fade">
                                          <p:cBhvr>
                                            <p:cTn id="56" dur="500"/>
                                            <p:tgtEl>
                                              <p:spTgt spid="27"/>
                                            </p:tgtEl>
                                          </p:cBhvr>
                                        </p:animEffect>
                                      </p:childTnLst>
                                    </p:cTn>
                                  </p:par>
                                </p:childTnLst>
                              </p:cTn>
                            </p:par>
                            <p:par>
                              <p:cTn id="57" fill="hold">
                                <p:stCondLst>
                                  <p:cond delay="5000"/>
                                </p:stCondLst>
                                <p:childTnLst>
                                  <p:par>
                                    <p:cTn id="58" presetID="52" presetClass="entr" presetSubtype="0" fill="hold" nodeType="afterEffect">
                                      <p:stCondLst>
                                        <p:cond delay="0"/>
                                      </p:stCondLst>
                                      <p:childTnLst>
                                        <p:set>
                                          <p:cBhvr>
                                            <p:cTn id="59" dur="1" fill="hold">
                                              <p:stCondLst>
                                                <p:cond delay="0"/>
                                              </p:stCondLst>
                                            </p:cTn>
                                            <p:tgtEl>
                                              <p:spTgt spid="30"/>
                                            </p:tgtEl>
                                            <p:attrNameLst>
                                              <p:attrName>style.visibility</p:attrName>
                                            </p:attrNameLst>
                                          </p:cBhvr>
                                          <p:to>
                                            <p:strVal val="visible"/>
                                          </p:to>
                                        </p:set>
                                        <p:animScale>
                                          <p:cBhvr>
                                            <p:cTn id="60" dur="5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1" dur="500" decel="50000" fill="hold">
                                              <p:stCondLst>
                                                <p:cond delay="0"/>
                                              </p:stCondLst>
                                            </p:cTn>
                                            <p:tgtEl>
                                              <p:spTgt spid="30"/>
                                            </p:tgtEl>
                                            <p:attrNameLst>
                                              <p:attrName>ppt_x</p:attrName>
                                              <p:attrName>ppt_y</p:attrName>
                                            </p:attrNameLst>
                                          </p:cBhvr>
                                        </p:animMotion>
                                        <p:animEffect transition="in" filter="fade">
                                          <p:cBhvr>
                                            <p:cTn id="62" dur="500"/>
                                            <p:tgtEl>
                                              <p:spTgt spid="30"/>
                                            </p:tgtEl>
                                          </p:cBhvr>
                                        </p:animEffect>
                                      </p:childTnLst>
                                    </p:cTn>
                                  </p:par>
                                </p:childTnLst>
                              </p:cTn>
                            </p:par>
                            <p:par>
                              <p:cTn id="63" fill="hold">
                                <p:stCondLst>
                                  <p:cond delay="5500"/>
                                </p:stCondLst>
                                <p:childTnLst>
                                  <p:par>
                                    <p:cTn id="64" presetID="22" presetClass="entr" presetSubtype="8" fill="hold" grpId="0" nodeType="after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wipe(left)">
                                          <p:cBhvr>
                                            <p:cTn id="66" dur="500"/>
                                            <p:tgtEl>
                                              <p:spTgt spid="34"/>
                                            </p:tgtEl>
                                          </p:cBhvr>
                                        </p:animEffect>
                                      </p:childTnLst>
                                    </p:cTn>
                                  </p:par>
                                  <p:par>
                                    <p:cTn id="67" presetID="22" presetClass="entr" presetSubtype="8" fill="hold" grpId="0" nodeType="withEffect">
                                      <p:stCondLst>
                                        <p:cond delay="200"/>
                                      </p:stCondLst>
                                      <p:childTnLst>
                                        <p:set>
                                          <p:cBhvr>
                                            <p:cTn id="68" dur="1" fill="hold">
                                              <p:stCondLst>
                                                <p:cond delay="0"/>
                                              </p:stCondLst>
                                            </p:cTn>
                                            <p:tgtEl>
                                              <p:spTgt spid="35"/>
                                            </p:tgtEl>
                                            <p:attrNameLst>
                                              <p:attrName>style.visibility</p:attrName>
                                            </p:attrNameLst>
                                          </p:cBhvr>
                                          <p:to>
                                            <p:strVal val="visible"/>
                                          </p:to>
                                        </p:set>
                                        <p:animEffect transition="in" filter="wipe(left)">
                                          <p:cBhvr>
                                            <p:cTn id="69" dur="500"/>
                                            <p:tgtEl>
                                              <p:spTgt spid="35"/>
                                            </p:tgtEl>
                                          </p:cBhvr>
                                        </p:animEffect>
                                      </p:childTnLst>
                                    </p:cTn>
                                  </p:par>
                                  <p:par>
                                    <p:cTn id="70" presetID="22" presetClass="entr" presetSubtype="8" fill="hold" grpId="0" nodeType="withEffect">
                                      <p:stCondLst>
                                        <p:cond delay="400"/>
                                      </p:stCondLst>
                                      <p:childTnLst>
                                        <p:set>
                                          <p:cBhvr>
                                            <p:cTn id="71" dur="1" fill="hold">
                                              <p:stCondLst>
                                                <p:cond delay="0"/>
                                              </p:stCondLst>
                                            </p:cTn>
                                            <p:tgtEl>
                                              <p:spTgt spid="36"/>
                                            </p:tgtEl>
                                            <p:attrNameLst>
                                              <p:attrName>style.visibility</p:attrName>
                                            </p:attrNameLst>
                                          </p:cBhvr>
                                          <p:to>
                                            <p:strVal val="visible"/>
                                          </p:to>
                                        </p:set>
                                        <p:animEffect transition="in" filter="wipe(left)">
                                          <p:cBhvr>
                                            <p:cTn id="72" dur="500"/>
                                            <p:tgtEl>
                                              <p:spTgt spid="36"/>
                                            </p:tgtEl>
                                          </p:cBhvr>
                                        </p:animEffect>
                                      </p:childTnLst>
                                    </p:cTn>
                                  </p:par>
                                </p:childTnLst>
                              </p:cTn>
                            </p:par>
                            <p:par>
                              <p:cTn id="73" fill="hold">
                                <p:stCondLst>
                                  <p:cond delay="6000"/>
                                </p:stCondLst>
                                <p:childTnLst>
                                  <p:par>
                                    <p:cTn id="74" presetID="26" presetClass="emph" presetSubtype="0" repeatCount="30000" fill="hold" nodeType="afterEffect">
                                      <p:stCondLst>
                                        <p:cond delay="0"/>
                                      </p:stCondLst>
                                      <p:childTnLst>
                                        <p:animEffect transition="out" filter="fade">
                                          <p:cBhvr>
                                            <p:cTn id="75" dur="100" tmFilter="0, 0; .2, .5; .8, .5; 1, 0"/>
                                            <p:tgtEl>
                                              <p:spTgt spid="9"/>
                                            </p:tgtEl>
                                          </p:cBhvr>
                                        </p:animEffect>
                                        <p:animScale>
                                          <p:cBhvr>
                                            <p:cTn id="76" dur="50" autoRev="1" fill="hold"/>
                                            <p:tgtEl>
                                              <p:spTgt spid="9"/>
                                            </p:tgtEl>
                                          </p:cBhvr>
                                          <p:by x="105000" y="105000"/>
                                        </p:animScale>
                                      </p:childTnLst>
                                    </p:cTn>
                                  </p:par>
                                </p:childTnLst>
                              </p:cTn>
                            </p:par>
                            <p:par>
                              <p:cTn id="77" fill="hold">
                                <p:stCondLst>
                                  <p:cond delay="6500"/>
                                </p:stCondLst>
                                <p:childTnLst>
                                  <p:par>
                                    <p:cTn id="78" presetID="10" presetClass="entr" presetSubtype="0" fill="hold" grpId="0" nodeType="after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fade">
                                          <p:cBhvr>
                                            <p:cTn id="80"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animBg="1"/>
          <p:bldP spid="33" grpId="0"/>
          <p:bldP spid="34" grpId="0"/>
          <p:bldP spid="35" grpId="0"/>
          <p:bldP spid="36" grpId="0"/>
          <p:bldP spid="37" grpId="0"/>
          <p:bldP spid="38" grpId="0"/>
        </p:bldLst>
      </p:timing>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75785"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5786"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1907382" y="2815828"/>
            <a:ext cx="539948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站群管理系统建设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838325" y="3573067"/>
            <a:ext cx="5572125" cy="288131"/>
          </a:xfrm>
          <a:prstGeom prst="rect">
            <a:avLst/>
          </a:prstGeom>
          <a:noFill/>
        </p:spPr>
        <p:txBody>
          <a:bodyPr lIns="68549" tIns="34274" rIns="68549" bIns="34274">
            <a:spAutoFit/>
          </a:bodyPr>
          <a:lstStyle/>
          <a:p>
            <a:pPr algn="ctr">
              <a:defRPr/>
            </a:pPr>
            <a:r>
              <a:rPr lang="zh-CN" altLang="en-US" sz="1400" b="1" dirty="0">
                <a:solidFill>
                  <a:schemeClr val="bg1"/>
                </a:solidFill>
                <a:latin typeface="+mn-ea"/>
              </a:rPr>
              <a:t>统一管理  统一风格  安全可靠  操作便捷</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599"/>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099"/>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a:solidFill>
                  <a:prstClr val="black">
                    <a:lumMod val="75000"/>
                    <a:lumOff val="25000"/>
                  </a:prstClr>
                </a:solidFill>
                <a:latin typeface="微软雅黑" panose="020B0503020204020204" charset="-122"/>
                <a:ea typeface="微软雅黑" panose="020B0503020204020204" charset="-122"/>
              </a:rPr>
              <a:t>站</a:t>
            </a:r>
            <a:r>
              <a:rPr lang="zh-CN" altLang="en-US" dirty="0" smtClean="0">
                <a:solidFill>
                  <a:prstClr val="black">
                    <a:lumMod val="75000"/>
                    <a:lumOff val="25000"/>
                  </a:prstClr>
                </a:solidFill>
                <a:latin typeface="微软雅黑" panose="020B0503020204020204" charset="-122"/>
                <a:ea typeface="微软雅黑" panose="020B0503020204020204" charset="-122"/>
              </a:rPr>
              <a:t>群管理系统</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7170" name="Picture 2" descr="C:\Users\zhongkeruan\Desktop\图片25.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61688" y="699542"/>
            <a:ext cx="7587674" cy="419857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37376"/>
            <a:ext cx="7573433" cy="421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550" y="699542"/>
            <a:ext cx="6901826" cy="436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170"/>
                                        </p:tgtEl>
                                        <p:attrNameLst>
                                          <p:attrName>style.visibility</p:attrName>
                                        </p:attrNameLst>
                                      </p:cBhvr>
                                      <p:to>
                                        <p:strVal val="visible"/>
                                      </p:to>
                                    </p:set>
                                    <p:animEffect transition="in" filter="fade">
                                      <p:cBhvr>
                                        <p:cTn id="25" dur="1000"/>
                                        <p:tgtEl>
                                          <p:spTgt spid="7170"/>
                                        </p:tgtEl>
                                      </p:cBhvr>
                                    </p:animEffect>
                                    <p:anim calcmode="lin" valueType="num">
                                      <p:cBhvr>
                                        <p:cTn id="26" dur="1000" fill="hold"/>
                                        <p:tgtEl>
                                          <p:spTgt spid="7170"/>
                                        </p:tgtEl>
                                        <p:attrNameLst>
                                          <p:attrName>ppt_x</p:attrName>
                                        </p:attrNameLst>
                                      </p:cBhvr>
                                      <p:tavLst>
                                        <p:tav tm="0">
                                          <p:val>
                                            <p:strVal val="#ppt_x"/>
                                          </p:val>
                                        </p:tav>
                                        <p:tav tm="100000">
                                          <p:val>
                                            <p:strVal val="#ppt_x"/>
                                          </p:val>
                                        </p:tav>
                                      </p:tavLst>
                                    </p:anim>
                                    <p:anim calcmode="lin" valueType="num">
                                      <p:cBhvr>
                                        <p:cTn id="27"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nodeType="clickEffect">
                                  <p:stCondLst>
                                    <p:cond delay="0"/>
                                  </p:stCondLst>
                                  <p:childTnLst>
                                    <p:animEffect transition="out" filter="barn(inVertical)">
                                      <p:cBhvr>
                                        <p:cTn id="31" dur="500"/>
                                        <p:tgtEl>
                                          <p:spTgt spid="7170"/>
                                        </p:tgtEl>
                                      </p:cBhvr>
                                    </p:animEffect>
                                    <p:set>
                                      <p:cBhvr>
                                        <p:cTn id="32" dur="1" fill="hold">
                                          <p:stCondLst>
                                            <p:cond delay="499"/>
                                          </p:stCondLst>
                                        </p:cTn>
                                        <p:tgtEl>
                                          <p:spTgt spid="717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xit" presetSubtype="21" fill="hold" nodeType="clickEffect">
                                  <p:stCondLst>
                                    <p:cond delay="0"/>
                                  </p:stCondLst>
                                  <p:childTnLst>
                                    <p:animEffect transition="out" filter="barn(inVertical)">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1000"/>
                                        <p:tgtEl>
                                          <p:spTgt spid="17"/>
                                        </p:tgtEl>
                                      </p:cBhvr>
                                    </p:animEffect>
                                    <p:anim calcmode="lin" valueType="num">
                                      <p:cBhvr>
                                        <p:cTn id="50" dur="1000" fill="hold"/>
                                        <p:tgtEl>
                                          <p:spTgt spid="17"/>
                                        </p:tgtEl>
                                        <p:attrNameLst>
                                          <p:attrName>ppt_x</p:attrName>
                                        </p:attrNameLst>
                                      </p:cBhvr>
                                      <p:tavLst>
                                        <p:tav tm="0">
                                          <p:val>
                                            <p:strVal val="#ppt_x"/>
                                          </p:val>
                                        </p:tav>
                                        <p:tav tm="100000">
                                          <p:val>
                                            <p:strVal val="#ppt_x"/>
                                          </p:val>
                                        </p:tav>
                                      </p:tavLst>
                                    </p:anim>
                                    <p:anim calcmode="lin" valueType="num">
                                      <p:cBhvr>
                                        <p:cTn id="5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940719"/>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p:cNvGrpSpPr/>
          <p:nvPr/>
        </p:nvGrpSpPr>
        <p:grpSpPr bwMode="auto">
          <a:xfrm>
            <a:off x="3708798" y="996554"/>
            <a:ext cx="1726406" cy="1731169"/>
            <a:chOff x="6609209" y="790981"/>
            <a:chExt cx="2301875" cy="2308226"/>
          </a:xfrm>
        </p:grpSpPr>
        <p:sp>
          <p:nvSpPr>
            <p:cNvPr id="80905" name="Oval 5"/>
            <p:cNvSpPr>
              <a:spLocks noChangeArrowheads="1"/>
            </p:cNvSpPr>
            <p:nvPr/>
          </p:nvSpPr>
          <p:spPr bwMode="auto">
            <a:xfrm>
              <a:off x="6609209" y="790981"/>
              <a:ext cx="2301875" cy="2308226"/>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0906" name="Freeform 6"/>
            <p:cNvSpPr>
              <a:spLocks noEditPoints="1"/>
            </p:cNvSpPr>
            <p:nvPr/>
          </p:nvSpPr>
          <p:spPr bwMode="auto">
            <a:xfrm>
              <a:off x="6733034" y="914806"/>
              <a:ext cx="2054225" cy="2058988"/>
            </a:xfrm>
            <a:custGeom>
              <a:avLst/>
              <a:gdLst>
                <a:gd name="T0" fmla="*/ 2147483647 w 3306"/>
                <a:gd name="T1" fmla="*/ 0 h 3306"/>
                <a:gd name="T2" fmla="*/ 2147483647 w 3306"/>
                <a:gd name="T3" fmla="*/ 2147483647 h 3306"/>
                <a:gd name="T4" fmla="*/ 2147483647 w 3306"/>
                <a:gd name="T5" fmla="*/ 2147483647 h 3306"/>
                <a:gd name="T6" fmla="*/ 0 w 3306"/>
                <a:gd name="T7" fmla="*/ 2147483647 h 3306"/>
                <a:gd name="T8" fmla="*/ 2147483647 w 3306"/>
                <a:gd name="T9" fmla="*/ 0 h 3306"/>
                <a:gd name="T10" fmla="*/ 2147483647 w 3306"/>
                <a:gd name="T11" fmla="*/ 2147483647 h 3306"/>
                <a:gd name="T12" fmla="*/ 2147483647 w 3306"/>
                <a:gd name="T13" fmla="*/ 2147483647 h 3306"/>
                <a:gd name="T14" fmla="*/ 2147483647 w 3306"/>
                <a:gd name="T15" fmla="*/ 2147483647 h 3306"/>
                <a:gd name="T16" fmla="*/ 2147483647 w 3306"/>
                <a:gd name="T17" fmla="*/ 2147483647 h 3306"/>
                <a:gd name="T18" fmla="*/ 2147483647 w 3306"/>
                <a:gd name="T19" fmla="*/ 2147483647 h 3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06" h="3306">
                  <a:moveTo>
                    <a:pt x="1653" y="0"/>
                  </a:moveTo>
                  <a:cubicBezTo>
                    <a:pt x="2565" y="0"/>
                    <a:pt x="3306" y="740"/>
                    <a:pt x="3306" y="1653"/>
                  </a:cubicBezTo>
                  <a:cubicBezTo>
                    <a:pt x="3306" y="2565"/>
                    <a:pt x="2565" y="3306"/>
                    <a:pt x="1653" y="3306"/>
                  </a:cubicBezTo>
                  <a:cubicBezTo>
                    <a:pt x="740" y="3306"/>
                    <a:pt x="0" y="2565"/>
                    <a:pt x="0" y="1653"/>
                  </a:cubicBezTo>
                  <a:cubicBezTo>
                    <a:pt x="0" y="740"/>
                    <a:pt x="740" y="0"/>
                    <a:pt x="1653" y="0"/>
                  </a:cubicBezTo>
                  <a:close/>
                  <a:moveTo>
                    <a:pt x="1653" y="112"/>
                  </a:moveTo>
                  <a:cubicBezTo>
                    <a:pt x="2503" y="112"/>
                    <a:pt x="3193" y="802"/>
                    <a:pt x="3193" y="1653"/>
                  </a:cubicBezTo>
                  <a:cubicBezTo>
                    <a:pt x="3193" y="2503"/>
                    <a:pt x="2503" y="3193"/>
                    <a:pt x="1653" y="3193"/>
                  </a:cubicBezTo>
                  <a:cubicBezTo>
                    <a:pt x="802" y="3193"/>
                    <a:pt x="112" y="2503"/>
                    <a:pt x="112" y="1653"/>
                  </a:cubicBezTo>
                  <a:cubicBezTo>
                    <a:pt x="112" y="802"/>
                    <a:pt x="802" y="112"/>
                    <a:pt x="1653" y="112"/>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0" name="TextBox 9"/>
          <p:cNvSpPr txBox="1">
            <a:spLocks noChangeArrowheads="1"/>
          </p:cNvSpPr>
          <p:nvPr/>
        </p:nvSpPr>
        <p:spPr bwMode="auto">
          <a:xfrm>
            <a:off x="1907382" y="2815828"/>
            <a:ext cx="539948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9" tIns="34274" rIns="68549" bIns="34274">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a:solidFill>
                  <a:schemeClr val="bg1"/>
                </a:solidFill>
                <a:latin typeface="微软雅黑" panose="020B0503020204020204" charset="-122"/>
                <a:ea typeface="微软雅黑" panose="020B0503020204020204" charset="-122"/>
              </a:rPr>
              <a:t>业务平台建设</a:t>
            </a:r>
            <a:endParaRPr lang="zh-CN" altLang="en-US" sz="3600" b="1">
              <a:solidFill>
                <a:schemeClr val="bg1"/>
              </a:solidFill>
              <a:latin typeface="微软雅黑" panose="020B0503020204020204" charset="-122"/>
              <a:ea typeface="微软雅黑" panose="020B0503020204020204" charset="-122"/>
            </a:endParaRPr>
          </a:p>
        </p:txBody>
      </p:sp>
      <p:cxnSp>
        <p:nvCxnSpPr>
          <p:cNvPr id="11" name="直接连接符 10"/>
          <p:cNvCxnSpPr>
            <a:cxnSpLocks noChangeShapeType="1"/>
          </p:cNvCxnSpPr>
          <p:nvPr/>
        </p:nvCxnSpPr>
        <p:spPr bwMode="auto">
          <a:xfrm>
            <a:off x="1981200" y="3427810"/>
            <a:ext cx="5181600" cy="0"/>
          </a:xfrm>
          <a:prstGeom prst="line">
            <a:avLst/>
          </a:prstGeom>
          <a:noFill/>
          <a:ln w="9525" algn="ctr">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p:cNvSpPr txBox="1"/>
          <p:nvPr/>
        </p:nvSpPr>
        <p:spPr>
          <a:xfrm>
            <a:off x="1838325" y="3573067"/>
            <a:ext cx="5572125" cy="288131"/>
          </a:xfrm>
          <a:prstGeom prst="rect">
            <a:avLst/>
          </a:prstGeom>
          <a:noFill/>
        </p:spPr>
        <p:txBody>
          <a:bodyPr lIns="68549" tIns="34274" rIns="68549" bIns="34274">
            <a:spAutoFit/>
          </a:bodyPr>
          <a:lstStyle/>
          <a:p>
            <a:pPr algn="ctr">
              <a:defRPr/>
            </a:pPr>
            <a:r>
              <a:rPr lang="zh-CN" altLang="en-US" sz="1400" b="1" dirty="0" smtClean="0">
                <a:solidFill>
                  <a:schemeClr val="bg1"/>
                </a:solidFill>
                <a:latin typeface="+mn-ea"/>
              </a:rPr>
              <a:t>学工服务管理  教务服务管理  科研服务管理  校友服务管理</a:t>
            </a:r>
            <a:endParaRPr lang="zh-CN" altLang="en-US" sz="1400" b="1" dirty="0">
              <a:solidFill>
                <a:schemeClr val="bg1"/>
              </a:solidFill>
              <a:latin typeface="+mn-ea"/>
            </a:endParaRPr>
          </a:p>
        </p:txBody>
      </p:sp>
      <p:sp>
        <p:nvSpPr>
          <p:cNvPr id="13" name="任意多边形 12"/>
          <p:cNvSpPr/>
          <p:nvPr/>
        </p:nvSpPr>
        <p:spPr bwMode="auto">
          <a:xfrm>
            <a:off x="4000500" y="1465660"/>
            <a:ext cx="1143000" cy="856059"/>
          </a:xfrm>
          <a:custGeom>
            <a:avLst/>
            <a:gdLst>
              <a:gd name="T0" fmla="*/ 53033939 w 574972"/>
              <a:gd name="T1" fmla="*/ 216369010 h 399845"/>
              <a:gd name="T2" fmla="*/ 21231478 w 574972"/>
              <a:gd name="T3" fmla="*/ 215488669 h 399845"/>
              <a:gd name="T4" fmla="*/ 42231956 w 574972"/>
              <a:gd name="T5" fmla="*/ 187442314 h 399845"/>
              <a:gd name="T6" fmla="*/ 51117730 w 574972"/>
              <a:gd name="T7" fmla="*/ 177732126 h 399845"/>
              <a:gd name="T8" fmla="*/ 93930769 w 574972"/>
              <a:gd name="T9" fmla="*/ 118882234 h 399845"/>
              <a:gd name="T10" fmla="*/ 62128350 w 574972"/>
              <a:gd name="T11" fmla="*/ 216369612 h 399845"/>
              <a:gd name="T12" fmla="*/ 64320210 w 574972"/>
              <a:gd name="T13" fmla="*/ 157684282 h 399845"/>
              <a:gd name="T14" fmla="*/ 78457048 w 574972"/>
              <a:gd name="T15" fmla="*/ 140280906 h 399845"/>
              <a:gd name="T16" fmla="*/ 91382197 w 574972"/>
              <a:gd name="T17" fmla="*/ 122248664 h 399845"/>
              <a:gd name="T18" fmla="*/ 103025363 w 574972"/>
              <a:gd name="T19" fmla="*/ 113329159 h 399845"/>
              <a:gd name="T20" fmla="*/ 107411770 w 574972"/>
              <a:gd name="T21" fmla="*/ 120861647 h 399845"/>
              <a:gd name="T22" fmla="*/ 118721101 w 574972"/>
              <a:gd name="T23" fmla="*/ 138893819 h 399845"/>
              <a:gd name="T24" fmla="*/ 128415122 w 574972"/>
              <a:gd name="T25" fmla="*/ 143055119 h 399845"/>
              <a:gd name="T26" fmla="*/ 134827790 w 574972"/>
              <a:gd name="T27" fmla="*/ 134691960 h 399845"/>
              <a:gd name="T28" fmla="*/ 103025363 w 574972"/>
              <a:gd name="T29" fmla="*/ 216369010 h 399845"/>
              <a:gd name="T30" fmla="*/ 175724657 w 574972"/>
              <a:gd name="T31" fmla="*/ 75417875 h 399845"/>
              <a:gd name="T32" fmla="*/ 143922195 w 574972"/>
              <a:gd name="T33" fmla="*/ 216369010 h 399845"/>
              <a:gd name="T34" fmla="*/ 145075983 w 574972"/>
              <a:gd name="T35" fmla="*/ 118607387 h 399845"/>
              <a:gd name="T36" fmla="*/ 158985559 w 574972"/>
              <a:gd name="T37" fmla="*/ 100054678 h 399845"/>
              <a:gd name="T38" fmla="*/ 175724657 w 574972"/>
              <a:gd name="T39" fmla="*/ 75417875 h 399845"/>
              <a:gd name="T40" fmla="*/ 184836906 w 574972"/>
              <a:gd name="T41" fmla="*/ 0 h 399845"/>
              <a:gd name="T42" fmla="*/ 196954070 w 574972"/>
              <a:gd name="T43" fmla="*/ 2774424 h 399845"/>
              <a:gd name="T44" fmla="*/ 199377568 w 574972"/>
              <a:gd name="T45" fmla="*/ 63806782 h 399845"/>
              <a:gd name="T46" fmla="*/ 185644872 w 574972"/>
              <a:gd name="T47" fmla="*/ 63806782 h 399845"/>
              <a:gd name="T48" fmla="*/ 184836906 w 574972"/>
              <a:gd name="T49" fmla="*/ 37451414 h 399845"/>
              <a:gd name="T50" fmla="*/ 151716785 w 574972"/>
              <a:gd name="T51" fmla="*/ 84612821 h 399845"/>
              <a:gd name="T52" fmla="*/ 133136995 w 574972"/>
              <a:gd name="T53" fmla="*/ 109580790 h 399845"/>
              <a:gd name="T54" fmla="*/ 121019678 w 574972"/>
              <a:gd name="T55" fmla="*/ 112355003 h 399845"/>
              <a:gd name="T56" fmla="*/ 116980767 w 574972"/>
              <a:gd name="T57" fmla="*/ 105419285 h 399845"/>
              <a:gd name="T58" fmla="*/ 101632309 w 574972"/>
              <a:gd name="T59" fmla="*/ 79064464 h 399845"/>
              <a:gd name="T60" fmla="*/ 83052664 w 574972"/>
              <a:gd name="T61" fmla="*/ 104032408 h 399845"/>
              <a:gd name="T62" fmla="*/ 74974469 w 574972"/>
              <a:gd name="T63" fmla="*/ 113742059 h 399845"/>
              <a:gd name="T64" fmla="*/ 48316646 w 574972"/>
              <a:gd name="T65" fmla="*/ 148419400 h 399845"/>
              <a:gd name="T66" fmla="*/ 11157016 w 574972"/>
              <a:gd name="T67" fmla="*/ 196968434 h 399845"/>
              <a:gd name="T68" fmla="*/ 1463297 w 574972"/>
              <a:gd name="T69" fmla="*/ 194193936 h 399845"/>
              <a:gd name="T70" fmla="*/ 6309956 w 574972"/>
              <a:gd name="T71" fmla="*/ 171999888 h 399845"/>
              <a:gd name="T72" fmla="*/ 48316646 w 574972"/>
              <a:gd name="T73" fmla="*/ 119290164 h 399845"/>
              <a:gd name="T74" fmla="*/ 74974469 w 574972"/>
              <a:gd name="T75" fmla="*/ 84612821 h 399845"/>
              <a:gd name="T76" fmla="*/ 83052664 w 574972"/>
              <a:gd name="T77" fmla="*/ 74903244 h 399845"/>
              <a:gd name="T78" fmla="*/ 98400977 w 574972"/>
              <a:gd name="T79" fmla="*/ 54096594 h 399845"/>
              <a:gd name="T80" fmla="*/ 108902572 w 574972"/>
              <a:gd name="T81" fmla="*/ 58257869 h 399845"/>
              <a:gd name="T82" fmla="*/ 120211844 w 574972"/>
              <a:gd name="T83" fmla="*/ 76290049 h 399845"/>
              <a:gd name="T84" fmla="*/ 133136995 w 574972"/>
              <a:gd name="T85" fmla="*/ 79064464 h 399845"/>
              <a:gd name="T86" fmla="*/ 151716785 w 574972"/>
              <a:gd name="T87" fmla="*/ 54096594 h 399845"/>
              <a:gd name="T88" fmla="*/ 172719723 w 574972"/>
              <a:gd name="T89" fmla="*/ 23580528 h 399845"/>
              <a:gd name="T90" fmla="*/ 160602414 w 574972"/>
              <a:gd name="T91" fmla="*/ 23580528 h 399845"/>
              <a:gd name="T92" fmla="*/ 153332352 w 574972"/>
              <a:gd name="T93" fmla="*/ 11096453 h 399845"/>
              <a:gd name="T94" fmla="*/ 158179308 w 574972"/>
              <a:gd name="T95" fmla="*/ 1386876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lIns="91411" tIns="45705" rIns="91411" bIns="45705"/>
          <a:lstStyle/>
          <a:p>
            <a:endParaRPr lang="zh-CN" alt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6" presetClass="emph" presetSubtype="0" fill="hold" grpId="1" nodeType="withEffect">
                                  <p:stCondLst>
                                    <p:cond delay="250"/>
                                  </p:stCondLst>
                                  <p:childTnLst>
                                    <p:animEffect transition="out" filter="fade">
                                      <p:cBhvr>
                                        <p:cTn id="13" dur="500" tmFilter="0, 0; .2, .5; .8, .5; 1, 0"/>
                                        <p:tgtEl>
                                          <p:spTgt spid="13"/>
                                        </p:tgtEl>
                                      </p:cBhvr>
                                    </p:animEffect>
                                    <p:animScale>
                                      <p:cBhvr>
                                        <p:cTn id="14" dur="250" autoRev="1" fill="hold"/>
                                        <p:tgtEl>
                                          <p:spTgt spid="13"/>
                                        </p:tgtEl>
                                      </p:cBhvr>
                                      <p:by x="105000" y="105000"/>
                                    </p:animScale>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0"/>
                                        </p:tgtEl>
                                      </p:cBhvr>
                                    </p:animEffect>
                                  </p:childTnLst>
                                </p:cTn>
                              </p:par>
                            </p:childTnLst>
                          </p:cTn>
                        </p:par>
                        <p:par>
                          <p:cTn id="23" fill="hold">
                            <p:stCondLst>
                              <p:cond delay="2500"/>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3000"/>
                            </p:stCondLst>
                            <p:childTnLst>
                              <p:par>
                                <p:cTn id="28" presetID="12" presetClass="entr" presetSubtype="4" fill="hold" grpId="0" nodeType="afterEffect">
                                  <p:stCondLst>
                                    <p:cond delay="0"/>
                                  </p:stCondLst>
                                  <p:iterate type="lt">
                                    <p:tmPct val="10000"/>
                                  </p:iterate>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250"/>
                                        <p:tgtEl>
                                          <p:spTgt spid="17"/>
                                        </p:tgtEl>
                                        <p:attrNameLst>
                                          <p:attrName>ppt_y</p:attrName>
                                        </p:attrNameLst>
                                      </p:cBhvr>
                                      <p:tavLst>
                                        <p:tav tm="0">
                                          <p:val>
                                            <p:strVal val="#ppt_y+#ppt_h*1.125000"/>
                                          </p:val>
                                        </p:tav>
                                        <p:tav tm="100000">
                                          <p:val>
                                            <p:strVal val="#ppt_y"/>
                                          </p:val>
                                        </p:tav>
                                      </p:tavLst>
                                    </p:anim>
                                    <p:animEffect transition="in" filter="wipe(up)">
                                      <p:cBhvr>
                                        <p:cTn id="31"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3" grpId="0" animBg="1"/>
      <p:bldP spid="13"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业务平台建设</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8" name="TextBox 7"/>
          <p:cNvSpPr txBox="1"/>
          <p:nvPr/>
        </p:nvSpPr>
        <p:spPr>
          <a:xfrm>
            <a:off x="834748" y="3584671"/>
            <a:ext cx="1577012" cy="1154162"/>
          </a:xfrm>
          <a:prstGeom prst="rect">
            <a:avLst/>
          </a:prstGeom>
          <a:noFill/>
        </p:spPr>
        <p:txBody>
          <a:bodyPr wrap="square" lIns="0" tIns="0" rIns="0" bIns="0" rtlCol="0">
            <a:spAutoFit/>
          </a:bodyPr>
          <a:lstStyle>
            <a:defPPr>
              <a:defRPr lang="zh-CN"/>
            </a:defPPr>
            <a:lvl1pPr marR="0" lvl="0" indent="0" algn="just" fontAlgn="auto">
              <a:lnSpc>
                <a:spcPct val="150000"/>
              </a:lnSpc>
              <a:spcBef>
                <a:spcPts val="0"/>
              </a:spcBef>
              <a:spcAft>
                <a:spcPts val="0"/>
              </a:spcAft>
              <a:buClrTx/>
              <a:buSzTx/>
              <a:buFontTx/>
              <a:buNone/>
              <a:defRPr kumimoji="0" sz="1000" b="0" i="0" u="none" strike="noStrike" kern="0" cap="none" spc="0" normalizeH="0" baseline="0">
                <a:ln>
                  <a:noFill/>
                </a:ln>
                <a:solidFill>
                  <a:sysClr val="windowText" lastClr="000000">
                    <a:lumMod val="75000"/>
                    <a:lumOff val="25000"/>
                  </a:sysClr>
                </a:solidFill>
                <a:effectLst/>
                <a:uLnTx/>
                <a:uFillTx/>
                <a:latin typeface="微软雅黑" panose="020B0503020204020204" charset="-122"/>
                <a:ea typeface="微软雅黑" panose="020B0503020204020204" charset="-122"/>
              </a:defRPr>
            </a:lvl1pPr>
          </a:lstStyle>
          <a:p>
            <a:pPr algn="l"/>
            <a:r>
              <a:rPr lang="zh-CN" altLang="en-US" dirty="0" smtClean="0"/>
              <a:t>在</a:t>
            </a:r>
            <a:r>
              <a:rPr lang="zh-CN" altLang="en-US" dirty="0"/>
              <a:t>学校基础平台的基础上，实现教务、实体教学资源、数字教学资源、网络教学、教学评估等一体化管理与服务</a:t>
            </a:r>
            <a:r>
              <a:rPr lang="zh-CN" altLang="en-US" dirty="0" smtClean="0"/>
              <a:t>。</a:t>
            </a:r>
            <a:endParaRPr lang="en-US" altLang="zh-CN" dirty="0"/>
          </a:p>
        </p:txBody>
      </p:sp>
      <p:sp>
        <p:nvSpPr>
          <p:cNvPr id="9" name="TextBox 8"/>
          <p:cNvSpPr txBox="1"/>
          <p:nvPr/>
        </p:nvSpPr>
        <p:spPr>
          <a:xfrm>
            <a:off x="2912509" y="3584671"/>
            <a:ext cx="1409353" cy="692497"/>
          </a:xfrm>
          <a:prstGeom prst="rect">
            <a:avLst/>
          </a:prstGeom>
          <a:noFill/>
        </p:spPr>
        <p:txBody>
          <a:bodyPr wrap="square" lIns="0" tIns="0" rIns="0" bIns="0" rtlCol="0">
            <a:spAutoFit/>
          </a:bodyPr>
          <a:lstStyle>
            <a:defPPr>
              <a:defRPr lang="zh-CN"/>
            </a:defPPr>
            <a:lvl1pPr marR="0" lvl="0" indent="0" fontAlgn="auto">
              <a:lnSpc>
                <a:spcPct val="150000"/>
              </a:lnSpc>
              <a:spcBef>
                <a:spcPts val="0"/>
              </a:spcBef>
              <a:spcAft>
                <a:spcPts val="0"/>
              </a:spcAft>
              <a:buClrTx/>
              <a:buSzTx/>
              <a:buFontTx/>
              <a:buNone/>
              <a:defRPr kumimoji="0" sz="1000" b="0" i="0" u="none" strike="noStrike" kern="0" cap="none" spc="0" normalizeH="0" baseline="0">
                <a:ln>
                  <a:noFill/>
                </a:ln>
                <a:solidFill>
                  <a:sysClr val="windowText" lastClr="000000">
                    <a:lumMod val="75000"/>
                    <a:lumOff val="25000"/>
                  </a:sysClr>
                </a:solidFill>
                <a:effectLst/>
                <a:uLnTx/>
                <a:uFillTx/>
                <a:latin typeface="微软雅黑" panose="020B0503020204020204" charset="-122"/>
                <a:ea typeface="微软雅黑" panose="020B0503020204020204" charset="-122"/>
              </a:defRPr>
            </a:lvl1pPr>
          </a:lstStyle>
          <a:p>
            <a:r>
              <a:rPr lang="zh-CN" altLang="en-US" dirty="0"/>
              <a:t>项目申报、立项、中检、结题、成果、考核、学术活动、历年</a:t>
            </a:r>
            <a:r>
              <a:rPr lang="zh-CN" altLang="en-US" dirty="0" smtClean="0"/>
              <a:t>项目</a:t>
            </a:r>
            <a:r>
              <a:rPr lang="zh-CN" altLang="en-US" dirty="0"/>
              <a:t>管理</a:t>
            </a:r>
            <a:endParaRPr lang="en-US" altLang="zh-CN" dirty="0"/>
          </a:p>
        </p:txBody>
      </p:sp>
      <p:sp>
        <p:nvSpPr>
          <p:cNvPr id="10" name="TextBox 9"/>
          <p:cNvSpPr txBox="1"/>
          <p:nvPr/>
        </p:nvSpPr>
        <p:spPr>
          <a:xfrm>
            <a:off x="4907111" y="3592636"/>
            <a:ext cx="1409353" cy="923330"/>
          </a:xfrm>
          <a:prstGeom prst="rect">
            <a:avLst/>
          </a:prstGeom>
          <a:noFill/>
        </p:spPr>
        <p:txBody>
          <a:bodyPr wrap="square" lIns="0" tIns="0" rIns="0" bIns="0" rtlCol="0">
            <a:spAutoFit/>
          </a:bodyPr>
          <a:lstStyle>
            <a:defPPr>
              <a:defRPr lang="zh-CN"/>
            </a:defPPr>
            <a:lvl1pPr algn="just">
              <a:lnSpc>
                <a:spcPct val="150000"/>
              </a:lnSpc>
              <a:defRPr sz="1000">
                <a:solidFill>
                  <a:schemeClr val="tx1">
                    <a:lumMod val="65000"/>
                    <a:lumOff val="35000"/>
                  </a:schemeClr>
                </a:solidFill>
                <a:latin typeface="微软雅黑" panose="020B0503020204020204" charset="-122"/>
                <a:ea typeface="微软雅黑" panose="020B0503020204020204" charset="-122"/>
              </a:defRPr>
            </a:lvl1pPr>
          </a:lstStyle>
          <a:p>
            <a:pPr lvl="0">
              <a:defRPr/>
            </a:pPr>
            <a:r>
              <a:rPr lang="zh-CN" altLang="en-US" dirty="0" smtClean="0"/>
              <a:t>在</a:t>
            </a:r>
            <a:r>
              <a:rPr lang="zh-CN" altLang="en-US" dirty="0"/>
              <a:t>学校基础平台的基础上，实现从招生、迎新、学生在校管理、就业、离校、到校友的学生一体化服务</a:t>
            </a:r>
            <a:endParaRPr kumimoji="0" lang="en-US" altLang="zh-CN" sz="1000" b="0" i="0" u="none" strike="noStrike" kern="0" cap="none" spc="0" normalizeH="0" baseline="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endParaRPr>
          </a:p>
        </p:txBody>
      </p:sp>
      <p:sp>
        <p:nvSpPr>
          <p:cNvPr id="17" name="TextBox 16"/>
          <p:cNvSpPr txBox="1"/>
          <p:nvPr/>
        </p:nvSpPr>
        <p:spPr>
          <a:xfrm>
            <a:off x="6870379" y="3592636"/>
            <a:ext cx="1409353" cy="1154162"/>
          </a:xfrm>
          <a:prstGeom prst="rect">
            <a:avLst/>
          </a:prstGeom>
          <a:noFill/>
        </p:spPr>
        <p:txBody>
          <a:bodyPr wrap="square" lIns="0" tIns="0" rIns="0" bIns="0" rtlCol="0">
            <a:spAutoFit/>
          </a:bodyPr>
          <a:lstStyle>
            <a:defPPr>
              <a:defRPr lang="zh-CN"/>
            </a:defPPr>
            <a:lvl1pPr algn="just">
              <a:lnSpc>
                <a:spcPct val="150000"/>
              </a:lnSpc>
              <a:defRPr sz="1000">
                <a:solidFill>
                  <a:schemeClr val="tx1">
                    <a:lumMod val="65000"/>
                    <a:lumOff val="35000"/>
                  </a:schemeClr>
                </a:solidFill>
                <a:latin typeface="微软雅黑" panose="020B0503020204020204" charset="-122"/>
                <a:ea typeface="微软雅黑" panose="020B0503020204020204" charset="-122"/>
              </a:defRPr>
            </a:lvl1pPr>
          </a:lstStyle>
          <a:p>
            <a:pPr lvl="0">
              <a:defRPr/>
            </a:pPr>
            <a:r>
              <a:rPr lang="zh-CN" altLang="en-US" dirty="0" smtClean="0"/>
              <a:t>促进</a:t>
            </a:r>
            <a:r>
              <a:rPr lang="zh-CN" altLang="en-US" dirty="0"/>
              <a:t>校友之间的教育、科研、文化等方面的协作与交流，以及联谊活动，从而架起校友与母校、校友与校友之间的感情</a:t>
            </a:r>
            <a:r>
              <a:rPr lang="zh-CN" altLang="en-US" dirty="0" smtClean="0"/>
              <a:t>纽带。</a:t>
            </a:r>
            <a:endParaRPr kumimoji="0" lang="en-US" altLang="zh-CN" sz="1000" b="0" i="0" u="none" strike="noStrike" kern="0" cap="none" spc="0" normalizeH="0" baseline="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endParaRPr>
          </a:p>
        </p:txBody>
      </p:sp>
      <p:sp>
        <p:nvSpPr>
          <p:cNvPr id="18" name="燕尾形箭头 17"/>
          <p:cNvSpPr/>
          <p:nvPr/>
        </p:nvSpPr>
        <p:spPr>
          <a:xfrm>
            <a:off x="467544" y="2432543"/>
            <a:ext cx="8208912" cy="228600"/>
          </a:xfrm>
          <a:prstGeom prst="notchedRightArrow">
            <a:avLst/>
          </a:prstGeom>
          <a:solidFill>
            <a:sysClr val="windowText" lastClr="000000"/>
          </a:solidFill>
          <a:ln w="25400" cap="flat" cmpd="sng" algn="ctr">
            <a:noFill/>
            <a:prstDash val="solid"/>
          </a:ln>
          <a:effectLst/>
        </p:spPr>
        <p:txBody>
          <a:bodyPr lIns="91431" tIns="45716" rIns="91431" bIns="45716" anchor="ctr"/>
          <a:lstStyle/>
          <a:p>
            <a:pPr marL="0" marR="0" lvl="0" indent="0" algn="ctr" defTabSz="913765" eaLnBrk="1" fontAlgn="auto" latinLnBrk="0" hangingPunct="1">
              <a:lnSpc>
                <a:spcPct val="100000"/>
              </a:lnSpc>
              <a:spcBef>
                <a:spcPts val="0"/>
              </a:spcBef>
              <a:spcAft>
                <a:spcPts val="0"/>
              </a:spcAft>
              <a:buClrTx/>
              <a:buSzTx/>
              <a:buFontTx/>
              <a:buNone/>
              <a:defRPr/>
            </a:pPr>
            <a:endParaRPr kumimoji="0" lang="zh-CN" altLang="en-US" sz="2490" b="0" i="0" u="none" strike="noStrike" kern="0" cap="none" spc="0" normalizeH="0" baseline="0" noProof="0">
              <a:ln>
                <a:noFill/>
              </a:ln>
              <a:solidFill>
                <a:schemeClr val="bg1"/>
              </a:solidFill>
              <a:effectLst/>
              <a:uLnTx/>
              <a:uFillTx/>
              <a:latin typeface="Arial" panose="020B0604020202020204" pitchFamily="34" charset="0"/>
              <a:ea typeface="微软雅黑" panose="020B0503020204020204" charset="-122"/>
              <a:cs typeface="Arial" panose="020B0604020202020204" pitchFamily="34" charset="0"/>
            </a:endParaRPr>
          </a:p>
        </p:txBody>
      </p:sp>
      <p:grpSp>
        <p:nvGrpSpPr>
          <p:cNvPr id="19" name="组合 18"/>
          <p:cNvGrpSpPr/>
          <p:nvPr/>
        </p:nvGrpSpPr>
        <p:grpSpPr>
          <a:xfrm>
            <a:off x="783076" y="1640455"/>
            <a:ext cx="1697385" cy="1697385"/>
            <a:chOff x="1278794" y="3334906"/>
            <a:chExt cx="914014" cy="914014"/>
          </a:xfrm>
        </p:grpSpPr>
        <p:grpSp>
          <p:nvGrpSpPr>
            <p:cNvPr id="20" name="组合 19"/>
            <p:cNvGrpSpPr/>
            <p:nvPr/>
          </p:nvGrpSpPr>
          <p:grpSpPr>
            <a:xfrm>
              <a:off x="1278794" y="3334906"/>
              <a:ext cx="914014" cy="914014"/>
              <a:chOff x="304800" y="673100"/>
              <a:chExt cx="4000500" cy="4000500"/>
            </a:xfrm>
            <a:effectLst>
              <a:outerShdw blurRad="444500" dist="254000" dir="8100000" algn="tr" rotWithShape="0">
                <a:prstClr val="black">
                  <a:alpha val="50000"/>
                </a:prstClr>
              </a:outerShdw>
            </a:effectLst>
          </p:grpSpPr>
          <p:sp>
            <p:nvSpPr>
              <p:cNvPr id="22" name="同心圆 2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23" name="椭圆 22"/>
              <p:cNvSpPr/>
              <p:nvPr/>
            </p:nvSpPr>
            <p:spPr>
              <a:xfrm>
                <a:off x="392112" y="760412"/>
                <a:ext cx="3825874" cy="3825874"/>
              </a:xfrm>
              <a:prstGeom prst="ellipse">
                <a:avLst/>
              </a:pr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21" name="TextBox 20"/>
            <p:cNvSpPr txBox="1"/>
            <p:nvPr/>
          </p:nvSpPr>
          <p:spPr>
            <a:xfrm>
              <a:off x="1374356" y="3742514"/>
              <a:ext cx="720937" cy="17401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500" b="1" kern="0" dirty="0" smtClean="0">
                  <a:solidFill>
                    <a:schemeClr val="bg1"/>
                  </a:solidFill>
                  <a:latin typeface="微软雅黑" panose="020B0503020204020204" charset="-122"/>
                  <a:ea typeface="微软雅黑" panose="020B0503020204020204" charset="-122"/>
                </a:rPr>
                <a:t>教务服务管理</a:t>
              </a:r>
              <a:endParaRPr kumimoji="0" lang="zh-CN" altLang="en-US" sz="15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grpSp>
        <p:nvGrpSpPr>
          <p:cNvPr id="24" name="组合 23"/>
          <p:cNvGrpSpPr/>
          <p:nvPr/>
        </p:nvGrpSpPr>
        <p:grpSpPr>
          <a:xfrm>
            <a:off x="2746134" y="1644165"/>
            <a:ext cx="1697385" cy="1697385"/>
            <a:chOff x="1278794" y="3334906"/>
            <a:chExt cx="914014" cy="914014"/>
          </a:xfrm>
        </p:grpSpPr>
        <p:grpSp>
          <p:nvGrpSpPr>
            <p:cNvPr id="25" name="组合 24"/>
            <p:cNvGrpSpPr/>
            <p:nvPr/>
          </p:nvGrpSpPr>
          <p:grpSpPr>
            <a:xfrm>
              <a:off x="1278794" y="3334906"/>
              <a:ext cx="914014" cy="914014"/>
              <a:chOff x="304800" y="673100"/>
              <a:chExt cx="4000500" cy="4000500"/>
            </a:xfrm>
            <a:effectLst>
              <a:outerShdw blurRad="444500" dist="254000" dir="8100000" algn="tr" rotWithShape="0">
                <a:prstClr val="black">
                  <a:alpha val="50000"/>
                </a:prstClr>
              </a:outerShdw>
            </a:effectLst>
          </p:grpSpPr>
          <p:sp>
            <p:nvSpPr>
              <p:cNvPr id="27" name="同心圆 2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28" name="椭圆 27"/>
              <p:cNvSpPr/>
              <p:nvPr/>
            </p:nvSpPr>
            <p:spPr>
              <a:xfrm>
                <a:off x="392112" y="760412"/>
                <a:ext cx="3825874" cy="3825874"/>
              </a:xfrm>
              <a:prstGeom prst="ellipse">
                <a:avLst/>
              </a:pr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26" name="TextBox 25"/>
            <p:cNvSpPr txBox="1"/>
            <p:nvPr/>
          </p:nvSpPr>
          <p:spPr>
            <a:xfrm>
              <a:off x="1374356" y="3740516"/>
              <a:ext cx="720937" cy="17401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500" b="1" kern="0" dirty="0" smtClean="0">
                  <a:solidFill>
                    <a:schemeClr val="bg1"/>
                  </a:solidFill>
                  <a:latin typeface="微软雅黑" panose="020B0503020204020204" charset="-122"/>
                  <a:ea typeface="微软雅黑" panose="020B0503020204020204" charset="-122"/>
                </a:rPr>
                <a:t>科研服务管理</a:t>
              </a:r>
              <a:endParaRPr kumimoji="0" lang="zh-CN" altLang="en-US" sz="15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grpSp>
        <p:nvGrpSpPr>
          <p:cNvPr id="29" name="组合 28"/>
          <p:cNvGrpSpPr/>
          <p:nvPr/>
        </p:nvGrpSpPr>
        <p:grpSpPr>
          <a:xfrm>
            <a:off x="4688516" y="1640455"/>
            <a:ext cx="1697385" cy="1697385"/>
            <a:chOff x="1278794" y="3334906"/>
            <a:chExt cx="914014" cy="914014"/>
          </a:xfrm>
        </p:grpSpPr>
        <p:grpSp>
          <p:nvGrpSpPr>
            <p:cNvPr id="30" name="组合 29"/>
            <p:cNvGrpSpPr/>
            <p:nvPr/>
          </p:nvGrpSpPr>
          <p:grpSpPr>
            <a:xfrm>
              <a:off x="1278794" y="3334906"/>
              <a:ext cx="914014" cy="914014"/>
              <a:chOff x="304800" y="673100"/>
              <a:chExt cx="4000500" cy="4000500"/>
            </a:xfrm>
            <a:effectLst>
              <a:outerShdw blurRad="444500" dist="254000" dir="8100000" algn="tr" rotWithShape="0">
                <a:prstClr val="black">
                  <a:alpha val="50000"/>
                </a:prstClr>
              </a:outerShdw>
            </a:effectLst>
          </p:grpSpPr>
          <p:sp>
            <p:nvSpPr>
              <p:cNvPr id="32" name="同心圆 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33" name="椭圆 32"/>
              <p:cNvSpPr/>
              <p:nvPr/>
            </p:nvSpPr>
            <p:spPr>
              <a:xfrm>
                <a:off x="392112" y="760412"/>
                <a:ext cx="3825874" cy="3825874"/>
              </a:xfrm>
              <a:prstGeom prst="ellipse">
                <a:avLst/>
              </a:pr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31" name="TextBox 30"/>
            <p:cNvSpPr txBox="1"/>
            <p:nvPr/>
          </p:nvSpPr>
          <p:spPr>
            <a:xfrm>
              <a:off x="1374356" y="3742514"/>
              <a:ext cx="720937" cy="17401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500" b="1" kern="0" dirty="0" smtClean="0">
                  <a:solidFill>
                    <a:schemeClr val="bg1"/>
                  </a:solidFill>
                  <a:latin typeface="微软雅黑" panose="020B0503020204020204" charset="-122"/>
                  <a:ea typeface="微软雅黑" panose="020B0503020204020204" charset="-122"/>
                </a:rPr>
                <a:t>学工服务管理</a:t>
              </a:r>
              <a:endParaRPr kumimoji="0" lang="zh-CN" altLang="en-US" sz="15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grpSp>
        <p:nvGrpSpPr>
          <p:cNvPr id="34" name="组合 33"/>
          <p:cNvGrpSpPr/>
          <p:nvPr/>
        </p:nvGrpSpPr>
        <p:grpSpPr>
          <a:xfrm>
            <a:off x="6619031" y="1647330"/>
            <a:ext cx="1697385" cy="1697385"/>
            <a:chOff x="1278794" y="3334906"/>
            <a:chExt cx="914014" cy="914014"/>
          </a:xfrm>
        </p:grpSpPr>
        <p:grpSp>
          <p:nvGrpSpPr>
            <p:cNvPr id="35" name="组合 34"/>
            <p:cNvGrpSpPr/>
            <p:nvPr/>
          </p:nvGrpSpPr>
          <p:grpSpPr>
            <a:xfrm>
              <a:off x="1278794" y="3334906"/>
              <a:ext cx="914014" cy="914014"/>
              <a:chOff x="304800" y="673100"/>
              <a:chExt cx="4000500" cy="4000500"/>
            </a:xfrm>
            <a:effectLst>
              <a:outerShdw blurRad="444500" dist="254000" dir="8100000" algn="tr" rotWithShape="0">
                <a:prstClr val="black">
                  <a:alpha val="50000"/>
                </a:prstClr>
              </a:outerShdw>
            </a:effectLst>
          </p:grpSpPr>
          <p:sp>
            <p:nvSpPr>
              <p:cNvPr id="37" name="同心圆 3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38" name="椭圆 37"/>
              <p:cNvSpPr/>
              <p:nvPr/>
            </p:nvSpPr>
            <p:spPr>
              <a:xfrm>
                <a:off x="392112" y="760412"/>
                <a:ext cx="3825874" cy="3825874"/>
              </a:xfrm>
              <a:prstGeom prst="ellipse">
                <a:avLst/>
              </a:pr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36" name="TextBox 35"/>
            <p:cNvSpPr txBox="1"/>
            <p:nvPr/>
          </p:nvSpPr>
          <p:spPr>
            <a:xfrm>
              <a:off x="1374356" y="3738812"/>
              <a:ext cx="720937" cy="174019"/>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1500" b="1" kern="0" dirty="0" smtClean="0">
                  <a:solidFill>
                    <a:schemeClr val="bg1"/>
                  </a:solidFill>
                  <a:latin typeface="微软雅黑" panose="020B0503020204020204" charset="-122"/>
                  <a:ea typeface="微软雅黑" panose="020B0503020204020204" charset="-122"/>
                </a:rPr>
                <a:t>校友服务管理</a:t>
              </a:r>
              <a:endParaRPr kumimoji="0" lang="zh-CN" altLang="en-US" sz="15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sp>
        <p:nvSpPr>
          <p:cNvPr id="39" name="椭圆 38"/>
          <p:cNvSpPr/>
          <p:nvPr/>
        </p:nvSpPr>
        <p:spPr>
          <a:xfrm>
            <a:off x="824277" y="1496439"/>
            <a:ext cx="645364" cy="645364"/>
          </a:xfrm>
          <a:prstGeom prst="ellipse">
            <a:avLst/>
          </a:prstGeom>
          <a:solidFill>
            <a:srgbClr val="0C6A8A"/>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mn-cs"/>
            </a:endParaRPr>
          </a:p>
        </p:txBody>
      </p:sp>
      <p:sp>
        <p:nvSpPr>
          <p:cNvPr id="40" name="椭圆 39"/>
          <p:cNvSpPr/>
          <p:nvPr/>
        </p:nvSpPr>
        <p:spPr>
          <a:xfrm>
            <a:off x="2783180" y="1496439"/>
            <a:ext cx="645364" cy="645364"/>
          </a:xfrm>
          <a:prstGeom prst="ellipse">
            <a:avLst/>
          </a:prstGeom>
          <a:solidFill>
            <a:srgbClr val="C52A38"/>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mn-cs"/>
            </a:endParaRPr>
          </a:p>
        </p:txBody>
      </p:sp>
      <p:sp>
        <p:nvSpPr>
          <p:cNvPr id="41" name="椭圆 40"/>
          <p:cNvSpPr/>
          <p:nvPr/>
        </p:nvSpPr>
        <p:spPr>
          <a:xfrm>
            <a:off x="4760524" y="1502984"/>
            <a:ext cx="645364" cy="645364"/>
          </a:xfrm>
          <a:prstGeom prst="ellipse">
            <a:avLst/>
          </a:prstGeom>
          <a:solidFill>
            <a:srgbClr val="E56A27"/>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mn-cs"/>
            </a:endParaRPr>
          </a:p>
        </p:txBody>
      </p:sp>
      <p:sp>
        <p:nvSpPr>
          <p:cNvPr id="42" name="椭圆 41"/>
          <p:cNvSpPr/>
          <p:nvPr/>
        </p:nvSpPr>
        <p:spPr>
          <a:xfrm>
            <a:off x="6707078" y="1502984"/>
            <a:ext cx="645364" cy="645364"/>
          </a:xfrm>
          <a:prstGeom prst="ellipse">
            <a:avLst/>
          </a:prstGeom>
          <a:solidFill>
            <a:srgbClr val="663B29"/>
          </a:solid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schemeClr val="bg1"/>
              </a:solidFill>
              <a:effectLst/>
              <a:uLnTx/>
              <a:uFillTx/>
              <a:latin typeface="Calibri" panose="020F0502020204030204"/>
              <a:ea typeface="宋体" panose="02010600030101010101" pitchFamily="2" charset="-122"/>
              <a:cs typeface="+mn-cs"/>
            </a:endParaRPr>
          </a:p>
        </p:txBody>
      </p:sp>
      <p:sp>
        <p:nvSpPr>
          <p:cNvPr id="43" name="Freeform 34"/>
          <p:cNvSpPr>
            <a:spLocks noEditPoints="1"/>
          </p:cNvSpPr>
          <p:nvPr/>
        </p:nvSpPr>
        <p:spPr bwMode="auto">
          <a:xfrm>
            <a:off x="1000830" y="1647330"/>
            <a:ext cx="334257" cy="343054"/>
          </a:xfrm>
          <a:custGeom>
            <a:avLst/>
            <a:gdLst>
              <a:gd name="T0" fmla="*/ 261 w 447"/>
              <a:gd name="T1" fmla="*/ 25 h 460"/>
              <a:gd name="T2" fmla="*/ 286 w 447"/>
              <a:gd name="T3" fmla="*/ 99 h 460"/>
              <a:gd name="T4" fmla="*/ 310 w 447"/>
              <a:gd name="T5" fmla="*/ 25 h 460"/>
              <a:gd name="T6" fmla="*/ 124 w 447"/>
              <a:gd name="T7" fmla="*/ 3 h 460"/>
              <a:gd name="T8" fmla="*/ 100 w 447"/>
              <a:gd name="T9" fmla="*/ 28 h 460"/>
              <a:gd name="T10" fmla="*/ 125 w 447"/>
              <a:gd name="T11" fmla="*/ 103 h 460"/>
              <a:gd name="T12" fmla="*/ 149 w 447"/>
              <a:gd name="T13" fmla="*/ 28 h 460"/>
              <a:gd name="T14" fmla="*/ 31 w 447"/>
              <a:gd name="T15" fmla="*/ 70 h 460"/>
              <a:gd name="T16" fmla="*/ 7 w 447"/>
              <a:gd name="T17" fmla="*/ 82 h 460"/>
              <a:gd name="T18" fmla="*/ 0 w 447"/>
              <a:gd name="T19" fmla="*/ 401 h 460"/>
              <a:gd name="T20" fmla="*/ 31 w 447"/>
              <a:gd name="T21" fmla="*/ 436 h 460"/>
              <a:gd name="T22" fmla="*/ 237 w 447"/>
              <a:gd name="T23" fmla="*/ 397 h 460"/>
              <a:gd name="T24" fmla="*/ 153 w 447"/>
              <a:gd name="T25" fmla="*/ 302 h 460"/>
              <a:gd name="T26" fmla="*/ 241 w 447"/>
              <a:gd name="T27" fmla="*/ 314 h 460"/>
              <a:gd name="T28" fmla="*/ 265 w 447"/>
              <a:gd name="T29" fmla="*/ 278 h 460"/>
              <a:gd name="T30" fmla="*/ 359 w 447"/>
              <a:gd name="T31" fmla="*/ 174 h 460"/>
              <a:gd name="T32" fmla="*/ 399 w 447"/>
              <a:gd name="T33" fmla="*/ 267 h 460"/>
              <a:gd name="T34" fmla="*/ 392 w 447"/>
              <a:gd name="T35" fmla="*/ 82 h 460"/>
              <a:gd name="T36" fmla="*/ 325 w 447"/>
              <a:gd name="T37" fmla="*/ 70 h 460"/>
              <a:gd name="T38" fmla="*/ 313 w 447"/>
              <a:gd name="T39" fmla="*/ 108 h 460"/>
              <a:gd name="T40" fmla="*/ 256 w 447"/>
              <a:gd name="T41" fmla="*/ 108 h 460"/>
              <a:gd name="T42" fmla="*/ 245 w 447"/>
              <a:gd name="T43" fmla="*/ 70 h 460"/>
              <a:gd name="T44" fmla="*/ 165 w 447"/>
              <a:gd name="T45" fmla="*/ 91 h 460"/>
              <a:gd name="T46" fmla="*/ 125 w 447"/>
              <a:gd name="T47" fmla="*/ 115 h 460"/>
              <a:gd name="T48" fmla="*/ 85 w 447"/>
              <a:gd name="T49" fmla="*/ 91 h 460"/>
              <a:gd name="T50" fmla="*/ 31 w 447"/>
              <a:gd name="T51" fmla="*/ 70 h 460"/>
              <a:gd name="T52" fmla="*/ 40 w 447"/>
              <a:gd name="T53" fmla="*/ 174 h 460"/>
              <a:gd name="T54" fmla="*/ 129 w 447"/>
              <a:gd name="T55" fmla="*/ 278 h 460"/>
              <a:gd name="T56" fmla="*/ 40 w 447"/>
              <a:gd name="T57" fmla="*/ 174 h 460"/>
              <a:gd name="T58" fmla="*/ 153 w 447"/>
              <a:gd name="T59" fmla="*/ 174 h 460"/>
              <a:gd name="T60" fmla="*/ 241 w 447"/>
              <a:gd name="T61" fmla="*/ 278 h 460"/>
              <a:gd name="T62" fmla="*/ 153 w 447"/>
              <a:gd name="T63" fmla="*/ 174 h 460"/>
              <a:gd name="T64" fmla="*/ 352 w 447"/>
              <a:gd name="T65" fmla="*/ 281 h 460"/>
              <a:gd name="T66" fmla="*/ 357 w 447"/>
              <a:gd name="T67" fmla="*/ 460 h 460"/>
              <a:gd name="T68" fmla="*/ 357 w 447"/>
              <a:gd name="T69" fmla="*/ 281 h 460"/>
              <a:gd name="T70" fmla="*/ 40 w 447"/>
              <a:gd name="T71" fmla="*/ 302 h 460"/>
              <a:gd name="T72" fmla="*/ 129 w 447"/>
              <a:gd name="T73" fmla="*/ 302 h 460"/>
              <a:gd name="T74" fmla="*/ 40 w 447"/>
              <a:gd name="T75" fmla="*/ 397 h 460"/>
              <a:gd name="T76" fmla="*/ 319 w 447"/>
              <a:gd name="T77" fmla="*/ 316 h 460"/>
              <a:gd name="T78" fmla="*/ 414 w 447"/>
              <a:gd name="T79" fmla="*/ 316 h 460"/>
              <a:gd name="T80" fmla="*/ 364 w 447"/>
              <a:gd name="T81" fmla="*/ 432 h 460"/>
              <a:gd name="T82" fmla="*/ 371 w 447"/>
              <a:gd name="T83" fmla="*/ 345 h 460"/>
              <a:gd name="T84" fmla="*/ 352 w 447"/>
              <a:gd name="T85" fmla="*/ 345 h 460"/>
              <a:gd name="T86" fmla="*/ 316 w 447"/>
              <a:gd name="T87" fmla="*/ 346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7" h="460">
                <a:moveTo>
                  <a:pt x="285" y="0"/>
                </a:moveTo>
                <a:cubicBezTo>
                  <a:pt x="272" y="0"/>
                  <a:pt x="261" y="12"/>
                  <a:pt x="261" y="25"/>
                </a:cubicBezTo>
                <a:lnTo>
                  <a:pt x="261" y="75"/>
                </a:lnTo>
                <a:cubicBezTo>
                  <a:pt x="261" y="88"/>
                  <a:pt x="273" y="99"/>
                  <a:pt x="286" y="99"/>
                </a:cubicBezTo>
                <a:cubicBezTo>
                  <a:pt x="298" y="99"/>
                  <a:pt x="310" y="88"/>
                  <a:pt x="310" y="75"/>
                </a:cubicBezTo>
                <a:lnTo>
                  <a:pt x="310" y="25"/>
                </a:lnTo>
                <a:cubicBezTo>
                  <a:pt x="310" y="12"/>
                  <a:pt x="298" y="0"/>
                  <a:pt x="285" y="0"/>
                </a:cubicBezTo>
                <a:close/>
                <a:moveTo>
                  <a:pt x="124" y="3"/>
                </a:moveTo>
                <a:lnTo>
                  <a:pt x="124" y="3"/>
                </a:lnTo>
                <a:cubicBezTo>
                  <a:pt x="111" y="3"/>
                  <a:pt x="100" y="15"/>
                  <a:pt x="100" y="28"/>
                </a:cubicBezTo>
                <a:lnTo>
                  <a:pt x="100" y="78"/>
                </a:lnTo>
                <a:cubicBezTo>
                  <a:pt x="100" y="91"/>
                  <a:pt x="112" y="103"/>
                  <a:pt x="125" y="103"/>
                </a:cubicBezTo>
                <a:cubicBezTo>
                  <a:pt x="138" y="103"/>
                  <a:pt x="149" y="91"/>
                  <a:pt x="149" y="78"/>
                </a:cubicBezTo>
                <a:lnTo>
                  <a:pt x="149" y="28"/>
                </a:lnTo>
                <a:cubicBezTo>
                  <a:pt x="150" y="15"/>
                  <a:pt x="138" y="3"/>
                  <a:pt x="124" y="3"/>
                </a:cubicBezTo>
                <a:close/>
                <a:moveTo>
                  <a:pt x="31" y="70"/>
                </a:moveTo>
                <a:lnTo>
                  <a:pt x="31" y="70"/>
                </a:lnTo>
                <a:cubicBezTo>
                  <a:pt x="21" y="70"/>
                  <a:pt x="13" y="75"/>
                  <a:pt x="7" y="82"/>
                </a:cubicBezTo>
                <a:cubicBezTo>
                  <a:pt x="2" y="89"/>
                  <a:pt x="0" y="97"/>
                  <a:pt x="0" y="105"/>
                </a:cubicBezTo>
                <a:lnTo>
                  <a:pt x="0" y="401"/>
                </a:lnTo>
                <a:cubicBezTo>
                  <a:pt x="0" y="410"/>
                  <a:pt x="2" y="418"/>
                  <a:pt x="7" y="424"/>
                </a:cubicBezTo>
                <a:cubicBezTo>
                  <a:pt x="13" y="431"/>
                  <a:pt x="21" y="436"/>
                  <a:pt x="31" y="436"/>
                </a:cubicBezTo>
                <a:lnTo>
                  <a:pt x="262" y="436"/>
                </a:lnTo>
                <a:cubicBezTo>
                  <a:pt x="251" y="425"/>
                  <a:pt x="243" y="412"/>
                  <a:pt x="237" y="397"/>
                </a:cubicBezTo>
                <a:lnTo>
                  <a:pt x="153" y="397"/>
                </a:lnTo>
                <a:lnTo>
                  <a:pt x="153" y="302"/>
                </a:lnTo>
                <a:lnTo>
                  <a:pt x="241" y="302"/>
                </a:lnTo>
                <a:lnTo>
                  <a:pt x="241" y="314"/>
                </a:lnTo>
                <a:cubicBezTo>
                  <a:pt x="247" y="301"/>
                  <a:pt x="256" y="288"/>
                  <a:pt x="267" y="278"/>
                </a:cubicBezTo>
                <a:lnTo>
                  <a:pt x="265" y="278"/>
                </a:lnTo>
                <a:lnTo>
                  <a:pt x="265" y="174"/>
                </a:lnTo>
                <a:lnTo>
                  <a:pt x="359" y="174"/>
                </a:lnTo>
                <a:lnTo>
                  <a:pt x="359" y="251"/>
                </a:lnTo>
                <a:cubicBezTo>
                  <a:pt x="374" y="254"/>
                  <a:pt x="387" y="259"/>
                  <a:pt x="399" y="267"/>
                </a:cubicBezTo>
                <a:lnTo>
                  <a:pt x="399" y="105"/>
                </a:lnTo>
                <a:cubicBezTo>
                  <a:pt x="399" y="97"/>
                  <a:pt x="397" y="89"/>
                  <a:pt x="392" y="82"/>
                </a:cubicBezTo>
                <a:cubicBezTo>
                  <a:pt x="386" y="75"/>
                  <a:pt x="377" y="70"/>
                  <a:pt x="367" y="70"/>
                </a:cubicBezTo>
                <a:lnTo>
                  <a:pt x="325" y="70"/>
                </a:lnTo>
                <a:lnTo>
                  <a:pt x="325" y="91"/>
                </a:lnTo>
                <a:cubicBezTo>
                  <a:pt x="325" y="97"/>
                  <a:pt x="321" y="103"/>
                  <a:pt x="313" y="108"/>
                </a:cubicBezTo>
                <a:cubicBezTo>
                  <a:pt x="306" y="112"/>
                  <a:pt x="295" y="115"/>
                  <a:pt x="285" y="115"/>
                </a:cubicBezTo>
                <a:cubicBezTo>
                  <a:pt x="274" y="115"/>
                  <a:pt x="264" y="112"/>
                  <a:pt x="256" y="108"/>
                </a:cubicBezTo>
                <a:cubicBezTo>
                  <a:pt x="249" y="103"/>
                  <a:pt x="245" y="97"/>
                  <a:pt x="245" y="91"/>
                </a:cubicBezTo>
                <a:lnTo>
                  <a:pt x="245" y="70"/>
                </a:lnTo>
                <a:lnTo>
                  <a:pt x="165" y="70"/>
                </a:lnTo>
                <a:lnTo>
                  <a:pt x="165" y="91"/>
                </a:lnTo>
                <a:cubicBezTo>
                  <a:pt x="165" y="97"/>
                  <a:pt x="161" y="103"/>
                  <a:pt x="153" y="108"/>
                </a:cubicBezTo>
                <a:cubicBezTo>
                  <a:pt x="146" y="112"/>
                  <a:pt x="135" y="115"/>
                  <a:pt x="125" y="115"/>
                </a:cubicBezTo>
                <a:cubicBezTo>
                  <a:pt x="114" y="115"/>
                  <a:pt x="104" y="112"/>
                  <a:pt x="96" y="108"/>
                </a:cubicBezTo>
                <a:cubicBezTo>
                  <a:pt x="89" y="103"/>
                  <a:pt x="85" y="97"/>
                  <a:pt x="85" y="91"/>
                </a:cubicBezTo>
                <a:lnTo>
                  <a:pt x="85" y="70"/>
                </a:lnTo>
                <a:lnTo>
                  <a:pt x="31" y="70"/>
                </a:lnTo>
                <a:close/>
                <a:moveTo>
                  <a:pt x="40" y="174"/>
                </a:moveTo>
                <a:lnTo>
                  <a:pt x="40" y="174"/>
                </a:lnTo>
                <a:lnTo>
                  <a:pt x="129" y="174"/>
                </a:lnTo>
                <a:lnTo>
                  <a:pt x="129" y="278"/>
                </a:lnTo>
                <a:lnTo>
                  <a:pt x="40" y="278"/>
                </a:lnTo>
                <a:lnTo>
                  <a:pt x="40" y="174"/>
                </a:lnTo>
                <a:close/>
                <a:moveTo>
                  <a:pt x="153" y="174"/>
                </a:moveTo>
                <a:lnTo>
                  <a:pt x="153" y="174"/>
                </a:lnTo>
                <a:lnTo>
                  <a:pt x="241" y="174"/>
                </a:lnTo>
                <a:lnTo>
                  <a:pt x="241" y="278"/>
                </a:lnTo>
                <a:lnTo>
                  <a:pt x="153" y="278"/>
                </a:lnTo>
                <a:lnTo>
                  <a:pt x="153" y="174"/>
                </a:lnTo>
                <a:close/>
                <a:moveTo>
                  <a:pt x="352" y="281"/>
                </a:moveTo>
                <a:lnTo>
                  <a:pt x="352" y="281"/>
                </a:lnTo>
                <a:cubicBezTo>
                  <a:pt x="305" y="283"/>
                  <a:pt x="267" y="322"/>
                  <a:pt x="267" y="370"/>
                </a:cubicBezTo>
                <a:cubicBezTo>
                  <a:pt x="267" y="420"/>
                  <a:pt x="307" y="460"/>
                  <a:pt x="357" y="460"/>
                </a:cubicBezTo>
                <a:cubicBezTo>
                  <a:pt x="407" y="460"/>
                  <a:pt x="447" y="420"/>
                  <a:pt x="447" y="370"/>
                </a:cubicBezTo>
                <a:cubicBezTo>
                  <a:pt x="447" y="321"/>
                  <a:pt x="407" y="281"/>
                  <a:pt x="357" y="281"/>
                </a:cubicBezTo>
                <a:cubicBezTo>
                  <a:pt x="355" y="281"/>
                  <a:pt x="354" y="281"/>
                  <a:pt x="352" y="281"/>
                </a:cubicBezTo>
                <a:close/>
                <a:moveTo>
                  <a:pt x="40" y="302"/>
                </a:moveTo>
                <a:lnTo>
                  <a:pt x="40" y="302"/>
                </a:lnTo>
                <a:lnTo>
                  <a:pt x="129" y="302"/>
                </a:lnTo>
                <a:lnTo>
                  <a:pt x="129" y="397"/>
                </a:lnTo>
                <a:lnTo>
                  <a:pt x="40" y="397"/>
                </a:lnTo>
                <a:lnTo>
                  <a:pt x="40" y="302"/>
                </a:lnTo>
                <a:close/>
                <a:moveTo>
                  <a:pt x="319" y="316"/>
                </a:moveTo>
                <a:lnTo>
                  <a:pt x="319" y="316"/>
                </a:lnTo>
                <a:lnTo>
                  <a:pt x="414" y="316"/>
                </a:lnTo>
                <a:lnTo>
                  <a:pt x="414" y="330"/>
                </a:lnTo>
                <a:lnTo>
                  <a:pt x="364" y="432"/>
                </a:lnTo>
                <a:lnTo>
                  <a:pt x="329" y="432"/>
                </a:lnTo>
                <a:lnTo>
                  <a:pt x="371" y="345"/>
                </a:lnTo>
                <a:cubicBezTo>
                  <a:pt x="371" y="345"/>
                  <a:pt x="365" y="345"/>
                  <a:pt x="362" y="345"/>
                </a:cubicBezTo>
                <a:cubicBezTo>
                  <a:pt x="359" y="345"/>
                  <a:pt x="355" y="345"/>
                  <a:pt x="352" y="345"/>
                </a:cubicBezTo>
                <a:cubicBezTo>
                  <a:pt x="348" y="345"/>
                  <a:pt x="345" y="345"/>
                  <a:pt x="341" y="345"/>
                </a:cubicBezTo>
                <a:cubicBezTo>
                  <a:pt x="334" y="346"/>
                  <a:pt x="325" y="346"/>
                  <a:pt x="316" y="346"/>
                </a:cubicBezTo>
                <a:lnTo>
                  <a:pt x="319" y="316"/>
                </a:lnTo>
                <a:close/>
              </a:path>
            </a:pathLst>
          </a:custGeom>
          <a:solidFill>
            <a:sysClr val="window" lastClr="FFFFF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endParaRPr>
          </a:p>
        </p:txBody>
      </p:sp>
      <p:sp>
        <p:nvSpPr>
          <p:cNvPr id="44" name="Freeform 26"/>
          <p:cNvSpPr>
            <a:spLocks noEditPoints="1"/>
          </p:cNvSpPr>
          <p:nvPr/>
        </p:nvSpPr>
        <p:spPr bwMode="auto">
          <a:xfrm>
            <a:off x="2952968" y="1668080"/>
            <a:ext cx="305788" cy="302082"/>
          </a:xfrm>
          <a:custGeom>
            <a:avLst/>
            <a:gdLst>
              <a:gd name="T0" fmla="*/ 351 w 389"/>
              <a:gd name="T1" fmla="*/ 332 h 385"/>
              <a:gd name="T2" fmla="*/ 311 w 389"/>
              <a:gd name="T3" fmla="*/ 332 h 385"/>
              <a:gd name="T4" fmla="*/ 255 w 389"/>
              <a:gd name="T5" fmla="*/ 224 h 385"/>
              <a:gd name="T6" fmla="*/ 249 w 389"/>
              <a:gd name="T7" fmla="*/ 245 h 385"/>
              <a:gd name="T8" fmla="*/ 218 w 389"/>
              <a:gd name="T9" fmla="*/ 269 h 385"/>
              <a:gd name="T10" fmla="*/ 319 w 389"/>
              <a:gd name="T11" fmla="*/ 380 h 385"/>
              <a:gd name="T12" fmla="*/ 384 w 389"/>
              <a:gd name="T13" fmla="*/ 337 h 385"/>
              <a:gd name="T14" fmla="*/ 336 w 389"/>
              <a:gd name="T15" fmla="*/ 287 h 385"/>
              <a:gd name="T16" fmla="*/ 265 w 389"/>
              <a:gd name="T17" fmla="*/ 229 h 385"/>
              <a:gd name="T18" fmla="*/ 140 w 389"/>
              <a:gd name="T19" fmla="*/ 137 h 385"/>
              <a:gd name="T20" fmla="*/ 162 w 389"/>
              <a:gd name="T21" fmla="*/ 131 h 385"/>
              <a:gd name="T22" fmla="*/ 167 w 389"/>
              <a:gd name="T23" fmla="*/ 110 h 385"/>
              <a:gd name="T24" fmla="*/ 172 w 389"/>
              <a:gd name="T25" fmla="*/ 90 h 385"/>
              <a:gd name="T26" fmla="*/ 75 w 389"/>
              <a:gd name="T27" fmla="*/ 9 h 385"/>
              <a:gd name="T28" fmla="*/ 61 w 389"/>
              <a:gd name="T29" fmla="*/ 109 h 385"/>
              <a:gd name="T30" fmla="*/ 0 w 389"/>
              <a:gd name="T31" fmla="*/ 84 h 385"/>
              <a:gd name="T32" fmla="*/ 115 w 389"/>
              <a:gd name="T33" fmla="*/ 166 h 385"/>
              <a:gd name="T34" fmla="*/ 130 w 389"/>
              <a:gd name="T35" fmla="*/ 147 h 385"/>
              <a:gd name="T36" fmla="*/ 375 w 389"/>
              <a:gd name="T37" fmla="*/ 37 h 385"/>
              <a:gd name="T38" fmla="*/ 322 w 389"/>
              <a:gd name="T39" fmla="*/ 0 h 385"/>
              <a:gd name="T40" fmla="*/ 183 w 389"/>
              <a:gd name="T41" fmla="*/ 125 h 385"/>
              <a:gd name="T42" fmla="*/ 163 w 389"/>
              <a:gd name="T43" fmla="*/ 154 h 385"/>
              <a:gd name="T44" fmla="*/ 146 w 389"/>
              <a:gd name="T45" fmla="*/ 162 h 385"/>
              <a:gd name="T46" fmla="*/ 147 w 389"/>
              <a:gd name="T47" fmla="*/ 215 h 385"/>
              <a:gd name="T48" fmla="*/ 34 w 389"/>
              <a:gd name="T49" fmla="*/ 313 h 385"/>
              <a:gd name="T50" fmla="*/ 22 w 389"/>
              <a:gd name="T51" fmla="*/ 385 h 385"/>
              <a:gd name="T52" fmla="*/ 80 w 389"/>
              <a:gd name="T53" fmla="*/ 327 h 385"/>
              <a:gd name="T54" fmla="*/ 172 w 389"/>
              <a:gd name="T55" fmla="*/ 240 h 385"/>
              <a:gd name="T56" fmla="*/ 224 w 389"/>
              <a:gd name="T57" fmla="*/ 240 h 385"/>
              <a:gd name="T58" fmla="*/ 238 w 389"/>
              <a:gd name="T59" fmla="*/ 208 h 385"/>
              <a:gd name="T60" fmla="*/ 261 w 389"/>
              <a:gd name="T61" fmla="*/ 203 h 385"/>
              <a:gd name="T62" fmla="*/ 375 w 389"/>
              <a:gd name="T63" fmla="*/ 3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9" h="385">
                <a:moveTo>
                  <a:pt x="331" y="312"/>
                </a:moveTo>
                <a:cubicBezTo>
                  <a:pt x="342" y="312"/>
                  <a:pt x="351" y="321"/>
                  <a:pt x="351" y="332"/>
                </a:cubicBezTo>
                <a:cubicBezTo>
                  <a:pt x="351" y="343"/>
                  <a:pt x="342" y="352"/>
                  <a:pt x="331" y="352"/>
                </a:cubicBezTo>
                <a:cubicBezTo>
                  <a:pt x="320" y="352"/>
                  <a:pt x="311" y="343"/>
                  <a:pt x="311" y="332"/>
                </a:cubicBezTo>
                <a:cubicBezTo>
                  <a:pt x="311" y="321"/>
                  <a:pt x="320" y="312"/>
                  <a:pt x="331" y="312"/>
                </a:cubicBezTo>
                <a:close/>
                <a:moveTo>
                  <a:pt x="255" y="224"/>
                </a:moveTo>
                <a:lnTo>
                  <a:pt x="260" y="234"/>
                </a:lnTo>
                <a:lnTo>
                  <a:pt x="249" y="245"/>
                </a:lnTo>
                <a:lnTo>
                  <a:pt x="239" y="255"/>
                </a:lnTo>
                <a:cubicBezTo>
                  <a:pt x="233" y="261"/>
                  <a:pt x="226" y="266"/>
                  <a:pt x="218" y="269"/>
                </a:cubicBezTo>
                <a:lnTo>
                  <a:pt x="286" y="337"/>
                </a:lnTo>
                <a:lnTo>
                  <a:pt x="319" y="380"/>
                </a:lnTo>
                <a:lnTo>
                  <a:pt x="336" y="385"/>
                </a:lnTo>
                <a:lnTo>
                  <a:pt x="384" y="337"/>
                </a:lnTo>
                <a:lnTo>
                  <a:pt x="379" y="319"/>
                </a:lnTo>
                <a:lnTo>
                  <a:pt x="336" y="287"/>
                </a:lnTo>
                <a:lnTo>
                  <a:pt x="271" y="223"/>
                </a:lnTo>
                <a:lnTo>
                  <a:pt x="265" y="229"/>
                </a:lnTo>
                <a:lnTo>
                  <a:pt x="255" y="224"/>
                </a:lnTo>
                <a:close/>
                <a:moveTo>
                  <a:pt x="140" y="137"/>
                </a:moveTo>
                <a:lnTo>
                  <a:pt x="151" y="126"/>
                </a:lnTo>
                <a:lnTo>
                  <a:pt x="162" y="131"/>
                </a:lnTo>
                <a:lnTo>
                  <a:pt x="156" y="121"/>
                </a:lnTo>
                <a:lnTo>
                  <a:pt x="167" y="110"/>
                </a:lnTo>
                <a:lnTo>
                  <a:pt x="168" y="109"/>
                </a:lnTo>
                <a:cubicBezTo>
                  <a:pt x="171" y="102"/>
                  <a:pt x="172" y="96"/>
                  <a:pt x="172" y="90"/>
                </a:cubicBezTo>
                <a:cubicBezTo>
                  <a:pt x="172" y="44"/>
                  <a:pt x="129" y="0"/>
                  <a:pt x="83" y="1"/>
                </a:cubicBezTo>
                <a:cubicBezTo>
                  <a:pt x="83" y="1"/>
                  <a:pt x="78" y="6"/>
                  <a:pt x="75" y="9"/>
                </a:cubicBezTo>
                <a:cubicBezTo>
                  <a:pt x="111" y="45"/>
                  <a:pt x="108" y="39"/>
                  <a:pt x="108" y="62"/>
                </a:cubicBezTo>
                <a:cubicBezTo>
                  <a:pt x="108" y="80"/>
                  <a:pt x="79" y="109"/>
                  <a:pt x="61" y="109"/>
                </a:cubicBezTo>
                <a:cubicBezTo>
                  <a:pt x="38" y="109"/>
                  <a:pt x="46" y="113"/>
                  <a:pt x="8" y="75"/>
                </a:cubicBezTo>
                <a:cubicBezTo>
                  <a:pt x="5" y="78"/>
                  <a:pt x="0" y="83"/>
                  <a:pt x="0" y="84"/>
                </a:cubicBezTo>
                <a:cubicBezTo>
                  <a:pt x="1" y="129"/>
                  <a:pt x="44" y="173"/>
                  <a:pt x="90" y="173"/>
                </a:cubicBezTo>
                <a:cubicBezTo>
                  <a:pt x="98" y="173"/>
                  <a:pt x="107" y="170"/>
                  <a:pt x="115" y="166"/>
                </a:cubicBezTo>
                <a:lnTo>
                  <a:pt x="117" y="168"/>
                </a:lnTo>
                <a:cubicBezTo>
                  <a:pt x="120" y="160"/>
                  <a:pt x="124" y="153"/>
                  <a:pt x="130" y="147"/>
                </a:cubicBezTo>
                <a:lnTo>
                  <a:pt x="140" y="137"/>
                </a:lnTo>
                <a:close/>
                <a:moveTo>
                  <a:pt x="375" y="37"/>
                </a:moveTo>
                <a:lnTo>
                  <a:pt x="348" y="11"/>
                </a:lnTo>
                <a:cubicBezTo>
                  <a:pt x="341" y="4"/>
                  <a:pt x="332" y="0"/>
                  <a:pt x="322" y="0"/>
                </a:cubicBezTo>
                <a:cubicBezTo>
                  <a:pt x="313" y="0"/>
                  <a:pt x="304" y="4"/>
                  <a:pt x="297" y="11"/>
                </a:cubicBezTo>
                <a:lnTo>
                  <a:pt x="183" y="125"/>
                </a:lnTo>
                <a:cubicBezTo>
                  <a:pt x="186" y="132"/>
                  <a:pt x="183" y="142"/>
                  <a:pt x="178" y="147"/>
                </a:cubicBezTo>
                <a:cubicBezTo>
                  <a:pt x="174" y="151"/>
                  <a:pt x="168" y="154"/>
                  <a:pt x="163" y="154"/>
                </a:cubicBezTo>
                <a:cubicBezTo>
                  <a:pt x="160" y="154"/>
                  <a:pt x="158" y="153"/>
                  <a:pt x="156" y="152"/>
                </a:cubicBezTo>
                <a:lnTo>
                  <a:pt x="146" y="162"/>
                </a:lnTo>
                <a:cubicBezTo>
                  <a:pt x="131" y="176"/>
                  <a:pt x="131" y="199"/>
                  <a:pt x="145" y="213"/>
                </a:cubicBezTo>
                <a:lnTo>
                  <a:pt x="147" y="215"/>
                </a:lnTo>
                <a:lnTo>
                  <a:pt x="58" y="304"/>
                </a:lnTo>
                <a:lnTo>
                  <a:pt x="34" y="313"/>
                </a:lnTo>
                <a:lnTo>
                  <a:pt x="0" y="363"/>
                </a:lnTo>
                <a:lnTo>
                  <a:pt x="22" y="385"/>
                </a:lnTo>
                <a:lnTo>
                  <a:pt x="71" y="351"/>
                </a:lnTo>
                <a:lnTo>
                  <a:pt x="80" y="327"/>
                </a:lnTo>
                <a:lnTo>
                  <a:pt x="170" y="237"/>
                </a:lnTo>
                <a:lnTo>
                  <a:pt x="172" y="240"/>
                </a:lnTo>
                <a:cubicBezTo>
                  <a:pt x="179" y="247"/>
                  <a:pt x="189" y="251"/>
                  <a:pt x="198" y="251"/>
                </a:cubicBezTo>
                <a:cubicBezTo>
                  <a:pt x="207" y="251"/>
                  <a:pt x="216" y="247"/>
                  <a:pt x="224" y="240"/>
                </a:cubicBezTo>
                <a:lnTo>
                  <a:pt x="234" y="230"/>
                </a:lnTo>
                <a:cubicBezTo>
                  <a:pt x="230" y="223"/>
                  <a:pt x="233" y="213"/>
                  <a:pt x="238" y="208"/>
                </a:cubicBezTo>
                <a:cubicBezTo>
                  <a:pt x="242" y="204"/>
                  <a:pt x="248" y="202"/>
                  <a:pt x="254" y="202"/>
                </a:cubicBezTo>
                <a:cubicBezTo>
                  <a:pt x="256" y="202"/>
                  <a:pt x="258" y="202"/>
                  <a:pt x="261" y="203"/>
                </a:cubicBezTo>
                <a:lnTo>
                  <a:pt x="375" y="89"/>
                </a:lnTo>
                <a:cubicBezTo>
                  <a:pt x="389" y="75"/>
                  <a:pt x="389" y="52"/>
                  <a:pt x="375" y="37"/>
                </a:cubicBezTo>
                <a:close/>
              </a:path>
            </a:pathLst>
          </a:custGeom>
          <a:solidFill>
            <a:sysClr val="window" lastClr="FFFFF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endParaRPr>
          </a:p>
        </p:txBody>
      </p:sp>
      <p:sp>
        <p:nvSpPr>
          <p:cNvPr id="45" name="Freeform 35"/>
          <p:cNvSpPr>
            <a:spLocks noEditPoints="1"/>
          </p:cNvSpPr>
          <p:nvPr/>
        </p:nvSpPr>
        <p:spPr bwMode="auto">
          <a:xfrm>
            <a:off x="6895784" y="1684376"/>
            <a:ext cx="294065" cy="318039"/>
          </a:xfrm>
          <a:custGeom>
            <a:avLst/>
            <a:gdLst>
              <a:gd name="T0" fmla="*/ 29 w 433"/>
              <a:gd name="T1" fmla="*/ 29 h 469"/>
              <a:gd name="T2" fmla="*/ 115 w 433"/>
              <a:gd name="T3" fmla="*/ 28 h 469"/>
              <a:gd name="T4" fmla="*/ 208 w 433"/>
              <a:gd name="T5" fmla="*/ 3 h 469"/>
              <a:gd name="T6" fmla="*/ 216 w 433"/>
              <a:gd name="T7" fmla="*/ 0 h 469"/>
              <a:gd name="T8" fmla="*/ 225 w 433"/>
              <a:gd name="T9" fmla="*/ 3 h 469"/>
              <a:gd name="T10" fmla="*/ 318 w 433"/>
              <a:gd name="T11" fmla="*/ 28 h 469"/>
              <a:gd name="T12" fmla="*/ 404 w 433"/>
              <a:gd name="T13" fmla="*/ 29 h 469"/>
              <a:gd name="T14" fmla="*/ 433 w 433"/>
              <a:gd name="T15" fmla="*/ 25 h 469"/>
              <a:gd name="T16" fmla="*/ 433 w 433"/>
              <a:gd name="T17" fmla="*/ 58 h 469"/>
              <a:gd name="T18" fmla="*/ 372 w 433"/>
              <a:gd name="T19" fmla="*/ 355 h 469"/>
              <a:gd name="T20" fmla="*/ 222 w 433"/>
              <a:gd name="T21" fmla="*/ 468 h 469"/>
              <a:gd name="T22" fmla="*/ 216 w 433"/>
              <a:gd name="T23" fmla="*/ 469 h 469"/>
              <a:gd name="T24" fmla="*/ 210 w 433"/>
              <a:gd name="T25" fmla="*/ 468 h 469"/>
              <a:gd name="T26" fmla="*/ 61 w 433"/>
              <a:gd name="T27" fmla="*/ 355 h 469"/>
              <a:gd name="T28" fmla="*/ 0 w 433"/>
              <a:gd name="T29" fmla="*/ 58 h 469"/>
              <a:gd name="T30" fmla="*/ 0 w 433"/>
              <a:gd name="T31" fmla="*/ 25 h 469"/>
              <a:gd name="T32" fmla="*/ 29 w 433"/>
              <a:gd name="T33" fmla="*/ 29 h 469"/>
              <a:gd name="T34" fmla="*/ 216 w 433"/>
              <a:gd name="T35" fmla="*/ 239 h 469"/>
              <a:gd name="T36" fmla="*/ 216 w 433"/>
              <a:gd name="T37" fmla="*/ 239 h 469"/>
              <a:gd name="T38" fmla="*/ 361 w 433"/>
              <a:gd name="T39" fmla="*/ 239 h 469"/>
              <a:gd name="T40" fmla="*/ 380 w 433"/>
              <a:gd name="T41" fmla="*/ 90 h 469"/>
              <a:gd name="T42" fmla="*/ 311 w 433"/>
              <a:gd name="T43" fmla="*/ 86 h 469"/>
              <a:gd name="T44" fmla="*/ 216 w 433"/>
              <a:gd name="T45" fmla="*/ 62 h 469"/>
              <a:gd name="T46" fmla="*/ 216 w 433"/>
              <a:gd name="T47" fmla="*/ 239 h 469"/>
              <a:gd name="T48" fmla="*/ 216 w 433"/>
              <a:gd name="T49" fmla="*/ 409 h 469"/>
              <a:gd name="T50" fmla="*/ 216 w 433"/>
              <a:gd name="T51" fmla="*/ 409 h 469"/>
              <a:gd name="T52" fmla="*/ 216 w 433"/>
              <a:gd name="T53" fmla="*/ 239 h 469"/>
              <a:gd name="T54" fmla="*/ 72 w 433"/>
              <a:gd name="T55" fmla="*/ 239 h 469"/>
              <a:gd name="T56" fmla="*/ 105 w 433"/>
              <a:gd name="T57" fmla="*/ 323 h 469"/>
              <a:gd name="T58" fmla="*/ 216 w 433"/>
              <a:gd name="T59" fmla="*/ 40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3" h="469">
                <a:moveTo>
                  <a:pt x="29" y="29"/>
                </a:moveTo>
                <a:cubicBezTo>
                  <a:pt x="57" y="32"/>
                  <a:pt x="85" y="32"/>
                  <a:pt x="115" y="28"/>
                </a:cubicBezTo>
                <a:cubicBezTo>
                  <a:pt x="145" y="24"/>
                  <a:pt x="176" y="16"/>
                  <a:pt x="208" y="3"/>
                </a:cubicBezTo>
                <a:lnTo>
                  <a:pt x="216" y="0"/>
                </a:lnTo>
                <a:lnTo>
                  <a:pt x="225" y="3"/>
                </a:lnTo>
                <a:cubicBezTo>
                  <a:pt x="257" y="16"/>
                  <a:pt x="288" y="24"/>
                  <a:pt x="318" y="28"/>
                </a:cubicBezTo>
                <a:cubicBezTo>
                  <a:pt x="347" y="32"/>
                  <a:pt x="376" y="32"/>
                  <a:pt x="404" y="29"/>
                </a:cubicBezTo>
                <a:lnTo>
                  <a:pt x="433" y="25"/>
                </a:lnTo>
                <a:lnTo>
                  <a:pt x="433" y="58"/>
                </a:lnTo>
                <a:cubicBezTo>
                  <a:pt x="431" y="199"/>
                  <a:pt x="409" y="293"/>
                  <a:pt x="372" y="355"/>
                </a:cubicBezTo>
                <a:cubicBezTo>
                  <a:pt x="334" y="421"/>
                  <a:pt x="281" y="452"/>
                  <a:pt x="222" y="468"/>
                </a:cubicBezTo>
                <a:lnTo>
                  <a:pt x="216" y="469"/>
                </a:lnTo>
                <a:lnTo>
                  <a:pt x="210" y="468"/>
                </a:lnTo>
                <a:cubicBezTo>
                  <a:pt x="151" y="452"/>
                  <a:pt x="99" y="421"/>
                  <a:pt x="61" y="355"/>
                </a:cubicBezTo>
                <a:cubicBezTo>
                  <a:pt x="24" y="293"/>
                  <a:pt x="1" y="199"/>
                  <a:pt x="0" y="58"/>
                </a:cubicBezTo>
                <a:lnTo>
                  <a:pt x="0" y="25"/>
                </a:lnTo>
                <a:lnTo>
                  <a:pt x="29" y="29"/>
                </a:lnTo>
                <a:close/>
                <a:moveTo>
                  <a:pt x="216" y="239"/>
                </a:moveTo>
                <a:lnTo>
                  <a:pt x="216" y="239"/>
                </a:lnTo>
                <a:lnTo>
                  <a:pt x="361" y="239"/>
                </a:lnTo>
                <a:cubicBezTo>
                  <a:pt x="371" y="198"/>
                  <a:pt x="377" y="149"/>
                  <a:pt x="380" y="90"/>
                </a:cubicBezTo>
                <a:cubicBezTo>
                  <a:pt x="357" y="91"/>
                  <a:pt x="335" y="90"/>
                  <a:pt x="311" y="86"/>
                </a:cubicBezTo>
                <a:cubicBezTo>
                  <a:pt x="281" y="82"/>
                  <a:pt x="249" y="74"/>
                  <a:pt x="216" y="62"/>
                </a:cubicBezTo>
                <a:lnTo>
                  <a:pt x="216" y="239"/>
                </a:lnTo>
                <a:close/>
                <a:moveTo>
                  <a:pt x="216" y="409"/>
                </a:moveTo>
                <a:lnTo>
                  <a:pt x="216" y="409"/>
                </a:lnTo>
                <a:lnTo>
                  <a:pt x="216" y="239"/>
                </a:lnTo>
                <a:lnTo>
                  <a:pt x="72" y="239"/>
                </a:lnTo>
                <a:cubicBezTo>
                  <a:pt x="80" y="273"/>
                  <a:pt x="92" y="301"/>
                  <a:pt x="105" y="323"/>
                </a:cubicBezTo>
                <a:cubicBezTo>
                  <a:pt x="133" y="372"/>
                  <a:pt x="172" y="396"/>
                  <a:pt x="216" y="409"/>
                </a:cubicBezTo>
                <a:close/>
              </a:path>
            </a:pathLst>
          </a:custGeom>
          <a:solidFill>
            <a:sysClr val="window" lastClr="FFFFF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endParaRPr>
          </a:p>
        </p:txBody>
      </p:sp>
      <p:sp>
        <p:nvSpPr>
          <p:cNvPr id="46" name="Freeform 20"/>
          <p:cNvSpPr>
            <a:spLocks noEditPoints="1"/>
          </p:cNvSpPr>
          <p:nvPr/>
        </p:nvSpPr>
        <p:spPr bwMode="auto">
          <a:xfrm>
            <a:off x="4949998" y="1640455"/>
            <a:ext cx="287664" cy="361960"/>
          </a:xfrm>
          <a:custGeom>
            <a:avLst/>
            <a:gdLst>
              <a:gd name="T0" fmla="*/ 41 w 355"/>
              <a:gd name="T1" fmla="*/ 121 h 447"/>
              <a:gd name="T2" fmla="*/ 60 w 355"/>
              <a:gd name="T3" fmla="*/ 238 h 447"/>
              <a:gd name="T4" fmla="*/ 174 w 355"/>
              <a:gd name="T5" fmla="*/ 22 h 447"/>
              <a:gd name="T6" fmla="*/ 291 w 355"/>
              <a:gd name="T7" fmla="*/ 235 h 447"/>
              <a:gd name="T8" fmla="*/ 213 w 355"/>
              <a:gd name="T9" fmla="*/ 296 h 447"/>
              <a:gd name="T10" fmla="*/ 217 w 355"/>
              <a:gd name="T11" fmla="*/ 310 h 447"/>
              <a:gd name="T12" fmla="*/ 304 w 355"/>
              <a:gd name="T13" fmla="*/ 236 h 447"/>
              <a:gd name="T14" fmla="*/ 312 w 355"/>
              <a:gd name="T15" fmla="*/ 122 h 447"/>
              <a:gd name="T16" fmla="*/ 167 w 355"/>
              <a:gd name="T17" fmla="*/ 0 h 447"/>
              <a:gd name="T18" fmla="*/ 175 w 355"/>
              <a:gd name="T19" fmla="*/ 57 h 447"/>
              <a:gd name="T20" fmla="*/ 213 w 355"/>
              <a:gd name="T21" fmla="*/ 96 h 447"/>
              <a:gd name="T22" fmla="*/ 175 w 355"/>
              <a:gd name="T23" fmla="*/ 57 h 447"/>
              <a:gd name="T24" fmla="*/ 132 w 355"/>
              <a:gd name="T25" fmla="*/ 173 h 447"/>
              <a:gd name="T26" fmla="*/ 132 w 355"/>
              <a:gd name="T27" fmla="*/ 209 h 447"/>
              <a:gd name="T28" fmla="*/ 132 w 355"/>
              <a:gd name="T29" fmla="*/ 173 h 447"/>
              <a:gd name="T30" fmla="*/ 223 w 355"/>
              <a:gd name="T31" fmla="*/ 173 h 447"/>
              <a:gd name="T32" fmla="*/ 223 w 355"/>
              <a:gd name="T33" fmla="*/ 209 h 447"/>
              <a:gd name="T34" fmla="*/ 223 w 355"/>
              <a:gd name="T35" fmla="*/ 173 h 447"/>
              <a:gd name="T36" fmla="*/ 190 w 355"/>
              <a:gd name="T37" fmla="*/ 292 h 447"/>
              <a:gd name="T38" fmla="*/ 157 w 355"/>
              <a:gd name="T39" fmla="*/ 303 h 447"/>
              <a:gd name="T40" fmla="*/ 171 w 355"/>
              <a:gd name="T41" fmla="*/ 325 h 447"/>
              <a:gd name="T42" fmla="*/ 204 w 355"/>
              <a:gd name="T43" fmla="*/ 313 h 447"/>
              <a:gd name="T44" fmla="*/ 190 w 355"/>
              <a:gd name="T45" fmla="*/ 292 h 447"/>
              <a:gd name="T46" fmla="*/ 252 w 355"/>
              <a:gd name="T47" fmla="*/ 312 h 447"/>
              <a:gd name="T48" fmla="*/ 223 w 355"/>
              <a:gd name="T49" fmla="*/ 447 h 447"/>
              <a:gd name="T50" fmla="*/ 252 w 355"/>
              <a:gd name="T51" fmla="*/ 312 h 447"/>
              <a:gd name="T52" fmla="*/ 108 w 355"/>
              <a:gd name="T53" fmla="*/ 315 h 447"/>
              <a:gd name="T54" fmla="*/ 132 w 355"/>
              <a:gd name="T55" fmla="*/ 447 h 447"/>
              <a:gd name="T56" fmla="*/ 108 w 355"/>
              <a:gd name="T57" fmla="*/ 315 h 447"/>
              <a:gd name="T58" fmla="*/ 156 w 355"/>
              <a:gd name="T59" fmla="*/ 341 h 447"/>
              <a:gd name="T60" fmla="*/ 157 w 355"/>
              <a:gd name="T61" fmla="*/ 447 h 447"/>
              <a:gd name="T62" fmla="*/ 205 w 355"/>
              <a:gd name="T63" fmla="*/ 344 h 447"/>
              <a:gd name="T64" fmla="*/ 156 w 355"/>
              <a:gd name="T65" fmla="*/ 341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5" h="447">
                <a:moveTo>
                  <a:pt x="167" y="0"/>
                </a:moveTo>
                <a:cubicBezTo>
                  <a:pt x="95" y="2"/>
                  <a:pt x="46" y="57"/>
                  <a:pt x="41" y="121"/>
                </a:cubicBezTo>
                <a:cubicBezTo>
                  <a:pt x="18" y="130"/>
                  <a:pt x="1" y="152"/>
                  <a:pt x="2" y="178"/>
                </a:cubicBezTo>
                <a:cubicBezTo>
                  <a:pt x="4" y="237"/>
                  <a:pt x="28" y="238"/>
                  <a:pt x="60" y="238"/>
                </a:cubicBezTo>
                <a:lnTo>
                  <a:pt x="60" y="125"/>
                </a:lnTo>
                <a:cubicBezTo>
                  <a:pt x="60" y="76"/>
                  <a:pt x="108" y="22"/>
                  <a:pt x="174" y="22"/>
                </a:cubicBezTo>
                <a:cubicBezTo>
                  <a:pt x="239" y="22"/>
                  <a:pt x="275" y="73"/>
                  <a:pt x="291" y="118"/>
                </a:cubicBezTo>
                <a:lnTo>
                  <a:pt x="291" y="235"/>
                </a:lnTo>
                <a:cubicBezTo>
                  <a:pt x="288" y="242"/>
                  <a:pt x="279" y="251"/>
                  <a:pt x="263" y="266"/>
                </a:cubicBezTo>
                <a:cubicBezTo>
                  <a:pt x="243" y="286"/>
                  <a:pt x="213" y="296"/>
                  <a:pt x="213" y="296"/>
                </a:cubicBezTo>
                <a:cubicBezTo>
                  <a:pt x="210" y="297"/>
                  <a:pt x="207" y="301"/>
                  <a:pt x="208" y="305"/>
                </a:cubicBezTo>
                <a:cubicBezTo>
                  <a:pt x="209" y="309"/>
                  <a:pt x="214" y="312"/>
                  <a:pt x="217" y="310"/>
                </a:cubicBezTo>
                <a:cubicBezTo>
                  <a:pt x="217" y="310"/>
                  <a:pt x="248" y="300"/>
                  <a:pt x="271" y="277"/>
                </a:cubicBezTo>
                <a:cubicBezTo>
                  <a:pt x="294" y="255"/>
                  <a:pt x="304" y="237"/>
                  <a:pt x="304" y="236"/>
                </a:cubicBezTo>
                <a:cubicBezTo>
                  <a:pt x="329" y="230"/>
                  <a:pt x="348" y="230"/>
                  <a:pt x="348" y="178"/>
                </a:cubicBezTo>
                <a:cubicBezTo>
                  <a:pt x="348" y="153"/>
                  <a:pt x="333" y="131"/>
                  <a:pt x="312" y="122"/>
                </a:cubicBezTo>
                <a:cubicBezTo>
                  <a:pt x="296" y="63"/>
                  <a:pt x="247" y="2"/>
                  <a:pt x="174" y="0"/>
                </a:cubicBezTo>
                <a:cubicBezTo>
                  <a:pt x="171" y="0"/>
                  <a:pt x="169" y="0"/>
                  <a:pt x="167" y="0"/>
                </a:cubicBezTo>
                <a:close/>
                <a:moveTo>
                  <a:pt x="175" y="57"/>
                </a:moveTo>
                <a:lnTo>
                  <a:pt x="175" y="57"/>
                </a:lnTo>
                <a:cubicBezTo>
                  <a:pt x="92" y="57"/>
                  <a:pt x="52" y="120"/>
                  <a:pt x="70" y="185"/>
                </a:cubicBezTo>
                <a:cubicBezTo>
                  <a:pt x="70" y="185"/>
                  <a:pt x="212" y="126"/>
                  <a:pt x="213" y="96"/>
                </a:cubicBezTo>
                <a:cubicBezTo>
                  <a:pt x="244" y="138"/>
                  <a:pt x="280" y="155"/>
                  <a:pt x="280" y="155"/>
                </a:cubicBezTo>
                <a:cubicBezTo>
                  <a:pt x="276" y="83"/>
                  <a:pt x="243" y="58"/>
                  <a:pt x="175" y="57"/>
                </a:cubicBezTo>
                <a:close/>
                <a:moveTo>
                  <a:pt x="132" y="173"/>
                </a:moveTo>
                <a:lnTo>
                  <a:pt x="132" y="173"/>
                </a:lnTo>
                <a:cubicBezTo>
                  <a:pt x="120" y="173"/>
                  <a:pt x="111" y="181"/>
                  <a:pt x="111" y="191"/>
                </a:cubicBezTo>
                <a:cubicBezTo>
                  <a:pt x="111" y="201"/>
                  <a:pt x="120" y="209"/>
                  <a:pt x="132" y="209"/>
                </a:cubicBezTo>
                <a:cubicBezTo>
                  <a:pt x="144" y="209"/>
                  <a:pt x="154" y="201"/>
                  <a:pt x="154" y="191"/>
                </a:cubicBezTo>
                <a:cubicBezTo>
                  <a:pt x="154" y="181"/>
                  <a:pt x="144" y="173"/>
                  <a:pt x="132" y="173"/>
                </a:cubicBezTo>
                <a:close/>
                <a:moveTo>
                  <a:pt x="223" y="173"/>
                </a:moveTo>
                <a:lnTo>
                  <a:pt x="223" y="173"/>
                </a:lnTo>
                <a:cubicBezTo>
                  <a:pt x="211" y="173"/>
                  <a:pt x="201" y="181"/>
                  <a:pt x="201" y="191"/>
                </a:cubicBezTo>
                <a:cubicBezTo>
                  <a:pt x="201" y="201"/>
                  <a:pt x="211" y="209"/>
                  <a:pt x="223" y="209"/>
                </a:cubicBezTo>
                <a:cubicBezTo>
                  <a:pt x="235" y="209"/>
                  <a:pt x="245" y="201"/>
                  <a:pt x="245" y="191"/>
                </a:cubicBezTo>
                <a:cubicBezTo>
                  <a:pt x="245" y="181"/>
                  <a:pt x="235" y="173"/>
                  <a:pt x="223" y="173"/>
                </a:cubicBezTo>
                <a:close/>
                <a:moveTo>
                  <a:pt x="190" y="292"/>
                </a:moveTo>
                <a:lnTo>
                  <a:pt x="190" y="292"/>
                </a:lnTo>
                <a:lnTo>
                  <a:pt x="169" y="293"/>
                </a:lnTo>
                <a:cubicBezTo>
                  <a:pt x="162" y="294"/>
                  <a:pt x="157" y="299"/>
                  <a:pt x="157" y="303"/>
                </a:cubicBezTo>
                <a:lnTo>
                  <a:pt x="158" y="318"/>
                </a:lnTo>
                <a:cubicBezTo>
                  <a:pt x="158" y="322"/>
                  <a:pt x="164" y="326"/>
                  <a:pt x="171" y="325"/>
                </a:cubicBezTo>
                <a:lnTo>
                  <a:pt x="192" y="323"/>
                </a:lnTo>
                <a:cubicBezTo>
                  <a:pt x="198" y="322"/>
                  <a:pt x="204" y="318"/>
                  <a:pt x="204" y="313"/>
                </a:cubicBezTo>
                <a:lnTo>
                  <a:pt x="203" y="299"/>
                </a:lnTo>
                <a:cubicBezTo>
                  <a:pt x="202" y="295"/>
                  <a:pt x="196" y="291"/>
                  <a:pt x="190" y="292"/>
                </a:cubicBezTo>
                <a:close/>
                <a:moveTo>
                  <a:pt x="252" y="312"/>
                </a:moveTo>
                <a:lnTo>
                  <a:pt x="252" y="312"/>
                </a:lnTo>
                <a:cubicBezTo>
                  <a:pt x="246" y="313"/>
                  <a:pt x="241" y="314"/>
                  <a:pt x="235" y="316"/>
                </a:cubicBezTo>
                <a:lnTo>
                  <a:pt x="223" y="447"/>
                </a:lnTo>
                <a:lnTo>
                  <a:pt x="355" y="447"/>
                </a:lnTo>
                <a:cubicBezTo>
                  <a:pt x="336" y="406"/>
                  <a:pt x="302" y="310"/>
                  <a:pt x="252" y="312"/>
                </a:cubicBezTo>
                <a:close/>
                <a:moveTo>
                  <a:pt x="108" y="315"/>
                </a:moveTo>
                <a:lnTo>
                  <a:pt x="108" y="315"/>
                </a:lnTo>
                <a:cubicBezTo>
                  <a:pt x="49" y="318"/>
                  <a:pt x="20" y="404"/>
                  <a:pt x="0" y="447"/>
                </a:cubicBezTo>
                <a:lnTo>
                  <a:pt x="132" y="447"/>
                </a:lnTo>
                <a:lnTo>
                  <a:pt x="120" y="316"/>
                </a:lnTo>
                <a:cubicBezTo>
                  <a:pt x="116" y="315"/>
                  <a:pt x="112" y="315"/>
                  <a:pt x="108" y="315"/>
                </a:cubicBezTo>
                <a:close/>
                <a:moveTo>
                  <a:pt x="156" y="341"/>
                </a:moveTo>
                <a:lnTo>
                  <a:pt x="156" y="341"/>
                </a:lnTo>
                <a:cubicBezTo>
                  <a:pt x="152" y="341"/>
                  <a:pt x="150" y="343"/>
                  <a:pt x="150" y="344"/>
                </a:cubicBezTo>
                <a:lnTo>
                  <a:pt x="157" y="447"/>
                </a:lnTo>
                <a:lnTo>
                  <a:pt x="198" y="447"/>
                </a:lnTo>
                <a:lnTo>
                  <a:pt x="205" y="344"/>
                </a:lnTo>
                <a:cubicBezTo>
                  <a:pt x="205" y="343"/>
                  <a:pt x="203" y="341"/>
                  <a:pt x="200" y="341"/>
                </a:cubicBezTo>
                <a:lnTo>
                  <a:pt x="156" y="341"/>
                </a:lnTo>
                <a:close/>
              </a:path>
            </a:pathLst>
          </a:custGeom>
          <a:solidFill>
            <a:sysClr val="window" lastClr="FFFFF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a:ln>
                <a:noFill/>
              </a:ln>
              <a:solidFill>
                <a:schemeClr val="bg1"/>
              </a:solidFill>
              <a:effectLst/>
              <a:uLnTx/>
              <a:uFillTx/>
            </a:endParaRPr>
          </a:p>
        </p:txBody>
      </p:sp>
    </p:spTree>
  </p:cSld>
  <p:clrMapOvr>
    <a:masterClrMapping/>
  </p:clrMapOvr>
  <p:transition spd="slow" advClick="0" advTm="0">
    <p:pull/>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 presetClass="entr" presetSubtype="4" fill="hold" nodeType="afterEffect" p14:presetBounceEnd="44000">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14:bounceEnd="44000">
                                          <p:cBhvr additive="base">
                                            <p:cTn id="24" dur="500" fill="hold"/>
                                            <p:tgtEl>
                                              <p:spTgt spid="19"/>
                                            </p:tgtEl>
                                            <p:attrNameLst>
                                              <p:attrName>ppt_x</p:attrName>
                                            </p:attrNameLst>
                                          </p:cBhvr>
                                          <p:tavLst>
                                            <p:tav tm="0">
                                              <p:val>
                                                <p:strVal val="#ppt_x"/>
                                              </p:val>
                                            </p:tav>
                                            <p:tav tm="100000">
                                              <p:val>
                                                <p:strVal val="#ppt_x"/>
                                              </p:val>
                                            </p:tav>
                                          </p:tavLst>
                                        </p:anim>
                                        <p:anim calcmode="lin" valueType="num" p14:bounceEnd="44000">
                                          <p:cBhvr additive="base">
                                            <p:cTn id="25" dur="500" fill="hold"/>
                                            <p:tgtEl>
                                              <p:spTgt spid="19"/>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14:presetBounceEnd="44000">
                                      <p:stCondLst>
                                        <p:cond delay="100"/>
                                      </p:stCondLst>
                                      <p:childTnLst>
                                        <p:set>
                                          <p:cBhvr>
                                            <p:cTn id="27" dur="1" fill="hold">
                                              <p:stCondLst>
                                                <p:cond delay="0"/>
                                              </p:stCondLst>
                                            </p:cTn>
                                            <p:tgtEl>
                                              <p:spTgt spid="24"/>
                                            </p:tgtEl>
                                            <p:attrNameLst>
                                              <p:attrName>style.visibility</p:attrName>
                                            </p:attrNameLst>
                                          </p:cBhvr>
                                          <p:to>
                                            <p:strVal val="visible"/>
                                          </p:to>
                                        </p:set>
                                        <p:anim calcmode="lin" valueType="num" p14:bounceEnd="44000">
                                          <p:cBhvr additive="base">
                                            <p:cTn id="28" dur="500" fill="hold"/>
                                            <p:tgtEl>
                                              <p:spTgt spid="24"/>
                                            </p:tgtEl>
                                            <p:attrNameLst>
                                              <p:attrName>ppt_x</p:attrName>
                                            </p:attrNameLst>
                                          </p:cBhvr>
                                          <p:tavLst>
                                            <p:tav tm="0">
                                              <p:val>
                                                <p:strVal val="#ppt_x"/>
                                              </p:val>
                                            </p:tav>
                                            <p:tav tm="100000">
                                              <p:val>
                                                <p:strVal val="#ppt_x"/>
                                              </p:val>
                                            </p:tav>
                                          </p:tavLst>
                                        </p:anim>
                                        <p:anim calcmode="lin" valueType="num" p14:bounceEnd="44000">
                                          <p:cBhvr additive="base">
                                            <p:cTn id="29" dur="500" fill="hold"/>
                                            <p:tgtEl>
                                              <p:spTgt spid="24"/>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14:presetBounceEnd="44000">
                                      <p:stCondLst>
                                        <p:cond delay="200"/>
                                      </p:stCondLst>
                                      <p:childTnLst>
                                        <p:set>
                                          <p:cBhvr>
                                            <p:cTn id="31" dur="1" fill="hold">
                                              <p:stCondLst>
                                                <p:cond delay="0"/>
                                              </p:stCondLst>
                                            </p:cTn>
                                            <p:tgtEl>
                                              <p:spTgt spid="29"/>
                                            </p:tgtEl>
                                            <p:attrNameLst>
                                              <p:attrName>style.visibility</p:attrName>
                                            </p:attrNameLst>
                                          </p:cBhvr>
                                          <p:to>
                                            <p:strVal val="visible"/>
                                          </p:to>
                                        </p:set>
                                        <p:anim calcmode="lin" valueType="num" p14:bounceEnd="44000">
                                          <p:cBhvr additive="base">
                                            <p:cTn id="32" dur="500" fill="hold"/>
                                            <p:tgtEl>
                                              <p:spTgt spid="29"/>
                                            </p:tgtEl>
                                            <p:attrNameLst>
                                              <p:attrName>ppt_x</p:attrName>
                                            </p:attrNameLst>
                                          </p:cBhvr>
                                          <p:tavLst>
                                            <p:tav tm="0">
                                              <p:val>
                                                <p:strVal val="#ppt_x"/>
                                              </p:val>
                                            </p:tav>
                                            <p:tav tm="100000">
                                              <p:val>
                                                <p:strVal val="#ppt_x"/>
                                              </p:val>
                                            </p:tav>
                                          </p:tavLst>
                                        </p:anim>
                                        <p:anim calcmode="lin" valueType="num" p14:bounceEnd="44000">
                                          <p:cBhvr additive="base">
                                            <p:cTn id="33" dur="500" fill="hold"/>
                                            <p:tgtEl>
                                              <p:spTgt spid="29"/>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14:presetBounceEnd="44000">
                                      <p:stCondLst>
                                        <p:cond delay="300"/>
                                      </p:stCondLst>
                                      <p:childTnLst>
                                        <p:set>
                                          <p:cBhvr>
                                            <p:cTn id="35" dur="1" fill="hold">
                                              <p:stCondLst>
                                                <p:cond delay="0"/>
                                              </p:stCondLst>
                                            </p:cTn>
                                            <p:tgtEl>
                                              <p:spTgt spid="34"/>
                                            </p:tgtEl>
                                            <p:attrNameLst>
                                              <p:attrName>style.visibility</p:attrName>
                                            </p:attrNameLst>
                                          </p:cBhvr>
                                          <p:to>
                                            <p:strVal val="visible"/>
                                          </p:to>
                                        </p:set>
                                        <p:anim calcmode="lin" valueType="num" p14:bounceEnd="44000">
                                          <p:cBhvr additive="base">
                                            <p:cTn id="36" dur="500" fill="hold"/>
                                            <p:tgtEl>
                                              <p:spTgt spid="34"/>
                                            </p:tgtEl>
                                            <p:attrNameLst>
                                              <p:attrName>ppt_x</p:attrName>
                                            </p:attrNameLst>
                                          </p:cBhvr>
                                          <p:tavLst>
                                            <p:tav tm="0">
                                              <p:val>
                                                <p:strVal val="#ppt_x"/>
                                              </p:val>
                                            </p:tav>
                                            <p:tav tm="100000">
                                              <p:val>
                                                <p:strVal val="#ppt_x"/>
                                              </p:val>
                                            </p:tav>
                                          </p:tavLst>
                                        </p:anim>
                                        <p:anim calcmode="lin" valueType="num" p14:bounceEnd="44000">
                                          <p:cBhvr additive="base">
                                            <p:cTn id="37" dur="500" fill="hold"/>
                                            <p:tgtEl>
                                              <p:spTgt spid="34"/>
                                            </p:tgtEl>
                                            <p:attrNameLst>
                                              <p:attrName>ppt_y</p:attrName>
                                            </p:attrNameLst>
                                          </p:cBhvr>
                                          <p:tavLst>
                                            <p:tav tm="0">
                                              <p:val>
                                                <p:strVal val="1+#ppt_h/2"/>
                                              </p:val>
                                            </p:tav>
                                            <p:tav tm="100000">
                                              <p:val>
                                                <p:strVal val="#ppt_y"/>
                                              </p:val>
                                            </p:tav>
                                          </p:tavLst>
                                        </p:anim>
                                      </p:childTnLst>
                                    </p:cTn>
                                  </p:par>
                                </p:childTnLst>
                              </p:cTn>
                            </p:par>
                            <p:par>
                              <p:cTn id="38" fill="hold">
                                <p:stCondLst>
                                  <p:cond delay="2000"/>
                                </p:stCondLst>
                                <p:childTnLst>
                                  <p:par>
                                    <p:cTn id="39" presetID="2" presetClass="entr" presetSubtype="4" fill="hold" grpId="0" nodeType="afterEffect" p14:presetBounceEnd="44000">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14:bounceEnd="44000">
                                          <p:cBhvr additive="base">
                                            <p:cTn id="41" dur="500" fill="hold"/>
                                            <p:tgtEl>
                                              <p:spTgt spid="39"/>
                                            </p:tgtEl>
                                            <p:attrNameLst>
                                              <p:attrName>ppt_x</p:attrName>
                                            </p:attrNameLst>
                                          </p:cBhvr>
                                          <p:tavLst>
                                            <p:tav tm="0">
                                              <p:val>
                                                <p:strVal val="#ppt_x"/>
                                              </p:val>
                                            </p:tav>
                                            <p:tav tm="100000">
                                              <p:val>
                                                <p:strVal val="#ppt_x"/>
                                              </p:val>
                                            </p:tav>
                                          </p:tavLst>
                                        </p:anim>
                                        <p:anim calcmode="lin" valueType="num" p14:bounceEnd="44000">
                                          <p:cBhvr additive="base">
                                            <p:cTn id="42" dur="500" fill="hold"/>
                                            <p:tgtEl>
                                              <p:spTgt spid="3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14:presetBounceEnd="44000">
                                      <p:stCondLst>
                                        <p:cond delay="100"/>
                                      </p:stCondLst>
                                      <p:childTnLst>
                                        <p:set>
                                          <p:cBhvr>
                                            <p:cTn id="44" dur="1" fill="hold">
                                              <p:stCondLst>
                                                <p:cond delay="0"/>
                                              </p:stCondLst>
                                            </p:cTn>
                                            <p:tgtEl>
                                              <p:spTgt spid="40"/>
                                            </p:tgtEl>
                                            <p:attrNameLst>
                                              <p:attrName>style.visibility</p:attrName>
                                            </p:attrNameLst>
                                          </p:cBhvr>
                                          <p:to>
                                            <p:strVal val="visible"/>
                                          </p:to>
                                        </p:set>
                                        <p:anim calcmode="lin" valueType="num" p14:bounceEnd="44000">
                                          <p:cBhvr additive="base">
                                            <p:cTn id="45" dur="500" fill="hold"/>
                                            <p:tgtEl>
                                              <p:spTgt spid="40"/>
                                            </p:tgtEl>
                                            <p:attrNameLst>
                                              <p:attrName>ppt_x</p:attrName>
                                            </p:attrNameLst>
                                          </p:cBhvr>
                                          <p:tavLst>
                                            <p:tav tm="0">
                                              <p:val>
                                                <p:strVal val="#ppt_x"/>
                                              </p:val>
                                            </p:tav>
                                            <p:tav tm="100000">
                                              <p:val>
                                                <p:strVal val="#ppt_x"/>
                                              </p:val>
                                            </p:tav>
                                          </p:tavLst>
                                        </p:anim>
                                        <p:anim calcmode="lin" valueType="num" p14:bounceEnd="44000">
                                          <p:cBhvr additive="base">
                                            <p:cTn id="46" dur="500" fill="hold"/>
                                            <p:tgtEl>
                                              <p:spTgt spid="40"/>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14:presetBounceEnd="44000">
                                      <p:stCondLst>
                                        <p:cond delay="200"/>
                                      </p:stCondLst>
                                      <p:childTnLst>
                                        <p:set>
                                          <p:cBhvr>
                                            <p:cTn id="48" dur="1" fill="hold">
                                              <p:stCondLst>
                                                <p:cond delay="0"/>
                                              </p:stCondLst>
                                            </p:cTn>
                                            <p:tgtEl>
                                              <p:spTgt spid="41"/>
                                            </p:tgtEl>
                                            <p:attrNameLst>
                                              <p:attrName>style.visibility</p:attrName>
                                            </p:attrNameLst>
                                          </p:cBhvr>
                                          <p:to>
                                            <p:strVal val="visible"/>
                                          </p:to>
                                        </p:set>
                                        <p:anim calcmode="lin" valueType="num" p14:bounceEnd="44000">
                                          <p:cBhvr additive="base">
                                            <p:cTn id="49" dur="500" fill="hold"/>
                                            <p:tgtEl>
                                              <p:spTgt spid="41"/>
                                            </p:tgtEl>
                                            <p:attrNameLst>
                                              <p:attrName>ppt_x</p:attrName>
                                            </p:attrNameLst>
                                          </p:cBhvr>
                                          <p:tavLst>
                                            <p:tav tm="0">
                                              <p:val>
                                                <p:strVal val="#ppt_x"/>
                                              </p:val>
                                            </p:tav>
                                            <p:tav tm="100000">
                                              <p:val>
                                                <p:strVal val="#ppt_x"/>
                                              </p:val>
                                            </p:tav>
                                          </p:tavLst>
                                        </p:anim>
                                        <p:anim calcmode="lin" valueType="num" p14:bounceEnd="44000">
                                          <p:cBhvr additive="base">
                                            <p:cTn id="50" dur="500" fill="hold"/>
                                            <p:tgtEl>
                                              <p:spTgt spid="4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14:presetBounceEnd="44000">
                                      <p:stCondLst>
                                        <p:cond delay="300"/>
                                      </p:stCondLst>
                                      <p:childTnLst>
                                        <p:set>
                                          <p:cBhvr>
                                            <p:cTn id="52" dur="1" fill="hold">
                                              <p:stCondLst>
                                                <p:cond delay="0"/>
                                              </p:stCondLst>
                                            </p:cTn>
                                            <p:tgtEl>
                                              <p:spTgt spid="42"/>
                                            </p:tgtEl>
                                            <p:attrNameLst>
                                              <p:attrName>style.visibility</p:attrName>
                                            </p:attrNameLst>
                                          </p:cBhvr>
                                          <p:to>
                                            <p:strVal val="visible"/>
                                          </p:to>
                                        </p:set>
                                        <p:anim calcmode="lin" valueType="num" p14:bounceEnd="44000">
                                          <p:cBhvr additive="base">
                                            <p:cTn id="53" dur="500" fill="hold"/>
                                            <p:tgtEl>
                                              <p:spTgt spid="42"/>
                                            </p:tgtEl>
                                            <p:attrNameLst>
                                              <p:attrName>ppt_x</p:attrName>
                                            </p:attrNameLst>
                                          </p:cBhvr>
                                          <p:tavLst>
                                            <p:tav tm="0">
                                              <p:val>
                                                <p:strVal val="#ppt_x"/>
                                              </p:val>
                                            </p:tav>
                                            <p:tav tm="100000">
                                              <p:val>
                                                <p:strVal val="#ppt_x"/>
                                              </p:val>
                                            </p:tav>
                                          </p:tavLst>
                                        </p:anim>
                                        <p:anim calcmode="lin" valueType="num" p14:bounceEnd="44000">
                                          <p:cBhvr additive="base">
                                            <p:cTn id="54" dur="500" fill="hold"/>
                                            <p:tgtEl>
                                              <p:spTgt spid="42"/>
                                            </p:tgtEl>
                                            <p:attrNameLst>
                                              <p:attrName>ppt_y</p:attrName>
                                            </p:attrNameLst>
                                          </p:cBhvr>
                                          <p:tavLst>
                                            <p:tav tm="0">
                                              <p:val>
                                                <p:strVal val="1+#ppt_h/2"/>
                                              </p:val>
                                            </p:tav>
                                            <p:tav tm="100000">
                                              <p:val>
                                                <p:strVal val="#ppt_y"/>
                                              </p:val>
                                            </p:tav>
                                          </p:tavLst>
                                        </p:anim>
                                      </p:childTnLst>
                                    </p:cTn>
                                  </p:par>
                                  <p:par>
                                    <p:cTn id="55" presetID="31" presetClass="entr" presetSubtype="0" fill="hold" grpId="0" nodeType="withEffect">
                                      <p:stCondLst>
                                        <p:cond delay="400"/>
                                      </p:stCondLst>
                                      <p:childTnLst>
                                        <p:set>
                                          <p:cBhvr>
                                            <p:cTn id="56" dur="1" fill="hold">
                                              <p:stCondLst>
                                                <p:cond delay="0"/>
                                              </p:stCondLst>
                                            </p:cTn>
                                            <p:tgtEl>
                                              <p:spTgt spid="43"/>
                                            </p:tgtEl>
                                            <p:attrNameLst>
                                              <p:attrName>style.visibility</p:attrName>
                                            </p:attrNameLst>
                                          </p:cBhvr>
                                          <p:to>
                                            <p:strVal val="visible"/>
                                          </p:to>
                                        </p:set>
                                        <p:anim calcmode="lin" valueType="num">
                                          <p:cBhvr>
                                            <p:cTn id="57" dur="500" fill="hold"/>
                                            <p:tgtEl>
                                              <p:spTgt spid="43"/>
                                            </p:tgtEl>
                                            <p:attrNameLst>
                                              <p:attrName>ppt_w</p:attrName>
                                            </p:attrNameLst>
                                          </p:cBhvr>
                                          <p:tavLst>
                                            <p:tav tm="0">
                                              <p:val>
                                                <p:fltVal val="0"/>
                                              </p:val>
                                            </p:tav>
                                            <p:tav tm="100000">
                                              <p:val>
                                                <p:strVal val="#ppt_w"/>
                                              </p:val>
                                            </p:tav>
                                          </p:tavLst>
                                        </p:anim>
                                        <p:anim calcmode="lin" valueType="num">
                                          <p:cBhvr>
                                            <p:cTn id="58" dur="500" fill="hold"/>
                                            <p:tgtEl>
                                              <p:spTgt spid="43"/>
                                            </p:tgtEl>
                                            <p:attrNameLst>
                                              <p:attrName>ppt_h</p:attrName>
                                            </p:attrNameLst>
                                          </p:cBhvr>
                                          <p:tavLst>
                                            <p:tav tm="0">
                                              <p:val>
                                                <p:fltVal val="0"/>
                                              </p:val>
                                            </p:tav>
                                            <p:tav tm="100000">
                                              <p:val>
                                                <p:strVal val="#ppt_h"/>
                                              </p:val>
                                            </p:tav>
                                          </p:tavLst>
                                        </p:anim>
                                        <p:anim calcmode="lin" valueType="num">
                                          <p:cBhvr>
                                            <p:cTn id="59" dur="500" fill="hold"/>
                                            <p:tgtEl>
                                              <p:spTgt spid="43"/>
                                            </p:tgtEl>
                                            <p:attrNameLst>
                                              <p:attrName>style.rotation</p:attrName>
                                            </p:attrNameLst>
                                          </p:cBhvr>
                                          <p:tavLst>
                                            <p:tav tm="0">
                                              <p:val>
                                                <p:fltVal val="90"/>
                                              </p:val>
                                            </p:tav>
                                            <p:tav tm="100000">
                                              <p:val>
                                                <p:fltVal val="0"/>
                                              </p:val>
                                            </p:tav>
                                          </p:tavLst>
                                        </p:anim>
                                        <p:animEffect transition="in" filter="fade">
                                          <p:cBhvr>
                                            <p:cTn id="60" dur="500"/>
                                            <p:tgtEl>
                                              <p:spTgt spid="43"/>
                                            </p:tgtEl>
                                          </p:cBhvr>
                                        </p:animEffect>
                                      </p:childTnLst>
                                    </p:cTn>
                                  </p:par>
                                  <p:par>
                                    <p:cTn id="61" presetID="31" presetClass="entr" presetSubtype="0" fill="hold" grpId="0" nodeType="withEffect">
                                      <p:stCondLst>
                                        <p:cond delay="500"/>
                                      </p:stCondLst>
                                      <p:childTnLst>
                                        <p:set>
                                          <p:cBhvr>
                                            <p:cTn id="62" dur="1" fill="hold">
                                              <p:stCondLst>
                                                <p:cond delay="0"/>
                                              </p:stCondLst>
                                            </p:cTn>
                                            <p:tgtEl>
                                              <p:spTgt spid="44"/>
                                            </p:tgtEl>
                                            <p:attrNameLst>
                                              <p:attrName>style.visibility</p:attrName>
                                            </p:attrNameLst>
                                          </p:cBhvr>
                                          <p:to>
                                            <p:strVal val="visible"/>
                                          </p:to>
                                        </p:set>
                                        <p:anim calcmode="lin" valueType="num">
                                          <p:cBhvr>
                                            <p:cTn id="63" dur="500" fill="hold"/>
                                            <p:tgtEl>
                                              <p:spTgt spid="44"/>
                                            </p:tgtEl>
                                            <p:attrNameLst>
                                              <p:attrName>ppt_w</p:attrName>
                                            </p:attrNameLst>
                                          </p:cBhvr>
                                          <p:tavLst>
                                            <p:tav tm="0">
                                              <p:val>
                                                <p:fltVal val="0"/>
                                              </p:val>
                                            </p:tav>
                                            <p:tav tm="100000">
                                              <p:val>
                                                <p:strVal val="#ppt_w"/>
                                              </p:val>
                                            </p:tav>
                                          </p:tavLst>
                                        </p:anim>
                                        <p:anim calcmode="lin" valueType="num">
                                          <p:cBhvr>
                                            <p:cTn id="64" dur="500" fill="hold"/>
                                            <p:tgtEl>
                                              <p:spTgt spid="44"/>
                                            </p:tgtEl>
                                            <p:attrNameLst>
                                              <p:attrName>ppt_h</p:attrName>
                                            </p:attrNameLst>
                                          </p:cBhvr>
                                          <p:tavLst>
                                            <p:tav tm="0">
                                              <p:val>
                                                <p:fltVal val="0"/>
                                              </p:val>
                                            </p:tav>
                                            <p:tav tm="100000">
                                              <p:val>
                                                <p:strVal val="#ppt_h"/>
                                              </p:val>
                                            </p:tav>
                                          </p:tavLst>
                                        </p:anim>
                                        <p:anim calcmode="lin" valueType="num">
                                          <p:cBhvr>
                                            <p:cTn id="65" dur="500" fill="hold"/>
                                            <p:tgtEl>
                                              <p:spTgt spid="44"/>
                                            </p:tgtEl>
                                            <p:attrNameLst>
                                              <p:attrName>style.rotation</p:attrName>
                                            </p:attrNameLst>
                                          </p:cBhvr>
                                          <p:tavLst>
                                            <p:tav tm="0">
                                              <p:val>
                                                <p:fltVal val="90"/>
                                              </p:val>
                                            </p:tav>
                                            <p:tav tm="100000">
                                              <p:val>
                                                <p:fltVal val="0"/>
                                              </p:val>
                                            </p:tav>
                                          </p:tavLst>
                                        </p:anim>
                                        <p:animEffect transition="in" filter="fade">
                                          <p:cBhvr>
                                            <p:cTn id="66" dur="500"/>
                                            <p:tgtEl>
                                              <p:spTgt spid="44"/>
                                            </p:tgtEl>
                                          </p:cBhvr>
                                        </p:animEffect>
                                      </p:childTnLst>
                                    </p:cTn>
                                  </p:par>
                                  <p:par>
                                    <p:cTn id="67" presetID="31" presetClass="entr" presetSubtype="0" fill="hold" grpId="0" nodeType="withEffect">
                                      <p:stCondLst>
                                        <p:cond delay="600"/>
                                      </p:stCondLst>
                                      <p:childTnLst>
                                        <p:set>
                                          <p:cBhvr>
                                            <p:cTn id="68" dur="1" fill="hold">
                                              <p:stCondLst>
                                                <p:cond delay="0"/>
                                              </p:stCondLst>
                                            </p:cTn>
                                            <p:tgtEl>
                                              <p:spTgt spid="46"/>
                                            </p:tgtEl>
                                            <p:attrNameLst>
                                              <p:attrName>style.visibility</p:attrName>
                                            </p:attrNameLst>
                                          </p:cBhvr>
                                          <p:to>
                                            <p:strVal val="visible"/>
                                          </p:to>
                                        </p:set>
                                        <p:anim calcmode="lin" valueType="num">
                                          <p:cBhvr>
                                            <p:cTn id="69" dur="500" fill="hold"/>
                                            <p:tgtEl>
                                              <p:spTgt spid="46"/>
                                            </p:tgtEl>
                                            <p:attrNameLst>
                                              <p:attrName>ppt_w</p:attrName>
                                            </p:attrNameLst>
                                          </p:cBhvr>
                                          <p:tavLst>
                                            <p:tav tm="0">
                                              <p:val>
                                                <p:fltVal val="0"/>
                                              </p:val>
                                            </p:tav>
                                            <p:tav tm="100000">
                                              <p:val>
                                                <p:strVal val="#ppt_w"/>
                                              </p:val>
                                            </p:tav>
                                          </p:tavLst>
                                        </p:anim>
                                        <p:anim calcmode="lin" valueType="num">
                                          <p:cBhvr>
                                            <p:cTn id="70" dur="500" fill="hold"/>
                                            <p:tgtEl>
                                              <p:spTgt spid="46"/>
                                            </p:tgtEl>
                                            <p:attrNameLst>
                                              <p:attrName>ppt_h</p:attrName>
                                            </p:attrNameLst>
                                          </p:cBhvr>
                                          <p:tavLst>
                                            <p:tav tm="0">
                                              <p:val>
                                                <p:fltVal val="0"/>
                                              </p:val>
                                            </p:tav>
                                            <p:tav tm="100000">
                                              <p:val>
                                                <p:strVal val="#ppt_h"/>
                                              </p:val>
                                            </p:tav>
                                          </p:tavLst>
                                        </p:anim>
                                        <p:anim calcmode="lin" valueType="num">
                                          <p:cBhvr>
                                            <p:cTn id="71" dur="500" fill="hold"/>
                                            <p:tgtEl>
                                              <p:spTgt spid="46"/>
                                            </p:tgtEl>
                                            <p:attrNameLst>
                                              <p:attrName>style.rotation</p:attrName>
                                            </p:attrNameLst>
                                          </p:cBhvr>
                                          <p:tavLst>
                                            <p:tav tm="0">
                                              <p:val>
                                                <p:fltVal val="90"/>
                                              </p:val>
                                            </p:tav>
                                            <p:tav tm="100000">
                                              <p:val>
                                                <p:fltVal val="0"/>
                                              </p:val>
                                            </p:tav>
                                          </p:tavLst>
                                        </p:anim>
                                        <p:animEffect transition="in" filter="fade">
                                          <p:cBhvr>
                                            <p:cTn id="72" dur="500"/>
                                            <p:tgtEl>
                                              <p:spTgt spid="46"/>
                                            </p:tgtEl>
                                          </p:cBhvr>
                                        </p:animEffect>
                                      </p:childTnLst>
                                    </p:cTn>
                                  </p:par>
                                  <p:par>
                                    <p:cTn id="73" presetID="31" presetClass="entr" presetSubtype="0" fill="hold" grpId="0" nodeType="withEffect">
                                      <p:stCondLst>
                                        <p:cond delay="700"/>
                                      </p:stCondLst>
                                      <p:childTnLst>
                                        <p:set>
                                          <p:cBhvr>
                                            <p:cTn id="74" dur="1" fill="hold">
                                              <p:stCondLst>
                                                <p:cond delay="0"/>
                                              </p:stCondLst>
                                            </p:cTn>
                                            <p:tgtEl>
                                              <p:spTgt spid="45"/>
                                            </p:tgtEl>
                                            <p:attrNameLst>
                                              <p:attrName>style.visibility</p:attrName>
                                            </p:attrNameLst>
                                          </p:cBhvr>
                                          <p:to>
                                            <p:strVal val="visible"/>
                                          </p:to>
                                        </p:set>
                                        <p:anim calcmode="lin" valueType="num">
                                          <p:cBhvr>
                                            <p:cTn id="75" dur="500" fill="hold"/>
                                            <p:tgtEl>
                                              <p:spTgt spid="45"/>
                                            </p:tgtEl>
                                            <p:attrNameLst>
                                              <p:attrName>ppt_w</p:attrName>
                                            </p:attrNameLst>
                                          </p:cBhvr>
                                          <p:tavLst>
                                            <p:tav tm="0">
                                              <p:val>
                                                <p:fltVal val="0"/>
                                              </p:val>
                                            </p:tav>
                                            <p:tav tm="100000">
                                              <p:val>
                                                <p:strVal val="#ppt_w"/>
                                              </p:val>
                                            </p:tav>
                                          </p:tavLst>
                                        </p:anim>
                                        <p:anim calcmode="lin" valueType="num">
                                          <p:cBhvr>
                                            <p:cTn id="76" dur="500" fill="hold"/>
                                            <p:tgtEl>
                                              <p:spTgt spid="45"/>
                                            </p:tgtEl>
                                            <p:attrNameLst>
                                              <p:attrName>ppt_h</p:attrName>
                                            </p:attrNameLst>
                                          </p:cBhvr>
                                          <p:tavLst>
                                            <p:tav tm="0">
                                              <p:val>
                                                <p:fltVal val="0"/>
                                              </p:val>
                                            </p:tav>
                                            <p:tav tm="100000">
                                              <p:val>
                                                <p:strVal val="#ppt_h"/>
                                              </p:val>
                                            </p:tav>
                                          </p:tavLst>
                                        </p:anim>
                                        <p:anim calcmode="lin" valueType="num">
                                          <p:cBhvr>
                                            <p:cTn id="77" dur="500" fill="hold"/>
                                            <p:tgtEl>
                                              <p:spTgt spid="45"/>
                                            </p:tgtEl>
                                            <p:attrNameLst>
                                              <p:attrName>style.rotation</p:attrName>
                                            </p:attrNameLst>
                                          </p:cBhvr>
                                          <p:tavLst>
                                            <p:tav tm="0">
                                              <p:val>
                                                <p:fltVal val="90"/>
                                              </p:val>
                                            </p:tav>
                                            <p:tav tm="100000">
                                              <p:val>
                                                <p:fltVal val="0"/>
                                              </p:val>
                                            </p:tav>
                                          </p:tavLst>
                                        </p:anim>
                                        <p:animEffect transition="in" filter="fade">
                                          <p:cBhvr>
                                            <p:cTn id="78" dur="500"/>
                                            <p:tgtEl>
                                              <p:spTgt spid="45"/>
                                            </p:tgtEl>
                                          </p:cBhvr>
                                        </p:animEffect>
                                      </p:childTnLst>
                                    </p:cTn>
                                  </p:par>
                                </p:childTnLst>
                              </p:cTn>
                            </p:par>
                            <p:par>
                              <p:cTn id="79" fill="hold">
                                <p:stCondLst>
                                  <p:cond delay="2500"/>
                                </p:stCondLst>
                                <p:childTnLst>
                                  <p:par>
                                    <p:cTn id="80" presetID="22" presetClass="entr" presetSubtype="8" fill="hold" grpId="0" nodeType="after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wipe(left)">
                                          <p:cBhvr>
                                            <p:cTn id="82" dur="1000"/>
                                            <p:tgtEl>
                                              <p:spTgt spid="18"/>
                                            </p:tgtEl>
                                          </p:cBhvr>
                                        </p:animEffect>
                                      </p:childTnLst>
                                    </p:cTn>
                                  </p:par>
                                </p:childTnLst>
                              </p:cTn>
                            </p:par>
                            <p:par>
                              <p:cTn id="83" fill="hold">
                                <p:stCondLst>
                                  <p:cond delay="3500"/>
                                </p:stCondLst>
                                <p:childTnLst>
                                  <p:par>
                                    <p:cTn id="84" presetID="22" presetClass="entr" presetSubtype="2" fill="hold" grpId="0" nodeType="after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ipe(right)">
                                          <p:cBhvr>
                                            <p:cTn id="86" dur="500"/>
                                            <p:tgtEl>
                                              <p:spTgt spid="8"/>
                                            </p:tgtEl>
                                          </p:cBhvr>
                                        </p:animEffect>
                                      </p:childTnLst>
                                    </p:cTn>
                                  </p:par>
                                  <p:par>
                                    <p:cTn id="87" presetID="22" presetClass="entr" presetSubtype="2" fill="hold" grpId="0" nodeType="withEffect">
                                      <p:stCondLst>
                                        <p:cond delay="200"/>
                                      </p:stCondLst>
                                      <p:childTnLst>
                                        <p:set>
                                          <p:cBhvr>
                                            <p:cTn id="88" dur="1" fill="hold">
                                              <p:stCondLst>
                                                <p:cond delay="0"/>
                                              </p:stCondLst>
                                            </p:cTn>
                                            <p:tgtEl>
                                              <p:spTgt spid="9"/>
                                            </p:tgtEl>
                                            <p:attrNameLst>
                                              <p:attrName>style.visibility</p:attrName>
                                            </p:attrNameLst>
                                          </p:cBhvr>
                                          <p:to>
                                            <p:strVal val="visible"/>
                                          </p:to>
                                        </p:set>
                                        <p:animEffect transition="in" filter="wipe(right)">
                                          <p:cBhvr>
                                            <p:cTn id="89" dur="500"/>
                                            <p:tgtEl>
                                              <p:spTgt spid="9"/>
                                            </p:tgtEl>
                                          </p:cBhvr>
                                        </p:animEffect>
                                      </p:childTnLst>
                                    </p:cTn>
                                  </p:par>
                                  <p:par>
                                    <p:cTn id="90" presetID="22" presetClass="entr" presetSubtype="2" fill="hold" grpId="0" nodeType="withEffect">
                                      <p:stCondLst>
                                        <p:cond delay="400"/>
                                      </p:stCondLst>
                                      <p:childTnLst>
                                        <p:set>
                                          <p:cBhvr>
                                            <p:cTn id="91" dur="1" fill="hold">
                                              <p:stCondLst>
                                                <p:cond delay="0"/>
                                              </p:stCondLst>
                                            </p:cTn>
                                            <p:tgtEl>
                                              <p:spTgt spid="10"/>
                                            </p:tgtEl>
                                            <p:attrNameLst>
                                              <p:attrName>style.visibility</p:attrName>
                                            </p:attrNameLst>
                                          </p:cBhvr>
                                          <p:to>
                                            <p:strVal val="visible"/>
                                          </p:to>
                                        </p:set>
                                        <p:animEffect transition="in" filter="wipe(right)">
                                          <p:cBhvr>
                                            <p:cTn id="92" dur="500"/>
                                            <p:tgtEl>
                                              <p:spTgt spid="10"/>
                                            </p:tgtEl>
                                          </p:cBhvr>
                                        </p:animEffect>
                                      </p:childTnLst>
                                    </p:cTn>
                                  </p:par>
                                  <p:par>
                                    <p:cTn id="93" presetID="22" presetClass="entr" presetSubtype="2" fill="hold" grpId="0" nodeType="withEffect">
                                      <p:stCondLst>
                                        <p:cond delay="600"/>
                                      </p:stCondLst>
                                      <p:childTnLst>
                                        <p:set>
                                          <p:cBhvr>
                                            <p:cTn id="94" dur="1" fill="hold">
                                              <p:stCondLst>
                                                <p:cond delay="0"/>
                                              </p:stCondLst>
                                            </p:cTn>
                                            <p:tgtEl>
                                              <p:spTgt spid="17"/>
                                            </p:tgtEl>
                                            <p:attrNameLst>
                                              <p:attrName>style.visibility</p:attrName>
                                            </p:attrNameLst>
                                          </p:cBhvr>
                                          <p:to>
                                            <p:strVal val="visible"/>
                                          </p:to>
                                        </p:set>
                                        <p:animEffect transition="in" filter="wipe(right)">
                                          <p:cBhvr>
                                            <p:cTn id="9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p:bldP spid="9" grpId="0"/>
          <p:bldP spid="10" grpId="0"/>
          <p:bldP spid="17" grpId="0"/>
          <p:bldP spid="18" grpId="0" animBg="1"/>
          <p:bldP spid="39" grpId="0" animBg="1"/>
          <p:bldP spid="40" grpId="0" animBg="1"/>
          <p:bldP spid="41" grpId="0" animBg="1"/>
          <p:bldP spid="42" grpId="0" animBg="1"/>
          <p:bldP spid="43" grpId="0" animBg="1"/>
          <p:bldP spid="44" grpId="0" animBg="1"/>
          <p:bldP spid="45" grpId="0" animBg="1"/>
          <p:bldP spid="46"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 presetClass="entr" presetSubtype="4"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10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ppt_x"/>
                                              </p:val>
                                            </p:tav>
                                            <p:tav tm="100000">
                                              <p:val>
                                                <p:strVal val="#ppt_x"/>
                                              </p:val>
                                            </p:tav>
                                          </p:tavLst>
                                        </p:anim>
                                        <p:anim calcmode="lin" valueType="num">
                                          <p:cBhvr additive="base">
                                            <p:cTn id="29" dur="500" fill="hold"/>
                                            <p:tgtEl>
                                              <p:spTgt spid="24"/>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20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30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ppt_x"/>
                                              </p:val>
                                            </p:tav>
                                            <p:tav tm="100000">
                                              <p:val>
                                                <p:strVal val="#ppt_x"/>
                                              </p:val>
                                            </p:tav>
                                          </p:tavLst>
                                        </p:anim>
                                        <p:anim calcmode="lin" valueType="num">
                                          <p:cBhvr additive="base">
                                            <p:cTn id="37" dur="500" fill="hold"/>
                                            <p:tgtEl>
                                              <p:spTgt spid="34"/>
                                            </p:tgtEl>
                                            <p:attrNameLst>
                                              <p:attrName>ppt_y</p:attrName>
                                            </p:attrNameLst>
                                          </p:cBhvr>
                                          <p:tavLst>
                                            <p:tav tm="0">
                                              <p:val>
                                                <p:strVal val="1+#ppt_h/2"/>
                                              </p:val>
                                            </p:tav>
                                            <p:tav tm="100000">
                                              <p:val>
                                                <p:strVal val="#ppt_y"/>
                                              </p:val>
                                            </p:tav>
                                          </p:tavLst>
                                        </p:anim>
                                      </p:childTnLst>
                                    </p:cTn>
                                  </p:par>
                                </p:childTnLst>
                              </p:cTn>
                            </p:par>
                            <p:par>
                              <p:cTn id="38" fill="hold">
                                <p:stCondLst>
                                  <p:cond delay="2000"/>
                                </p:stCondLst>
                                <p:childTnLst>
                                  <p:par>
                                    <p:cTn id="39" presetID="2" presetClass="entr" presetSubtype="4" fill="hold" grpId="0" nodeType="after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ppt_x"/>
                                              </p:val>
                                            </p:tav>
                                            <p:tav tm="100000">
                                              <p:val>
                                                <p:strVal val="#ppt_x"/>
                                              </p:val>
                                            </p:tav>
                                          </p:tavLst>
                                        </p:anim>
                                        <p:anim calcmode="lin" valueType="num">
                                          <p:cBhvr additive="base">
                                            <p:cTn id="42" dur="500" fill="hold"/>
                                            <p:tgtEl>
                                              <p:spTgt spid="3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100"/>
                                      </p:stCondLst>
                                      <p:childTnLst>
                                        <p:set>
                                          <p:cBhvr>
                                            <p:cTn id="44" dur="1" fill="hold">
                                              <p:stCondLst>
                                                <p:cond delay="0"/>
                                              </p:stCondLst>
                                            </p:cTn>
                                            <p:tgtEl>
                                              <p:spTgt spid="40"/>
                                            </p:tgtEl>
                                            <p:attrNameLst>
                                              <p:attrName>style.visibility</p:attrName>
                                            </p:attrNameLst>
                                          </p:cBhvr>
                                          <p:to>
                                            <p:strVal val="visible"/>
                                          </p:to>
                                        </p:set>
                                        <p:anim calcmode="lin" valueType="num">
                                          <p:cBhvr additive="base">
                                            <p:cTn id="45" dur="500" fill="hold"/>
                                            <p:tgtEl>
                                              <p:spTgt spid="40"/>
                                            </p:tgtEl>
                                            <p:attrNameLst>
                                              <p:attrName>ppt_x</p:attrName>
                                            </p:attrNameLst>
                                          </p:cBhvr>
                                          <p:tavLst>
                                            <p:tav tm="0">
                                              <p:val>
                                                <p:strVal val="#ppt_x"/>
                                              </p:val>
                                            </p:tav>
                                            <p:tav tm="100000">
                                              <p:val>
                                                <p:strVal val="#ppt_x"/>
                                              </p:val>
                                            </p:tav>
                                          </p:tavLst>
                                        </p:anim>
                                        <p:anim calcmode="lin" valueType="num">
                                          <p:cBhvr additive="base">
                                            <p:cTn id="46" dur="500" fill="hold"/>
                                            <p:tgtEl>
                                              <p:spTgt spid="40"/>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200"/>
                                      </p:stCondLst>
                                      <p:childTnLst>
                                        <p:set>
                                          <p:cBhvr>
                                            <p:cTn id="48" dur="1" fill="hold">
                                              <p:stCondLst>
                                                <p:cond delay="0"/>
                                              </p:stCondLst>
                                            </p:cTn>
                                            <p:tgtEl>
                                              <p:spTgt spid="41"/>
                                            </p:tgtEl>
                                            <p:attrNameLst>
                                              <p:attrName>style.visibility</p:attrName>
                                            </p:attrNameLst>
                                          </p:cBhvr>
                                          <p:to>
                                            <p:strVal val="visible"/>
                                          </p:to>
                                        </p:set>
                                        <p:anim calcmode="lin" valueType="num">
                                          <p:cBhvr additive="base">
                                            <p:cTn id="49" dur="500" fill="hold"/>
                                            <p:tgtEl>
                                              <p:spTgt spid="41"/>
                                            </p:tgtEl>
                                            <p:attrNameLst>
                                              <p:attrName>ppt_x</p:attrName>
                                            </p:attrNameLst>
                                          </p:cBhvr>
                                          <p:tavLst>
                                            <p:tav tm="0">
                                              <p:val>
                                                <p:strVal val="#ppt_x"/>
                                              </p:val>
                                            </p:tav>
                                            <p:tav tm="100000">
                                              <p:val>
                                                <p:strVal val="#ppt_x"/>
                                              </p:val>
                                            </p:tav>
                                          </p:tavLst>
                                        </p:anim>
                                        <p:anim calcmode="lin" valueType="num">
                                          <p:cBhvr additive="base">
                                            <p:cTn id="50" dur="500" fill="hold"/>
                                            <p:tgtEl>
                                              <p:spTgt spid="4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300"/>
                                      </p:stCondLst>
                                      <p:childTnLst>
                                        <p:set>
                                          <p:cBhvr>
                                            <p:cTn id="52" dur="1" fill="hold">
                                              <p:stCondLst>
                                                <p:cond delay="0"/>
                                              </p:stCondLst>
                                            </p:cTn>
                                            <p:tgtEl>
                                              <p:spTgt spid="42"/>
                                            </p:tgtEl>
                                            <p:attrNameLst>
                                              <p:attrName>style.visibility</p:attrName>
                                            </p:attrNameLst>
                                          </p:cBhvr>
                                          <p:to>
                                            <p:strVal val="visible"/>
                                          </p:to>
                                        </p:set>
                                        <p:anim calcmode="lin" valueType="num">
                                          <p:cBhvr additive="base">
                                            <p:cTn id="53" dur="500" fill="hold"/>
                                            <p:tgtEl>
                                              <p:spTgt spid="42"/>
                                            </p:tgtEl>
                                            <p:attrNameLst>
                                              <p:attrName>ppt_x</p:attrName>
                                            </p:attrNameLst>
                                          </p:cBhvr>
                                          <p:tavLst>
                                            <p:tav tm="0">
                                              <p:val>
                                                <p:strVal val="#ppt_x"/>
                                              </p:val>
                                            </p:tav>
                                            <p:tav tm="100000">
                                              <p:val>
                                                <p:strVal val="#ppt_x"/>
                                              </p:val>
                                            </p:tav>
                                          </p:tavLst>
                                        </p:anim>
                                        <p:anim calcmode="lin" valueType="num">
                                          <p:cBhvr additive="base">
                                            <p:cTn id="54" dur="500" fill="hold"/>
                                            <p:tgtEl>
                                              <p:spTgt spid="42"/>
                                            </p:tgtEl>
                                            <p:attrNameLst>
                                              <p:attrName>ppt_y</p:attrName>
                                            </p:attrNameLst>
                                          </p:cBhvr>
                                          <p:tavLst>
                                            <p:tav tm="0">
                                              <p:val>
                                                <p:strVal val="1+#ppt_h/2"/>
                                              </p:val>
                                            </p:tav>
                                            <p:tav tm="100000">
                                              <p:val>
                                                <p:strVal val="#ppt_y"/>
                                              </p:val>
                                            </p:tav>
                                          </p:tavLst>
                                        </p:anim>
                                      </p:childTnLst>
                                    </p:cTn>
                                  </p:par>
                                  <p:par>
                                    <p:cTn id="55" presetID="31" presetClass="entr" presetSubtype="0" fill="hold" grpId="0" nodeType="withEffect">
                                      <p:stCondLst>
                                        <p:cond delay="400"/>
                                      </p:stCondLst>
                                      <p:childTnLst>
                                        <p:set>
                                          <p:cBhvr>
                                            <p:cTn id="56" dur="1" fill="hold">
                                              <p:stCondLst>
                                                <p:cond delay="0"/>
                                              </p:stCondLst>
                                            </p:cTn>
                                            <p:tgtEl>
                                              <p:spTgt spid="43"/>
                                            </p:tgtEl>
                                            <p:attrNameLst>
                                              <p:attrName>style.visibility</p:attrName>
                                            </p:attrNameLst>
                                          </p:cBhvr>
                                          <p:to>
                                            <p:strVal val="visible"/>
                                          </p:to>
                                        </p:set>
                                        <p:anim calcmode="lin" valueType="num">
                                          <p:cBhvr>
                                            <p:cTn id="57" dur="500" fill="hold"/>
                                            <p:tgtEl>
                                              <p:spTgt spid="43"/>
                                            </p:tgtEl>
                                            <p:attrNameLst>
                                              <p:attrName>ppt_w</p:attrName>
                                            </p:attrNameLst>
                                          </p:cBhvr>
                                          <p:tavLst>
                                            <p:tav tm="0">
                                              <p:val>
                                                <p:fltVal val="0"/>
                                              </p:val>
                                            </p:tav>
                                            <p:tav tm="100000">
                                              <p:val>
                                                <p:strVal val="#ppt_w"/>
                                              </p:val>
                                            </p:tav>
                                          </p:tavLst>
                                        </p:anim>
                                        <p:anim calcmode="lin" valueType="num">
                                          <p:cBhvr>
                                            <p:cTn id="58" dur="500" fill="hold"/>
                                            <p:tgtEl>
                                              <p:spTgt spid="43"/>
                                            </p:tgtEl>
                                            <p:attrNameLst>
                                              <p:attrName>ppt_h</p:attrName>
                                            </p:attrNameLst>
                                          </p:cBhvr>
                                          <p:tavLst>
                                            <p:tav tm="0">
                                              <p:val>
                                                <p:fltVal val="0"/>
                                              </p:val>
                                            </p:tav>
                                            <p:tav tm="100000">
                                              <p:val>
                                                <p:strVal val="#ppt_h"/>
                                              </p:val>
                                            </p:tav>
                                          </p:tavLst>
                                        </p:anim>
                                        <p:anim calcmode="lin" valueType="num">
                                          <p:cBhvr>
                                            <p:cTn id="59" dur="500" fill="hold"/>
                                            <p:tgtEl>
                                              <p:spTgt spid="43"/>
                                            </p:tgtEl>
                                            <p:attrNameLst>
                                              <p:attrName>style.rotation</p:attrName>
                                            </p:attrNameLst>
                                          </p:cBhvr>
                                          <p:tavLst>
                                            <p:tav tm="0">
                                              <p:val>
                                                <p:fltVal val="90"/>
                                              </p:val>
                                            </p:tav>
                                            <p:tav tm="100000">
                                              <p:val>
                                                <p:fltVal val="0"/>
                                              </p:val>
                                            </p:tav>
                                          </p:tavLst>
                                        </p:anim>
                                        <p:animEffect transition="in" filter="fade">
                                          <p:cBhvr>
                                            <p:cTn id="60" dur="500"/>
                                            <p:tgtEl>
                                              <p:spTgt spid="43"/>
                                            </p:tgtEl>
                                          </p:cBhvr>
                                        </p:animEffect>
                                      </p:childTnLst>
                                    </p:cTn>
                                  </p:par>
                                  <p:par>
                                    <p:cTn id="61" presetID="31" presetClass="entr" presetSubtype="0" fill="hold" grpId="0" nodeType="withEffect">
                                      <p:stCondLst>
                                        <p:cond delay="500"/>
                                      </p:stCondLst>
                                      <p:childTnLst>
                                        <p:set>
                                          <p:cBhvr>
                                            <p:cTn id="62" dur="1" fill="hold">
                                              <p:stCondLst>
                                                <p:cond delay="0"/>
                                              </p:stCondLst>
                                            </p:cTn>
                                            <p:tgtEl>
                                              <p:spTgt spid="44"/>
                                            </p:tgtEl>
                                            <p:attrNameLst>
                                              <p:attrName>style.visibility</p:attrName>
                                            </p:attrNameLst>
                                          </p:cBhvr>
                                          <p:to>
                                            <p:strVal val="visible"/>
                                          </p:to>
                                        </p:set>
                                        <p:anim calcmode="lin" valueType="num">
                                          <p:cBhvr>
                                            <p:cTn id="63" dur="500" fill="hold"/>
                                            <p:tgtEl>
                                              <p:spTgt spid="44"/>
                                            </p:tgtEl>
                                            <p:attrNameLst>
                                              <p:attrName>ppt_w</p:attrName>
                                            </p:attrNameLst>
                                          </p:cBhvr>
                                          <p:tavLst>
                                            <p:tav tm="0">
                                              <p:val>
                                                <p:fltVal val="0"/>
                                              </p:val>
                                            </p:tav>
                                            <p:tav tm="100000">
                                              <p:val>
                                                <p:strVal val="#ppt_w"/>
                                              </p:val>
                                            </p:tav>
                                          </p:tavLst>
                                        </p:anim>
                                        <p:anim calcmode="lin" valueType="num">
                                          <p:cBhvr>
                                            <p:cTn id="64" dur="500" fill="hold"/>
                                            <p:tgtEl>
                                              <p:spTgt spid="44"/>
                                            </p:tgtEl>
                                            <p:attrNameLst>
                                              <p:attrName>ppt_h</p:attrName>
                                            </p:attrNameLst>
                                          </p:cBhvr>
                                          <p:tavLst>
                                            <p:tav tm="0">
                                              <p:val>
                                                <p:fltVal val="0"/>
                                              </p:val>
                                            </p:tav>
                                            <p:tav tm="100000">
                                              <p:val>
                                                <p:strVal val="#ppt_h"/>
                                              </p:val>
                                            </p:tav>
                                          </p:tavLst>
                                        </p:anim>
                                        <p:anim calcmode="lin" valueType="num">
                                          <p:cBhvr>
                                            <p:cTn id="65" dur="500" fill="hold"/>
                                            <p:tgtEl>
                                              <p:spTgt spid="44"/>
                                            </p:tgtEl>
                                            <p:attrNameLst>
                                              <p:attrName>style.rotation</p:attrName>
                                            </p:attrNameLst>
                                          </p:cBhvr>
                                          <p:tavLst>
                                            <p:tav tm="0">
                                              <p:val>
                                                <p:fltVal val="90"/>
                                              </p:val>
                                            </p:tav>
                                            <p:tav tm="100000">
                                              <p:val>
                                                <p:fltVal val="0"/>
                                              </p:val>
                                            </p:tav>
                                          </p:tavLst>
                                        </p:anim>
                                        <p:animEffect transition="in" filter="fade">
                                          <p:cBhvr>
                                            <p:cTn id="66" dur="500"/>
                                            <p:tgtEl>
                                              <p:spTgt spid="44"/>
                                            </p:tgtEl>
                                          </p:cBhvr>
                                        </p:animEffect>
                                      </p:childTnLst>
                                    </p:cTn>
                                  </p:par>
                                  <p:par>
                                    <p:cTn id="67" presetID="31" presetClass="entr" presetSubtype="0" fill="hold" grpId="0" nodeType="withEffect">
                                      <p:stCondLst>
                                        <p:cond delay="600"/>
                                      </p:stCondLst>
                                      <p:childTnLst>
                                        <p:set>
                                          <p:cBhvr>
                                            <p:cTn id="68" dur="1" fill="hold">
                                              <p:stCondLst>
                                                <p:cond delay="0"/>
                                              </p:stCondLst>
                                            </p:cTn>
                                            <p:tgtEl>
                                              <p:spTgt spid="46"/>
                                            </p:tgtEl>
                                            <p:attrNameLst>
                                              <p:attrName>style.visibility</p:attrName>
                                            </p:attrNameLst>
                                          </p:cBhvr>
                                          <p:to>
                                            <p:strVal val="visible"/>
                                          </p:to>
                                        </p:set>
                                        <p:anim calcmode="lin" valueType="num">
                                          <p:cBhvr>
                                            <p:cTn id="69" dur="500" fill="hold"/>
                                            <p:tgtEl>
                                              <p:spTgt spid="46"/>
                                            </p:tgtEl>
                                            <p:attrNameLst>
                                              <p:attrName>ppt_w</p:attrName>
                                            </p:attrNameLst>
                                          </p:cBhvr>
                                          <p:tavLst>
                                            <p:tav tm="0">
                                              <p:val>
                                                <p:fltVal val="0"/>
                                              </p:val>
                                            </p:tav>
                                            <p:tav tm="100000">
                                              <p:val>
                                                <p:strVal val="#ppt_w"/>
                                              </p:val>
                                            </p:tav>
                                          </p:tavLst>
                                        </p:anim>
                                        <p:anim calcmode="lin" valueType="num">
                                          <p:cBhvr>
                                            <p:cTn id="70" dur="500" fill="hold"/>
                                            <p:tgtEl>
                                              <p:spTgt spid="46"/>
                                            </p:tgtEl>
                                            <p:attrNameLst>
                                              <p:attrName>ppt_h</p:attrName>
                                            </p:attrNameLst>
                                          </p:cBhvr>
                                          <p:tavLst>
                                            <p:tav tm="0">
                                              <p:val>
                                                <p:fltVal val="0"/>
                                              </p:val>
                                            </p:tav>
                                            <p:tav tm="100000">
                                              <p:val>
                                                <p:strVal val="#ppt_h"/>
                                              </p:val>
                                            </p:tav>
                                          </p:tavLst>
                                        </p:anim>
                                        <p:anim calcmode="lin" valueType="num">
                                          <p:cBhvr>
                                            <p:cTn id="71" dur="500" fill="hold"/>
                                            <p:tgtEl>
                                              <p:spTgt spid="46"/>
                                            </p:tgtEl>
                                            <p:attrNameLst>
                                              <p:attrName>style.rotation</p:attrName>
                                            </p:attrNameLst>
                                          </p:cBhvr>
                                          <p:tavLst>
                                            <p:tav tm="0">
                                              <p:val>
                                                <p:fltVal val="90"/>
                                              </p:val>
                                            </p:tav>
                                            <p:tav tm="100000">
                                              <p:val>
                                                <p:fltVal val="0"/>
                                              </p:val>
                                            </p:tav>
                                          </p:tavLst>
                                        </p:anim>
                                        <p:animEffect transition="in" filter="fade">
                                          <p:cBhvr>
                                            <p:cTn id="72" dur="500"/>
                                            <p:tgtEl>
                                              <p:spTgt spid="46"/>
                                            </p:tgtEl>
                                          </p:cBhvr>
                                        </p:animEffect>
                                      </p:childTnLst>
                                    </p:cTn>
                                  </p:par>
                                  <p:par>
                                    <p:cTn id="73" presetID="31" presetClass="entr" presetSubtype="0" fill="hold" grpId="0" nodeType="withEffect">
                                      <p:stCondLst>
                                        <p:cond delay="700"/>
                                      </p:stCondLst>
                                      <p:childTnLst>
                                        <p:set>
                                          <p:cBhvr>
                                            <p:cTn id="74" dur="1" fill="hold">
                                              <p:stCondLst>
                                                <p:cond delay="0"/>
                                              </p:stCondLst>
                                            </p:cTn>
                                            <p:tgtEl>
                                              <p:spTgt spid="45"/>
                                            </p:tgtEl>
                                            <p:attrNameLst>
                                              <p:attrName>style.visibility</p:attrName>
                                            </p:attrNameLst>
                                          </p:cBhvr>
                                          <p:to>
                                            <p:strVal val="visible"/>
                                          </p:to>
                                        </p:set>
                                        <p:anim calcmode="lin" valueType="num">
                                          <p:cBhvr>
                                            <p:cTn id="75" dur="500" fill="hold"/>
                                            <p:tgtEl>
                                              <p:spTgt spid="45"/>
                                            </p:tgtEl>
                                            <p:attrNameLst>
                                              <p:attrName>ppt_w</p:attrName>
                                            </p:attrNameLst>
                                          </p:cBhvr>
                                          <p:tavLst>
                                            <p:tav tm="0">
                                              <p:val>
                                                <p:fltVal val="0"/>
                                              </p:val>
                                            </p:tav>
                                            <p:tav tm="100000">
                                              <p:val>
                                                <p:strVal val="#ppt_w"/>
                                              </p:val>
                                            </p:tav>
                                          </p:tavLst>
                                        </p:anim>
                                        <p:anim calcmode="lin" valueType="num">
                                          <p:cBhvr>
                                            <p:cTn id="76" dur="500" fill="hold"/>
                                            <p:tgtEl>
                                              <p:spTgt spid="45"/>
                                            </p:tgtEl>
                                            <p:attrNameLst>
                                              <p:attrName>ppt_h</p:attrName>
                                            </p:attrNameLst>
                                          </p:cBhvr>
                                          <p:tavLst>
                                            <p:tav tm="0">
                                              <p:val>
                                                <p:fltVal val="0"/>
                                              </p:val>
                                            </p:tav>
                                            <p:tav tm="100000">
                                              <p:val>
                                                <p:strVal val="#ppt_h"/>
                                              </p:val>
                                            </p:tav>
                                          </p:tavLst>
                                        </p:anim>
                                        <p:anim calcmode="lin" valueType="num">
                                          <p:cBhvr>
                                            <p:cTn id="77" dur="500" fill="hold"/>
                                            <p:tgtEl>
                                              <p:spTgt spid="45"/>
                                            </p:tgtEl>
                                            <p:attrNameLst>
                                              <p:attrName>style.rotation</p:attrName>
                                            </p:attrNameLst>
                                          </p:cBhvr>
                                          <p:tavLst>
                                            <p:tav tm="0">
                                              <p:val>
                                                <p:fltVal val="90"/>
                                              </p:val>
                                            </p:tav>
                                            <p:tav tm="100000">
                                              <p:val>
                                                <p:fltVal val="0"/>
                                              </p:val>
                                            </p:tav>
                                          </p:tavLst>
                                        </p:anim>
                                        <p:animEffect transition="in" filter="fade">
                                          <p:cBhvr>
                                            <p:cTn id="78" dur="500"/>
                                            <p:tgtEl>
                                              <p:spTgt spid="45"/>
                                            </p:tgtEl>
                                          </p:cBhvr>
                                        </p:animEffect>
                                      </p:childTnLst>
                                    </p:cTn>
                                  </p:par>
                                </p:childTnLst>
                              </p:cTn>
                            </p:par>
                            <p:par>
                              <p:cTn id="79" fill="hold">
                                <p:stCondLst>
                                  <p:cond delay="2500"/>
                                </p:stCondLst>
                                <p:childTnLst>
                                  <p:par>
                                    <p:cTn id="80" presetID="22" presetClass="entr" presetSubtype="8" fill="hold" grpId="0" nodeType="after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wipe(left)">
                                          <p:cBhvr>
                                            <p:cTn id="82" dur="1000"/>
                                            <p:tgtEl>
                                              <p:spTgt spid="18"/>
                                            </p:tgtEl>
                                          </p:cBhvr>
                                        </p:animEffect>
                                      </p:childTnLst>
                                    </p:cTn>
                                  </p:par>
                                </p:childTnLst>
                              </p:cTn>
                            </p:par>
                            <p:par>
                              <p:cTn id="83" fill="hold">
                                <p:stCondLst>
                                  <p:cond delay="3500"/>
                                </p:stCondLst>
                                <p:childTnLst>
                                  <p:par>
                                    <p:cTn id="84" presetID="22" presetClass="entr" presetSubtype="2" fill="hold" grpId="0" nodeType="after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ipe(right)">
                                          <p:cBhvr>
                                            <p:cTn id="86" dur="500"/>
                                            <p:tgtEl>
                                              <p:spTgt spid="8"/>
                                            </p:tgtEl>
                                          </p:cBhvr>
                                        </p:animEffect>
                                      </p:childTnLst>
                                    </p:cTn>
                                  </p:par>
                                  <p:par>
                                    <p:cTn id="87" presetID="22" presetClass="entr" presetSubtype="2" fill="hold" grpId="0" nodeType="withEffect">
                                      <p:stCondLst>
                                        <p:cond delay="200"/>
                                      </p:stCondLst>
                                      <p:childTnLst>
                                        <p:set>
                                          <p:cBhvr>
                                            <p:cTn id="88" dur="1" fill="hold">
                                              <p:stCondLst>
                                                <p:cond delay="0"/>
                                              </p:stCondLst>
                                            </p:cTn>
                                            <p:tgtEl>
                                              <p:spTgt spid="9"/>
                                            </p:tgtEl>
                                            <p:attrNameLst>
                                              <p:attrName>style.visibility</p:attrName>
                                            </p:attrNameLst>
                                          </p:cBhvr>
                                          <p:to>
                                            <p:strVal val="visible"/>
                                          </p:to>
                                        </p:set>
                                        <p:animEffect transition="in" filter="wipe(right)">
                                          <p:cBhvr>
                                            <p:cTn id="89" dur="500"/>
                                            <p:tgtEl>
                                              <p:spTgt spid="9"/>
                                            </p:tgtEl>
                                          </p:cBhvr>
                                        </p:animEffect>
                                      </p:childTnLst>
                                    </p:cTn>
                                  </p:par>
                                  <p:par>
                                    <p:cTn id="90" presetID="22" presetClass="entr" presetSubtype="2" fill="hold" grpId="0" nodeType="withEffect">
                                      <p:stCondLst>
                                        <p:cond delay="400"/>
                                      </p:stCondLst>
                                      <p:childTnLst>
                                        <p:set>
                                          <p:cBhvr>
                                            <p:cTn id="91" dur="1" fill="hold">
                                              <p:stCondLst>
                                                <p:cond delay="0"/>
                                              </p:stCondLst>
                                            </p:cTn>
                                            <p:tgtEl>
                                              <p:spTgt spid="10"/>
                                            </p:tgtEl>
                                            <p:attrNameLst>
                                              <p:attrName>style.visibility</p:attrName>
                                            </p:attrNameLst>
                                          </p:cBhvr>
                                          <p:to>
                                            <p:strVal val="visible"/>
                                          </p:to>
                                        </p:set>
                                        <p:animEffect transition="in" filter="wipe(right)">
                                          <p:cBhvr>
                                            <p:cTn id="92" dur="500"/>
                                            <p:tgtEl>
                                              <p:spTgt spid="10"/>
                                            </p:tgtEl>
                                          </p:cBhvr>
                                        </p:animEffect>
                                      </p:childTnLst>
                                    </p:cTn>
                                  </p:par>
                                  <p:par>
                                    <p:cTn id="93" presetID="22" presetClass="entr" presetSubtype="2" fill="hold" grpId="0" nodeType="withEffect">
                                      <p:stCondLst>
                                        <p:cond delay="600"/>
                                      </p:stCondLst>
                                      <p:childTnLst>
                                        <p:set>
                                          <p:cBhvr>
                                            <p:cTn id="94" dur="1" fill="hold">
                                              <p:stCondLst>
                                                <p:cond delay="0"/>
                                              </p:stCondLst>
                                            </p:cTn>
                                            <p:tgtEl>
                                              <p:spTgt spid="17"/>
                                            </p:tgtEl>
                                            <p:attrNameLst>
                                              <p:attrName>style.visibility</p:attrName>
                                            </p:attrNameLst>
                                          </p:cBhvr>
                                          <p:to>
                                            <p:strVal val="visible"/>
                                          </p:to>
                                        </p:set>
                                        <p:animEffect transition="in" filter="wipe(right)">
                                          <p:cBhvr>
                                            <p:cTn id="9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8" grpId="0"/>
          <p:bldP spid="9" grpId="0"/>
          <p:bldP spid="10" grpId="0"/>
          <p:bldP spid="17" grpId="0"/>
          <p:bldP spid="18" grpId="0" animBg="1"/>
          <p:bldP spid="39" grpId="0" animBg="1"/>
          <p:bldP spid="40" grpId="0" animBg="1"/>
          <p:bldP spid="41" grpId="0" animBg="1"/>
          <p:bldP spid="42" grpId="0" animBg="1"/>
          <p:bldP spid="43" grpId="0" animBg="1"/>
          <p:bldP spid="44" grpId="0" animBg="1"/>
          <p:bldP spid="45" grpId="0" animBg="1"/>
          <p:bldP spid="46" grpId="0" animBg="1"/>
        </p:bldLst>
      </p:timing>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教务服务管理</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37" name="Picture 2"/>
          <p:cNvPicPr>
            <a:picLocks noChangeAspect="1" noChangeArrowheads="1"/>
          </p:cNvPicPr>
          <p:nvPr/>
        </p:nvPicPr>
        <p:blipFill>
          <a:blip r:embed="rId1"/>
          <a:srcRect/>
          <a:stretch>
            <a:fillRect/>
          </a:stretch>
        </p:blipFill>
        <p:spPr bwMode="auto">
          <a:xfrm>
            <a:off x="1115616" y="662847"/>
            <a:ext cx="7037576" cy="450119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descr="C:\Users\zhongkeruan\Desktop\图片2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739548"/>
            <a:ext cx="8836946" cy="4489334"/>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zhongkeruan\Desktop\图片2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46848"/>
            <a:ext cx="8809517" cy="4466475"/>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zhongkeruan\Desktop\图片2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182" y="662847"/>
            <a:ext cx="8649509" cy="436132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zhongkeruan\Desktop\图片3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706706"/>
            <a:ext cx="8759228" cy="44573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1000"/>
                                        <p:tgtEl>
                                          <p:spTgt spid="37"/>
                                        </p:tgtEl>
                                      </p:cBhvr>
                                    </p:animEffect>
                                    <p:anim calcmode="lin" valueType="num">
                                      <p:cBhvr>
                                        <p:cTn id="26" dur="1000" fill="hold"/>
                                        <p:tgtEl>
                                          <p:spTgt spid="37"/>
                                        </p:tgtEl>
                                        <p:attrNameLst>
                                          <p:attrName>ppt_x</p:attrName>
                                        </p:attrNameLst>
                                      </p:cBhvr>
                                      <p:tavLst>
                                        <p:tav tm="0">
                                          <p:val>
                                            <p:strVal val="#ppt_x"/>
                                          </p:val>
                                        </p:tav>
                                        <p:tav tm="100000">
                                          <p:val>
                                            <p:strVal val="#ppt_x"/>
                                          </p:val>
                                        </p:tav>
                                      </p:tavLst>
                                    </p:anim>
                                    <p:anim calcmode="lin" valueType="num">
                                      <p:cBhvr>
                                        <p:cTn id="2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nodeType="clickEffect">
                                  <p:stCondLst>
                                    <p:cond delay="0"/>
                                  </p:stCondLst>
                                  <p:childTnLst>
                                    <p:animEffect transition="out" filter="barn(inVertical)">
                                      <p:cBhvr>
                                        <p:cTn id="31" dur="500"/>
                                        <p:tgtEl>
                                          <p:spTgt spid="37"/>
                                        </p:tgtEl>
                                      </p:cBhvr>
                                    </p:animEffect>
                                    <p:set>
                                      <p:cBhvr>
                                        <p:cTn id="32" dur="1" fill="hold">
                                          <p:stCondLst>
                                            <p:cond delay="499"/>
                                          </p:stCondLst>
                                        </p:cTn>
                                        <p:tgtEl>
                                          <p:spTgt spid="3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220"/>
                                        </p:tgtEl>
                                        <p:attrNameLst>
                                          <p:attrName>style.visibility</p:attrName>
                                        </p:attrNameLst>
                                      </p:cBhvr>
                                      <p:to>
                                        <p:strVal val="visible"/>
                                      </p:to>
                                    </p:set>
                                    <p:animEffect transition="in" filter="fade">
                                      <p:cBhvr>
                                        <p:cTn id="37" dur="1000"/>
                                        <p:tgtEl>
                                          <p:spTgt spid="9220"/>
                                        </p:tgtEl>
                                      </p:cBhvr>
                                    </p:animEffect>
                                    <p:anim calcmode="lin" valueType="num">
                                      <p:cBhvr>
                                        <p:cTn id="38" dur="1000" fill="hold"/>
                                        <p:tgtEl>
                                          <p:spTgt spid="9220"/>
                                        </p:tgtEl>
                                        <p:attrNameLst>
                                          <p:attrName>ppt_x</p:attrName>
                                        </p:attrNameLst>
                                      </p:cBhvr>
                                      <p:tavLst>
                                        <p:tav tm="0">
                                          <p:val>
                                            <p:strVal val="#ppt_x"/>
                                          </p:val>
                                        </p:tav>
                                        <p:tav tm="100000">
                                          <p:val>
                                            <p:strVal val="#ppt_x"/>
                                          </p:val>
                                        </p:tav>
                                      </p:tavLst>
                                    </p:anim>
                                    <p:anim calcmode="lin" valueType="num">
                                      <p:cBhvr>
                                        <p:cTn id="39" dur="1000" fill="hold"/>
                                        <p:tgtEl>
                                          <p:spTgt spid="922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xit" presetSubtype="21" fill="hold" nodeType="clickEffect">
                                  <p:stCondLst>
                                    <p:cond delay="0"/>
                                  </p:stCondLst>
                                  <p:childTnLst>
                                    <p:animEffect transition="out" filter="barn(inVertical)">
                                      <p:cBhvr>
                                        <p:cTn id="43" dur="500"/>
                                        <p:tgtEl>
                                          <p:spTgt spid="9220"/>
                                        </p:tgtEl>
                                      </p:cBhvr>
                                    </p:animEffect>
                                    <p:set>
                                      <p:cBhvr>
                                        <p:cTn id="44" dur="1" fill="hold">
                                          <p:stCondLst>
                                            <p:cond delay="499"/>
                                          </p:stCondLst>
                                        </p:cTn>
                                        <p:tgtEl>
                                          <p:spTgt spid="922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218"/>
                                        </p:tgtEl>
                                        <p:attrNameLst>
                                          <p:attrName>style.visibility</p:attrName>
                                        </p:attrNameLst>
                                      </p:cBhvr>
                                      <p:to>
                                        <p:strVal val="visible"/>
                                      </p:to>
                                    </p:set>
                                    <p:animEffect transition="in" filter="fade">
                                      <p:cBhvr>
                                        <p:cTn id="49" dur="1000"/>
                                        <p:tgtEl>
                                          <p:spTgt spid="9218"/>
                                        </p:tgtEl>
                                      </p:cBhvr>
                                    </p:animEffect>
                                    <p:anim calcmode="lin" valueType="num">
                                      <p:cBhvr>
                                        <p:cTn id="50" dur="1000" fill="hold"/>
                                        <p:tgtEl>
                                          <p:spTgt spid="9218"/>
                                        </p:tgtEl>
                                        <p:attrNameLst>
                                          <p:attrName>ppt_x</p:attrName>
                                        </p:attrNameLst>
                                      </p:cBhvr>
                                      <p:tavLst>
                                        <p:tav tm="0">
                                          <p:val>
                                            <p:strVal val="#ppt_x"/>
                                          </p:val>
                                        </p:tav>
                                        <p:tav tm="100000">
                                          <p:val>
                                            <p:strVal val="#ppt_x"/>
                                          </p:val>
                                        </p:tav>
                                      </p:tavLst>
                                    </p:anim>
                                    <p:anim calcmode="lin" valueType="num">
                                      <p:cBhvr>
                                        <p:cTn id="51"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xit" presetSubtype="21" fill="hold" nodeType="clickEffect">
                                  <p:stCondLst>
                                    <p:cond delay="0"/>
                                  </p:stCondLst>
                                  <p:childTnLst>
                                    <p:animEffect transition="out" filter="barn(inVertical)">
                                      <p:cBhvr>
                                        <p:cTn id="55" dur="500"/>
                                        <p:tgtEl>
                                          <p:spTgt spid="9218"/>
                                        </p:tgtEl>
                                      </p:cBhvr>
                                    </p:animEffect>
                                    <p:set>
                                      <p:cBhvr>
                                        <p:cTn id="56" dur="1" fill="hold">
                                          <p:stCondLst>
                                            <p:cond delay="499"/>
                                          </p:stCondLst>
                                        </p:cTn>
                                        <p:tgtEl>
                                          <p:spTgt spid="921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9221"/>
                                        </p:tgtEl>
                                        <p:attrNameLst>
                                          <p:attrName>style.visibility</p:attrName>
                                        </p:attrNameLst>
                                      </p:cBhvr>
                                      <p:to>
                                        <p:strVal val="visible"/>
                                      </p:to>
                                    </p:set>
                                    <p:animEffect transition="in" filter="fade">
                                      <p:cBhvr>
                                        <p:cTn id="61" dur="1000"/>
                                        <p:tgtEl>
                                          <p:spTgt spid="9221"/>
                                        </p:tgtEl>
                                      </p:cBhvr>
                                    </p:animEffect>
                                    <p:anim calcmode="lin" valueType="num">
                                      <p:cBhvr>
                                        <p:cTn id="62" dur="1000" fill="hold"/>
                                        <p:tgtEl>
                                          <p:spTgt spid="9221"/>
                                        </p:tgtEl>
                                        <p:attrNameLst>
                                          <p:attrName>ppt_x</p:attrName>
                                        </p:attrNameLst>
                                      </p:cBhvr>
                                      <p:tavLst>
                                        <p:tav tm="0">
                                          <p:val>
                                            <p:strVal val="#ppt_x"/>
                                          </p:val>
                                        </p:tav>
                                        <p:tav tm="100000">
                                          <p:val>
                                            <p:strVal val="#ppt_x"/>
                                          </p:val>
                                        </p:tav>
                                      </p:tavLst>
                                    </p:anim>
                                    <p:anim calcmode="lin" valueType="num">
                                      <p:cBhvr>
                                        <p:cTn id="63" dur="1000" fill="hold"/>
                                        <p:tgtEl>
                                          <p:spTgt spid="922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6" presetClass="exit" presetSubtype="21" fill="hold" nodeType="clickEffect">
                                  <p:stCondLst>
                                    <p:cond delay="0"/>
                                  </p:stCondLst>
                                  <p:childTnLst>
                                    <p:animEffect transition="out" filter="barn(inVertical)">
                                      <p:cBhvr>
                                        <p:cTn id="67" dur="500"/>
                                        <p:tgtEl>
                                          <p:spTgt spid="9221"/>
                                        </p:tgtEl>
                                      </p:cBhvr>
                                    </p:animEffect>
                                    <p:set>
                                      <p:cBhvr>
                                        <p:cTn id="68" dur="1" fill="hold">
                                          <p:stCondLst>
                                            <p:cond delay="499"/>
                                          </p:stCondLst>
                                        </p:cTn>
                                        <p:tgtEl>
                                          <p:spTgt spid="9221"/>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9219"/>
                                        </p:tgtEl>
                                        <p:attrNameLst>
                                          <p:attrName>style.visibility</p:attrName>
                                        </p:attrNameLst>
                                      </p:cBhvr>
                                      <p:to>
                                        <p:strVal val="visible"/>
                                      </p:to>
                                    </p:set>
                                    <p:animEffect transition="in" filter="fade">
                                      <p:cBhvr>
                                        <p:cTn id="73" dur="1000"/>
                                        <p:tgtEl>
                                          <p:spTgt spid="9219"/>
                                        </p:tgtEl>
                                      </p:cBhvr>
                                    </p:animEffect>
                                    <p:anim calcmode="lin" valueType="num">
                                      <p:cBhvr>
                                        <p:cTn id="74" dur="1000" fill="hold"/>
                                        <p:tgtEl>
                                          <p:spTgt spid="9219"/>
                                        </p:tgtEl>
                                        <p:attrNameLst>
                                          <p:attrName>ppt_x</p:attrName>
                                        </p:attrNameLst>
                                      </p:cBhvr>
                                      <p:tavLst>
                                        <p:tav tm="0">
                                          <p:val>
                                            <p:strVal val="#ppt_x"/>
                                          </p:val>
                                        </p:tav>
                                        <p:tav tm="100000">
                                          <p:val>
                                            <p:strVal val="#ppt_x"/>
                                          </p:val>
                                        </p:tav>
                                      </p:tavLst>
                                    </p:anim>
                                    <p:anim calcmode="lin" valueType="num">
                                      <p:cBhvr>
                                        <p:cTn id="75" dur="1000" fill="hold"/>
                                        <p:tgtEl>
                                          <p:spTgt spid="921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6" presetClass="exit" presetSubtype="21" fill="hold" nodeType="clickEffect">
                                  <p:stCondLst>
                                    <p:cond delay="0"/>
                                  </p:stCondLst>
                                  <p:childTnLst>
                                    <p:animEffect transition="out" filter="barn(inVertical)">
                                      <p:cBhvr>
                                        <p:cTn id="79" dur="500"/>
                                        <p:tgtEl>
                                          <p:spTgt spid="9219"/>
                                        </p:tgtEl>
                                      </p:cBhvr>
                                    </p:animEffect>
                                    <p:set>
                                      <p:cBhvr>
                                        <p:cTn id="80" dur="1" fill="hold">
                                          <p:stCondLst>
                                            <p:cond delay="499"/>
                                          </p:stCondLst>
                                        </p:cTn>
                                        <p:tgtEl>
                                          <p:spTgt spid="9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教务服务管理</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9" name="Picture 2"/>
          <p:cNvPicPr>
            <a:picLocks noChangeAspect="1" noChangeArrowheads="1"/>
          </p:cNvPicPr>
          <p:nvPr/>
        </p:nvPicPr>
        <p:blipFill>
          <a:blip r:embed="rId1"/>
          <a:srcRect/>
          <a:stretch>
            <a:fillRect/>
          </a:stretch>
        </p:blipFill>
        <p:spPr bwMode="auto">
          <a:xfrm>
            <a:off x="1342520" y="666870"/>
            <a:ext cx="5998540" cy="435315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椭圆形标注 18"/>
          <p:cNvSpPr>
            <a:spLocks noChangeArrowheads="1"/>
          </p:cNvSpPr>
          <p:nvPr/>
        </p:nvSpPr>
        <p:spPr bwMode="auto">
          <a:xfrm>
            <a:off x="213807" y="1707654"/>
            <a:ext cx="2628900" cy="1842770"/>
          </a:xfrm>
          <a:prstGeom prst="wedgeEllipseCallout">
            <a:avLst>
              <a:gd name="adj1" fmla="val 69019"/>
              <a:gd name="adj2" fmla="val -35995"/>
            </a:avLst>
          </a:prstGeom>
          <a:solidFill>
            <a:schemeClr val="accent1"/>
          </a:solidFill>
          <a:ln w="9525">
            <a:solidFill>
              <a:schemeClr val="tx1"/>
            </a:solidFill>
            <a:miter lim="800000"/>
          </a:ln>
        </p:spPr>
        <p:txBody>
          <a:bodyPr/>
          <a:lstStyle/>
          <a:p>
            <a:pPr>
              <a:spcBef>
                <a:spcPct val="50000"/>
              </a:spcBef>
            </a:pPr>
            <a:r>
              <a:rPr lang="zh-CN" altLang="en-US" sz="1200">
                <a:solidFill>
                  <a:schemeClr val="bg1"/>
                </a:solidFill>
                <a:latin typeface="微软雅黑" panose="020B0503020204020204" charset="-122"/>
                <a:ea typeface="微软雅黑" panose="020B0503020204020204" charset="-122"/>
              </a:rPr>
              <a:t>与教学、科研、研究生、人事相关确认数据从数据中心自动获取，需要填报数据只需填报一次，并经相关部门确认，就可以在各类考核表、职称评审表进行共享。</a:t>
            </a:r>
            <a:endParaRPr lang="zh-CN" altLang="en-US" sz="1200">
              <a:solidFill>
                <a:schemeClr val="bg1"/>
              </a:solidFill>
              <a:latin typeface="微软雅黑" panose="020B0503020204020204" charset="-122"/>
              <a:ea typeface="微软雅黑" panose="020B0503020204020204" charset="-122"/>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P spid="10"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a:solidFill>
                  <a:prstClr val="black">
                    <a:lumMod val="75000"/>
                    <a:lumOff val="25000"/>
                  </a:prstClr>
                </a:solidFill>
                <a:latin typeface="微软雅黑" panose="020B0503020204020204" charset="-122"/>
                <a:ea typeface="微软雅黑" panose="020B0503020204020204" charset="-122"/>
              </a:rPr>
              <a:t>科研</a:t>
            </a:r>
            <a:r>
              <a:rPr lang="zh-CN" altLang="en-US" dirty="0" smtClean="0">
                <a:solidFill>
                  <a:prstClr val="black">
                    <a:lumMod val="75000"/>
                    <a:lumOff val="25000"/>
                  </a:prstClr>
                </a:solidFill>
                <a:latin typeface="微软雅黑" panose="020B0503020204020204" charset="-122"/>
                <a:ea typeface="微软雅黑" panose="020B0503020204020204" charset="-122"/>
              </a:rPr>
              <a:t>服务管理</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10242" name="Picture 2" descr="C:\Users\zhongkeruan\Desktop\图片31.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3528" y="742164"/>
            <a:ext cx="8676939" cy="43750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网上服务大厅</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9" name="Picture 2"/>
          <p:cNvPicPr>
            <a:picLocks noChangeAspect="1" noChangeArrowheads="1"/>
          </p:cNvPicPr>
          <p:nvPr/>
        </p:nvPicPr>
        <p:blipFill>
          <a:blip r:embed="rId1"/>
          <a:srcRect/>
          <a:stretch>
            <a:fillRect/>
          </a:stretch>
        </p:blipFill>
        <p:spPr bwMode="auto">
          <a:xfrm>
            <a:off x="395537" y="647031"/>
            <a:ext cx="7880657" cy="4558349"/>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utoShape 6"/>
          <p:cNvSpPr>
            <a:spLocks noChangeArrowheads="1"/>
          </p:cNvSpPr>
          <p:nvPr/>
        </p:nvSpPr>
        <p:spPr bwMode="auto">
          <a:xfrm>
            <a:off x="6372820" y="483518"/>
            <a:ext cx="1079500" cy="195262"/>
          </a:xfrm>
          <a:prstGeom prst="wedgeRoundRectCallout">
            <a:avLst>
              <a:gd name="adj1" fmla="val -34116"/>
              <a:gd name="adj2" fmla="val 129676"/>
              <a:gd name="adj3" fmla="val 16667"/>
            </a:avLst>
          </a:prstGeom>
          <a:solidFill>
            <a:srgbClr val="FFD5B9"/>
          </a:solidFill>
          <a:ln w="9525">
            <a:solidFill>
              <a:srgbClr val="FF6600"/>
            </a:solidFill>
            <a:miter lim="800000"/>
          </a:ln>
        </p:spPr>
        <p:txBody>
          <a:bodyPr wrap="none" anchor="ctr"/>
          <a:lstStyle/>
          <a:p>
            <a:r>
              <a:rPr lang="zh-CN" altLang="en-US" sz="1200"/>
              <a:t>①呼叫待办人</a:t>
            </a:r>
            <a:endParaRPr lang="zh-CN" altLang="en-US" sz="1200"/>
          </a:p>
        </p:txBody>
      </p:sp>
      <p:grpSp>
        <p:nvGrpSpPr>
          <p:cNvPr id="17" name="Group 12"/>
          <p:cNvGrpSpPr/>
          <p:nvPr/>
        </p:nvGrpSpPr>
        <p:grpSpPr bwMode="auto">
          <a:xfrm>
            <a:off x="971600" y="771551"/>
            <a:ext cx="6192688" cy="1080120"/>
            <a:chOff x="1066" y="797"/>
            <a:chExt cx="4712" cy="746"/>
          </a:xfrm>
        </p:grpSpPr>
        <p:sp>
          <p:nvSpPr>
            <p:cNvPr id="18" name="Rectangle 13"/>
            <p:cNvSpPr>
              <a:spLocks noChangeArrowheads="1"/>
            </p:cNvSpPr>
            <p:nvPr/>
          </p:nvSpPr>
          <p:spPr bwMode="auto">
            <a:xfrm>
              <a:off x="1496" y="1005"/>
              <a:ext cx="4282" cy="538"/>
            </a:xfrm>
            <a:prstGeom prst="rect">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ea typeface="楷体_GB2312"/>
                <a:cs typeface="楷体_GB2312"/>
              </a:endParaRPr>
            </a:p>
          </p:txBody>
        </p:sp>
        <p:sp>
          <p:nvSpPr>
            <p:cNvPr id="19" name="AutoShape 6"/>
            <p:cNvSpPr>
              <a:spLocks noChangeArrowheads="1"/>
            </p:cNvSpPr>
            <p:nvPr/>
          </p:nvSpPr>
          <p:spPr bwMode="auto">
            <a:xfrm>
              <a:off x="1066" y="797"/>
              <a:ext cx="861" cy="163"/>
            </a:xfrm>
            <a:prstGeom prst="wedgeRoundRectCallout">
              <a:avLst>
                <a:gd name="adj1" fmla="val 47213"/>
                <a:gd name="adj2" fmla="val 127301"/>
                <a:gd name="adj3" fmla="val 16667"/>
              </a:avLst>
            </a:prstGeom>
            <a:solidFill>
              <a:srgbClr val="FFD5B9"/>
            </a:solidFill>
            <a:ln w="9525">
              <a:solidFill>
                <a:srgbClr val="FF6600"/>
              </a:solidFill>
              <a:miter lim="800000"/>
            </a:ln>
          </p:spPr>
          <p:txBody>
            <a:bodyPr wrap="none" anchor="ctr"/>
            <a:lstStyle/>
            <a:p>
              <a:r>
                <a:rPr lang="zh-CN" altLang="en-US" sz="1200"/>
                <a:t>②维护待办人信息</a:t>
              </a:r>
              <a:endParaRPr lang="zh-CN" altLang="en-US" sz="1200"/>
            </a:p>
          </p:txBody>
        </p:sp>
      </p:grpSp>
      <p:grpSp>
        <p:nvGrpSpPr>
          <p:cNvPr id="20" name="Group 15"/>
          <p:cNvGrpSpPr/>
          <p:nvPr/>
        </p:nvGrpSpPr>
        <p:grpSpPr bwMode="auto">
          <a:xfrm>
            <a:off x="680448" y="1923679"/>
            <a:ext cx="6483841" cy="792088"/>
            <a:chOff x="900" y="1750"/>
            <a:chExt cx="4878" cy="594"/>
          </a:xfrm>
        </p:grpSpPr>
        <p:sp>
          <p:nvSpPr>
            <p:cNvPr id="21" name="Rectangle 16"/>
            <p:cNvSpPr>
              <a:spLocks noChangeArrowheads="1"/>
            </p:cNvSpPr>
            <p:nvPr/>
          </p:nvSpPr>
          <p:spPr bwMode="auto">
            <a:xfrm>
              <a:off x="1544" y="1750"/>
              <a:ext cx="4234" cy="594"/>
            </a:xfrm>
            <a:prstGeom prst="rect">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ea typeface="楷体_GB2312"/>
                <a:cs typeface="楷体_GB2312"/>
              </a:endParaRPr>
            </a:p>
          </p:txBody>
        </p:sp>
        <p:sp>
          <p:nvSpPr>
            <p:cNvPr id="22" name="AutoShape 6"/>
            <p:cNvSpPr>
              <a:spLocks noChangeArrowheads="1"/>
            </p:cNvSpPr>
            <p:nvPr/>
          </p:nvSpPr>
          <p:spPr bwMode="auto">
            <a:xfrm>
              <a:off x="900" y="2006"/>
              <a:ext cx="544" cy="136"/>
            </a:xfrm>
            <a:prstGeom prst="wedgeRoundRectCallout">
              <a:avLst>
                <a:gd name="adj1" fmla="val 67463"/>
                <a:gd name="adj2" fmla="val -105148"/>
                <a:gd name="adj3" fmla="val 16667"/>
              </a:avLst>
            </a:prstGeom>
            <a:solidFill>
              <a:srgbClr val="FFD5B9"/>
            </a:solidFill>
            <a:ln w="9525">
              <a:solidFill>
                <a:srgbClr val="FF6600"/>
              </a:solidFill>
              <a:miter lim="800000"/>
            </a:ln>
          </p:spPr>
          <p:txBody>
            <a:bodyPr wrap="none" anchor="ctr"/>
            <a:lstStyle/>
            <a:p>
              <a:r>
                <a:rPr lang="zh-CN" altLang="en-US" sz="1200" dirty="0"/>
                <a:t>③办理事项</a:t>
              </a:r>
              <a:endParaRPr lang="zh-CN" altLang="en-US" sz="1200" dirty="0"/>
            </a:p>
          </p:txBody>
        </p:sp>
      </p:grpSp>
      <p:pic>
        <p:nvPicPr>
          <p:cNvPr id="23" name="Picture 22" descr="评价器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5436" y="3219822"/>
            <a:ext cx="1330452" cy="165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AutoShape 6"/>
          <p:cNvSpPr>
            <a:spLocks noChangeArrowheads="1"/>
          </p:cNvSpPr>
          <p:nvPr/>
        </p:nvSpPr>
        <p:spPr bwMode="auto">
          <a:xfrm>
            <a:off x="6070849" y="1939255"/>
            <a:ext cx="1368425" cy="320675"/>
          </a:xfrm>
          <a:prstGeom prst="wedgeRoundRectCallout">
            <a:avLst>
              <a:gd name="adj1" fmla="val -43042"/>
              <a:gd name="adj2" fmla="val 87130"/>
              <a:gd name="adj3" fmla="val 16667"/>
            </a:avLst>
          </a:prstGeom>
          <a:solidFill>
            <a:srgbClr val="FFD5B9"/>
          </a:solidFill>
          <a:ln w="9525">
            <a:solidFill>
              <a:srgbClr val="FF6600"/>
            </a:solidFill>
            <a:miter lim="800000"/>
          </a:ln>
        </p:spPr>
        <p:txBody>
          <a:bodyPr wrap="none" anchor="ctr"/>
          <a:lstStyle/>
          <a:p>
            <a:pPr algn="ctr"/>
            <a:r>
              <a:rPr lang="zh-CN" altLang="en-US"/>
              <a:t>大厅受理窗口</a:t>
            </a:r>
            <a:endParaRPr lang="zh-CN" altLang="en-US"/>
          </a:p>
        </p:txBody>
      </p:sp>
      <p:sp>
        <p:nvSpPr>
          <p:cNvPr id="25" name="Rectangle 19"/>
          <p:cNvSpPr>
            <a:spLocks noChangeArrowheads="1"/>
          </p:cNvSpPr>
          <p:nvPr/>
        </p:nvSpPr>
        <p:spPr bwMode="auto">
          <a:xfrm>
            <a:off x="1547664" y="2931790"/>
            <a:ext cx="5616625" cy="2088232"/>
          </a:xfrm>
          <a:prstGeom prst="rect">
            <a:avLst/>
          </a:prstGeom>
          <a:noFill/>
          <a:ln w="28575">
            <a:solidFill>
              <a:srgbClr val="FF0000"/>
            </a:solidFill>
            <a:miter lim="800000"/>
          </a:ln>
          <a:extLst>
            <a:ext uri="{909E8E84-426E-40DD-AFC4-6F175D3DCCD1}">
              <a14:hiddenFill xmlns:a14="http://schemas.microsoft.com/office/drawing/2010/main">
                <a:solidFill>
                  <a:srgbClr val="FFFFFF"/>
                </a:solidFill>
              </a14:hiddenFill>
            </a:ext>
          </a:extLst>
        </p:spPr>
        <p:txBody>
          <a:bodyPr wrap="none" anchor="ctr"/>
          <a:lstStyle/>
          <a:p>
            <a:endParaRPr lang="zh-CN" altLang="en-US">
              <a:ea typeface="楷体_GB2312"/>
              <a:cs typeface="楷体_GB2312"/>
            </a:endParaRPr>
          </a:p>
        </p:txBody>
      </p:sp>
      <p:sp>
        <p:nvSpPr>
          <p:cNvPr id="26" name="AutoShape 6"/>
          <p:cNvSpPr>
            <a:spLocks noChangeArrowheads="1"/>
          </p:cNvSpPr>
          <p:nvPr/>
        </p:nvSpPr>
        <p:spPr bwMode="auto">
          <a:xfrm>
            <a:off x="874961" y="4263355"/>
            <a:ext cx="863600" cy="215900"/>
          </a:xfrm>
          <a:prstGeom prst="wedgeRoundRectCallout">
            <a:avLst>
              <a:gd name="adj1" fmla="val 52940"/>
              <a:gd name="adj2" fmla="val 115440"/>
              <a:gd name="adj3" fmla="val 16667"/>
            </a:avLst>
          </a:prstGeom>
          <a:solidFill>
            <a:srgbClr val="FFD5B9"/>
          </a:solidFill>
          <a:ln w="9525">
            <a:solidFill>
              <a:srgbClr val="FF6600"/>
            </a:solidFill>
            <a:miter lim="800000"/>
          </a:ln>
        </p:spPr>
        <p:txBody>
          <a:bodyPr wrap="none" anchor="ctr"/>
          <a:lstStyle/>
          <a:p>
            <a:r>
              <a:rPr lang="zh-CN" altLang="en-US" sz="1200"/>
              <a:t>办理统计</a:t>
            </a:r>
            <a:endParaRPr lang="en-US" altLang="zh-CN" sz="1200"/>
          </a:p>
        </p:txBody>
      </p:sp>
      <p:sp>
        <p:nvSpPr>
          <p:cNvPr id="27" name="AutoShape 6"/>
          <p:cNvSpPr>
            <a:spLocks noChangeArrowheads="1"/>
          </p:cNvSpPr>
          <p:nvPr/>
        </p:nvSpPr>
        <p:spPr bwMode="auto">
          <a:xfrm>
            <a:off x="3779912" y="2643758"/>
            <a:ext cx="792163" cy="261937"/>
          </a:xfrm>
          <a:prstGeom prst="wedgeRoundRectCallout">
            <a:avLst>
              <a:gd name="adj1" fmla="val 23745"/>
              <a:gd name="adj2" fmla="val 107574"/>
              <a:gd name="adj3" fmla="val 16667"/>
            </a:avLst>
          </a:prstGeom>
          <a:solidFill>
            <a:srgbClr val="FFD5B9"/>
          </a:solidFill>
          <a:ln w="9525">
            <a:solidFill>
              <a:srgbClr val="FF6600"/>
            </a:solidFill>
            <a:miter lim="800000"/>
          </a:ln>
        </p:spPr>
        <p:txBody>
          <a:bodyPr wrap="none" anchor="ctr"/>
          <a:lstStyle/>
          <a:p>
            <a:pPr algn="ctr"/>
            <a:r>
              <a:rPr lang="zh-CN" altLang="en-US" sz="1200" dirty="0"/>
              <a:t>办结评价</a:t>
            </a:r>
            <a:endParaRPr lang="zh-CN" altLang="en-US" sz="1200" dirty="0"/>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par>
                                <p:cTn id="63" presetID="10" presetClass="entr" presetSubtype="0" fill="hold"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0" grpId="0" animBg="1"/>
      <p:bldP spid="24" grpId="0" animBg="1"/>
      <p:bldP spid="25" grpId="0" animBg="1"/>
      <p:bldP spid="26" grpId="0" animBg="1"/>
      <p:bldP spid="2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a:solidFill>
                  <a:prstClr val="black">
                    <a:lumMod val="75000"/>
                    <a:lumOff val="25000"/>
                  </a:prstClr>
                </a:solidFill>
                <a:latin typeface="微软雅黑" panose="020B0503020204020204" charset="-122"/>
                <a:ea typeface="微软雅黑" panose="020B0503020204020204" charset="-122"/>
              </a:rPr>
              <a:t>学工</a:t>
            </a:r>
            <a:r>
              <a:rPr lang="zh-CN" altLang="en-US" dirty="0" smtClean="0">
                <a:solidFill>
                  <a:prstClr val="black">
                    <a:lumMod val="75000"/>
                    <a:lumOff val="25000"/>
                  </a:prstClr>
                </a:solidFill>
                <a:latin typeface="微软雅黑" panose="020B0503020204020204" charset="-122"/>
                <a:ea typeface="微软雅黑" panose="020B0503020204020204" charset="-122"/>
              </a:rPr>
              <a:t>服务管理</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9" name="图片 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331640" y="699541"/>
            <a:ext cx="6413034" cy="4327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Picture 2" descr="C:\Users\zhongkeruan\Desktop\图片3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8951" y="843558"/>
            <a:ext cx="7927193" cy="53378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nodeType="clickEffect">
                                  <p:stCondLst>
                                    <p:cond delay="0"/>
                                  </p:stCondLst>
                                  <p:childTnLst>
                                    <p:animEffect transition="out" filter="barn(inVertical)">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1266"/>
                                        </p:tgtEl>
                                        <p:attrNameLst>
                                          <p:attrName>style.visibility</p:attrName>
                                        </p:attrNameLst>
                                      </p:cBhvr>
                                      <p:to>
                                        <p:strVal val="visible"/>
                                      </p:to>
                                    </p:set>
                                    <p:animEffect transition="in" filter="fade">
                                      <p:cBhvr>
                                        <p:cTn id="37" dur="1000"/>
                                        <p:tgtEl>
                                          <p:spTgt spid="11266"/>
                                        </p:tgtEl>
                                      </p:cBhvr>
                                    </p:animEffect>
                                    <p:anim calcmode="lin" valueType="num">
                                      <p:cBhvr>
                                        <p:cTn id="38" dur="1000" fill="hold"/>
                                        <p:tgtEl>
                                          <p:spTgt spid="11266"/>
                                        </p:tgtEl>
                                        <p:attrNameLst>
                                          <p:attrName>ppt_x</p:attrName>
                                        </p:attrNameLst>
                                      </p:cBhvr>
                                      <p:tavLst>
                                        <p:tav tm="0">
                                          <p:val>
                                            <p:strVal val="#ppt_x"/>
                                          </p:val>
                                        </p:tav>
                                        <p:tav tm="100000">
                                          <p:val>
                                            <p:strVal val="#ppt_x"/>
                                          </p:val>
                                        </p:tav>
                                      </p:tavLst>
                                    </p:anim>
                                    <p:anim calcmode="lin" valueType="num">
                                      <p:cBhvr>
                                        <p:cTn id="3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教务服务管理</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28" name="Picture 2"/>
          <p:cNvPicPr>
            <a:picLocks noChangeAspect="1" noChangeArrowheads="1"/>
          </p:cNvPicPr>
          <p:nvPr/>
        </p:nvPicPr>
        <p:blipFill>
          <a:blip r:embed="rId1"/>
          <a:srcRect/>
          <a:stretch>
            <a:fillRect/>
          </a:stretch>
        </p:blipFill>
        <p:spPr bwMode="auto">
          <a:xfrm>
            <a:off x="1454180" y="699542"/>
            <a:ext cx="5817159" cy="4437364"/>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AutoShape 3"/>
          <p:cNvSpPr>
            <a:spLocks noChangeArrowheads="1"/>
          </p:cNvSpPr>
          <p:nvPr/>
        </p:nvSpPr>
        <p:spPr bwMode="auto">
          <a:xfrm flipH="1">
            <a:off x="827584" y="699542"/>
            <a:ext cx="2087562" cy="1150938"/>
          </a:xfrm>
          <a:prstGeom prst="wedgeRectCallout">
            <a:avLst>
              <a:gd name="adj1" fmla="val -66389"/>
              <a:gd name="adj2" fmla="val 51731"/>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a:solidFill>
                  <a:srgbClr val="141522"/>
                </a:solidFill>
                <a:latin typeface="微软雅黑" panose="020B0503020204020204" charset="-122"/>
                <a:ea typeface="微软雅黑" panose="020B0503020204020204" charset="-122"/>
                <a:cs typeface="楷体_GB2312"/>
              </a:rPr>
              <a:t>报到注册</a:t>
            </a:r>
            <a:endParaRPr lang="zh-CN" altLang="en-US" sz="1400" b="1">
              <a:solidFill>
                <a:srgbClr val="141522"/>
              </a:solidFill>
              <a:latin typeface="微软雅黑" panose="020B0503020204020204" charset="-122"/>
              <a:ea typeface="微软雅黑" panose="020B0503020204020204" charset="-122"/>
              <a:cs typeface="楷体_GB2312"/>
            </a:endParaRPr>
          </a:p>
          <a:p>
            <a:pPr fontAlgn="t" latinLnBrk="1"/>
            <a:r>
              <a:rPr lang="zh-CN" altLang="en-US" sz="1400">
                <a:solidFill>
                  <a:srgbClr val="141522"/>
                </a:solidFill>
                <a:latin typeface="微软雅黑" panose="020B0503020204020204" charset="-122"/>
                <a:ea typeface="微软雅黑" panose="020B0503020204020204" charset="-122"/>
                <a:cs typeface="楷体_GB2312"/>
              </a:rPr>
              <a:t>收缴学费、分配宿舍、用品领用、户口保险、辅导员联络</a:t>
            </a:r>
            <a:endParaRPr lang="zh-CN" altLang="en-US" sz="1400">
              <a:solidFill>
                <a:srgbClr val="141522"/>
              </a:solidFill>
              <a:latin typeface="微软雅黑" panose="020B0503020204020204" charset="-122"/>
              <a:ea typeface="微软雅黑" panose="020B0503020204020204" charset="-122"/>
              <a:cs typeface="楷体_GB2312"/>
            </a:endParaRPr>
          </a:p>
        </p:txBody>
      </p:sp>
      <p:grpSp>
        <p:nvGrpSpPr>
          <p:cNvPr id="30" name="Group 5"/>
          <p:cNvGrpSpPr/>
          <p:nvPr/>
        </p:nvGrpSpPr>
        <p:grpSpPr bwMode="auto">
          <a:xfrm>
            <a:off x="3707904" y="2211710"/>
            <a:ext cx="1754187" cy="1439863"/>
            <a:chOff x="0" y="0"/>
            <a:chExt cx="2764" cy="2268"/>
          </a:xfrm>
        </p:grpSpPr>
        <p:sp>
          <p:nvSpPr>
            <p:cNvPr id="31" name="AutoShape 5"/>
            <p:cNvSpPr>
              <a:spLocks noChangeArrowheads="1"/>
            </p:cNvSpPr>
            <p:nvPr/>
          </p:nvSpPr>
          <p:spPr bwMode="auto">
            <a:xfrm>
              <a:off x="340" y="1814"/>
              <a:ext cx="1928" cy="454"/>
            </a:xfrm>
            <a:prstGeom prst="flowChartAlternateProcess">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fontAlgn="t" latinLnBrk="1"/>
              <a:r>
                <a:rPr lang="zh-CN" altLang="en-US" b="1">
                  <a:ea typeface="楷体_GB2312"/>
                  <a:cs typeface="楷体_GB2312"/>
                  <a:sym typeface="Arial" panose="020B0604020202020204" pitchFamily="34" charset="0"/>
                </a:rPr>
                <a:t>学生服务</a:t>
              </a:r>
              <a:endParaRPr lang="zh-CN" altLang="en-US" b="1">
                <a:ea typeface="楷体_GB2312"/>
                <a:cs typeface="楷体_GB2312"/>
                <a:sym typeface="Arial" panose="020B0604020202020204" pitchFamily="34" charset="0"/>
              </a:endParaRPr>
            </a:p>
          </p:txBody>
        </p:sp>
        <p:pic>
          <p:nvPicPr>
            <p:cNvPr id="32" name="Picture 6" descr="学生1副本"/>
            <p:cNvPicPr>
              <a:picLocks noChangeAspect="1" noChangeArrowheads="1"/>
            </p:cNvPicPr>
            <p:nvPr/>
          </p:nvPicPr>
          <p:blipFill>
            <a:blip r:embed="rId2">
              <a:extLst>
                <a:ext uri="{28A0092B-C50C-407E-A947-70E740481C1C}">
                  <a14:useLocalDpi xmlns:a14="http://schemas.microsoft.com/office/drawing/2010/main" val="0"/>
                </a:ext>
              </a:extLst>
            </a:blip>
            <a:srcRect l="4164" t="17380" r="74605" b="64784"/>
            <a:stretch>
              <a:fillRect/>
            </a:stretch>
          </p:blipFill>
          <p:spPr bwMode="auto">
            <a:xfrm>
              <a:off x="0" y="0"/>
              <a:ext cx="2764" cy="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 name="AutoShape 7"/>
          <p:cNvSpPr>
            <a:spLocks noChangeArrowheads="1"/>
          </p:cNvSpPr>
          <p:nvPr/>
        </p:nvSpPr>
        <p:spPr bwMode="auto">
          <a:xfrm flipH="1">
            <a:off x="3635896" y="627534"/>
            <a:ext cx="2087562" cy="1152525"/>
          </a:xfrm>
          <a:prstGeom prst="wedgeRectCallout">
            <a:avLst>
              <a:gd name="adj1" fmla="val 17204"/>
              <a:gd name="adj2" fmla="val 73829"/>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dirty="0">
                <a:solidFill>
                  <a:srgbClr val="141522"/>
                </a:solidFill>
                <a:latin typeface="微软雅黑" panose="020B0503020204020204" charset="-122"/>
                <a:ea typeface="微软雅黑" panose="020B0503020204020204" charset="-122"/>
                <a:cs typeface="楷体_GB2312"/>
                <a:sym typeface="Arial" panose="020B0604020202020204" pitchFamily="34" charset="0"/>
              </a:rPr>
              <a:t>学习管理</a:t>
            </a:r>
            <a:endParaRPr lang="zh-CN" altLang="en-US" sz="1400" b="1" dirty="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400" dirty="0">
                <a:solidFill>
                  <a:srgbClr val="141522"/>
                </a:solidFill>
                <a:latin typeface="微软雅黑" panose="020B0503020204020204" charset="-122"/>
                <a:ea typeface="微软雅黑" panose="020B0503020204020204" charset="-122"/>
                <a:cs typeface="楷体_GB2312"/>
                <a:sym typeface="Arial" panose="020B0604020202020204" pitchFamily="34" charset="0"/>
              </a:rPr>
              <a:t>选课、课表、教材、成绩、学分、作业、论文</a:t>
            </a:r>
            <a:endParaRPr lang="zh-CN" altLang="en-US" sz="1400" dirty="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34" name="AutoShape 8"/>
          <p:cNvSpPr>
            <a:spLocks noChangeArrowheads="1"/>
          </p:cNvSpPr>
          <p:nvPr/>
        </p:nvSpPr>
        <p:spPr bwMode="auto">
          <a:xfrm flipH="1">
            <a:off x="6228184" y="916633"/>
            <a:ext cx="2085975" cy="935037"/>
          </a:xfrm>
          <a:prstGeom prst="wedgeRectCallout">
            <a:avLst>
              <a:gd name="adj1" fmla="val 62505"/>
              <a:gd name="adj2" fmla="val 40699"/>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rPr>
              <a:t>学工管理</a:t>
            </a:r>
            <a:endPar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rPr>
              <a:t>奖助勤贷、党团组织、社团协会</a:t>
            </a:r>
            <a:endPar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35" name="AutoShape 9"/>
          <p:cNvSpPr>
            <a:spLocks noChangeArrowheads="1"/>
          </p:cNvSpPr>
          <p:nvPr/>
        </p:nvSpPr>
        <p:spPr bwMode="auto">
          <a:xfrm flipH="1">
            <a:off x="6300192" y="2067694"/>
            <a:ext cx="2087563" cy="1193800"/>
          </a:xfrm>
          <a:prstGeom prst="wedgeRectCallout">
            <a:avLst>
              <a:gd name="adj1" fmla="val 72421"/>
              <a:gd name="adj2" fmla="val -38324"/>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rPr>
              <a:t>交流互动</a:t>
            </a:r>
            <a:endPar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rPr>
              <a:t>信息发布、邮件系统、网络空间、论坛、博客、即时通讯</a:t>
            </a:r>
            <a:endPar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36" name="AutoShape 10"/>
          <p:cNvSpPr>
            <a:spLocks noChangeArrowheads="1"/>
          </p:cNvSpPr>
          <p:nvPr/>
        </p:nvSpPr>
        <p:spPr bwMode="auto">
          <a:xfrm flipH="1">
            <a:off x="6084168" y="3718272"/>
            <a:ext cx="2087563" cy="1301750"/>
          </a:xfrm>
          <a:prstGeom prst="wedgeRectCallout">
            <a:avLst>
              <a:gd name="adj1" fmla="val 47625"/>
              <a:gd name="adj2" fmla="val -80954"/>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rPr>
              <a:t>生活服务</a:t>
            </a:r>
            <a:endPar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rPr>
              <a:t>航班查询、天气预报、班车时刻、校内黄页、日程安排、订票行程、预约办事</a:t>
            </a:r>
            <a:endPar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37" name="AutoShape 11"/>
          <p:cNvSpPr>
            <a:spLocks noChangeArrowheads="1"/>
          </p:cNvSpPr>
          <p:nvPr/>
        </p:nvSpPr>
        <p:spPr bwMode="auto">
          <a:xfrm flipH="1">
            <a:off x="3571354" y="4155926"/>
            <a:ext cx="2087563" cy="936625"/>
          </a:xfrm>
          <a:prstGeom prst="wedgeRectCallout">
            <a:avLst>
              <a:gd name="adj1" fmla="val -17509"/>
              <a:gd name="adj2" fmla="val -80954"/>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rPr>
              <a:t>个人综合服务</a:t>
            </a:r>
            <a:endPar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rPr>
              <a:t>一卡通消费、个人档案</a:t>
            </a:r>
            <a:endPar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38" name="AutoShape 12"/>
          <p:cNvSpPr>
            <a:spLocks noChangeArrowheads="1"/>
          </p:cNvSpPr>
          <p:nvPr/>
        </p:nvSpPr>
        <p:spPr bwMode="auto">
          <a:xfrm flipH="1">
            <a:off x="971029" y="3910559"/>
            <a:ext cx="2087563" cy="1150937"/>
          </a:xfrm>
          <a:prstGeom prst="wedgeRectCallout">
            <a:avLst>
              <a:gd name="adj1" fmla="val -71324"/>
              <a:gd name="adj2" fmla="val -47759"/>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rPr>
              <a:t>就业实习</a:t>
            </a:r>
            <a:endPar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rPr>
              <a:t>简历递交、用人单位搜索、网络面试、就业咨询</a:t>
            </a:r>
            <a:endPar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40" name="AutoShape 13"/>
          <p:cNvSpPr>
            <a:spLocks noChangeArrowheads="1"/>
          </p:cNvSpPr>
          <p:nvPr/>
        </p:nvSpPr>
        <p:spPr bwMode="auto">
          <a:xfrm flipH="1">
            <a:off x="899592" y="2324646"/>
            <a:ext cx="2087562" cy="1295400"/>
          </a:xfrm>
          <a:prstGeom prst="wedgeRectCallout">
            <a:avLst>
              <a:gd name="adj1" fmla="val -90171"/>
              <a:gd name="adj2" fmla="val -7278"/>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rPr>
              <a:t>图书文献</a:t>
            </a:r>
            <a:endParaRPr lang="zh-CN" altLang="en-US" sz="14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rPr>
              <a:t>文献查询、图书借阅、信息搜索、论文求助、文献传递、资源下载</a:t>
            </a:r>
            <a:endParaRPr lang="zh-CN" altLang="en-US" sz="14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heel(4)">
                                      <p:cBhvr>
                                        <p:cTn id="29" dur="10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52" presetClass="entr" presetSubtype="0" fill="hold" grpId="15" nodeType="clickEffect">
                                  <p:stCondLst>
                                    <p:cond delay="500"/>
                                  </p:stCondLst>
                                  <p:childTnLst>
                                    <p:set>
                                      <p:cBhvr>
                                        <p:cTn id="33" dur="1" fill="hold">
                                          <p:stCondLst>
                                            <p:cond delay="0"/>
                                          </p:stCondLst>
                                        </p:cTn>
                                        <p:tgtEl>
                                          <p:spTgt spid="29"/>
                                        </p:tgtEl>
                                        <p:attrNameLst>
                                          <p:attrName>style.visibility</p:attrName>
                                        </p:attrNameLst>
                                      </p:cBhvr>
                                      <p:to>
                                        <p:strVal val="visible"/>
                                      </p:to>
                                    </p:set>
                                    <p:animScale>
                                      <p:cBhvr>
                                        <p:cTn id="34" dur="500" decel="50000" fill="hold">
                                          <p:stCondLst>
                                            <p:cond delay="0"/>
                                          </p:stCondLst>
                                        </p:cTn>
                                        <p:tgtEl>
                                          <p:spTgt spid="2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35" dur="500" decel="50000" fill="hold">
                                          <p:stCondLst>
                                            <p:cond delay="0"/>
                                          </p:stCondLst>
                                        </p:cTn>
                                        <p:tgtEl>
                                          <p:spTgt spid="29"/>
                                        </p:tgtEl>
                                        <p:attrNameLst>
                                          <p:attrName>ppt_x</p:attrName>
                                          <p:attrName>ppt_y</p:attrName>
                                        </p:attrNameLst>
                                      </p:cBhvr>
                                      <p:rCtr x="0" y="0"/>
                                    </p:animMotion>
                                    <p:animEffect transition="in" filter="fade">
                                      <p:cBhvr>
                                        <p:cTn id="36" dur="500"/>
                                        <p:tgtEl>
                                          <p:spTgt spid="29"/>
                                        </p:tgtEl>
                                      </p:cBhvr>
                                    </p:animEffect>
                                  </p:childTnLst>
                                </p:cTn>
                              </p:par>
                            </p:childTnLst>
                          </p:cTn>
                        </p:par>
                        <p:par>
                          <p:cTn id="37" fill="hold">
                            <p:stCondLst>
                              <p:cond delay="1000"/>
                            </p:stCondLst>
                            <p:childTnLst>
                              <p:par>
                                <p:cTn id="38" presetID="52" presetClass="entr" presetSubtype="0" fill="hold" grpId="15" nodeType="afterEffect">
                                  <p:stCondLst>
                                    <p:cond delay="500"/>
                                  </p:stCondLst>
                                  <p:childTnLst>
                                    <p:set>
                                      <p:cBhvr>
                                        <p:cTn id="39" dur="1" fill="hold">
                                          <p:stCondLst>
                                            <p:cond delay="0"/>
                                          </p:stCondLst>
                                        </p:cTn>
                                        <p:tgtEl>
                                          <p:spTgt spid="33"/>
                                        </p:tgtEl>
                                        <p:attrNameLst>
                                          <p:attrName>style.visibility</p:attrName>
                                        </p:attrNameLst>
                                      </p:cBhvr>
                                      <p:to>
                                        <p:strVal val="visible"/>
                                      </p:to>
                                    </p:set>
                                    <p:animScale>
                                      <p:cBhvr>
                                        <p:cTn id="40" dur="500" decel="50000" fill="hold">
                                          <p:stCondLst>
                                            <p:cond delay="0"/>
                                          </p:stCondLst>
                                        </p:cTn>
                                        <p:tgtEl>
                                          <p:spTgt spid="3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41" dur="500" decel="50000" fill="hold">
                                          <p:stCondLst>
                                            <p:cond delay="0"/>
                                          </p:stCondLst>
                                        </p:cTn>
                                        <p:tgtEl>
                                          <p:spTgt spid="33"/>
                                        </p:tgtEl>
                                        <p:attrNameLst>
                                          <p:attrName>ppt_x</p:attrName>
                                          <p:attrName>ppt_y</p:attrName>
                                        </p:attrNameLst>
                                      </p:cBhvr>
                                      <p:rCtr x="0" y="0"/>
                                    </p:animMotion>
                                    <p:animEffect transition="in" filter="fade">
                                      <p:cBhvr>
                                        <p:cTn id="42" dur="500"/>
                                        <p:tgtEl>
                                          <p:spTgt spid="33"/>
                                        </p:tgtEl>
                                      </p:cBhvr>
                                    </p:animEffect>
                                  </p:childTnLst>
                                </p:cTn>
                              </p:par>
                            </p:childTnLst>
                          </p:cTn>
                        </p:par>
                        <p:par>
                          <p:cTn id="43" fill="hold">
                            <p:stCondLst>
                              <p:cond delay="2000"/>
                            </p:stCondLst>
                            <p:childTnLst>
                              <p:par>
                                <p:cTn id="44" presetID="52" presetClass="entr" presetSubtype="0" fill="hold" grpId="15" nodeType="afterEffect">
                                  <p:stCondLst>
                                    <p:cond delay="500"/>
                                  </p:stCondLst>
                                  <p:childTnLst>
                                    <p:set>
                                      <p:cBhvr>
                                        <p:cTn id="45" dur="1" fill="hold">
                                          <p:stCondLst>
                                            <p:cond delay="0"/>
                                          </p:stCondLst>
                                        </p:cTn>
                                        <p:tgtEl>
                                          <p:spTgt spid="34"/>
                                        </p:tgtEl>
                                        <p:attrNameLst>
                                          <p:attrName>style.visibility</p:attrName>
                                        </p:attrNameLst>
                                      </p:cBhvr>
                                      <p:to>
                                        <p:strVal val="visible"/>
                                      </p:to>
                                    </p:set>
                                    <p:animScale>
                                      <p:cBhvr>
                                        <p:cTn id="46" dur="500" decel="50000" fill="hold">
                                          <p:stCondLst>
                                            <p:cond delay="0"/>
                                          </p:stCondLst>
                                        </p:cTn>
                                        <p:tgtEl>
                                          <p:spTgt spid="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47" dur="500" decel="50000" fill="hold">
                                          <p:stCondLst>
                                            <p:cond delay="0"/>
                                          </p:stCondLst>
                                        </p:cTn>
                                        <p:tgtEl>
                                          <p:spTgt spid="34"/>
                                        </p:tgtEl>
                                        <p:attrNameLst>
                                          <p:attrName>ppt_x</p:attrName>
                                          <p:attrName>ppt_y</p:attrName>
                                        </p:attrNameLst>
                                      </p:cBhvr>
                                      <p:rCtr x="0" y="0"/>
                                    </p:animMotion>
                                    <p:animEffect transition="in" filter="fade">
                                      <p:cBhvr>
                                        <p:cTn id="48" dur="500"/>
                                        <p:tgtEl>
                                          <p:spTgt spid="34"/>
                                        </p:tgtEl>
                                      </p:cBhvr>
                                    </p:animEffect>
                                  </p:childTnLst>
                                </p:cTn>
                              </p:par>
                            </p:childTnLst>
                          </p:cTn>
                        </p:par>
                        <p:par>
                          <p:cTn id="49" fill="hold">
                            <p:stCondLst>
                              <p:cond delay="3000"/>
                            </p:stCondLst>
                            <p:childTnLst>
                              <p:par>
                                <p:cTn id="50" presetID="52" presetClass="entr" presetSubtype="0" fill="hold" grpId="15" nodeType="afterEffect">
                                  <p:stCondLst>
                                    <p:cond delay="500"/>
                                  </p:stCondLst>
                                  <p:childTnLst>
                                    <p:set>
                                      <p:cBhvr>
                                        <p:cTn id="51" dur="1" fill="hold">
                                          <p:stCondLst>
                                            <p:cond delay="0"/>
                                          </p:stCondLst>
                                        </p:cTn>
                                        <p:tgtEl>
                                          <p:spTgt spid="35"/>
                                        </p:tgtEl>
                                        <p:attrNameLst>
                                          <p:attrName>style.visibility</p:attrName>
                                        </p:attrNameLst>
                                      </p:cBhvr>
                                      <p:to>
                                        <p:strVal val="visible"/>
                                      </p:to>
                                    </p:set>
                                    <p:animScale>
                                      <p:cBhvr>
                                        <p:cTn id="52" dur="500" decel="50000" fill="hold">
                                          <p:stCondLst>
                                            <p:cond delay="0"/>
                                          </p:stCondLst>
                                        </p:cTn>
                                        <p:tgtEl>
                                          <p:spTgt spid="3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53" dur="500" decel="50000" fill="hold">
                                          <p:stCondLst>
                                            <p:cond delay="0"/>
                                          </p:stCondLst>
                                        </p:cTn>
                                        <p:tgtEl>
                                          <p:spTgt spid="35"/>
                                        </p:tgtEl>
                                        <p:attrNameLst>
                                          <p:attrName>ppt_x</p:attrName>
                                          <p:attrName>ppt_y</p:attrName>
                                        </p:attrNameLst>
                                      </p:cBhvr>
                                      <p:rCtr x="0" y="0"/>
                                    </p:animMotion>
                                    <p:animEffect transition="in" filter="fade">
                                      <p:cBhvr>
                                        <p:cTn id="54" dur="500"/>
                                        <p:tgtEl>
                                          <p:spTgt spid="35"/>
                                        </p:tgtEl>
                                      </p:cBhvr>
                                    </p:animEffect>
                                  </p:childTnLst>
                                </p:cTn>
                              </p:par>
                            </p:childTnLst>
                          </p:cTn>
                        </p:par>
                        <p:par>
                          <p:cTn id="55" fill="hold">
                            <p:stCondLst>
                              <p:cond delay="4000"/>
                            </p:stCondLst>
                            <p:childTnLst>
                              <p:par>
                                <p:cTn id="56" presetID="52" presetClass="entr" presetSubtype="0" fill="hold" grpId="15" nodeType="afterEffect">
                                  <p:stCondLst>
                                    <p:cond delay="500"/>
                                  </p:stCondLst>
                                  <p:childTnLst>
                                    <p:set>
                                      <p:cBhvr>
                                        <p:cTn id="57" dur="1" fill="hold">
                                          <p:stCondLst>
                                            <p:cond delay="0"/>
                                          </p:stCondLst>
                                        </p:cTn>
                                        <p:tgtEl>
                                          <p:spTgt spid="36"/>
                                        </p:tgtEl>
                                        <p:attrNameLst>
                                          <p:attrName>style.visibility</p:attrName>
                                        </p:attrNameLst>
                                      </p:cBhvr>
                                      <p:to>
                                        <p:strVal val="visible"/>
                                      </p:to>
                                    </p:set>
                                    <p:animScale>
                                      <p:cBhvr>
                                        <p:cTn id="58" dur="500" decel="50000" fill="hold">
                                          <p:stCondLst>
                                            <p:cond delay="0"/>
                                          </p:stCondLst>
                                        </p:cTn>
                                        <p:tgtEl>
                                          <p:spTgt spid="3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59" dur="500" decel="50000" fill="hold">
                                          <p:stCondLst>
                                            <p:cond delay="0"/>
                                          </p:stCondLst>
                                        </p:cTn>
                                        <p:tgtEl>
                                          <p:spTgt spid="36"/>
                                        </p:tgtEl>
                                        <p:attrNameLst>
                                          <p:attrName>ppt_x</p:attrName>
                                          <p:attrName>ppt_y</p:attrName>
                                        </p:attrNameLst>
                                      </p:cBhvr>
                                      <p:rCtr x="0" y="0"/>
                                    </p:animMotion>
                                    <p:animEffect transition="in" filter="fade">
                                      <p:cBhvr>
                                        <p:cTn id="60" dur="500"/>
                                        <p:tgtEl>
                                          <p:spTgt spid="36"/>
                                        </p:tgtEl>
                                      </p:cBhvr>
                                    </p:animEffect>
                                  </p:childTnLst>
                                </p:cTn>
                              </p:par>
                            </p:childTnLst>
                          </p:cTn>
                        </p:par>
                        <p:par>
                          <p:cTn id="61" fill="hold">
                            <p:stCondLst>
                              <p:cond delay="5000"/>
                            </p:stCondLst>
                            <p:childTnLst>
                              <p:par>
                                <p:cTn id="62" presetID="52" presetClass="entr" presetSubtype="0" fill="hold" grpId="15" nodeType="afterEffect">
                                  <p:stCondLst>
                                    <p:cond delay="500"/>
                                  </p:stCondLst>
                                  <p:childTnLst>
                                    <p:set>
                                      <p:cBhvr>
                                        <p:cTn id="63" dur="1" fill="hold">
                                          <p:stCondLst>
                                            <p:cond delay="0"/>
                                          </p:stCondLst>
                                        </p:cTn>
                                        <p:tgtEl>
                                          <p:spTgt spid="37"/>
                                        </p:tgtEl>
                                        <p:attrNameLst>
                                          <p:attrName>style.visibility</p:attrName>
                                        </p:attrNameLst>
                                      </p:cBhvr>
                                      <p:to>
                                        <p:strVal val="visible"/>
                                      </p:to>
                                    </p:set>
                                    <p:animScale>
                                      <p:cBhvr>
                                        <p:cTn id="64" dur="500" decel="50000" fill="hold">
                                          <p:stCondLst>
                                            <p:cond delay="0"/>
                                          </p:stCondLst>
                                        </p:cTn>
                                        <p:tgtEl>
                                          <p:spTgt spid="3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65" dur="500" decel="50000" fill="hold">
                                          <p:stCondLst>
                                            <p:cond delay="0"/>
                                          </p:stCondLst>
                                        </p:cTn>
                                        <p:tgtEl>
                                          <p:spTgt spid="37"/>
                                        </p:tgtEl>
                                        <p:attrNameLst>
                                          <p:attrName>ppt_x</p:attrName>
                                          <p:attrName>ppt_y</p:attrName>
                                        </p:attrNameLst>
                                      </p:cBhvr>
                                      <p:rCtr x="0" y="0"/>
                                    </p:animMotion>
                                    <p:animEffect transition="in" filter="fade">
                                      <p:cBhvr>
                                        <p:cTn id="66" dur="500"/>
                                        <p:tgtEl>
                                          <p:spTgt spid="37"/>
                                        </p:tgtEl>
                                      </p:cBhvr>
                                    </p:animEffect>
                                  </p:childTnLst>
                                </p:cTn>
                              </p:par>
                            </p:childTnLst>
                          </p:cTn>
                        </p:par>
                        <p:par>
                          <p:cTn id="67" fill="hold">
                            <p:stCondLst>
                              <p:cond delay="6000"/>
                            </p:stCondLst>
                            <p:childTnLst>
                              <p:par>
                                <p:cTn id="68" presetID="52" presetClass="entr" presetSubtype="0" fill="hold" grpId="15" nodeType="afterEffect">
                                  <p:stCondLst>
                                    <p:cond delay="500"/>
                                  </p:stCondLst>
                                  <p:childTnLst>
                                    <p:set>
                                      <p:cBhvr>
                                        <p:cTn id="69" dur="1" fill="hold">
                                          <p:stCondLst>
                                            <p:cond delay="0"/>
                                          </p:stCondLst>
                                        </p:cTn>
                                        <p:tgtEl>
                                          <p:spTgt spid="38"/>
                                        </p:tgtEl>
                                        <p:attrNameLst>
                                          <p:attrName>style.visibility</p:attrName>
                                        </p:attrNameLst>
                                      </p:cBhvr>
                                      <p:to>
                                        <p:strVal val="visible"/>
                                      </p:to>
                                    </p:set>
                                    <p:animScale>
                                      <p:cBhvr>
                                        <p:cTn id="70" dur="500" decel="50000" fill="hold">
                                          <p:stCondLst>
                                            <p:cond delay="0"/>
                                          </p:stCondLst>
                                        </p:cTn>
                                        <p:tgtEl>
                                          <p:spTgt spid="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71" dur="500" decel="50000" fill="hold">
                                          <p:stCondLst>
                                            <p:cond delay="0"/>
                                          </p:stCondLst>
                                        </p:cTn>
                                        <p:tgtEl>
                                          <p:spTgt spid="38"/>
                                        </p:tgtEl>
                                        <p:attrNameLst>
                                          <p:attrName>ppt_x</p:attrName>
                                          <p:attrName>ppt_y</p:attrName>
                                        </p:attrNameLst>
                                      </p:cBhvr>
                                      <p:rCtr x="0" y="0"/>
                                    </p:animMotion>
                                    <p:animEffect transition="in" filter="fade">
                                      <p:cBhvr>
                                        <p:cTn id="72" dur="500"/>
                                        <p:tgtEl>
                                          <p:spTgt spid="38"/>
                                        </p:tgtEl>
                                      </p:cBhvr>
                                    </p:animEffect>
                                  </p:childTnLst>
                                </p:cTn>
                              </p:par>
                            </p:childTnLst>
                          </p:cTn>
                        </p:par>
                        <p:par>
                          <p:cTn id="73" fill="hold">
                            <p:stCondLst>
                              <p:cond delay="7000"/>
                            </p:stCondLst>
                            <p:childTnLst>
                              <p:par>
                                <p:cTn id="74" presetID="52" presetClass="entr" presetSubtype="0" fill="hold" grpId="15" nodeType="afterEffect">
                                  <p:stCondLst>
                                    <p:cond delay="500"/>
                                  </p:stCondLst>
                                  <p:childTnLst>
                                    <p:set>
                                      <p:cBhvr>
                                        <p:cTn id="75" dur="1" fill="hold">
                                          <p:stCondLst>
                                            <p:cond delay="0"/>
                                          </p:stCondLst>
                                        </p:cTn>
                                        <p:tgtEl>
                                          <p:spTgt spid="40"/>
                                        </p:tgtEl>
                                        <p:attrNameLst>
                                          <p:attrName>style.visibility</p:attrName>
                                        </p:attrNameLst>
                                      </p:cBhvr>
                                      <p:to>
                                        <p:strVal val="visible"/>
                                      </p:to>
                                    </p:set>
                                    <p:animScale>
                                      <p:cBhvr>
                                        <p:cTn id="76" dur="500" decel="50000" fill="hold">
                                          <p:stCondLst>
                                            <p:cond delay="0"/>
                                          </p:stCondLst>
                                        </p:cTn>
                                        <p:tgtEl>
                                          <p:spTgt spid="4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77" dur="500" decel="50000" fill="hold">
                                          <p:stCondLst>
                                            <p:cond delay="0"/>
                                          </p:stCondLst>
                                        </p:cTn>
                                        <p:tgtEl>
                                          <p:spTgt spid="40"/>
                                        </p:tgtEl>
                                        <p:attrNameLst>
                                          <p:attrName>ppt_x</p:attrName>
                                          <p:attrName>ppt_y</p:attrName>
                                        </p:attrNameLst>
                                      </p:cBhvr>
                                      <p:rCtr x="0" y="0"/>
                                    </p:animMotion>
                                    <p:animEffect transition="in" filter="fade">
                                      <p:cBhvr>
                                        <p:cTn id="7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P spid="29" grpId="0" bldLvl="0"/>
      <p:bldP spid="29" grpId="1" bldLvl="0"/>
      <p:bldP spid="29" grpId="2" bldLvl="0"/>
      <p:bldP spid="29" grpId="3" bldLvl="0"/>
      <p:bldP spid="29" grpId="4" bldLvl="0"/>
      <p:bldP spid="29" grpId="5" bldLvl="0"/>
      <p:bldP spid="29" grpId="6" bldLvl="0"/>
      <p:bldP spid="29" grpId="7" bldLvl="0"/>
      <p:bldP spid="29" grpId="8" bldLvl="0"/>
      <p:bldP spid="29" grpId="9" bldLvl="0"/>
      <p:bldP spid="29" grpId="10" bldLvl="0"/>
      <p:bldP spid="29" grpId="11" bldLvl="0"/>
      <p:bldP spid="29" grpId="12" bldLvl="0"/>
      <p:bldP spid="29" grpId="13" bldLvl="0"/>
      <p:bldP spid="29" grpId="14" bldLvl="0"/>
      <p:bldP spid="29" grpId="15" bldLvl="0" animBg="1"/>
      <p:bldP spid="33" grpId="0" bldLvl="0"/>
      <p:bldP spid="33" grpId="1" bldLvl="0"/>
      <p:bldP spid="33" grpId="2" bldLvl="0"/>
      <p:bldP spid="33" grpId="3" bldLvl="0"/>
      <p:bldP spid="33" grpId="4" bldLvl="0"/>
      <p:bldP spid="33" grpId="5" bldLvl="0"/>
      <p:bldP spid="33" grpId="6" bldLvl="0"/>
      <p:bldP spid="33" grpId="7" bldLvl="0"/>
      <p:bldP spid="33" grpId="8" bldLvl="0"/>
      <p:bldP spid="33" grpId="9" bldLvl="0"/>
      <p:bldP spid="33" grpId="10" bldLvl="0"/>
      <p:bldP spid="33" grpId="11" bldLvl="0"/>
      <p:bldP spid="33" grpId="12" bldLvl="0"/>
      <p:bldP spid="33" grpId="13" bldLvl="0"/>
      <p:bldP spid="33" grpId="14" bldLvl="0"/>
      <p:bldP spid="33" grpId="15" bldLvl="0" animBg="1"/>
      <p:bldP spid="34" grpId="0" bldLvl="0"/>
      <p:bldP spid="34" grpId="1" bldLvl="0"/>
      <p:bldP spid="34" grpId="2" bldLvl="0"/>
      <p:bldP spid="34" grpId="3" bldLvl="0"/>
      <p:bldP spid="34" grpId="4" bldLvl="0"/>
      <p:bldP spid="34" grpId="5" bldLvl="0"/>
      <p:bldP spid="34" grpId="6" bldLvl="0"/>
      <p:bldP spid="34" grpId="7" bldLvl="0"/>
      <p:bldP spid="34" grpId="8" bldLvl="0"/>
      <p:bldP spid="34" grpId="9" bldLvl="0"/>
      <p:bldP spid="34" grpId="10" bldLvl="0"/>
      <p:bldP spid="34" grpId="11" bldLvl="0"/>
      <p:bldP spid="34" grpId="12" bldLvl="0"/>
      <p:bldP spid="34" grpId="13" bldLvl="0"/>
      <p:bldP spid="34" grpId="14" bldLvl="0"/>
      <p:bldP spid="34" grpId="15" bldLvl="0" animBg="1"/>
      <p:bldP spid="35" grpId="0" bldLvl="0"/>
      <p:bldP spid="35" grpId="1" bldLvl="0"/>
      <p:bldP spid="35" grpId="2" bldLvl="0"/>
      <p:bldP spid="35" grpId="3" bldLvl="0"/>
      <p:bldP spid="35" grpId="4" bldLvl="0"/>
      <p:bldP spid="35" grpId="5" bldLvl="0"/>
      <p:bldP spid="35" grpId="6" bldLvl="0"/>
      <p:bldP spid="35" grpId="7" bldLvl="0"/>
      <p:bldP spid="35" grpId="8" bldLvl="0"/>
      <p:bldP spid="35" grpId="9" bldLvl="0"/>
      <p:bldP spid="35" grpId="10" bldLvl="0"/>
      <p:bldP spid="35" grpId="11" bldLvl="0"/>
      <p:bldP spid="35" grpId="12" bldLvl="0"/>
      <p:bldP spid="35" grpId="13" bldLvl="0"/>
      <p:bldP spid="35" grpId="14" bldLvl="0"/>
      <p:bldP spid="35" grpId="15" bldLvl="0" animBg="1"/>
      <p:bldP spid="36" grpId="0" bldLvl="0"/>
      <p:bldP spid="36" grpId="1" bldLvl="0"/>
      <p:bldP spid="36" grpId="2" bldLvl="0"/>
      <p:bldP spid="36" grpId="3" bldLvl="0"/>
      <p:bldP spid="36" grpId="4" bldLvl="0"/>
      <p:bldP spid="36" grpId="5" bldLvl="0"/>
      <p:bldP spid="36" grpId="6" bldLvl="0"/>
      <p:bldP spid="36" grpId="7" bldLvl="0"/>
      <p:bldP spid="36" grpId="8" bldLvl="0"/>
      <p:bldP spid="36" grpId="9" bldLvl="0"/>
      <p:bldP spid="36" grpId="10" bldLvl="0"/>
      <p:bldP spid="36" grpId="11" bldLvl="0"/>
      <p:bldP spid="36" grpId="12" bldLvl="0"/>
      <p:bldP spid="36" grpId="13" bldLvl="0"/>
      <p:bldP spid="36" grpId="14" bldLvl="0"/>
      <p:bldP spid="36" grpId="15" bldLvl="0" animBg="1"/>
      <p:bldP spid="37" grpId="0" bldLvl="0"/>
      <p:bldP spid="37" grpId="1" bldLvl="0"/>
      <p:bldP spid="37" grpId="2" bldLvl="0"/>
      <p:bldP spid="37" grpId="3" bldLvl="0"/>
      <p:bldP spid="37" grpId="4" bldLvl="0"/>
      <p:bldP spid="37" grpId="5" bldLvl="0"/>
      <p:bldP spid="37" grpId="6" bldLvl="0"/>
      <p:bldP spid="37" grpId="7" bldLvl="0"/>
      <p:bldP spid="37" grpId="8" bldLvl="0"/>
      <p:bldP spid="37" grpId="9" bldLvl="0"/>
      <p:bldP spid="37" grpId="10" bldLvl="0"/>
      <p:bldP spid="37" grpId="11" bldLvl="0"/>
      <p:bldP spid="37" grpId="12" bldLvl="0"/>
      <p:bldP spid="37" grpId="13" bldLvl="0"/>
      <p:bldP spid="37" grpId="14" bldLvl="0"/>
      <p:bldP spid="37" grpId="15" bldLvl="0" animBg="1"/>
      <p:bldP spid="38" grpId="0" bldLvl="0"/>
      <p:bldP spid="38" grpId="1" bldLvl="0"/>
      <p:bldP spid="38" grpId="2" bldLvl="0"/>
      <p:bldP spid="38" grpId="3" bldLvl="0"/>
      <p:bldP spid="38" grpId="4" bldLvl="0"/>
      <p:bldP spid="38" grpId="5" bldLvl="0"/>
      <p:bldP spid="38" grpId="6" bldLvl="0"/>
      <p:bldP spid="38" grpId="7" bldLvl="0"/>
      <p:bldP spid="38" grpId="8" bldLvl="0"/>
      <p:bldP spid="38" grpId="9" bldLvl="0"/>
      <p:bldP spid="38" grpId="10" bldLvl="0"/>
      <p:bldP spid="38" grpId="11" bldLvl="0"/>
      <p:bldP spid="38" grpId="12" bldLvl="0"/>
      <p:bldP spid="38" grpId="13" bldLvl="0"/>
      <p:bldP spid="38" grpId="14" bldLvl="0"/>
      <p:bldP spid="38" grpId="15" bldLvl="0" animBg="1"/>
      <p:bldP spid="40" grpId="0" bldLvl="0"/>
      <p:bldP spid="40" grpId="1" bldLvl="0"/>
      <p:bldP spid="40" grpId="2" bldLvl="0"/>
      <p:bldP spid="40" grpId="3" bldLvl="0"/>
      <p:bldP spid="40" grpId="4" bldLvl="0"/>
      <p:bldP spid="40" grpId="5" bldLvl="0"/>
      <p:bldP spid="40" grpId="6" bldLvl="0"/>
      <p:bldP spid="40" grpId="7" bldLvl="0"/>
      <p:bldP spid="40" grpId="8" bldLvl="0"/>
      <p:bldP spid="40" grpId="9" bldLvl="0"/>
      <p:bldP spid="40" grpId="10" bldLvl="0"/>
      <p:bldP spid="40" grpId="11" bldLvl="0"/>
      <p:bldP spid="40" grpId="12" bldLvl="0"/>
      <p:bldP spid="40" grpId="13" bldLvl="0"/>
      <p:bldP spid="40" grpId="14" bldLvl="0"/>
      <p:bldP spid="40" grpId="15"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842171" cy="438582"/>
          </a:xfrm>
          <a:prstGeom prst="rect">
            <a:avLst/>
          </a:prstGeom>
          <a:noFill/>
        </p:spPr>
        <p:txBody>
          <a:bodyPr wrap="none" lIns="68580" tIns="34290" rIns="68580" bIns="34290" rtlCol="0">
            <a:spAutoFit/>
          </a:bodyPr>
          <a:lstStyle/>
          <a:p>
            <a:pPr defTabSz="685800"/>
            <a:r>
              <a:rPr lang="zh-CN" altLang="en-US" sz="2400" dirty="0">
                <a:solidFill>
                  <a:srgbClr val="0C6A8A"/>
                </a:solidFill>
                <a:latin typeface="微软雅黑" panose="020B0503020204020204" charset="-122"/>
                <a:ea typeface="微软雅黑" panose="020B0503020204020204" charset="-122"/>
              </a:rPr>
              <a:t>目录</a:t>
            </a:r>
            <a:r>
              <a:rPr lang="zh-CN" altLang="en-US" sz="2400" dirty="0">
                <a:solidFill>
                  <a:srgbClr val="BB1717"/>
                </a:solidFill>
                <a:latin typeface="微软雅黑" panose="020B0503020204020204" charset="-122"/>
                <a:ea typeface="微软雅黑" panose="020B0503020204020204" charset="-122"/>
              </a:rPr>
              <a:t> </a:t>
            </a:r>
            <a:r>
              <a:rPr lang="en-US" altLang="zh-CN" dirty="0">
                <a:solidFill>
                  <a:prstClr val="black">
                    <a:lumMod val="75000"/>
                    <a:lumOff val="25000"/>
                  </a:prstClr>
                </a:solidFill>
                <a:latin typeface="微软雅黑" panose="020B0503020204020204" charset="-122"/>
                <a:ea typeface="微软雅黑" panose="020B0503020204020204" charset="-122"/>
              </a:rPr>
              <a:t>Contents</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9" name="Freeform 6"/>
          <p:cNvSpPr/>
          <p:nvPr/>
        </p:nvSpPr>
        <p:spPr bwMode="auto">
          <a:xfrm>
            <a:off x="4433823" y="1613830"/>
            <a:ext cx="1019683" cy="3643437"/>
          </a:xfrm>
          <a:custGeom>
            <a:avLst/>
            <a:gdLst>
              <a:gd name="T0" fmla="*/ 552 w 564"/>
              <a:gd name="T1" fmla="*/ 118 h 2015"/>
              <a:gd name="T2" fmla="*/ 564 w 564"/>
              <a:gd name="T3" fmla="*/ 76 h 2015"/>
              <a:gd name="T4" fmla="*/ 488 w 564"/>
              <a:gd name="T5" fmla="*/ 0 h 2015"/>
              <a:gd name="T6" fmla="*/ 420 w 564"/>
              <a:gd name="T7" fmla="*/ 42 h 2015"/>
              <a:gd name="T8" fmla="*/ 261 w 564"/>
              <a:gd name="T9" fmla="*/ 367 h 2015"/>
              <a:gd name="T10" fmla="*/ 0 w 564"/>
              <a:gd name="T11" fmla="*/ 1660 h 2015"/>
              <a:gd name="T12" fmla="*/ 7 w 564"/>
              <a:gd name="T13" fmla="*/ 2013 h 2015"/>
              <a:gd name="T14" fmla="*/ 73 w 564"/>
              <a:gd name="T15" fmla="*/ 2015 h 2015"/>
              <a:gd name="T16" fmla="*/ 131 w 564"/>
              <a:gd name="T17" fmla="*/ 2009 h 2015"/>
              <a:gd name="T18" fmla="*/ 150 w 564"/>
              <a:gd name="T19" fmla="*/ 1660 h 2015"/>
              <a:gd name="T20" fmla="*/ 552 w 564"/>
              <a:gd name="T21" fmla="*/ 118 h 2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4" h="2015">
                <a:moveTo>
                  <a:pt x="552" y="118"/>
                </a:moveTo>
                <a:cubicBezTo>
                  <a:pt x="559" y="106"/>
                  <a:pt x="564" y="91"/>
                  <a:pt x="564" y="76"/>
                </a:cubicBezTo>
                <a:cubicBezTo>
                  <a:pt x="564" y="34"/>
                  <a:pt x="530" y="0"/>
                  <a:pt x="488" y="0"/>
                </a:cubicBezTo>
                <a:cubicBezTo>
                  <a:pt x="458" y="0"/>
                  <a:pt x="433" y="17"/>
                  <a:pt x="420" y="42"/>
                </a:cubicBezTo>
                <a:cubicBezTo>
                  <a:pt x="361" y="147"/>
                  <a:pt x="308" y="256"/>
                  <a:pt x="261" y="367"/>
                </a:cubicBezTo>
                <a:cubicBezTo>
                  <a:pt x="88" y="777"/>
                  <a:pt x="0" y="1212"/>
                  <a:pt x="0" y="1660"/>
                </a:cubicBezTo>
                <a:cubicBezTo>
                  <a:pt x="0" y="1733"/>
                  <a:pt x="2" y="1940"/>
                  <a:pt x="7" y="2013"/>
                </a:cubicBezTo>
                <a:cubicBezTo>
                  <a:pt x="29" y="2014"/>
                  <a:pt x="51" y="2015"/>
                  <a:pt x="73" y="2015"/>
                </a:cubicBezTo>
                <a:cubicBezTo>
                  <a:pt x="102" y="2015"/>
                  <a:pt x="103" y="2012"/>
                  <a:pt x="131" y="2009"/>
                </a:cubicBezTo>
                <a:cubicBezTo>
                  <a:pt x="126" y="1937"/>
                  <a:pt x="150" y="1733"/>
                  <a:pt x="150" y="1660"/>
                </a:cubicBezTo>
                <a:cubicBezTo>
                  <a:pt x="150" y="1100"/>
                  <a:pt x="296" y="574"/>
                  <a:pt x="552" y="118"/>
                </a:cubicBezTo>
                <a:close/>
              </a:path>
            </a:pathLst>
          </a:custGeom>
          <a:gradFill>
            <a:gsLst>
              <a:gs pos="0">
                <a:srgbClr val="EBEBEB"/>
              </a:gs>
              <a:gs pos="37000">
                <a:srgbClr val="FEFEFE"/>
              </a:gs>
            </a:gsLst>
            <a:lin ang="7530000" scaled="0"/>
          </a:gra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10" name="Freeform 7"/>
          <p:cNvSpPr/>
          <p:nvPr/>
        </p:nvSpPr>
        <p:spPr bwMode="auto">
          <a:xfrm>
            <a:off x="3697385" y="1613831"/>
            <a:ext cx="1016621" cy="3598277"/>
          </a:xfrm>
          <a:custGeom>
            <a:avLst/>
            <a:gdLst>
              <a:gd name="T0" fmla="*/ 562 w 562"/>
              <a:gd name="T1" fmla="*/ 1660 h 1990"/>
              <a:gd name="T2" fmla="*/ 303 w 562"/>
              <a:gd name="T3" fmla="*/ 367 h 1990"/>
              <a:gd name="T4" fmla="*/ 144 w 562"/>
              <a:gd name="T5" fmla="*/ 43 h 1990"/>
              <a:gd name="T6" fmla="*/ 76 w 562"/>
              <a:gd name="T7" fmla="*/ 0 h 1990"/>
              <a:gd name="T8" fmla="*/ 0 w 562"/>
              <a:gd name="T9" fmla="*/ 76 h 1990"/>
              <a:gd name="T10" fmla="*/ 7 w 562"/>
              <a:gd name="T11" fmla="*/ 108 h 1990"/>
              <a:gd name="T12" fmla="*/ 7 w 562"/>
              <a:gd name="T13" fmla="*/ 108 h 1990"/>
              <a:gd name="T14" fmla="*/ 8 w 562"/>
              <a:gd name="T15" fmla="*/ 110 h 1990"/>
              <a:gd name="T16" fmla="*/ 11 w 562"/>
              <a:gd name="T17" fmla="*/ 116 h 1990"/>
              <a:gd name="T18" fmla="*/ 413 w 562"/>
              <a:gd name="T19" fmla="*/ 1660 h 1990"/>
              <a:gd name="T20" fmla="*/ 422 w 562"/>
              <a:gd name="T21" fmla="*/ 1990 h 1990"/>
              <a:gd name="T22" fmla="*/ 558 w 562"/>
              <a:gd name="T23" fmla="*/ 1989 h 1990"/>
              <a:gd name="T24" fmla="*/ 562 w 562"/>
              <a:gd name="T25" fmla="*/ 1660 h 1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2" h="1990">
                <a:moveTo>
                  <a:pt x="562" y="1660"/>
                </a:moveTo>
                <a:cubicBezTo>
                  <a:pt x="562" y="1211"/>
                  <a:pt x="476" y="777"/>
                  <a:pt x="303" y="367"/>
                </a:cubicBezTo>
                <a:cubicBezTo>
                  <a:pt x="256" y="256"/>
                  <a:pt x="203" y="148"/>
                  <a:pt x="144" y="43"/>
                </a:cubicBezTo>
                <a:cubicBezTo>
                  <a:pt x="132" y="18"/>
                  <a:pt x="106" y="0"/>
                  <a:pt x="76" y="0"/>
                </a:cubicBezTo>
                <a:cubicBezTo>
                  <a:pt x="34" y="0"/>
                  <a:pt x="0" y="34"/>
                  <a:pt x="0" y="76"/>
                </a:cubicBezTo>
                <a:cubicBezTo>
                  <a:pt x="0" y="88"/>
                  <a:pt x="2" y="99"/>
                  <a:pt x="7" y="108"/>
                </a:cubicBezTo>
                <a:cubicBezTo>
                  <a:pt x="7" y="108"/>
                  <a:pt x="7" y="108"/>
                  <a:pt x="7" y="108"/>
                </a:cubicBezTo>
                <a:cubicBezTo>
                  <a:pt x="7" y="109"/>
                  <a:pt x="7" y="109"/>
                  <a:pt x="8" y="110"/>
                </a:cubicBezTo>
                <a:cubicBezTo>
                  <a:pt x="9" y="112"/>
                  <a:pt x="10" y="114"/>
                  <a:pt x="11" y="116"/>
                </a:cubicBezTo>
                <a:cubicBezTo>
                  <a:pt x="267" y="573"/>
                  <a:pt x="413" y="1100"/>
                  <a:pt x="413" y="1660"/>
                </a:cubicBezTo>
                <a:cubicBezTo>
                  <a:pt x="413" y="1725"/>
                  <a:pt x="426" y="1925"/>
                  <a:pt x="422" y="1990"/>
                </a:cubicBezTo>
                <a:cubicBezTo>
                  <a:pt x="558" y="1989"/>
                  <a:pt x="558" y="1989"/>
                  <a:pt x="558" y="1989"/>
                </a:cubicBezTo>
                <a:cubicBezTo>
                  <a:pt x="562" y="1924"/>
                  <a:pt x="562" y="1725"/>
                  <a:pt x="562" y="1660"/>
                </a:cubicBezTo>
                <a:close/>
              </a:path>
            </a:pathLst>
          </a:custGeom>
          <a:gradFill>
            <a:gsLst>
              <a:gs pos="0">
                <a:srgbClr val="EBEBEB"/>
              </a:gs>
              <a:gs pos="37000">
                <a:srgbClr val="FEFEFE"/>
              </a:gs>
            </a:gsLst>
            <a:lin ang="7530000" scaled="0"/>
          </a:gra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17" name="Freeform 8"/>
          <p:cNvSpPr/>
          <p:nvPr/>
        </p:nvSpPr>
        <p:spPr bwMode="auto">
          <a:xfrm>
            <a:off x="4439181" y="2125902"/>
            <a:ext cx="1643588" cy="3131366"/>
          </a:xfrm>
          <a:custGeom>
            <a:avLst/>
            <a:gdLst>
              <a:gd name="T0" fmla="*/ 909 w 909"/>
              <a:gd name="T1" fmla="*/ 76 h 1732"/>
              <a:gd name="T2" fmla="*/ 833 w 909"/>
              <a:gd name="T3" fmla="*/ 0 h 1732"/>
              <a:gd name="T4" fmla="*/ 787 w 909"/>
              <a:gd name="T5" fmla="*/ 15 h 1732"/>
              <a:gd name="T6" fmla="*/ 787 w 909"/>
              <a:gd name="T7" fmla="*/ 15 h 1732"/>
              <a:gd name="T8" fmla="*/ 460 w 909"/>
              <a:gd name="T9" fmla="*/ 266 h 1732"/>
              <a:gd name="T10" fmla="*/ 124 w 909"/>
              <a:gd name="T11" fmla="*/ 765 h 1732"/>
              <a:gd name="T12" fmla="*/ 0 w 909"/>
              <a:gd name="T13" fmla="*/ 1377 h 1732"/>
              <a:gd name="T14" fmla="*/ 15 w 909"/>
              <a:gd name="T15" fmla="*/ 1730 h 1732"/>
              <a:gd name="T16" fmla="*/ 73 w 909"/>
              <a:gd name="T17" fmla="*/ 1732 h 1732"/>
              <a:gd name="T18" fmla="*/ 143 w 909"/>
              <a:gd name="T19" fmla="*/ 1725 h 1732"/>
              <a:gd name="T20" fmla="*/ 150 w 909"/>
              <a:gd name="T21" fmla="*/ 1377 h 1732"/>
              <a:gd name="T22" fmla="*/ 863 w 909"/>
              <a:gd name="T23" fmla="*/ 145 h 1732"/>
              <a:gd name="T24" fmla="*/ 877 w 909"/>
              <a:gd name="T25" fmla="*/ 137 h 1732"/>
              <a:gd name="T26" fmla="*/ 878 w 909"/>
              <a:gd name="T27" fmla="*/ 137 h 1732"/>
              <a:gd name="T28" fmla="*/ 878 w 909"/>
              <a:gd name="T29" fmla="*/ 136 h 1732"/>
              <a:gd name="T30" fmla="*/ 909 w 909"/>
              <a:gd name="T31" fmla="*/ 76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9" h="1732">
                <a:moveTo>
                  <a:pt x="909" y="76"/>
                </a:moveTo>
                <a:cubicBezTo>
                  <a:pt x="909" y="34"/>
                  <a:pt x="875" y="0"/>
                  <a:pt x="833" y="0"/>
                </a:cubicBezTo>
                <a:cubicBezTo>
                  <a:pt x="815" y="0"/>
                  <a:pt x="800" y="5"/>
                  <a:pt x="787" y="15"/>
                </a:cubicBezTo>
                <a:cubicBezTo>
                  <a:pt x="787" y="15"/>
                  <a:pt x="787" y="15"/>
                  <a:pt x="787" y="15"/>
                </a:cubicBezTo>
                <a:cubicBezTo>
                  <a:pt x="668" y="83"/>
                  <a:pt x="558" y="167"/>
                  <a:pt x="460" y="266"/>
                </a:cubicBezTo>
                <a:cubicBezTo>
                  <a:pt x="316" y="410"/>
                  <a:pt x="203" y="578"/>
                  <a:pt x="124" y="765"/>
                </a:cubicBezTo>
                <a:cubicBezTo>
                  <a:pt x="42" y="959"/>
                  <a:pt x="0" y="1164"/>
                  <a:pt x="0" y="1377"/>
                </a:cubicBezTo>
                <a:cubicBezTo>
                  <a:pt x="0" y="1451"/>
                  <a:pt x="5" y="1658"/>
                  <a:pt x="15" y="1730"/>
                </a:cubicBezTo>
                <a:cubicBezTo>
                  <a:pt x="34" y="1731"/>
                  <a:pt x="54" y="1732"/>
                  <a:pt x="73" y="1732"/>
                </a:cubicBezTo>
                <a:cubicBezTo>
                  <a:pt x="105" y="1732"/>
                  <a:pt x="112" y="1728"/>
                  <a:pt x="143" y="1725"/>
                </a:cubicBezTo>
                <a:cubicBezTo>
                  <a:pt x="132" y="1654"/>
                  <a:pt x="150" y="1450"/>
                  <a:pt x="150" y="1377"/>
                </a:cubicBezTo>
                <a:cubicBezTo>
                  <a:pt x="150" y="851"/>
                  <a:pt x="437" y="391"/>
                  <a:pt x="863" y="145"/>
                </a:cubicBezTo>
                <a:cubicBezTo>
                  <a:pt x="868" y="143"/>
                  <a:pt x="873" y="140"/>
                  <a:pt x="877" y="137"/>
                </a:cubicBezTo>
                <a:cubicBezTo>
                  <a:pt x="877" y="137"/>
                  <a:pt x="878" y="137"/>
                  <a:pt x="878" y="137"/>
                </a:cubicBezTo>
                <a:cubicBezTo>
                  <a:pt x="878" y="137"/>
                  <a:pt x="878" y="137"/>
                  <a:pt x="878" y="136"/>
                </a:cubicBezTo>
                <a:cubicBezTo>
                  <a:pt x="897" y="123"/>
                  <a:pt x="909" y="101"/>
                  <a:pt x="909" y="76"/>
                </a:cubicBezTo>
                <a:close/>
              </a:path>
            </a:pathLst>
          </a:custGeom>
          <a:solidFill>
            <a:srgbClr val="E56A27"/>
          </a:soli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18" name="Freeform 9"/>
          <p:cNvSpPr/>
          <p:nvPr/>
        </p:nvSpPr>
        <p:spPr bwMode="auto">
          <a:xfrm>
            <a:off x="3082666" y="2135087"/>
            <a:ext cx="1625981" cy="3074724"/>
          </a:xfrm>
          <a:custGeom>
            <a:avLst/>
            <a:gdLst>
              <a:gd name="T0" fmla="*/ 777 w 899"/>
              <a:gd name="T1" fmla="*/ 760 h 1701"/>
              <a:gd name="T2" fmla="*/ 440 w 899"/>
              <a:gd name="T3" fmla="*/ 261 h 1701"/>
              <a:gd name="T4" fmla="*/ 114 w 899"/>
              <a:gd name="T5" fmla="*/ 10 h 1701"/>
              <a:gd name="T6" fmla="*/ 114 w 899"/>
              <a:gd name="T7" fmla="*/ 11 h 1701"/>
              <a:gd name="T8" fmla="*/ 76 w 899"/>
              <a:gd name="T9" fmla="*/ 0 h 1701"/>
              <a:gd name="T10" fmla="*/ 0 w 899"/>
              <a:gd name="T11" fmla="*/ 76 h 1701"/>
              <a:gd name="T12" fmla="*/ 42 w 899"/>
              <a:gd name="T13" fmla="*/ 143 h 1701"/>
              <a:gd name="T14" fmla="*/ 750 w 899"/>
              <a:gd name="T15" fmla="*/ 1372 h 1701"/>
              <a:gd name="T16" fmla="*/ 750 w 899"/>
              <a:gd name="T17" fmla="*/ 1372 h 1701"/>
              <a:gd name="T18" fmla="*/ 750 w 899"/>
              <a:gd name="T19" fmla="*/ 1372 h 1701"/>
              <a:gd name="T20" fmla="*/ 750 w 899"/>
              <a:gd name="T21" fmla="*/ 1701 h 1701"/>
              <a:gd name="T22" fmla="*/ 888 w 899"/>
              <a:gd name="T23" fmla="*/ 1701 h 1701"/>
              <a:gd name="T24" fmla="*/ 899 w 899"/>
              <a:gd name="T25" fmla="*/ 1373 h 1701"/>
              <a:gd name="T26" fmla="*/ 777 w 899"/>
              <a:gd name="T27" fmla="*/ 760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9" h="1701">
                <a:moveTo>
                  <a:pt x="777" y="760"/>
                </a:moveTo>
                <a:cubicBezTo>
                  <a:pt x="698" y="573"/>
                  <a:pt x="585" y="405"/>
                  <a:pt x="440" y="261"/>
                </a:cubicBezTo>
                <a:cubicBezTo>
                  <a:pt x="342" y="163"/>
                  <a:pt x="233" y="79"/>
                  <a:pt x="114" y="10"/>
                </a:cubicBezTo>
                <a:cubicBezTo>
                  <a:pt x="114" y="10"/>
                  <a:pt x="114" y="10"/>
                  <a:pt x="114" y="11"/>
                </a:cubicBezTo>
                <a:cubicBezTo>
                  <a:pt x="103" y="4"/>
                  <a:pt x="90" y="0"/>
                  <a:pt x="76" y="0"/>
                </a:cubicBezTo>
                <a:cubicBezTo>
                  <a:pt x="34" y="0"/>
                  <a:pt x="0" y="34"/>
                  <a:pt x="0" y="76"/>
                </a:cubicBezTo>
                <a:cubicBezTo>
                  <a:pt x="0" y="105"/>
                  <a:pt x="18" y="131"/>
                  <a:pt x="42" y="143"/>
                </a:cubicBezTo>
                <a:cubicBezTo>
                  <a:pt x="466" y="389"/>
                  <a:pt x="750" y="848"/>
                  <a:pt x="750" y="1372"/>
                </a:cubicBezTo>
                <a:cubicBezTo>
                  <a:pt x="750" y="1372"/>
                  <a:pt x="750" y="1372"/>
                  <a:pt x="750" y="1372"/>
                </a:cubicBezTo>
                <a:cubicBezTo>
                  <a:pt x="750" y="1372"/>
                  <a:pt x="750" y="1372"/>
                  <a:pt x="750" y="1372"/>
                </a:cubicBezTo>
                <a:cubicBezTo>
                  <a:pt x="750" y="1701"/>
                  <a:pt x="750" y="1701"/>
                  <a:pt x="750" y="1701"/>
                </a:cubicBezTo>
                <a:cubicBezTo>
                  <a:pt x="888" y="1701"/>
                  <a:pt x="888" y="1701"/>
                  <a:pt x="888" y="1701"/>
                </a:cubicBezTo>
                <a:cubicBezTo>
                  <a:pt x="896" y="1637"/>
                  <a:pt x="899" y="1439"/>
                  <a:pt x="899" y="1373"/>
                </a:cubicBezTo>
                <a:cubicBezTo>
                  <a:pt x="899" y="1161"/>
                  <a:pt x="859" y="954"/>
                  <a:pt x="777" y="760"/>
                </a:cubicBezTo>
                <a:close/>
              </a:path>
            </a:pathLst>
          </a:custGeom>
          <a:solidFill>
            <a:srgbClr val="C52A38"/>
          </a:soli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19" name="Freeform 10"/>
          <p:cNvSpPr/>
          <p:nvPr/>
        </p:nvSpPr>
        <p:spPr bwMode="auto">
          <a:xfrm>
            <a:off x="4435354" y="2964811"/>
            <a:ext cx="1944440" cy="2296284"/>
          </a:xfrm>
          <a:custGeom>
            <a:avLst/>
            <a:gdLst>
              <a:gd name="T0" fmla="*/ 1009 w 1075"/>
              <a:gd name="T1" fmla="*/ 5 h 1270"/>
              <a:gd name="T2" fmla="*/ 1009 w 1075"/>
              <a:gd name="T3" fmla="*/ 5 h 1270"/>
              <a:gd name="T4" fmla="*/ 914 w 1075"/>
              <a:gd name="T5" fmla="*/ 0 h 1270"/>
              <a:gd name="T6" fmla="*/ 268 w 1075"/>
              <a:gd name="T7" fmla="*/ 268 h 1270"/>
              <a:gd name="T8" fmla="*/ 0 w 1075"/>
              <a:gd name="T9" fmla="*/ 914 h 1270"/>
              <a:gd name="T10" fmla="*/ 27 w 1075"/>
              <a:gd name="T11" fmla="*/ 1268 h 1270"/>
              <a:gd name="T12" fmla="*/ 73 w 1075"/>
              <a:gd name="T13" fmla="*/ 1270 h 1270"/>
              <a:gd name="T14" fmla="*/ 136 w 1075"/>
              <a:gd name="T15" fmla="*/ 1241 h 1270"/>
              <a:gd name="T16" fmla="*/ 149 w 1075"/>
              <a:gd name="T17" fmla="*/ 914 h 1270"/>
              <a:gd name="T18" fmla="*/ 914 w 1075"/>
              <a:gd name="T19" fmla="*/ 150 h 1270"/>
              <a:gd name="T20" fmla="*/ 994 w 1075"/>
              <a:gd name="T21" fmla="*/ 155 h 1270"/>
              <a:gd name="T22" fmla="*/ 996 w 1075"/>
              <a:gd name="T23" fmla="*/ 155 h 1270"/>
              <a:gd name="T24" fmla="*/ 1000 w 1075"/>
              <a:gd name="T25" fmla="*/ 155 h 1270"/>
              <a:gd name="T26" fmla="*/ 1075 w 1075"/>
              <a:gd name="T27" fmla="*/ 80 h 1270"/>
              <a:gd name="T28" fmla="*/ 1009 w 1075"/>
              <a:gd name="T29" fmla="*/ 5 h 1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5" h="1270">
                <a:moveTo>
                  <a:pt x="1009" y="5"/>
                </a:moveTo>
                <a:cubicBezTo>
                  <a:pt x="1009" y="5"/>
                  <a:pt x="1009" y="5"/>
                  <a:pt x="1009" y="5"/>
                </a:cubicBezTo>
                <a:cubicBezTo>
                  <a:pt x="978" y="2"/>
                  <a:pt x="946" y="0"/>
                  <a:pt x="914" y="0"/>
                </a:cubicBezTo>
                <a:cubicBezTo>
                  <a:pt x="670" y="0"/>
                  <a:pt x="441" y="95"/>
                  <a:pt x="268" y="268"/>
                </a:cubicBezTo>
                <a:cubicBezTo>
                  <a:pt x="95" y="440"/>
                  <a:pt x="0" y="670"/>
                  <a:pt x="0" y="914"/>
                </a:cubicBezTo>
                <a:cubicBezTo>
                  <a:pt x="0" y="989"/>
                  <a:pt x="9" y="1197"/>
                  <a:pt x="27" y="1268"/>
                </a:cubicBezTo>
                <a:cubicBezTo>
                  <a:pt x="42" y="1269"/>
                  <a:pt x="58" y="1270"/>
                  <a:pt x="73" y="1270"/>
                </a:cubicBezTo>
                <a:cubicBezTo>
                  <a:pt x="110" y="1270"/>
                  <a:pt x="101" y="1245"/>
                  <a:pt x="136" y="1241"/>
                </a:cubicBezTo>
                <a:cubicBezTo>
                  <a:pt x="116" y="1172"/>
                  <a:pt x="149" y="989"/>
                  <a:pt x="149" y="914"/>
                </a:cubicBezTo>
                <a:cubicBezTo>
                  <a:pt x="149" y="493"/>
                  <a:pt x="493" y="150"/>
                  <a:pt x="914" y="150"/>
                </a:cubicBezTo>
                <a:cubicBezTo>
                  <a:pt x="941" y="150"/>
                  <a:pt x="968" y="152"/>
                  <a:pt x="994" y="155"/>
                </a:cubicBezTo>
                <a:cubicBezTo>
                  <a:pt x="995" y="155"/>
                  <a:pt x="995" y="155"/>
                  <a:pt x="996" y="155"/>
                </a:cubicBezTo>
                <a:cubicBezTo>
                  <a:pt x="997" y="155"/>
                  <a:pt x="999" y="155"/>
                  <a:pt x="1000" y="155"/>
                </a:cubicBezTo>
                <a:cubicBezTo>
                  <a:pt x="1041" y="155"/>
                  <a:pt x="1075" y="121"/>
                  <a:pt x="1075" y="80"/>
                </a:cubicBezTo>
                <a:cubicBezTo>
                  <a:pt x="1075" y="41"/>
                  <a:pt x="1046" y="10"/>
                  <a:pt x="1009" y="5"/>
                </a:cubicBezTo>
                <a:close/>
              </a:path>
            </a:pathLst>
          </a:custGeom>
          <a:solidFill>
            <a:srgbClr val="663B29"/>
          </a:soli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20" name="Freeform 11"/>
          <p:cNvSpPr/>
          <p:nvPr/>
        </p:nvSpPr>
        <p:spPr bwMode="auto">
          <a:xfrm>
            <a:off x="2764206" y="2962515"/>
            <a:ext cx="1942144" cy="2247296"/>
          </a:xfrm>
          <a:custGeom>
            <a:avLst/>
            <a:gdLst>
              <a:gd name="T0" fmla="*/ 807 w 1074"/>
              <a:gd name="T1" fmla="*/ 268 h 1243"/>
              <a:gd name="T2" fmla="*/ 160 w 1074"/>
              <a:gd name="T3" fmla="*/ 0 h 1243"/>
              <a:gd name="T4" fmla="*/ 67 w 1074"/>
              <a:gd name="T5" fmla="*/ 4 h 1243"/>
              <a:gd name="T6" fmla="*/ 67 w 1074"/>
              <a:gd name="T7" fmla="*/ 4 h 1243"/>
              <a:gd name="T8" fmla="*/ 66 w 1074"/>
              <a:gd name="T9" fmla="*/ 5 h 1243"/>
              <a:gd name="T10" fmla="*/ 66 w 1074"/>
              <a:gd name="T11" fmla="*/ 5 h 1243"/>
              <a:gd name="T12" fmla="*/ 0 w 1074"/>
              <a:gd name="T13" fmla="*/ 79 h 1243"/>
              <a:gd name="T14" fmla="*/ 75 w 1074"/>
              <a:gd name="T15" fmla="*/ 155 h 1243"/>
              <a:gd name="T16" fmla="*/ 88 w 1074"/>
              <a:gd name="T17" fmla="*/ 154 h 1243"/>
              <a:gd name="T18" fmla="*/ 160 w 1074"/>
              <a:gd name="T19" fmla="*/ 150 h 1243"/>
              <a:gd name="T20" fmla="*/ 924 w 1074"/>
              <a:gd name="T21" fmla="*/ 914 h 1243"/>
              <a:gd name="T22" fmla="*/ 924 w 1074"/>
              <a:gd name="T23" fmla="*/ 914 h 1243"/>
              <a:gd name="T24" fmla="*/ 924 w 1074"/>
              <a:gd name="T25" fmla="*/ 914 h 1243"/>
              <a:gd name="T26" fmla="*/ 924 w 1074"/>
              <a:gd name="T27" fmla="*/ 1243 h 1243"/>
              <a:gd name="T28" fmla="*/ 1053 w 1074"/>
              <a:gd name="T29" fmla="*/ 1243 h 1243"/>
              <a:gd name="T30" fmla="*/ 1074 w 1074"/>
              <a:gd name="T31" fmla="*/ 914 h 1243"/>
              <a:gd name="T32" fmla="*/ 807 w 1074"/>
              <a:gd name="T33" fmla="*/ 268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4" h="1243">
                <a:moveTo>
                  <a:pt x="807" y="268"/>
                </a:moveTo>
                <a:cubicBezTo>
                  <a:pt x="634" y="95"/>
                  <a:pt x="404" y="0"/>
                  <a:pt x="160" y="0"/>
                </a:cubicBezTo>
                <a:cubicBezTo>
                  <a:pt x="129" y="0"/>
                  <a:pt x="98" y="1"/>
                  <a:pt x="67" y="4"/>
                </a:cubicBezTo>
                <a:cubicBezTo>
                  <a:pt x="67" y="4"/>
                  <a:pt x="67" y="4"/>
                  <a:pt x="67" y="4"/>
                </a:cubicBezTo>
                <a:cubicBezTo>
                  <a:pt x="67" y="5"/>
                  <a:pt x="66" y="5"/>
                  <a:pt x="66" y="5"/>
                </a:cubicBezTo>
                <a:cubicBezTo>
                  <a:pt x="66" y="5"/>
                  <a:pt x="66" y="5"/>
                  <a:pt x="66" y="5"/>
                </a:cubicBezTo>
                <a:cubicBezTo>
                  <a:pt x="28" y="9"/>
                  <a:pt x="0" y="41"/>
                  <a:pt x="0" y="79"/>
                </a:cubicBezTo>
                <a:cubicBezTo>
                  <a:pt x="0" y="121"/>
                  <a:pt x="33" y="155"/>
                  <a:pt x="75" y="155"/>
                </a:cubicBezTo>
                <a:cubicBezTo>
                  <a:pt x="80" y="155"/>
                  <a:pt x="84" y="154"/>
                  <a:pt x="88" y="154"/>
                </a:cubicBezTo>
                <a:cubicBezTo>
                  <a:pt x="112" y="151"/>
                  <a:pt x="136" y="150"/>
                  <a:pt x="160" y="150"/>
                </a:cubicBezTo>
                <a:cubicBezTo>
                  <a:pt x="581" y="150"/>
                  <a:pt x="924" y="493"/>
                  <a:pt x="924" y="914"/>
                </a:cubicBezTo>
                <a:cubicBezTo>
                  <a:pt x="924" y="914"/>
                  <a:pt x="924" y="914"/>
                  <a:pt x="924" y="914"/>
                </a:cubicBezTo>
                <a:cubicBezTo>
                  <a:pt x="924" y="914"/>
                  <a:pt x="924" y="914"/>
                  <a:pt x="924" y="914"/>
                </a:cubicBezTo>
                <a:cubicBezTo>
                  <a:pt x="924" y="1243"/>
                  <a:pt x="924" y="1243"/>
                  <a:pt x="924" y="1243"/>
                </a:cubicBezTo>
                <a:cubicBezTo>
                  <a:pt x="1053" y="1243"/>
                  <a:pt x="1053" y="1243"/>
                  <a:pt x="1053" y="1243"/>
                </a:cubicBezTo>
                <a:cubicBezTo>
                  <a:pt x="1067" y="1180"/>
                  <a:pt x="1074" y="980"/>
                  <a:pt x="1074" y="914"/>
                </a:cubicBezTo>
                <a:cubicBezTo>
                  <a:pt x="1074" y="670"/>
                  <a:pt x="979" y="440"/>
                  <a:pt x="807" y="268"/>
                </a:cubicBezTo>
                <a:close/>
              </a:path>
            </a:pathLst>
          </a:custGeom>
          <a:solidFill>
            <a:srgbClr val="0C6A8A"/>
          </a:soli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21" name="Freeform 12"/>
          <p:cNvSpPr/>
          <p:nvPr/>
        </p:nvSpPr>
        <p:spPr bwMode="auto">
          <a:xfrm>
            <a:off x="4435354" y="3639153"/>
            <a:ext cx="1757651" cy="1621942"/>
          </a:xfrm>
          <a:custGeom>
            <a:avLst/>
            <a:gdLst>
              <a:gd name="T0" fmla="*/ 948 w 972"/>
              <a:gd name="T1" fmla="*/ 184 h 897"/>
              <a:gd name="T2" fmla="*/ 925 w 972"/>
              <a:gd name="T3" fmla="*/ 159 h 897"/>
              <a:gd name="T4" fmla="*/ 542 w 972"/>
              <a:gd name="T5" fmla="*/ 0 h 897"/>
              <a:gd name="T6" fmla="*/ 0 w 972"/>
              <a:gd name="T7" fmla="*/ 542 h 897"/>
              <a:gd name="T8" fmla="*/ 48 w 972"/>
              <a:gd name="T9" fmla="*/ 897 h 897"/>
              <a:gd name="T10" fmla="*/ 73 w 972"/>
              <a:gd name="T11" fmla="*/ 897 h 897"/>
              <a:gd name="T12" fmla="*/ 128 w 972"/>
              <a:gd name="T13" fmla="*/ 836 h 897"/>
              <a:gd name="T14" fmla="*/ 149 w 972"/>
              <a:gd name="T15" fmla="*/ 544 h 897"/>
              <a:gd name="T16" fmla="*/ 542 w 972"/>
              <a:gd name="T17" fmla="*/ 151 h 897"/>
              <a:gd name="T18" fmla="*/ 819 w 972"/>
              <a:gd name="T19" fmla="*/ 265 h 897"/>
              <a:gd name="T20" fmla="*/ 839 w 972"/>
              <a:gd name="T21" fmla="*/ 288 h 897"/>
              <a:gd name="T22" fmla="*/ 840 w 972"/>
              <a:gd name="T23" fmla="*/ 288 h 897"/>
              <a:gd name="T24" fmla="*/ 897 w 972"/>
              <a:gd name="T25" fmla="*/ 314 h 897"/>
              <a:gd name="T26" fmla="*/ 972 w 972"/>
              <a:gd name="T27" fmla="*/ 239 h 897"/>
              <a:gd name="T28" fmla="*/ 948 w 972"/>
              <a:gd name="T29" fmla="*/ 184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2" h="897">
                <a:moveTo>
                  <a:pt x="948" y="184"/>
                </a:moveTo>
                <a:cubicBezTo>
                  <a:pt x="941" y="175"/>
                  <a:pt x="933" y="167"/>
                  <a:pt x="925" y="159"/>
                </a:cubicBezTo>
                <a:cubicBezTo>
                  <a:pt x="823" y="57"/>
                  <a:pt x="687" y="0"/>
                  <a:pt x="542" y="0"/>
                </a:cubicBezTo>
                <a:cubicBezTo>
                  <a:pt x="243" y="0"/>
                  <a:pt x="0" y="243"/>
                  <a:pt x="0" y="542"/>
                </a:cubicBezTo>
                <a:cubicBezTo>
                  <a:pt x="0" y="621"/>
                  <a:pt x="17" y="829"/>
                  <a:pt x="48" y="897"/>
                </a:cubicBezTo>
                <a:cubicBezTo>
                  <a:pt x="56" y="897"/>
                  <a:pt x="65" y="897"/>
                  <a:pt x="73" y="897"/>
                </a:cubicBezTo>
                <a:cubicBezTo>
                  <a:pt x="121" y="897"/>
                  <a:pt x="82" y="842"/>
                  <a:pt x="128" y="836"/>
                </a:cubicBezTo>
                <a:cubicBezTo>
                  <a:pt x="89" y="775"/>
                  <a:pt x="149" y="621"/>
                  <a:pt x="149" y="544"/>
                </a:cubicBezTo>
                <a:cubicBezTo>
                  <a:pt x="149" y="328"/>
                  <a:pt x="326" y="151"/>
                  <a:pt x="542" y="151"/>
                </a:cubicBezTo>
                <a:cubicBezTo>
                  <a:pt x="646" y="151"/>
                  <a:pt x="745" y="191"/>
                  <a:pt x="819" y="265"/>
                </a:cubicBezTo>
                <a:cubicBezTo>
                  <a:pt x="826" y="272"/>
                  <a:pt x="833" y="280"/>
                  <a:pt x="839" y="288"/>
                </a:cubicBezTo>
                <a:cubicBezTo>
                  <a:pt x="840" y="288"/>
                  <a:pt x="840" y="288"/>
                  <a:pt x="840" y="288"/>
                </a:cubicBezTo>
                <a:cubicBezTo>
                  <a:pt x="854" y="304"/>
                  <a:pt x="874" y="314"/>
                  <a:pt x="897" y="314"/>
                </a:cubicBezTo>
                <a:cubicBezTo>
                  <a:pt x="939" y="314"/>
                  <a:pt x="972" y="281"/>
                  <a:pt x="972" y="239"/>
                </a:cubicBezTo>
                <a:cubicBezTo>
                  <a:pt x="972" y="217"/>
                  <a:pt x="963" y="198"/>
                  <a:pt x="948" y="184"/>
                </a:cubicBezTo>
                <a:close/>
              </a:path>
            </a:pathLst>
          </a:custGeom>
          <a:gradFill>
            <a:gsLst>
              <a:gs pos="0">
                <a:srgbClr val="EBEBEB"/>
              </a:gs>
              <a:gs pos="37000">
                <a:srgbClr val="FEFEFE"/>
              </a:gs>
            </a:gsLst>
            <a:lin ang="7530000" scaled="0"/>
          </a:gra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22" name="Freeform 13"/>
          <p:cNvSpPr/>
          <p:nvPr/>
        </p:nvSpPr>
        <p:spPr bwMode="auto">
          <a:xfrm>
            <a:off x="2952526" y="3639153"/>
            <a:ext cx="1753824" cy="1630361"/>
          </a:xfrm>
          <a:custGeom>
            <a:avLst/>
            <a:gdLst>
              <a:gd name="T0" fmla="*/ 429 w 970"/>
              <a:gd name="T1" fmla="*/ 0 h 902"/>
              <a:gd name="T2" fmla="*/ 21 w 970"/>
              <a:gd name="T3" fmla="*/ 185 h 902"/>
              <a:gd name="T4" fmla="*/ 21 w 970"/>
              <a:gd name="T5" fmla="*/ 185 h 902"/>
              <a:gd name="T6" fmla="*/ 0 w 970"/>
              <a:gd name="T7" fmla="*/ 238 h 902"/>
              <a:gd name="T8" fmla="*/ 75 w 970"/>
              <a:gd name="T9" fmla="*/ 313 h 902"/>
              <a:gd name="T10" fmla="*/ 137 w 970"/>
              <a:gd name="T11" fmla="*/ 281 h 902"/>
              <a:gd name="T12" fmla="*/ 429 w 970"/>
              <a:gd name="T13" fmla="*/ 150 h 902"/>
              <a:gd name="T14" fmla="*/ 820 w 970"/>
              <a:gd name="T15" fmla="*/ 541 h 902"/>
              <a:gd name="T16" fmla="*/ 820 w 970"/>
              <a:gd name="T17" fmla="*/ 542 h 902"/>
              <a:gd name="T18" fmla="*/ 820 w 970"/>
              <a:gd name="T19" fmla="*/ 542 h 902"/>
              <a:gd name="T20" fmla="*/ 820 w 970"/>
              <a:gd name="T21" fmla="*/ 902 h 902"/>
              <a:gd name="T22" fmla="*/ 970 w 970"/>
              <a:gd name="T23" fmla="*/ 902 h 902"/>
              <a:gd name="T24" fmla="*/ 970 w 970"/>
              <a:gd name="T25" fmla="*/ 570 h 902"/>
              <a:gd name="T26" fmla="*/ 970 w 970"/>
              <a:gd name="T27" fmla="*/ 541 h 902"/>
              <a:gd name="T28" fmla="*/ 429 w 970"/>
              <a:gd name="T29" fmla="*/ 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0" h="902">
                <a:moveTo>
                  <a:pt x="429" y="0"/>
                </a:moveTo>
                <a:cubicBezTo>
                  <a:pt x="266" y="0"/>
                  <a:pt x="121" y="71"/>
                  <a:pt x="21" y="185"/>
                </a:cubicBezTo>
                <a:cubicBezTo>
                  <a:pt x="21" y="185"/>
                  <a:pt x="21" y="185"/>
                  <a:pt x="21" y="185"/>
                </a:cubicBezTo>
                <a:cubicBezTo>
                  <a:pt x="8" y="198"/>
                  <a:pt x="0" y="217"/>
                  <a:pt x="0" y="238"/>
                </a:cubicBezTo>
                <a:cubicBezTo>
                  <a:pt x="0" y="279"/>
                  <a:pt x="34" y="313"/>
                  <a:pt x="75" y="313"/>
                </a:cubicBezTo>
                <a:cubicBezTo>
                  <a:pt x="101" y="313"/>
                  <a:pt x="123" y="300"/>
                  <a:pt x="137" y="281"/>
                </a:cubicBezTo>
                <a:cubicBezTo>
                  <a:pt x="208" y="201"/>
                  <a:pt x="313" y="150"/>
                  <a:pt x="429" y="150"/>
                </a:cubicBezTo>
                <a:cubicBezTo>
                  <a:pt x="644" y="150"/>
                  <a:pt x="820" y="325"/>
                  <a:pt x="820" y="541"/>
                </a:cubicBezTo>
                <a:cubicBezTo>
                  <a:pt x="820" y="541"/>
                  <a:pt x="820" y="542"/>
                  <a:pt x="820" y="542"/>
                </a:cubicBezTo>
                <a:cubicBezTo>
                  <a:pt x="820" y="542"/>
                  <a:pt x="820" y="542"/>
                  <a:pt x="820" y="542"/>
                </a:cubicBezTo>
                <a:cubicBezTo>
                  <a:pt x="820" y="902"/>
                  <a:pt x="820" y="902"/>
                  <a:pt x="820" y="902"/>
                </a:cubicBezTo>
                <a:cubicBezTo>
                  <a:pt x="970" y="902"/>
                  <a:pt x="970" y="902"/>
                  <a:pt x="970" y="902"/>
                </a:cubicBezTo>
                <a:cubicBezTo>
                  <a:pt x="970" y="570"/>
                  <a:pt x="970" y="570"/>
                  <a:pt x="970" y="570"/>
                </a:cubicBezTo>
                <a:cubicBezTo>
                  <a:pt x="970" y="560"/>
                  <a:pt x="970" y="551"/>
                  <a:pt x="970" y="541"/>
                </a:cubicBezTo>
                <a:cubicBezTo>
                  <a:pt x="970" y="243"/>
                  <a:pt x="727" y="0"/>
                  <a:pt x="429" y="0"/>
                </a:cubicBezTo>
                <a:close/>
              </a:path>
            </a:pathLst>
          </a:custGeom>
          <a:gradFill>
            <a:gsLst>
              <a:gs pos="0">
                <a:srgbClr val="EBEBEB"/>
              </a:gs>
              <a:gs pos="37000">
                <a:srgbClr val="FEFEFE"/>
              </a:gs>
            </a:gsLst>
            <a:lin ang="7530000" scaled="0"/>
          </a:gradFill>
          <a:ln w="19050">
            <a:solidFill>
              <a:schemeClr val="bg1"/>
            </a:solidFill>
          </a:ln>
          <a:effectLst>
            <a:outerShdw blurRad="406400" dist="393700" dir="7800000" sx="84000" sy="84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schemeClr val="lt1"/>
              </a:solidFill>
            </a:endParaRPr>
          </a:p>
        </p:txBody>
      </p:sp>
      <p:sp>
        <p:nvSpPr>
          <p:cNvPr id="23" name="TextBox 22"/>
          <p:cNvSpPr txBox="1"/>
          <p:nvPr/>
        </p:nvSpPr>
        <p:spPr>
          <a:xfrm>
            <a:off x="575036" y="2919612"/>
            <a:ext cx="1835742" cy="1309141"/>
          </a:xfrm>
          <a:prstGeom prst="rect">
            <a:avLst/>
          </a:prstGeom>
          <a:noFill/>
        </p:spPr>
        <p:txBody>
          <a:bodyPr wrap="square" lIns="68580" tIns="34290" rIns="68580" bIns="34290" rtlCol="0">
            <a:spAutoFit/>
          </a:bodyPr>
          <a:lstStyle>
            <a:defPPr>
              <a:defRPr lang="zh-CN"/>
            </a:defPPr>
            <a:lvl1pPr>
              <a:lnSpc>
                <a:spcPct val="130000"/>
              </a:lnSpc>
              <a:defRPr sz="105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中国科学院实施知识创新试点工程的产物，是研究所技术研究及开发主体转制的结果，是专门从事计算机软件研发、应用、服务的智能密集型高新技术企业。</a:t>
            </a:r>
            <a:endParaRPr lang="zh-CN" altLang="en-US" dirty="0"/>
          </a:p>
        </p:txBody>
      </p:sp>
      <p:sp>
        <p:nvSpPr>
          <p:cNvPr id="24" name="TextBox 23"/>
          <p:cNvSpPr txBox="1"/>
          <p:nvPr/>
        </p:nvSpPr>
        <p:spPr>
          <a:xfrm>
            <a:off x="458349" y="1491630"/>
            <a:ext cx="2114468" cy="1119537"/>
          </a:xfrm>
          <a:prstGeom prst="rect">
            <a:avLst/>
          </a:prstGeom>
          <a:noFill/>
        </p:spPr>
        <p:txBody>
          <a:bodyPr wrap="square" lIns="68580" tIns="34290" rIns="68580" bIns="34290" rtlCol="0">
            <a:spAutoFit/>
          </a:bodyPr>
          <a:lstStyle>
            <a:defPPr>
              <a:defRPr lang="zh-CN"/>
            </a:defPPr>
            <a:lvl1pPr>
              <a:lnSpc>
                <a:spcPct val="130000"/>
              </a:lnSpc>
              <a:defRPr sz="105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学校信息化与教学、科研、管理和生活高度融合，逐步实现一体化和智能化。建成高智能、综合性的决策支持体系，实现领导决策的信息化。</a:t>
            </a:r>
            <a:endParaRPr lang="zh-CN" altLang="en-US" dirty="0"/>
          </a:p>
        </p:txBody>
      </p:sp>
      <p:sp>
        <p:nvSpPr>
          <p:cNvPr id="25" name="TextBox 24"/>
          <p:cNvSpPr txBox="1"/>
          <p:nvPr/>
        </p:nvSpPr>
        <p:spPr>
          <a:xfrm>
            <a:off x="6445402" y="1275606"/>
            <a:ext cx="2231053" cy="1329595"/>
          </a:xfrm>
          <a:prstGeom prst="rect">
            <a:avLst/>
          </a:prstGeom>
          <a:noFill/>
        </p:spPr>
        <p:txBody>
          <a:bodyPr wrap="square" lIns="68580" tIns="34290" rIns="68580" bIns="34290" rtlCol="0">
            <a:spAutoFit/>
          </a:bodyPr>
          <a:lstStyle>
            <a:defPPr>
              <a:defRPr lang="zh-CN"/>
            </a:defPPr>
            <a:lvl1pPr>
              <a:lnSpc>
                <a:spcPct val="130000"/>
              </a:lnSpc>
              <a:defRPr sz="1050">
                <a:solidFill>
                  <a:schemeClr val="tx1">
                    <a:lumMod val="75000"/>
                    <a:lumOff val="25000"/>
                  </a:schemeClr>
                </a:solidFill>
                <a:latin typeface="微软雅黑" panose="020B0503020204020204" charset="-122"/>
                <a:ea typeface="微软雅黑" panose="020B0503020204020204" charset="-122"/>
              </a:defRPr>
            </a:lvl1pPr>
          </a:lstStyle>
          <a:p>
            <a:r>
              <a:rPr lang="zh-CN" altLang="en-US" dirty="0"/>
              <a:t>以物联化、集成化、智能化为主要技术路线，以服务创新为导向，将智慧导入校园各个系统、过程和基础设施中，将信息化深植于教学、科研、管理和生活的各个方面，全面构建智慧校园。</a:t>
            </a:r>
            <a:endParaRPr lang="zh-CN" altLang="en-US" dirty="0"/>
          </a:p>
        </p:txBody>
      </p:sp>
      <p:sp>
        <p:nvSpPr>
          <p:cNvPr id="26" name="TextBox 25"/>
          <p:cNvSpPr txBox="1"/>
          <p:nvPr/>
        </p:nvSpPr>
        <p:spPr>
          <a:xfrm>
            <a:off x="6711930" y="2912302"/>
            <a:ext cx="1835742" cy="1099083"/>
          </a:xfrm>
          <a:prstGeom prst="rect">
            <a:avLst/>
          </a:prstGeom>
          <a:noFill/>
        </p:spPr>
        <p:txBody>
          <a:bodyPr wrap="square" lIns="68580" tIns="34290" rIns="68580" bIns="34290" rtlCol="0">
            <a:spAutoFit/>
          </a:bodyPr>
          <a:lstStyle/>
          <a:p>
            <a:pPr>
              <a:lnSpc>
                <a:spcPct val="130000"/>
              </a:lnSpc>
            </a:pPr>
            <a:r>
              <a:rPr lang="zh-CN" altLang="en-US" sz="1050" dirty="0" smtClean="0">
                <a:solidFill>
                  <a:schemeClr val="tx1">
                    <a:lumMod val="75000"/>
                    <a:lumOff val="25000"/>
                  </a:schemeClr>
                </a:solidFill>
                <a:latin typeface="微软雅黑" panose="020B0503020204020204" charset="-122"/>
                <a:ea typeface="微软雅黑" panose="020B0503020204020204" charset="-122"/>
              </a:rPr>
              <a:t>为</a:t>
            </a:r>
            <a:r>
              <a:rPr lang="zh-CN" altLang="en-US" sz="1050" dirty="0">
                <a:solidFill>
                  <a:schemeClr val="tx1">
                    <a:lumMod val="75000"/>
                    <a:lumOff val="25000"/>
                  </a:schemeClr>
                </a:solidFill>
                <a:latin typeface="微软雅黑" panose="020B0503020204020204" charset="-122"/>
                <a:ea typeface="微软雅黑" panose="020B0503020204020204" charset="-122"/>
              </a:rPr>
              <a:t>学校教职工、学生和领导提供移动化的信息服务，成为学校为人们提供的各种移动应用服务</a:t>
            </a:r>
            <a:r>
              <a:rPr lang="zh-CN" altLang="en-US" sz="1050" dirty="0" smtClean="0">
                <a:solidFill>
                  <a:schemeClr val="tx1">
                    <a:lumMod val="75000"/>
                    <a:lumOff val="25000"/>
                  </a:schemeClr>
                </a:solidFill>
                <a:latin typeface="微软雅黑" panose="020B0503020204020204" charset="-122"/>
                <a:ea typeface="微软雅黑" panose="020B0503020204020204" charset="-122"/>
              </a:rPr>
              <a:t>，</a:t>
            </a:r>
            <a:r>
              <a:rPr lang="zh-CN" altLang="en-US" sz="1050" dirty="0">
                <a:solidFill>
                  <a:schemeClr val="tx1">
                    <a:lumMod val="75000"/>
                    <a:lumOff val="25000"/>
                  </a:schemeClr>
                </a:solidFill>
                <a:latin typeface="微软雅黑" panose="020B0503020204020204" charset="-122"/>
                <a:ea typeface="微软雅黑" panose="020B0503020204020204" charset="-122"/>
              </a:rPr>
              <a:t>建成</a:t>
            </a:r>
            <a:r>
              <a:rPr lang="zh-CN" altLang="en-US" sz="1050" dirty="0" smtClean="0">
                <a:solidFill>
                  <a:schemeClr val="tx1">
                    <a:lumMod val="75000"/>
                    <a:lumOff val="25000"/>
                  </a:schemeClr>
                </a:solidFill>
                <a:latin typeface="微软雅黑" panose="020B0503020204020204" charset="-122"/>
                <a:ea typeface="微软雅黑" panose="020B0503020204020204" charset="-122"/>
              </a:rPr>
              <a:t>移动</a:t>
            </a:r>
            <a:r>
              <a:rPr lang="zh-CN" altLang="en-US" sz="1050" dirty="0">
                <a:solidFill>
                  <a:schemeClr val="tx1">
                    <a:lumMod val="75000"/>
                    <a:lumOff val="25000"/>
                  </a:schemeClr>
                </a:solidFill>
                <a:latin typeface="微软雅黑" panose="020B0503020204020204" charset="-122"/>
                <a:ea typeface="微软雅黑" panose="020B0503020204020204" charset="-122"/>
              </a:rPr>
              <a:t>信息化</a:t>
            </a:r>
            <a:r>
              <a:rPr lang="zh-CN" altLang="en-US" sz="1050" dirty="0" smtClean="0">
                <a:solidFill>
                  <a:schemeClr val="tx1">
                    <a:lumMod val="75000"/>
                    <a:lumOff val="25000"/>
                  </a:schemeClr>
                </a:solidFill>
                <a:latin typeface="微软雅黑" panose="020B0503020204020204" charset="-122"/>
                <a:ea typeface="微软雅黑" panose="020B0503020204020204" charset="-122"/>
              </a:rPr>
              <a:t>校园。</a:t>
            </a:r>
            <a:endParaRPr lang="zh-CN" altLang="en-US" sz="1050" dirty="0">
              <a:solidFill>
                <a:schemeClr val="tx1">
                  <a:lumMod val="75000"/>
                  <a:lumOff val="25000"/>
                </a:schemeClr>
              </a:solidFill>
              <a:latin typeface="微软雅黑" panose="020B0503020204020204" charset="-122"/>
              <a:ea typeface="微软雅黑" panose="020B0503020204020204" charset="-122"/>
            </a:endParaRPr>
          </a:p>
        </p:txBody>
      </p:sp>
      <p:grpSp>
        <p:nvGrpSpPr>
          <p:cNvPr id="27" name="组合 26"/>
          <p:cNvGrpSpPr/>
          <p:nvPr/>
        </p:nvGrpSpPr>
        <p:grpSpPr>
          <a:xfrm>
            <a:off x="2410778" y="2802434"/>
            <a:ext cx="889266" cy="889151"/>
            <a:chOff x="1827622" y="1343919"/>
            <a:chExt cx="2304000" cy="2304000"/>
          </a:xfrm>
        </p:grpSpPr>
        <p:sp>
          <p:nvSpPr>
            <p:cNvPr id="28" name="椭圆 2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29" name="椭圆 28"/>
            <p:cNvSpPr/>
            <p:nvPr/>
          </p:nvSpPr>
          <p:spPr>
            <a:xfrm>
              <a:off x="1877481" y="1393778"/>
              <a:ext cx="2204282" cy="2204282"/>
            </a:xfrm>
            <a:prstGeom prst="ellipse">
              <a:avLst/>
            </a:prstGeom>
            <a:solidFill>
              <a:srgbClr val="0C6A8A"/>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dirty="0" smtClean="0">
                  <a:solidFill>
                    <a:schemeClr val="bg1"/>
                  </a:solidFill>
                  <a:latin typeface="DIN Mittelschrift Std" pitchFamily="50" charset="0"/>
                  <a:ea typeface="微软雅黑" panose="020B0503020204020204" charset="-122"/>
                </a:rPr>
                <a:t>公司简介</a:t>
              </a:r>
              <a:endParaRPr lang="zh-CN" altLang="en-US" dirty="0">
                <a:solidFill>
                  <a:schemeClr val="bg1"/>
                </a:solidFill>
                <a:latin typeface="DIN Mittelschrift Std" pitchFamily="50" charset="0"/>
                <a:ea typeface="微软雅黑" panose="020B0503020204020204" charset="-122"/>
              </a:endParaRPr>
            </a:p>
          </p:txBody>
        </p:sp>
      </p:grpSp>
      <p:grpSp>
        <p:nvGrpSpPr>
          <p:cNvPr id="30" name="组合 29"/>
          <p:cNvGrpSpPr/>
          <p:nvPr/>
        </p:nvGrpSpPr>
        <p:grpSpPr>
          <a:xfrm>
            <a:off x="2638033" y="1744107"/>
            <a:ext cx="889266" cy="889151"/>
            <a:chOff x="1827622" y="1343919"/>
            <a:chExt cx="2304000" cy="2304000"/>
          </a:xfrm>
        </p:grpSpPr>
        <p:sp>
          <p:nvSpPr>
            <p:cNvPr id="31" name="椭圆 30"/>
            <p:cNvSpPr/>
            <p:nvPr/>
          </p:nvSpPr>
          <p:spPr>
            <a:xfrm>
              <a:off x="1827622" y="1343919"/>
              <a:ext cx="2304000" cy="2304000"/>
            </a:xfrm>
            <a:prstGeom prst="ellipse">
              <a:avLst/>
            </a:prstGeom>
            <a:solidFill>
              <a:schemeClr val="bg1"/>
            </a:soli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32" name="椭圆 31"/>
            <p:cNvSpPr/>
            <p:nvPr/>
          </p:nvSpPr>
          <p:spPr>
            <a:xfrm>
              <a:off x="1877481" y="1393778"/>
              <a:ext cx="2204282" cy="2204282"/>
            </a:xfrm>
            <a:prstGeom prst="ellipse">
              <a:avLst/>
            </a:prstGeom>
            <a:solidFill>
              <a:srgbClr val="C52A38"/>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dirty="0" smtClean="0">
                  <a:solidFill>
                    <a:schemeClr val="bg1"/>
                  </a:solidFill>
                  <a:latin typeface="DIN Mittelschrift Std" pitchFamily="50" charset="0"/>
                  <a:ea typeface="微软雅黑" panose="020B0503020204020204" charset="-122"/>
                </a:rPr>
                <a:t>建设目标</a:t>
              </a:r>
              <a:endParaRPr lang="zh-CN" altLang="en-US" dirty="0">
                <a:solidFill>
                  <a:schemeClr val="bg1"/>
                </a:solidFill>
                <a:latin typeface="DIN Mittelschrift Std" pitchFamily="50" charset="0"/>
                <a:ea typeface="微软雅黑" panose="020B0503020204020204" charset="-122"/>
              </a:endParaRPr>
            </a:p>
          </p:txBody>
        </p:sp>
      </p:grpSp>
      <p:grpSp>
        <p:nvGrpSpPr>
          <p:cNvPr id="33" name="组合 32"/>
          <p:cNvGrpSpPr/>
          <p:nvPr/>
        </p:nvGrpSpPr>
        <p:grpSpPr>
          <a:xfrm>
            <a:off x="5515012" y="1744107"/>
            <a:ext cx="889266" cy="889151"/>
            <a:chOff x="1827622" y="1343919"/>
            <a:chExt cx="2304000" cy="2304000"/>
          </a:xfrm>
        </p:grpSpPr>
        <p:sp>
          <p:nvSpPr>
            <p:cNvPr id="34" name="椭圆 33"/>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35" name="椭圆 34"/>
            <p:cNvSpPr/>
            <p:nvPr/>
          </p:nvSpPr>
          <p:spPr>
            <a:xfrm>
              <a:off x="1877481" y="1393778"/>
              <a:ext cx="2204282" cy="2204282"/>
            </a:xfrm>
            <a:prstGeom prst="ellipse">
              <a:avLst/>
            </a:prstGeom>
            <a:solidFill>
              <a:srgbClr val="E56A27"/>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dirty="0">
                  <a:solidFill>
                    <a:schemeClr val="bg1"/>
                  </a:solidFill>
                  <a:latin typeface="DIN Mittelschrift Std" pitchFamily="50" charset="0"/>
                  <a:ea typeface="微软雅黑" panose="020B0503020204020204" charset="-122"/>
                </a:rPr>
                <a:t>平台</a:t>
              </a:r>
              <a:r>
                <a:rPr lang="zh-CN" altLang="en-US" dirty="0" smtClean="0">
                  <a:solidFill>
                    <a:schemeClr val="bg1"/>
                  </a:solidFill>
                  <a:latin typeface="DIN Mittelschrift Std" pitchFamily="50" charset="0"/>
                  <a:ea typeface="微软雅黑" panose="020B0503020204020204" charset="-122"/>
                </a:rPr>
                <a:t>架构</a:t>
              </a:r>
              <a:endParaRPr lang="zh-CN" altLang="en-US" dirty="0">
                <a:solidFill>
                  <a:schemeClr val="bg1"/>
                </a:solidFill>
                <a:latin typeface="DIN Mittelschrift Std" pitchFamily="50" charset="0"/>
                <a:ea typeface="微软雅黑" panose="020B0503020204020204" charset="-122"/>
              </a:endParaRPr>
            </a:p>
          </p:txBody>
        </p:sp>
      </p:grpSp>
      <p:grpSp>
        <p:nvGrpSpPr>
          <p:cNvPr id="36" name="组合 35"/>
          <p:cNvGrpSpPr/>
          <p:nvPr/>
        </p:nvGrpSpPr>
        <p:grpSpPr>
          <a:xfrm>
            <a:off x="5805875" y="2802434"/>
            <a:ext cx="889266" cy="889151"/>
            <a:chOff x="1827622" y="1343919"/>
            <a:chExt cx="2304000" cy="2304000"/>
          </a:xfrm>
        </p:grpSpPr>
        <p:sp>
          <p:nvSpPr>
            <p:cNvPr id="37" name="椭圆 36"/>
            <p:cNvSpPr/>
            <p:nvPr/>
          </p:nvSpPr>
          <p:spPr>
            <a:xfrm>
              <a:off x="1827622" y="1343919"/>
              <a:ext cx="2304000" cy="2304000"/>
            </a:xfrm>
            <a:prstGeom prst="ellipse">
              <a:avLst/>
            </a:prstGeom>
            <a:solidFill>
              <a:schemeClr val="bg1"/>
            </a:soli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38" name="椭圆 37"/>
            <p:cNvSpPr/>
            <p:nvPr/>
          </p:nvSpPr>
          <p:spPr>
            <a:xfrm>
              <a:off x="1877481" y="1393778"/>
              <a:ext cx="2204282" cy="2204282"/>
            </a:xfrm>
            <a:prstGeom prst="ellipse">
              <a:avLst/>
            </a:prstGeom>
            <a:solidFill>
              <a:srgbClr val="663B29"/>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dirty="0" smtClean="0">
                  <a:solidFill>
                    <a:schemeClr val="bg1"/>
                  </a:solidFill>
                  <a:latin typeface="DIN Mittelschrift Std" pitchFamily="50" charset="0"/>
                  <a:ea typeface="微软雅黑" panose="020B0503020204020204" charset="-122"/>
                </a:rPr>
                <a:t>建设内容</a:t>
              </a:r>
              <a:endParaRPr lang="zh-CN" altLang="en-US" dirty="0">
                <a:solidFill>
                  <a:schemeClr val="bg1"/>
                </a:solidFill>
                <a:latin typeface="DIN Mittelschrift Std" pitchFamily="50" charset="0"/>
                <a:ea typeface="微软雅黑" panose="020B0503020204020204" charset="-122"/>
              </a:endParaRPr>
            </a:p>
          </p:txBody>
        </p:sp>
      </p:gr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down)">
                                      <p:cBhvr>
                                        <p:cTn id="33" dur="500"/>
                                        <p:tgtEl>
                                          <p:spTgt spid="19"/>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00"/>
                                        <p:tgtEl>
                                          <p:spTgt spid="9"/>
                                        </p:tgtEl>
                                      </p:cBhvr>
                                    </p:animEffect>
                                  </p:childTnLst>
                                </p:cTn>
                              </p:par>
                            </p:childTnLst>
                          </p:cTn>
                        </p:par>
                        <p:par>
                          <p:cTn id="46" fill="hold">
                            <p:stCondLst>
                              <p:cond delay="2000"/>
                            </p:stCondLst>
                            <p:childTnLst>
                              <p:par>
                                <p:cTn id="47" presetID="23" presetClass="entr" presetSubtype="272" fill="hold" nodeType="after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strVal val="2/3*#ppt_w"/>
                                          </p:val>
                                        </p:tav>
                                        <p:tav tm="100000">
                                          <p:val>
                                            <p:strVal val="#ppt_w"/>
                                          </p:val>
                                        </p:tav>
                                      </p:tavLst>
                                    </p:anim>
                                    <p:anim calcmode="lin" valueType="num">
                                      <p:cBhvr>
                                        <p:cTn id="50" dur="500" fill="hold"/>
                                        <p:tgtEl>
                                          <p:spTgt spid="27"/>
                                        </p:tgtEl>
                                        <p:attrNameLst>
                                          <p:attrName>ppt_h</p:attrName>
                                        </p:attrNameLst>
                                      </p:cBhvr>
                                      <p:tavLst>
                                        <p:tav tm="0">
                                          <p:val>
                                            <p:strVal val="2/3*#ppt_h"/>
                                          </p:val>
                                        </p:tav>
                                        <p:tav tm="100000">
                                          <p:val>
                                            <p:strVal val="#ppt_h"/>
                                          </p:val>
                                        </p:tav>
                                      </p:tavLst>
                                    </p:anim>
                                  </p:childTnLst>
                                </p:cTn>
                              </p:par>
                              <p:par>
                                <p:cTn id="51" presetID="23" presetClass="entr" presetSubtype="272" fill="hold" nodeType="withEffect">
                                  <p:stCondLst>
                                    <p:cond delay="200"/>
                                  </p:stCondLst>
                                  <p:childTnLst>
                                    <p:set>
                                      <p:cBhvr>
                                        <p:cTn id="52" dur="1" fill="hold">
                                          <p:stCondLst>
                                            <p:cond delay="0"/>
                                          </p:stCondLst>
                                        </p:cTn>
                                        <p:tgtEl>
                                          <p:spTgt spid="30"/>
                                        </p:tgtEl>
                                        <p:attrNameLst>
                                          <p:attrName>style.visibility</p:attrName>
                                        </p:attrNameLst>
                                      </p:cBhvr>
                                      <p:to>
                                        <p:strVal val="visible"/>
                                      </p:to>
                                    </p:set>
                                    <p:anim calcmode="lin" valueType="num">
                                      <p:cBhvr>
                                        <p:cTn id="53" dur="500" fill="hold"/>
                                        <p:tgtEl>
                                          <p:spTgt spid="30"/>
                                        </p:tgtEl>
                                        <p:attrNameLst>
                                          <p:attrName>ppt_w</p:attrName>
                                        </p:attrNameLst>
                                      </p:cBhvr>
                                      <p:tavLst>
                                        <p:tav tm="0">
                                          <p:val>
                                            <p:strVal val="2/3*#ppt_w"/>
                                          </p:val>
                                        </p:tav>
                                        <p:tav tm="100000">
                                          <p:val>
                                            <p:strVal val="#ppt_w"/>
                                          </p:val>
                                        </p:tav>
                                      </p:tavLst>
                                    </p:anim>
                                    <p:anim calcmode="lin" valueType="num">
                                      <p:cBhvr>
                                        <p:cTn id="54" dur="500" fill="hold"/>
                                        <p:tgtEl>
                                          <p:spTgt spid="30"/>
                                        </p:tgtEl>
                                        <p:attrNameLst>
                                          <p:attrName>ppt_h</p:attrName>
                                        </p:attrNameLst>
                                      </p:cBhvr>
                                      <p:tavLst>
                                        <p:tav tm="0">
                                          <p:val>
                                            <p:strVal val="2/3*#ppt_h"/>
                                          </p:val>
                                        </p:tav>
                                        <p:tav tm="100000">
                                          <p:val>
                                            <p:strVal val="#ppt_h"/>
                                          </p:val>
                                        </p:tav>
                                      </p:tavLst>
                                    </p:anim>
                                  </p:childTnLst>
                                </p:cTn>
                              </p:par>
                              <p:par>
                                <p:cTn id="55" presetID="23" presetClass="entr" presetSubtype="272" fill="hold" nodeType="withEffect">
                                  <p:stCondLst>
                                    <p:cond delay="400"/>
                                  </p:stCondLst>
                                  <p:childTnLst>
                                    <p:set>
                                      <p:cBhvr>
                                        <p:cTn id="56" dur="1" fill="hold">
                                          <p:stCondLst>
                                            <p:cond delay="0"/>
                                          </p:stCondLst>
                                        </p:cTn>
                                        <p:tgtEl>
                                          <p:spTgt spid="33"/>
                                        </p:tgtEl>
                                        <p:attrNameLst>
                                          <p:attrName>style.visibility</p:attrName>
                                        </p:attrNameLst>
                                      </p:cBhvr>
                                      <p:to>
                                        <p:strVal val="visible"/>
                                      </p:to>
                                    </p:set>
                                    <p:anim calcmode="lin" valueType="num">
                                      <p:cBhvr>
                                        <p:cTn id="57" dur="500" fill="hold"/>
                                        <p:tgtEl>
                                          <p:spTgt spid="33"/>
                                        </p:tgtEl>
                                        <p:attrNameLst>
                                          <p:attrName>ppt_w</p:attrName>
                                        </p:attrNameLst>
                                      </p:cBhvr>
                                      <p:tavLst>
                                        <p:tav tm="0">
                                          <p:val>
                                            <p:strVal val="2/3*#ppt_w"/>
                                          </p:val>
                                        </p:tav>
                                        <p:tav tm="100000">
                                          <p:val>
                                            <p:strVal val="#ppt_w"/>
                                          </p:val>
                                        </p:tav>
                                      </p:tavLst>
                                    </p:anim>
                                    <p:anim calcmode="lin" valueType="num">
                                      <p:cBhvr>
                                        <p:cTn id="58" dur="500" fill="hold"/>
                                        <p:tgtEl>
                                          <p:spTgt spid="33"/>
                                        </p:tgtEl>
                                        <p:attrNameLst>
                                          <p:attrName>ppt_h</p:attrName>
                                        </p:attrNameLst>
                                      </p:cBhvr>
                                      <p:tavLst>
                                        <p:tav tm="0">
                                          <p:val>
                                            <p:strVal val="2/3*#ppt_h"/>
                                          </p:val>
                                        </p:tav>
                                        <p:tav tm="100000">
                                          <p:val>
                                            <p:strVal val="#ppt_h"/>
                                          </p:val>
                                        </p:tav>
                                      </p:tavLst>
                                    </p:anim>
                                  </p:childTnLst>
                                </p:cTn>
                              </p:par>
                              <p:par>
                                <p:cTn id="59" presetID="23" presetClass="entr" presetSubtype="272" fill="hold" nodeType="withEffect">
                                  <p:stCondLst>
                                    <p:cond delay="600"/>
                                  </p:stCondLst>
                                  <p:childTnLst>
                                    <p:set>
                                      <p:cBhvr>
                                        <p:cTn id="60" dur="1" fill="hold">
                                          <p:stCondLst>
                                            <p:cond delay="0"/>
                                          </p:stCondLst>
                                        </p:cTn>
                                        <p:tgtEl>
                                          <p:spTgt spid="36"/>
                                        </p:tgtEl>
                                        <p:attrNameLst>
                                          <p:attrName>style.visibility</p:attrName>
                                        </p:attrNameLst>
                                      </p:cBhvr>
                                      <p:to>
                                        <p:strVal val="visible"/>
                                      </p:to>
                                    </p:set>
                                    <p:anim calcmode="lin" valueType="num">
                                      <p:cBhvr>
                                        <p:cTn id="61" dur="500" fill="hold"/>
                                        <p:tgtEl>
                                          <p:spTgt spid="36"/>
                                        </p:tgtEl>
                                        <p:attrNameLst>
                                          <p:attrName>ppt_w</p:attrName>
                                        </p:attrNameLst>
                                      </p:cBhvr>
                                      <p:tavLst>
                                        <p:tav tm="0">
                                          <p:val>
                                            <p:strVal val="2/3*#ppt_w"/>
                                          </p:val>
                                        </p:tav>
                                        <p:tav tm="100000">
                                          <p:val>
                                            <p:strVal val="#ppt_w"/>
                                          </p:val>
                                        </p:tav>
                                      </p:tavLst>
                                    </p:anim>
                                    <p:anim calcmode="lin" valueType="num">
                                      <p:cBhvr>
                                        <p:cTn id="62" dur="500" fill="hold"/>
                                        <p:tgtEl>
                                          <p:spTgt spid="36"/>
                                        </p:tgtEl>
                                        <p:attrNameLst>
                                          <p:attrName>ppt_h</p:attrName>
                                        </p:attrNameLst>
                                      </p:cBhvr>
                                      <p:tavLst>
                                        <p:tav tm="0">
                                          <p:val>
                                            <p:strVal val="2/3*#ppt_h"/>
                                          </p:val>
                                        </p:tav>
                                        <p:tav tm="100000">
                                          <p:val>
                                            <p:strVal val="#ppt_h"/>
                                          </p:val>
                                        </p:tav>
                                      </p:tavLst>
                                    </p:anim>
                                  </p:childTnLst>
                                </p:cTn>
                              </p:par>
                            </p:childTnLst>
                          </p:cTn>
                        </p:par>
                        <p:par>
                          <p:cTn id="63" fill="hold">
                            <p:stCondLst>
                              <p:cond delay="2500"/>
                            </p:stCondLst>
                            <p:childTnLst>
                              <p:par>
                                <p:cTn id="64" presetID="12" presetClass="entr" presetSubtype="2" fill="hold" grpId="0" nodeType="after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additive="base">
                                        <p:cTn id="66" dur="500"/>
                                        <p:tgtEl>
                                          <p:spTgt spid="23"/>
                                        </p:tgtEl>
                                        <p:attrNameLst>
                                          <p:attrName>ppt_x</p:attrName>
                                        </p:attrNameLst>
                                      </p:cBhvr>
                                      <p:tavLst>
                                        <p:tav tm="0">
                                          <p:val>
                                            <p:strVal val="#ppt_x+#ppt_w*1.125000"/>
                                          </p:val>
                                        </p:tav>
                                        <p:tav tm="100000">
                                          <p:val>
                                            <p:strVal val="#ppt_x"/>
                                          </p:val>
                                        </p:tav>
                                      </p:tavLst>
                                    </p:anim>
                                    <p:animEffect transition="in" filter="wipe(left)">
                                      <p:cBhvr>
                                        <p:cTn id="67" dur="500"/>
                                        <p:tgtEl>
                                          <p:spTgt spid="23"/>
                                        </p:tgtEl>
                                      </p:cBhvr>
                                    </p:animEffect>
                                  </p:childTnLst>
                                </p:cTn>
                              </p:par>
                              <p:par>
                                <p:cTn id="68" presetID="12" presetClass="entr" presetSubtype="2"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 calcmode="lin" valueType="num">
                                      <p:cBhvr additive="base">
                                        <p:cTn id="70" dur="500"/>
                                        <p:tgtEl>
                                          <p:spTgt spid="24"/>
                                        </p:tgtEl>
                                        <p:attrNameLst>
                                          <p:attrName>ppt_x</p:attrName>
                                        </p:attrNameLst>
                                      </p:cBhvr>
                                      <p:tavLst>
                                        <p:tav tm="0">
                                          <p:val>
                                            <p:strVal val="#ppt_x+#ppt_w*1.125000"/>
                                          </p:val>
                                        </p:tav>
                                        <p:tav tm="100000">
                                          <p:val>
                                            <p:strVal val="#ppt_x"/>
                                          </p:val>
                                        </p:tav>
                                      </p:tavLst>
                                    </p:anim>
                                    <p:animEffect transition="in" filter="wipe(left)">
                                      <p:cBhvr>
                                        <p:cTn id="71" dur="500"/>
                                        <p:tgtEl>
                                          <p:spTgt spid="24"/>
                                        </p:tgtEl>
                                      </p:cBhvr>
                                    </p:animEffect>
                                  </p:childTnLst>
                                </p:cTn>
                              </p:par>
                              <p:par>
                                <p:cTn id="72" presetID="12" presetClass="entr" presetSubtype="8"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 calcmode="lin" valueType="num">
                                      <p:cBhvr additive="base">
                                        <p:cTn id="74" dur="500"/>
                                        <p:tgtEl>
                                          <p:spTgt spid="25"/>
                                        </p:tgtEl>
                                        <p:attrNameLst>
                                          <p:attrName>ppt_x</p:attrName>
                                        </p:attrNameLst>
                                      </p:cBhvr>
                                      <p:tavLst>
                                        <p:tav tm="0">
                                          <p:val>
                                            <p:strVal val="#ppt_x-#ppt_w*1.125000"/>
                                          </p:val>
                                        </p:tav>
                                        <p:tav tm="100000">
                                          <p:val>
                                            <p:strVal val="#ppt_x"/>
                                          </p:val>
                                        </p:tav>
                                      </p:tavLst>
                                    </p:anim>
                                    <p:animEffect transition="in" filter="wipe(right)">
                                      <p:cBhvr>
                                        <p:cTn id="75" dur="500"/>
                                        <p:tgtEl>
                                          <p:spTgt spid="25"/>
                                        </p:tgtEl>
                                      </p:cBhvr>
                                    </p:animEffect>
                                  </p:childTnLst>
                                </p:cTn>
                              </p:par>
                              <p:par>
                                <p:cTn id="76" presetID="12" presetClass="entr" presetSubtype="8"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anim calcmode="lin" valueType="num">
                                      <p:cBhvr additive="base">
                                        <p:cTn id="78" dur="500"/>
                                        <p:tgtEl>
                                          <p:spTgt spid="26"/>
                                        </p:tgtEl>
                                        <p:attrNameLst>
                                          <p:attrName>ppt_x</p:attrName>
                                        </p:attrNameLst>
                                      </p:cBhvr>
                                      <p:tavLst>
                                        <p:tav tm="0">
                                          <p:val>
                                            <p:strVal val="#ppt_x-#ppt_w*1.125000"/>
                                          </p:val>
                                        </p:tav>
                                        <p:tav tm="100000">
                                          <p:val>
                                            <p:strVal val="#ppt_x"/>
                                          </p:val>
                                        </p:tav>
                                      </p:tavLst>
                                    </p:anim>
                                    <p:animEffect transition="in" filter="wipe(right)">
                                      <p:cBhvr>
                                        <p:cTn id="79" dur="500"/>
                                        <p:tgtEl>
                                          <p:spTgt spid="26"/>
                                        </p:tgtEl>
                                      </p:cBhvr>
                                    </p:animEffect>
                                  </p:childTnLst>
                                </p:cTn>
                              </p:par>
                            </p:childTnLst>
                          </p:cTn>
                        </p:par>
                        <p:par>
                          <p:cTn id="80" fill="hold">
                            <p:stCondLst>
                              <p:cond delay="3000"/>
                            </p:stCondLst>
                            <p:childTnLst>
                              <p:par>
                                <p:cTn id="81" presetID="10" presetClass="entr" presetSubtype="0" fill="hold" grpId="0" nodeType="afterEffect">
                                  <p:stCondLst>
                                    <p:cond delay="0"/>
                                  </p:stCondLst>
                                  <p:childTnLst>
                                    <p:set>
                                      <p:cBhvr>
                                        <p:cTn id="82" dur="1" fill="hold">
                                          <p:stCondLst>
                                            <p:cond delay="0"/>
                                          </p:stCondLst>
                                        </p:cTn>
                                        <p:tgtEl>
                                          <p:spTgt spid="39"/>
                                        </p:tgtEl>
                                        <p:attrNameLst>
                                          <p:attrName>style.visibility</p:attrName>
                                        </p:attrNameLst>
                                      </p:cBhvr>
                                      <p:to>
                                        <p:strVal val="visible"/>
                                      </p:to>
                                    </p:set>
                                    <p:animEffect transition="in" filter="fade">
                                      <p:cBhvr>
                                        <p:cTn id="83"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9" grpId="0" animBg="1"/>
      <p:bldP spid="10" grpId="0" animBg="1"/>
      <p:bldP spid="17" grpId="0" animBg="1"/>
      <p:bldP spid="18" grpId="0" animBg="1"/>
      <p:bldP spid="19" grpId="0" animBg="1"/>
      <p:bldP spid="20" grpId="0" animBg="1"/>
      <p:bldP spid="21" grpId="0" animBg="1"/>
      <p:bldP spid="22" grpId="0" animBg="1"/>
      <p:bldP spid="23" grpId="0"/>
      <p:bldP spid="24" grpId="0"/>
      <p:bldP spid="25" grpId="0"/>
      <p:bldP spid="26" grpId="0"/>
      <p:bldP spid="3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学工服务管理</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12290" name="Picture 2" descr="C:\Users\zhongkeruan\Desktop\图片3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15616" y="699542"/>
            <a:ext cx="7041518" cy="4364375"/>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C:\Users\zhongkeruan\Desktop\图片3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446" y="673270"/>
            <a:ext cx="7131731" cy="4416918"/>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Users\zhongkeruan\Desktop\图片3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182" y="699542"/>
            <a:ext cx="7884756" cy="43552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2290"/>
                                        </p:tgtEl>
                                        <p:attrNameLst>
                                          <p:attrName>style.visibility</p:attrName>
                                        </p:attrNameLst>
                                      </p:cBhvr>
                                      <p:to>
                                        <p:strVal val="visible"/>
                                      </p:to>
                                    </p:set>
                                    <p:animEffect transition="in" filter="fade">
                                      <p:cBhvr>
                                        <p:cTn id="29" dur="1000"/>
                                        <p:tgtEl>
                                          <p:spTgt spid="12290"/>
                                        </p:tgtEl>
                                      </p:cBhvr>
                                    </p:animEffect>
                                    <p:anim calcmode="lin" valueType="num">
                                      <p:cBhvr>
                                        <p:cTn id="30" dur="1000" fill="hold"/>
                                        <p:tgtEl>
                                          <p:spTgt spid="12290"/>
                                        </p:tgtEl>
                                        <p:attrNameLst>
                                          <p:attrName>ppt_x</p:attrName>
                                        </p:attrNameLst>
                                      </p:cBhvr>
                                      <p:tavLst>
                                        <p:tav tm="0">
                                          <p:val>
                                            <p:strVal val="#ppt_x"/>
                                          </p:val>
                                        </p:tav>
                                        <p:tav tm="100000">
                                          <p:val>
                                            <p:strVal val="#ppt_x"/>
                                          </p:val>
                                        </p:tav>
                                      </p:tavLst>
                                    </p:anim>
                                    <p:anim calcmode="lin" valueType="num">
                                      <p:cBhvr>
                                        <p:cTn id="31"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xit" presetSubtype="21" fill="hold" nodeType="clickEffect">
                                  <p:stCondLst>
                                    <p:cond delay="0"/>
                                  </p:stCondLst>
                                  <p:childTnLst>
                                    <p:animEffect transition="out" filter="barn(inVertical)">
                                      <p:cBhvr>
                                        <p:cTn id="35" dur="500"/>
                                        <p:tgtEl>
                                          <p:spTgt spid="12290"/>
                                        </p:tgtEl>
                                      </p:cBhvr>
                                    </p:animEffect>
                                    <p:set>
                                      <p:cBhvr>
                                        <p:cTn id="36" dur="1" fill="hold">
                                          <p:stCondLst>
                                            <p:cond delay="499"/>
                                          </p:stCondLst>
                                        </p:cTn>
                                        <p:tgtEl>
                                          <p:spTgt spid="1229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2291"/>
                                        </p:tgtEl>
                                        <p:attrNameLst>
                                          <p:attrName>style.visibility</p:attrName>
                                        </p:attrNameLst>
                                      </p:cBhvr>
                                      <p:to>
                                        <p:strVal val="visible"/>
                                      </p:to>
                                    </p:set>
                                    <p:animEffect transition="in" filter="fade">
                                      <p:cBhvr>
                                        <p:cTn id="41" dur="1000"/>
                                        <p:tgtEl>
                                          <p:spTgt spid="12291"/>
                                        </p:tgtEl>
                                      </p:cBhvr>
                                    </p:animEffect>
                                    <p:anim calcmode="lin" valueType="num">
                                      <p:cBhvr>
                                        <p:cTn id="42" dur="1000" fill="hold"/>
                                        <p:tgtEl>
                                          <p:spTgt spid="12291"/>
                                        </p:tgtEl>
                                        <p:attrNameLst>
                                          <p:attrName>ppt_x</p:attrName>
                                        </p:attrNameLst>
                                      </p:cBhvr>
                                      <p:tavLst>
                                        <p:tav tm="0">
                                          <p:val>
                                            <p:strVal val="#ppt_x"/>
                                          </p:val>
                                        </p:tav>
                                        <p:tav tm="100000">
                                          <p:val>
                                            <p:strVal val="#ppt_x"/>
                                          </p:val>
                                        </p:tav>
                                      </p:tavLst>
                                    </p:anim>
                                    <p:anim calcmode="lin" valueType="num">
                                      <p:cBhvr>
                                        <p:cTn id="43" dur="1000" fill="hold"/>
                                        <p:tgtEl>
                                          <p:spTgt spid="1229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xit" presetSubtype="21" fill="hold" nodeType="clickEffect">
                                  <p:stCondLst>
                                    <p:cond delay="0"/>
                                  </p:stCondLst>
                                  <p:childTnLst>
                                    <p:animEffect transition="out" filter="barn(inVertical)">
                                      <p:cBhvr>
                                        <p:cTn id="47" dur="500"/>
                                        <p:tgtEl>
                                          <p:spTgt spid="12291"/>
                                        </p:tgtEl>
                                      </p:cBhvr>
                                    </p:animEffect>
                                    <p:set>
                                      <p:cBhvr>
                                        <p:cTn id="48" dur="1" fill="hold">
                                          <p:stCondLst>
                                            <p:cond delay="499"/>
                                          </p:stCondLst>
                                        </p:cTn>
                                        <p:tgtEl>
                                          <p:spTgt spid="1229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2292"/>
                                        </p:tgtEl>
                                        <p:attrNameLst>
                                          <p:attrName>style.visibility</p:attrName>
                                        </p:attrNameLst>
                                      </p:cBhvr>
                                      <p:to>
                                        <p:strVal val="visible"/>
                                      </p:to>
                                    </p:set>
                                    <p:animEffect transition="in" filter="fade">
                                      <p:cBhvr>
                                        <p:cTn id="53" dur="1000"/>
                                        <p:tgtEl>
                                          <p:spTgt spid="12292"/>
                                        </p:tgtEl>
                                      </p:cBhvr>
                                    </p:animEffect>
                                    <p:anim calcmode="lin" valueType="num">
                                      <p:cBhvr>
                                        <p:cTn id="54" dur="1000" fill="hold"/>
                                        <p:tgtEl>
                                          <p:spTgt spid="12292"/>
                                        </p:tgtEl>
                                        <p:attrNameLst>
                                          <p:attrName>ppt_x</p:attrName>
                                        </p:attrNameLst>
                                      </p:cBhvr>
                                      <p:tavLst>
                                        <p:tav tm="0">
                                          <p:val>
                                            <p:strVal val="#ppt_x"/>
                                          </p:val>
                                        </p:tav>
                                        <p:tav tm="100000">
                                          <p:val>
                                            <p:strVal val="#ppt_x"/>
                                          </p:val>
                                        </p:tav>
                                      </p:tavLst>
                                    </p:anim>
                                    <p:anim calcmode="lin" valueType="num">
                                      <p:cBhvr>
                                        <p:cTn id="55" dur="1000" fill="hold"/>
                                        <p:tgtEl>
                                          <p:spTgt spid="1229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523494"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学工服务管理</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grpSp>
        <p:nvGrpSpPr>
          <p:cNvPr id="8" name="组合 7"/>
          <p:cNvGrpSpPr/>
          <p:nvPr/>
        </p:nvGrpSpPr>
        <p:grpSpPr>
          <a:xfrm>
            <a:off x="467544" y="1196546"/>
            <a:ext cx="889266" cy="889151"/>
            <a:chOff x="1827622" y="1343919"/>
            <a:chExt cx="2304000" cy="2304000"/>
          </a:xfrm>
        </p:grpSpPr>
        <p:sp>
          <p:nvSpPr>
            <p:cNvPr id="9" name="椭圆 8"/>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10" name="椭圆 9"/>
            <p:cNvSpPr/>
            <p:nvPr/>
          </p:nvSpPr>
          <p:spPr>
            <a:xfrm>
              <a:off x="1877481" y="1393778"/>
              <a:ext cx="2204282" cy="2204282"/>
            </a:xfrm>
            <a:prstGeom prst="ellipse">
              <a:avLst/>
            </a:prstGeom>
            <a:solidFill>
              <a:srgbClr val="0C6A8A"/>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sz="1500" dirty="0" smtClean="0">
                  <a:solidFill>
                    <a:schemeClr val="bg1"/>
                  </a:solidFill>
                  <a:latin typeface="DIN Mittelschrift Std" pitchFamily="50" charset="0"/>
                  <a:ea typeface="微软雅黑" panose="020B0503020204020204" charset="-122"/>
                </a:rPr>
                <a:t>学校</a:t>
              </a:r>
              <a:endParaRPr lang="en-US" altLang="zh-CN" sz="1500" dirty="0" smtClean="0">
                <a:solidFill>
                  <a:schemeClr val="bg1"/>
                </a:solidFill>
                <a:latin typeface="DIN Mittelschrift Std" pitchFamily="50" charset="0"/>
                <a:ea typeface="微软雅黑" panose="020B0503020204020204" charset="-122"/>
              </a:endParaRPr>
            </a:p>
            <a:p>
              <a:pPr lvl="0" algn="ctr"/>
              <a:r>
                <a:rPr lang="zh-CN" altLang="en-US" sz="1500" dirty="0" smtClean="0">
                  <a:solidFill>
                    <a:schemeClr val="bg1"/>
                  </a:solidFill>
                  <a:latin typeface="DIN Mittelschrift Std" pitchFamily="50" charset="0"/>
                  <a:ea typeface="微软雅黑" panose="020B0503020204020204" charset="-122"/>
                </a:rPr>
                <a:t>介绍</a:t>
              </a:r>
              <a:endParaRPr lang="en-US" altLang="zh-CN" sz="1500" dirty="0" smtClean="0">
                <a:solidFill>
                  <a:schemeClr val="bg1"/>
                </a:solidFill>
                <a:latin typeface="DIN Mittelschrift Std" pitchFamily="50" charset="0"/>
                <a:ea typeface="微软雅黑" panose="020B0503020204020204" charset="-122"/>
              </a:endParaRPr>
            </a:p>
          </p:txBody>
        </p:sp>
      </p:grpSp>
      <p:grpSp>
        <p:nvGrpSpPr>
          <p:cNvPr id="17" name="组合 16"/>
          <p:cNvGrpSpPr/>
          <p:nvPr/>
        </p:nvGrpSpPr>
        <p:grpSpPr>
          <a:xfrm>
            <a:off x="467544" y="2303669"/>
            <a:ext cx="889266" cy="889151"/>
            <a:chOff x="3076970" y="3284984"/>
            <a:chExt cx="1295224" cy="1295224"/>
          </a:xfrm>
        </p:grpSpPr>
        <p:sp>
          <p:nvSpPr>
            <p:cNvPr id="18" name="椭圆 17"/>
            <p:cNvSpPr/>
            <p:nvPr/>
          </p:nvSpPr>
          <p:spPr>
            <a:xfrm>
              <a:off x="3076970" y="3284984"/>
              <a:ext cx="1295224" cy="1295224"/>
            </a:xfrm>
            <a:prstGeom prst="ellipse">
              <a:avLst/>
            </a:prstGeom>
            <a:solidFill>
              <a:schemeClr val="bg1"/>
            </a:soli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19" name="椭圆 18"/>
            <p:cNvSpPr/>
            <p:nvPr/>
          </p:nvSpPr>
          <p:spPr>
            <a:xfrm>
              <a:off x="3104999" y="3313013"/>
              <a:ext cx="1239166" cy="1239166"/>
            </a:xfrm>
            <a:prstGeom prst="ellipse">
              <a:avLst/>
            </a:prstGeom>
            <a:solidFill>
              <a:srgbClr val="C52A38"/>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1500" dirty="0" smtClean="0">
                  <a:solidFill>
                    <a:prstClr val="white"/>
                  </a:solidFill>
                  <a:latin typeface="DIN Mittelschrift Std" pitchFamily="50" charset="0"/>
                  <a:ea typeface="微软雅黑" panose="020B0503020204020204" charset="-122"/>
                </a:rPr>
                <a:t>基本信息采集</a:t>
              </a:r>
              <a:endParaRPr lang="en-US" altLang="zh-CN" sz="1500" dirty="0">
                <a:solidFill>
                  <a:prstClr val="white"/>
                </a:solidFill>
                <a:latin typeface="DIN Mittelschrift Std" pitchFamily="50" charset="0"/>
                <a:ea typeface="微软雅黑" panose="020B0503020204020204" charset="-122"/>
              </a:endParaRPr>
            </a:p>
          </p:txBody>
        </p:sp>
      </p:grpSp>
      <p:grpSp>
        <p:nvGrpSpPr>
          <p:cNvPr id="20" name="组合 19"/>
          <p:cNvGrpSpPr/>
          <p:nvPr/>
        </p:nvGrpSpPr>
        <p:grpSpPr>
          <a:xfrm>
            <a:off x="467544" y="3410791"/>
            <a:ext cx="889266" cy="889151"/>
            <a:chOff x="1827622" y="1343919"/>
            <a:chExt cx="2304000" cy="2304000"/>
          </a:xfrm>
        </p:grpSpPr>
        <p:sp>
          <p:nvSpPr>
            <p:cNvPr id="21" name="椭圆 20"/>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22" name="椭圆 21"/>
            <p:cNvSpPr/>
            <p:nvPr/>
          </p:nvSpPr>
          <p:spPr>
            <a:xfrm>
              <a:off x="1877481" y="1393778"/>
              <a:ext cx="2204282" cy="2204282"/>
            </a:xfrm>
            <a:prstGeom prst="ellipse">
              <a:avLst/>
            </a:prstGeom>
            <a:solidFill>
              <a:srgbClr val="E56A27"/>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sz="1500" dirty="0" smtClean="0">
                  <a:solidFill>
                    <a:prstClr val="white"/>
                  </a:solidFill>
                  <a:latin typeface="DIN Mittelschrift Std" pitchFamily="50" charset="0"/>
                  <a:ea typeface="微软雅黑" panose="020B0503020204020204" charset="-122"/>
                </a:rPr>
                <a:t>宿舍</a:t>
              </a:r>
              <a:endParaRPr lang="en-US" altLang="zh-CN" sz="1500" dirty="0" smtClean="0">
                <a:solidFill>
                  <a:prstClr val="white"/>
                </a:solidFill>
                <a:latin typeface="DIN Mittelschrift Std" pitchFamily="50" charset="0"/>
                <a:ea typeface="微软雅黑" panose="020B0503020204020204" charset="-122"/>
              </a:endParaRPr>
            </a:p>
            <a:p>
              <a:pPr lvl="0" algn="ctr"/>
              <a:r>
                <a:rPr lang="zh-CN" altLang="en-US" sz="1500" dirty="0" smtClean="0">
                  <a:solidFill>
                    <a:prstClr val="white"/>
                  </a:solidFill>
                  <a:latin typeface="DIN Mittelschrift Std" pitchFamily="50" charset="0"/>
                  <a:ea typeface="微软雅黑" panose="020B0503020204020204" charset="-122"/>
                </a:rPr>
                <a:t>分配</a:t>
              </a:r>
              <a:endParaRPr lang="en-US" altLang="zh-CN" sz="1500" dirty="0">
                <a:solidFill>
                  <a:prstClr val="white"/>
                </a:solidFill>
                <a:latin typeface="DIN Mittelschrift Std" pitchFamily="50" charset="0"/>
                <a:ea typeface="微软雅黑" panose="020B0503020204020204" charset="-122"/>
              </a:endParaRPr>
            </a:p>
          </p:txBody>
        </p:sp>
      </p:grpSp>
      <p:sp>
        <p:nvSpPr>
          <p:cNvPr id="23" name="TextBox 22"/>
          <p:cNvSpPr txBox="1"/>
          <p:nvPr/>
        </p:nvSpPr>
        <p:spPr>
          <a:xfrm>
            <a:off x="1498302" y="1386308"/>
            <a:ext cx="1085875" cy="300082"/>
          </a:xfrm>
          <a:prstGeom prst="rect">
            <a:avLst/>
          </a:prstGeom>
          <a:noFill/>
        </p:spPr>
        <p:txBody>
          <a:bodyPr wrap="none" lIns="68580" tIns="34290" rIns="68580" bIns="34290" rtlCol="0">
            <a:spAutoFit/>
          </a:bodyPr>
          <a:lstStyle/>
          <a:p>
            <a:r>
              <a:rPr lang="zh-CN" altLang="en-US" sz="1500" dirty="0" smtClean="0">
                <a:solidFill>
                  <a:srgbClr val="0C6A8A"/>
                </a:solidFill>
                <a:latin typeface="微软雅黑" panose="020B0503020204020204" charset="-122"/>
                <a:ea typeface="微软雅黑" panose="020B0503020204020204" charset="-122"/>
              </a:rPr>
              <a:t>完成</a:t>
            </a:r>
            <a:r>
              <a:rPr lang="en-US" altLang="zh-CN" sz="1500" dirty="0" smtClean="0">
                <a:solidFill>
                  <a:srgbClr val="0C6A8A"/>
                </a:solidFill>
                <a:latin typeface="微软雅黑" panose="020B0503020204020204" charset="-122"/>
                <a:ea typeface="微软雅黑" panose="020B0503020204020204" charset="-122"/>
              </a:rPr>
              <a:t>--85%</a:t>
            </a:r>
            <a:endParaRPr lang="zh-CN" altLang="en-US" sz="1500" dirty="0">
              <a:solidFill>
                <a:srgbClr val="0C6A8A"/>
              </a:solidFill>
              <a:latin typeface="微软雅黑" panose="020B0503020204020204" charset="-122"/>
              <a:ea typeface="微软雅黑" panose="020B0503020204020204" charset="-122"/>
            </a:endParaRPr>
          </a:p>
        </p:txBody>
      </p:sp>
      <p:sp>
        <p:nvSpPr>
          <p:cNvPr id="24" name="圆角矩形 23"/>
          <p:cNvSpPr/>
          <p:nvPr/>
        </p:nvSpPr>
        <p:spPr>
          <a:xfrm>
            <a:off x="1565310" y="1679910"/>
            <a:ext cx="2808678" cy="216024"/>
          </a:xfrm>
          <a:prstGeom prst="roundRect">
            <a:avLst/>
          </a:prstGeom>
          <a:gradFill>
            <a:gsLst>
              <a:gs pos="100000">
                <a:schemeClr val="tx1">
                  <a:lumMod val="85000"/>
                  <a:lumOff val="15000"/>
                </a:schemeClr>
              </a:gs>
              <a:gs pos="0">
                <a:schemeClr val="tx1">
                  <a:lumMod val="65000"/>
                  <a:lumOff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5" name="TextBox 24"/>
          <p:cNvSpPr txBox="1"/>
          <p:nvPr/>
        </p:nvSpPr>
        <p:spPr>
          <a:xfrm>
            <a:off x="1498302" y="2493431"/>
            <a:ext cx="1085875" cy="300082"/>
          </a:xfrm>
          <a:prstGeom prst="rect">
            <a:avLst/>
          </a:prstGeom>
          <a:noFill/>
        </p:spPr>
        <p:txBody>
          <a:bodyPr wrap="none" lIns="68580" tIns="34290" rIns="68580" bIns="34290" rtlCol="0">
            <a:spAutoFit/>
          </a:bodyPr>
          <a:lstStyle/>
          <a:p>
            <a:pPr lvl="0"/>
            <a:r>
              <a:rPr lang="zh-CN" altLang="en-US" sz="1500" dirty="0" smtClean="0">
                <a:solidFill>
                  <a:srgbClr val="C52A38"/>
                </a:solidFill>
                <a:latin typeface="微软雅黑" panose="020B0503020204020204" charset="-122"/>
                <a:ea typeface="微软雅黑" panose="020B0503020204020204" charset="-122"/>
              </a:rPr>
              <a:t>完成</a:t>
            </a:r>
            <a:r>
              <a:rPr lang="en-US" altLang="zh-CN" sz="1500" dirty="0" smtClean="0">
                <a:solidFill>
                  <a:srgbClr val="C52A38"/>
                </a:solidFill>
                <a:latin typeface="微软雅黑" panose="020B0503020204020204" charset="-122"/>
                <a:ea typeface="微软雅黑" panose="020B0503020204020204" charset="-122"/>
              </a:rPr>
              <a:t>--92%</a:t>
            </a:r>
            <a:endParaRPr lang="zh-CN" altLang="en-US" sz="1500" dirty="0">
              <a:solidFill>
                <a:srgbClr val="C52A38"/>
              </a:solidFill>
              <a:latin typeface="微软雅黑" panose="020B0503020204020204" charset="-122"/>
              <a:ea typeface="微软雅黑" panose="020B0503020204020204" charset="-122"/>
            </a:endParaRPr>
          </a:p>
        </p:txBody>
      </p:sp>
      <p:sp>
        <p:nvSpPr>
          <p:cNvPr id="26" name="圆角矩形 25"/>
          <p:cNvSpPr/>
          <p:nvPr/>
        </p:nvSpPr>
        <p:spPr>
          <a:xfrm>
            <a:off x="1565310" y="2787033"/>
            <a:ext cx="2808678" cy="216024"/>
          </a:xfrm>
          <a:prstGeom prst="roundRect">
            <a:avLst/>
          </a:prstGeom>
          <a:gradFill>
            <a:gsLst>
              <a:gs pos="100000">
                <a:schemeClr val="tx1">
                  <a:lumMod val="85000"/>
                  <a:lumOff val="15000"/>
                </a:schemeClr>
              </a:gs>
              <a:gs pos="0">
                <a:schemeClr val="tx1">
                  <a:lumMod val="65000"/>
                  <a:lumOff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7" name="TextBox 26"/>
          <p:cNvSpPr txBox="1"/>
          <p:nvPr/>
        </p:nvSpPr>
        <p:spPr>
          <a:xfrm>
            <a:off x="1498302" y="3600554"/>
            <a:ext cx="1085875" cy="300082"/>
          </a:xfrm>
          <a:prstGeom prst="rect">
            <a:avLst/>
          </a:prstGeom>
          <a:noFill/>
        </p:spPr>
        <p:txBody>
          <a:bodyPr wrap="none" lIns="68580" tIns="34290" rIns="68580" bIns="34290" rtlCol="0">
            <a:spAutoFit/>
          </a:bodyPr>
          <a:lstStyle/>
          <a:p>
            <a:pPr lvl="0"/>
            <a:r>
              <a:rPr lang="zh-CN" altLang="en-US" sz="1500" dirty="0" smtClean="0">
                <a:solidFill>
                  <a:srgbClr val="E56A27"/>
                </a:solidFill>
                <a:latin typeface="微软雅黑" panose="020B0503020204020204" charset="-122"/>
                <a:ea typeface="微软雅黑" panose="020B0503020204020204" charset="-122"/>
              </a:rPr>
              <a:t>完成</a:t>
            </a:r>
            <a:r>
              <a:rPr lang="en-US" altLang="zh-CN" sz="1500" dirty="0" smtClean="0">
                <a:solidFill>
                  <a:srgbClr val="E56A27"/>
                </a:solidFill>
                <a:latin typeface="微软雅黑" panose="020B0503020204020204" charset="-122"/>
                <a:ea typeface="微软雅黑" panose="020B0503020204020204" charset="-122"/>
              </a:rPr>
              <a:t>--65%</a:t>
            </a:r>
            <a:endParaRPr lang="zh-CN" altLang="en-US" sz="1500" dirty="0">
              <a:solidFill>
                <a:srgbClr val="E56A27"/>
              </a:solidFill>
              <a:latin typeface="微软雅黑" panose="020B0503020204020204" charset="-122"/>
              <a:ea typeface="微软雅黑" panose="020B0503020204020204" charset="-122"/>
            </a:endParaRPr>
          </a:p>
        </p:txBody>
      </p:sp>
      <p:sp>
        <p:nvSpPr>
          <p:cNvPr id="28" name="圆角矩形 27"/>
          <p:cNvSpPr/>
          <p:nvPr/>
        </p:nvSpPr>
        <p:spPr>
          <a:xfrm>
            <a:off x="1565310" y="3894156"/>
            <a:ext cx="2808678" cy="216024"/>
          </a:xfrm>
          <a:prstGeom prst="roundRect">
            <a:avLst/>
          </a:prstGeom>
          <a:gradFill>
            <a:gsLst>
              <a:gs pos="100000">
                <a:schemeClr val="tx1">
                  <a:lumMod val="85000"/>
                  <a:lumOff val="15000"/>
                </a:schemeClr>
              </a:gs>
              <a:gs pos="0">
                <a:schemeClr val="tx1">
                  <a:lumMod val="65000"/>
                  <a:lumOff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9" name="圆角矩形 28"/>
          <p:cNvSpPr/>
          <p:nvPr/>
        </p:nvSpPr>
        <p:spPr>
          <a:xfrm>
            <a:off x="1565310" y="1679910"/>
            <a:ext cx="2214602" cy="216024"/>
          </a:xfrm>
          <a:prstGeom prst="roundRect">
            <a:avLst/>
          </a:prstGeom>
          <a:solidFill>
            <a:srgbClr val="0C6A8A"/>
          </a:solidFill>
          <a:ln w="12700">
            <a:noFill/>
          </a:ln>
          <a:effectLst>
            <a:outerShdw blurRad="215900" dist="165100" dir="7800000" sx="98000" sy="98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900"/>
          </a:p>
        </p:txBody>
      </p:sp>
      <p:sp>
        <p:nvSpPr>
          <p:cNvPr id="30" name="圆角矩形 29"/>
          <p:cNvSpPr/>
          <p:nvPr/>
        </p:nvSpPr>
        <p:spPr>
          <a:xfrm>
            <a:off x="1565310" y="2787033"/>
            <a:ext cx="2379194" cy="216024"/>
          </a:xfrm>
          <a:prstGeom prst="roundRect">
            <a:avLst/>
          </a:prstGeom>
          <a:solidFill>
            <a:srgbClr val="C52A38"/>
          </a:solidFill>
          <a:ln w="12700">
            <a:noFill/>
          </a:ln>
          <a:effectLst>
            <a:outerShdw blurRad="215900" dist="165100" dir="7800000" sx="98000" sy="98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900"/>
          </a:p>
        </p:txBody>
      </p:sp>
      <p:sp>
        <p:nvSpPr>
          <p:cNvPr id="31" name="圆角矩形 30"/>
          <p:cNvSpPr/>
          <p:nvPr/>
        </p:nvSpPr>
        <p:spPr>
          <a:xfrm>
            <a:off x="1565310" y="3894156"/>
            <a:ext cx="1836443" cy="216024"/>
          </a:xfrm>
          <a:prstGeom prst="roundRect">
            <a:avLst/>
          </a:prstGeom>
          <a:solidFill>
            <a:srgbClr val="E56A27"/>
          </a:solidFill>
          <a:ln w="12700">
            <a:noFill/>
          </a:ln>
          <a:effectLst>
            <a:outerShdw blurRad="215900" dist="165100" dir="7800000" sx="98000" sy="98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900"/>
          </a:p>
        </p:txBody>
      </p:sp>
      <p:grpSp>
        <p:nvGrpSpPr>
          <p:cNvPr id="35" name="组合 34"/>
          <p:cNvGrpSpPr/>
          <p:nvPr/>
        </p:nvGrpSpPr>
        <p:grpSpPr>
          <a:xfrm>
            <a:off x="4770012" y="1196546"/>
            <a:ext cx="889266" cy="889151"/>
            <a:chOff x="1827622" y="1343919"/>
            <a:chExt cx="2304000" cy="2304000"/>
          </a:xfrm>
        </p:grpSpPr>
        <p:sp>
          <p:nvSpPr>
            <p:cNvPr id="36" name="椭圆 35"/>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37" name="椭圆 36"/>
            <p:cNvSpPr/>
            <p:nvPr/>
          </p:nvSpPr>
          <p:spPr>
            <a:xfrm>
              <a:off x="1877481" y="1393778"/>
              <a:ext cx="2204282" cy="2204282"/>
            </a:xfrm>
            <a:prstGeom prst="ellipse">
              <a:avLst/>
            </a:prstGeom>
            <a:solidFill>
              <a:srgbClr val="0C6A8A"/>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sz="1500" dirty="0">
                  <a:solidFill>
                    <a:prstClr val="white"/>
                  </a:solidFill>
                  <a:latin typeface="DIN Mittelschrift Std" pitchFamily="50" charset="0"/>
                  <a:ea typeface="微软雅黑" panose="020B0503020204020204" charset="-122"/>
                </a:rPr>
                <a:t>一封信</a:t>
              </a:r>
              <a:endParaRPr lang="en-US" altLang="zh-CN" sz="1500" dirty="0">
                <a:solidFill>
                  <a:prstClr val="white"/>
                </a:solidFill>
                <a:latin typeface="DIN Mittelschrift Std" pitchFamily="50" charset="0"/>
                <a:ea typeface="微软雅黑" panose="020B0503020204020204" charset="-122"/>
              </a:endParaRPr>
            </a:p>
          </p:txBody>
        </p:sp>
      </p:grpSp>
      <p:grpSp>
        <p:nvGrpSpPr>
          <p:cNvPr id="38" name="组合 37"/>
          <p:cNvGrpSpPr/>
          <p:nvPr/>
        </p:nvGrpSpPr>
        <p:grpSpPr>
          <a:xfrm>
            <a:off x="4770012" y="2303669"/>
            <a:ext cx="889266" cy="889151"/>
            <a:chOff x="3076970" y="3284984"/>
            <a:chExt cx="1295224" cy="1295224"/>
          </a:xfrm>
        </p:grpSpPr>
        <p:sp>
          <p:nvSpPr>
            <p:cNvPr id="39" name="椭圆 38"/>
            <p:cNvSpPr/>
            <p:nvPr/>
          </p:nvSpPr>
          <p:spPr>
            <a:xfrm>
              <a:off x="3076970" y="3284984"/>
              <a:ext cx="1295224" cy="1295224"/>
            </a:xfrm>
            <a:prstGeom prst="ellipse">
              <a:avLst/>
            </a:prstGeom>
            <a:solidFill>
              <a:schemeClr val="bg1"/>
            </a:soli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40" name="椭圆 39"/>
            <p:cNvSpPr/>
            <p:nvPr/>
          </p:nvSpPr>
          <p:spPr>
            <a:xfrm>
              <a:off x="3104999" y="3313013"/>
              <a:ext cx="1239166" cy="1239166"/>
            </a:xfrm>
            <a:prstGeom prst="ellipse">
              <a:avLst/>
            </a:prstGeom>
            <a:solidFill>
              <a:srgbClr val="C52A38"/>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CN" altLang="en-US" sz="1500" dirty="0">
                  <a:solidFill>
                    <a:prstClr val="white"/>
                  </a:solidFill>
                  <a:latin typeface="DIN Mittelschrift Std" pitchFamily="50" charset="0"/>
                  <a:ea typeface="微软雅黑" panose="020B0503020204020204" charset="-122"/>
                </a:rPr>
                <a:t>到</a:t>
              </a:r>
              <a:r>
                <a:rPr lang="zh-CN" altLang="en-US" sz="1500" dirty="0" smtClean="0">
                  <a:solidFill>
                    <a:prstClr val="white"/>
                  </a:solidFill>
                  <a:latin typeface="DIN Mittelschrift Std" pitchFamily="50" charset="0"/>
                  <a:ea typeface="微软雅黑" panose="020B0503020204020204" charset="-122"/>
                </a:rPr>
                <a:t>校乘车方式</a:t>
              </a:r>
              <a:endParaRPr lang="en-US" altLang="zh-CN" sz="1500" dirty="0">
                <a:solidFill>
                  <a:prstClr val="white"/>
                </a:solidFill>
                <a:latin typeface="DIN Mittelschrift Std" pitchFamily="50" charset="0"/>
                <a:ea typeface="微软雅黑" panose="020B0503020204020204" charset="-122"/>
              </a:endParaRPr>
            </a:p>
          </p:txBody>
        </p:sp>
      </p:grpSp>
      <p:grpSp>
        <p:nvGrpSpPr>
          <p:cNvPr id="41" name="组合 40"/>
          <p:cNvGrpSpPr/>
          <p:nvPr/>
        </p:nvGrpSpPr>
        <p:grpSpPr>
          <a:xfrm>
            <a:off x="4770012" y="3410791"/>
            <a:ext cx="889266" cy="889151"/>
            <a:chOff x="1827622" y="1343919"/>
            <a:chExt cx="2304000" cy="2304000"/>
          </a:xfrm>
        </p:grpSpPr>
        <p:sp>
          <p:nvSpPr>
            <p:cNvPr id="42" name="椭圆 41"/>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520700" dist="508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43" name="椭圆 42"/>
            <p:cNvSpPr/>
            <p:nvPr/>
          </p:nvSpPr>
          <p:spPr>
            <a:xfrm>
              <a:off x="1877481" y="1393778"/>
              <a:ext cx="2204282" cy="2204282"/>
            </a:xfrm>
            <a:prstGeom prst="ellipse">
              <a:avLst/>
            </a:prstGeom>
            <a:solidFill>
              <a:srgbClr val="E56A27"/>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zh-CN" altLang="en-US" sz="1500" dirty="0" smtClean="0">
                  <a:solidFill>
                    <a:prstClr val="white"/>
                  </a:solidFill>
                  <a:latin typeface="DIN Mittelschrift Std" pitchFamily="50" charset="0"/>
                  <a:ea typeface="微软雅黑" panose="020B0503020204020204" charset="-122"/>
                </a:rPr>
                <a:t>招生</a:t>
              </a:r>
              <a:endParaRPr lang="en-US" altLang="zh-CN" sz="1500" dirty="0" smtClean="0">
                <a:solidFill>
                  <a:prstClr val="white"/>
                </a:solidFill>
                <a:latin typeface="DIN Mittelschrift Std" pitchFamily="50" charset="0"/>
                <a:ea typeface="微软雅黑" panose="020B0503020204020204" charset="-122"/>
              </a:endParaRPr>
            </a:p>
            <a:p>
              <a:pPr lvl="0" algn="ctr"/>
              <a:r>
                <a:rPr lang="zh-CN" altLang="en-US" sz="1500" dirty="0" smtClean="0">
                  <a:solidFill>
                    <a:prstClr val="white"/>
                  </a:solidFill>
                  <a:latin typeface="DIN Mittelschrift Std" pitchFamily="50" charset="0"/>
                  <a:ea typeface="微软雅黑" panose="020B0503020204020204" charset="-122"/>
                </a:rPr>
                <a:t>人数</a:t>
              </a:r>
              <a:endParaRPr lang="en-US" altLang="zh-CN" sz="1500" dirty="0">
                <a:solidFill>
                  <a:prstClr val="white"/>
                </a:solidFill>
                <a:latin typeface="DIN Mittelschrift Std" pitchFamily="50" charset="0"/>
                <a:ea typeface="微软雅黑" panose="020B0503020204020204" charset="-122"/>
              </a:endParaRPr>
            </a:p>
          </p:txBody>
        </p:sp>
      </p:grpSp>
      <p:sp>
        <p:nvSpPr>
          <p:cNvPr id="44" name="TextBox 43"/>
          <p:cNvSpPr txBox="1"/>
          <p:nvPr/>
        </p:nvSpPr>
        <p:spPr>
          <a:xfrm>
            <a:off x="5800770" y="1386308"/>
            <a:ext cx="1085875" cy="300082"/>
          </a:xfrm>
          <a:prstGeom prst="rect">
            <a:avLst/>
          </a:prstGeom>
          <a:noFill/>
        </p:spPr>
        <p:txBody>
          <a:bodyPr wrap="none" lIns="68580" tIns="34290" rIns="68580" bIns="34290" rtlCol="0">
            <a:spAutoFit/>
          </a:bodyPr>
          <a:lstStyle/>
          <a:p>
            <a:pPr lvl="0"/>
            <a:r>
              <a:rPr lang="zh-CN" altLang="en-US" sz="1500" dirty="0" smtClean="0">
                <a:solidFill>
                  <a:srgbClr val="0C6A8A"/>
                </a:solidFill>
                <a:latin typeface="微软雅黑" panose="020B0503020204020204" charset="-122"/>
                <a:ea typeface="微软雅黑" panose="020B0503020204020204" charset="-122"/>
              </a:rPr>
              <a:t>完成</a:t>
            </a:r>
            <a:r>
              <a:rPr lang="en-US" altLang="zh-CN" sz="1500" dirty="0" smtClean="0">
                <a:solidFill>
                  <a:srgbClr val="0C6A8A"/>
                </a:solidFill>
                <a:latin typeface="微软雅黑" panose="020B0503020204020204" charset="-122"/>
                <a:ea typeface="微软雅黑" panose="020B0503020204020204" charset="-122"/>
              </a:rPr>
              <a:t>--96%</a:t>
            </a:r>
            <a:endParaRPr lang="zh-CN" altLang="en-US" sz="1500" dirty="0">
              <a:solidFill>
                <a:srgbClr val="0C6A8A"/>
              </a:solidFill>
              <a:latin typeface="微软雅黑" panose="020B0503020204020204" charset="-122"/>
              <a:ea typeface="微软雅黑" panose="020B0503020204020204" charset="-122"/>
            </a:endParaRPr>
          </a:p>
        </p:txBody>
      </p:sp>
      <p:sp>
        <p:nvSpPr>
          <p:cNvPr id="45" name="圆角矩形 44"/>
          <p:cNvSpPr/>
          <p:nvPr/>
        </p:nvSpPr>
        <p:spPr>
          <a:xfrm>
            <a:off x="5867778" y="1679910"/>
            <a:ext cx="2808678" cy="216024"/>
          </a:xfrm>
          <a:prstGeom prst="roundRect">
            <a:avLst/>
          </a:prstGeom>
          <a:gradFill>
            <a:gsLst>
              <a:gs pos="100000">
                <a:schemeClr val="tx1">
                  <a:lumMod val="85000"/>
                  <a:lumOff val="15000"/>
                </a:schemeClr>
              </a:gs>
              <a:gs pos="0">
                <a:schemeClr val="tx1">
                  <a:lumMod val="65000"/>
                  <a:lumOff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TextBox 45"/>
          <p:cNvSpPr txBox="1"/>
          <p:nvPr/>
        </p:nvSpPr>
        <p:spPr>
          <a:xfrm>
            <a:off x="5800770" y="2493431"/>
            <a:ext cx="1085875" cy="300082"/>
          </a:xfrm>
          <a:prstGeom prst="rect">
            <a:avLst/>
          </a:prstGeom>
          <a:noFill/>
        </p:spPr>
        <p:txBody>
          <a:bodyPr wrap="none" lIns="68580" tIns="34290" rIns="68580" bIns="34290" rtlCol="0">
            <a:spAutoFit/>
          </a:bodyPr>
          <a:lstStyle/>
          <a:p>
            <a:pPr lvl="0"/>
            <a:r>
              <a:rPr lang="zh-CN" altLang="en-US" sz="1500" dirty="0" smtClean="0">
                <a:solidFill>
                  <a:srgbClr val="C52A38"/>
                </a:solidFill>
                <a:latin typeface="微软雅黑" panose="020B0503020204020204" charset="-122"/>
                <a:ea typeface="微软雅黑" panose="020B0503020204020204" charset="-122"/>
              </a:rPr>
              <a:t>完成</a:t>
            </a:r>
            <a:r>
              <a:rPr lang="en-US" altLang="zh-CN" sz="1500" dirty="0" smtClean="0">
                <a:solidFill>
                  <a:srgbClr val="C52A38"/>
                </a:solidFill>
                <a:latin typeface="微软雅黑" panose="020B0503020204020204" charset="-122"/>
                <a:ea typeface="微软雅黑" panose="020B0503020204020204" charset="-122"/>
              </a:rPr>
              <a:t>--50%</a:t>
            </a:r>
            <a:endParaRPr lang="zh-CN" altLang="en-US" sz="1500" dirty="0">
              <a:solidFill>
                <a:srgbClr val="C52A38"/>
              </a:solidFill>
              <a:latin typeface="微软雅黑" panose="020B0503020204020204" charset="-122"/>
              <a:ea typeface="微软雅黑" panose="020B0503020204020204" charset="-122"/>
            </a:endParaRPr>
          </a:p>
        </p:txBody>
      </p:sp>
      <p:sp>
        <p:nvSpPr>
          <p:cNvPr id="47" name="圆角矩形 46"/>
          <p:cNvSpPr/>
          <p:nvPr/>
        </p:nvSpPr>
        <p:spPr>
          <a:xfrm>
            <a:off x="5867778" y="2787033"/>
            <a:ext cx="2808678" cy="216024"/>
          </a:xfrm>
          <a:prstGeom prst="roundRect">
            <a:avLst/>
          </a:prstGeom>
          <a:gradFill>
            <a:gsLst>
              <a:gs pos="100000">
                <a:schemeClr val="tx1">
                  <a:lumMod val="85000"/>
                  <a:lumOff val="15000"/>
                </a:schemeClr>
              </a:gs>
              <a:gs pos="0">
                <a:schemeClr val="tx1">
                  <a:lumMod val="65000"/>
                  <a:lumOff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TextBox 47"/>
          <p:cNvSpPr txBox="1"/>
          <p:nvPr/>
        </p:nvSpPr>
        <p:spPr>
          <a:xfrm>
            <a:off x="5800770" y="3600554"/>
            <a:ext cx="1085875" cy="300082"/>
          </a:xfrm>
          <a:prstGeom prst="rect">
            <a:avLst/>
          </a:prstGeom>
          <a:noFill/>
        </p:spPr>
        <p:txBody>
          <a:bodyPr wrap="none" lIns="68580" tIns="34290" rIns="68580" bIns="34290" rtlCol="0">
            <a:spAutoFit/>
          </a:bodyPr>
          <a:lstStyle/>
          <a:p>
            <a:pPr lvl="0"/>
            <a:r>
              <a:rPr lang="zh-CN" altLang="en-US" sz="1500" dirty="0" smtClean="0">
                <a:solidFill>
                  <a:srgbClr val="E56A27"/>
                </a:solidFill>
                <a:latin typeface="微软雅黑" panose="020B0503020204020204" charset="-122"/>
                <a:ea typeface="微软雅黑" panose="020B0503020204020204" charset="-122"/>
              </a:rPr>
              <a:t>完成</a:t>
            </a:r>
            <a:r>
              <a:rPr lang="en-US" altLang="zh-CN" sz="1500" dirty="0" smtClean="0">
                <a:solidFill>
                  <a:srgbClr val="E56A27"/>
                </a:solidFill>
                <a:latin typeface="微软雅黑" panose="020B0503020204020204" charset="-122"/>
                <a:ea typeface="微软雅黑" panose="020B0503020204020204" charset="-122"/>
              </a:rPr>
              <a:t>--75%</a:t>
            </a:r>
            <a:endParaRPr lang="zh-CN" altLang="en-US" sz="1500" dirty="0">
              <a:solidFill>
                <a:srgbClr val="E56A27"/>
              </a:solidFill>
              <a:latin typeface="微软雅黑" panose="020B0503020204020204" charset="-122"/>
              <a:ea typeface="微软雅黑" panose="020B0503020204020204" charset="-122"/>
            </a:endParaRPr>
          </a:p>
        </p:txBody>
      </p:sp>
      <p:sp>
        <p:nvSpPr>
          <p:cNvPr id="49" name="圆角矩形 48"/>
          <p:cNvSpPr/>
          <p:nvPr/>
        </p:nvSpPr>
        <p:spPr>
          <a:xfrm>
            <a:off x="5867778" y="3894156"/>
            <a:ext cx="2808678" cy="216024"/>
          </a:xfrm>
          <a:prstGeom prst="roundRect">
            <a:avLst/>
          </a:prstGeom>
          <a:gradFill>
            <a:gsLst>
              <a:gs pos="100000">
                <a:schemeClr val="tx1">
                  <a:lumMod val="85000"/>
                  <a:lumOff val="15000"/>
                </a:schemeClr>
              </a:gs>
              <a:gs pos="0">
                <a:schemeClr val="tx1">
                  <a:lumMod val="65000"/>
                  <a:lumOff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50" name="圆角矩形 49"/>
          <p:cNvSpPr/>
          <p:nvPr/>
        </p:nvSpPr>
        <p:spPr>
          <a:xfrm>
            <a:off x="5867778" y="1679910"/>
            <a:ext cx="2520646" cy="216024"/>
          </a:xfrm>
          <a:prstGeom prst="roundRect">
            <a:avLst/>
          </a:prstGeom>
          <a:solidFill>
            <a:srgbClr val="0C6A8A"/>
          </a:solidFill>
          <a:ln w="12700">
            <a:noFill/>
          </a:ln>
          <a:effectLst>
            <a:outerShdw blurRad="215900" dist="165100" dir="7800000" sx="98000" sy="98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900"/>
          </a:p>
        </p:txBody>
      </p:sp>
      <p:sp>
        <p:nvSpPr>
          <p:cNvPr id="51" name="圆角矩形 50"/>
          <p:cNvSpPr/>
          <p:nvPr/>
        </p:nvSpPr>
        <p:spPr>
          <a:xfrm>
            <a:off x="5867778" y="2787033"/>
            <a:ext cx="1584542" cy="216024"/>
          </a:xfrm>
          <a:prstGeom prst="roundRect">
            <a:avLst/>
          </a:prstGeom>
          <a:solidFill>
            <a:srgbClr val="C52A38"/>
          </a:solidFill>
          <a:ln w="12700">
            <a:noFill/>
          </a:ln>
          <a:effectLst>
            <a:outerShdw blurRad="215900" dist="165100" dir="7800000" sx="98000" sy="98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900"/>
          </a:p>
        </p:txBody>
      </p:sp>
      <p:sp>
        <p:nvSpPr>
          <p:cNvPr id="52" name="圆角矩形 51"/>
          <p:cNvSpPr/>
          <p:nvPr/>
        </p:nvSpPr>
        <p:spPr>
          <a:xfrm>
            <a:off x="5867778" y="3894156"/>
            <a:ext cx="2113399" cy="216024"/>
          </a:xfrm>
          <a:prstGeom prst="roundRect">
            <a:avLst/>
          </a:prstGeom>
          <a:solidFill>
            <a:srgbClr val="E56A27"/>
          </a:solidFill>
          <a:ln w="12700">
            <a:noFill/>
          </a:ln>
          <a:effectLst>
            <a:outerShdw blurRad="215900" dist="165100" dir="7800000" sx="98000" sy="98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900"/>
          </a:p>
        </p:txBody>
      </p:sp>
      <p:sp>
        <p:nvSpPr>
          <p:cNvPr id="56" name="TextBox 55"/>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3" presetClass="entr" presetSubtype="288"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strVal val="4/3*#ppt_w"/>
                                          </p:val>
                                        </p:tav>
                                        <p:tav tm="100000">
                                          <p:val>
                                            <p:strVal val="#ppt_w"/>
                                          </p:val>
                                        </p:tav>
                                      </p:tavLst>
                                    </p:anim>
                                    <p:anim calcmode="lin" valueType="num">
                                      <p:cBhvr>
                                        <p:cTn id="25" dur="500" fill="hold"/>
                                        <p:tgtEl>
                                          <p:spTgt spid="8"/>
                                        </p:tgtEl>
                                        <p:attrNameLst>
                                          <p:attrName>ppt_h</p:attrName>
                                        </p:attrNameLst>
                                      </p:cBhvr>
                                      <p:tavLst>
                                        <p:tav tm="0">
                                          <p:val>
                                            <p:strVal val="4/3*#ppt_h"/>
                                          </p:val>
                                        </p:tav>
                                        <p:tav tm="100000">
                                          <p:val>
                                            <p:strVal val="#ppt_h"/>
                                          </p:val>
                                        </p:tav>
                                      </p:tavLst>
                                    </p:anim>
                                  </p:childTnLst>
                                </p:cTn>
                              </p:par>
                            </p:childTnLst>
                          </p:cTn>
                        </p:par>
                        <p:par>
                          <p:cTn id="26" fill="hold">
                            <p:stCondLst>
                              <p:cond delay="2000"/>
                            </p:stCondLst>
                            <p:childTnLst>
                              <p:par>
                                <p:cTn id="27" presetID="23" presetClass="entr" presetSubtype="288"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strVal val="4/3*#ppt_w"/>
                                          </p:val>
                                        </p:tav>
                                        <p:tav tm="100000">
                                          <p:val>
                                            <p:strVal val="#ppt_w"/>
                                          </p:val>
                                        </p:tav>
                                      </p:tavLst>
                                    </p:anim>
                                    <p:anim calcmode="lin" valueType="num">
                                      <p:cBhvr>
                                        <p:cTn id="30" dur="500" fill="hold"/>
                                        <p:tgtEl>
                                          <p:spTgt spid="17"/>
                                        </p:tgtEl>
                                        <p:attrNameLst>
                                          <p:attrName>ppt_h</p:attrName>
                                        </p:attrNameLst>
                                      </p:cBhvr>
                                      <p:tavLst>
                                        <p:tav tm="0">
                                          <p:val>
                                            <p:strVal val="4/3*#ppt_h"/>
                                          </p:val>
                                        </p:tav>
                                        <p:tav tm="100000">
                                          <p:val>
                                            <p:strVal val="#ppt_h"/>
                                          </p:val>
                                        </p:tav>
                                      </p:tavLst>
                                    </p:anim>
                                  </p:childTnLst>
                                </p:cTn>
                              </p:par>
                            </p:childTnLst>
                          </p:cTn>
                        </p:par>
                        <p:par>
                          <p:cTn id="31" fill="hold">
                            <p:stCondLst>
                              <p:cond delay="2500"/>
                            </p:stCondLst>
                            <p:childTnLst>
                              <p:par>
                                <p:cTn id="32" presetID="23" presetClass="entr" presetSubtype="288"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strVal val="4/3*#ppt_w"/>
                                          </p:val>
                                        </p:tav>
                                        <p:tav tm="100000">
                                          <p:val>
                                            <p:strVal val="#ppt_w"/>
                                          </p:val>
                                        </p:tav>
                                      </p:tavLst>
                                    </p:anim>
                                    <p:anim calcmode="lin" valueType="num">
                                      <p:cBhvr>
                                        <p:cTn id="35" dur="500" fill="hold"/>
                                        <p:tgtEl>
                                          <p:spTgt spid="20"/>
                                        </p:tgtEl>
                                        <p:attrNameLst>
                                          <p:attrName>ppt_h</p:attrName>
                                        </p:attrNameLst>
                                      </p:cBhvr>
                                      <p:tavLst>
                                        <p:tav tm="0">
                                          <p:val>
                                            <p:strVal val="4/3*#ppt_h"/>
                                          </p:val>
                                        </p:tav>
                                        <p:tav tm="100000">
                                          <p:val>
                                            <p:strVal val="#ppt_h"/>
                                          </p:val>
                                        </p:tav>
                                      </p:tavLst>
                                    </p:anim>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left)">
                                      <p:cBhvr>
                                        <p:cTn id="45" dur="500"/>
                                        <p:tgtEl>
                                          <p:spTgt spid="2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fade">
                                      <p:cBhvr>
                                        <p:cTn id="54" dur="500"/>
                                        <p:tgtEl>
                                          <p:spTgt spid="27"/>
                                        </p:tgtEl>
                                      </p:cBhvr>
                                    </p:animEffect>
                                  </p:childTnLst>
                                </p:cTn>
                              </p:par>
                            </p:childTnLst>
                          </p:cTn>
                        </p:par>
                        <p:par>
                          <p:cTn id="55" fill="hold">
                            <p:stCondLst>
                              <p:cond delay="3500"/>
                            </p:stCondLst>
                            <p:childTnLst>
                              <p:par>
                                <p:cTn id="56" presetID="22" presetClass="entr" presetSubtype="8" fill="hold" grpId="0" nodeType="after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left)">
                                      <p:cBhvr>
                                        <p:cTn id="58" dur="1000"/>
                                        <p:tgtEl>
                                          <p:spTgt spid="29"/>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left)">
                                      <p:cBhvr>
                                        <p:cTn id="61" dur="1000"/>
                                        <p:tgtEl>
                                          <p:spTgt spid="30"/>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wipe(left)">
                                      <p:cBhvr>
                                        <p:cTn id="64" dur="1000"/>
                                        <p:tgtEl>
                                          <p:spTgt spid="31"/>
                                        </p:tgtEl>
                                      </p:cBhvr>
                                    </p:animEffect>
                                  </p:childTnLst>
                                </p:cTn>
                              </p:par>
                            </p:childTnLst>
                          </p:cTn>
                        </p:par>
                        <p:par>
                          <p:cTn id="65" fill="hold">
                            <p:stCondLst>
                              <p:cond delay="4500"/>
                            </p:stCondLst>
                            <p:childTnLst>
                              <p:par>
                                <p:cTn id="66" presetID="23" presetClass="entr" presetSubtype="288" fill="hold" nodeType="after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p:cTn id="68" dur="500" fill="hold"/>
                                        <p:tgtEl>
                                          <p:spTgt spid="35"/>
                                        </p:tgtEl>
                                        <p:attrNameLst>
                                          <p:attrName>ppt_w</p:attrName>
                                        </p:attrNameLst>
                                      </p:cBhvr>
                                      <p:tavLst>
                                        <p:tav tm="0">
                                          <p:val>
                                            <p:strVal val="4/3*#ppt_w"/>
                                          </p:val>
                                        </p:tav>
                                        <p:tav tm="100000">
                                          <p:val>
                                            <p:strVal val="#ppt_w"/>
                                          </p:val>
                                        </p:tav>
                                      </p:tavLst>
                                    </p:anim>
                                    <p:anim calcmode="lin" valueType="num">
                                      <p:cBhvr>
                                        <p:cTn id="69" dur="500" fill="hold"/>
                                        <p:tgtEl>
                                          <p:spTgt spid="35"/>
                                        </p:tgtEl>
                                        <p:attrNameLst>
                                          <p:attrName>ppt_h</p:attrName>
                                        </p:attrNameLst>
                                      </p:cBhvr>
                                      <p:tavLst>
                                        <p:tav tm="0">
                                          <p:val>
                                            <p:strVal val="4/3*#ppt_h"/>
                                          </p:val>
                                        </p:tav>
                                        <p:tav tm="100000">
                                          <p:val>
                                            <p:strVal val="#ppt_h"/>
                                          </p:val>
                                        </p:tav>
                                      </p:tavLst>
                                    </p:anim>
                                  </p:childTnLst>
                                </p:cTn>
                              </p:par>
                            </p:childTnLst>
                          </p:cTn>
                        </p:par>
                        <p:par>
                          <p:cTn id="70" fill="hold">
                            <p:stCondLst>
                              <p:cond delay="5000"/>
                            </p:stCondLst>
                            <p:childTnLst>
                              <p:par>
                                <p:cTn id="71" presetID="23" presetClass="entr" presetSubtype="288" fill="hold" nodeType="afterEffect">
                                  <p:stCondLst>
                                    <p:cond delay="0"/>
                                  </p:stCondLst>
                                  <p:childTnLst>
                                    <p:set>
                                      <p:cBhvr>
                                        <p:cTn id="72" dur="1" fill="hold">
                                          <p:stCondLst>
                                            <p:cond delay="0"/>
                                          </p:stCondLst>
                                        </p:cTn>
                                        <p:tgtEl>
                                          <p:spTgt spid="38"/>
                                        </p:tgtEl>
                                        <p:attrNameLst>
                                          <p:attrName>style.visibility</p:attrName>
                                        </p:attrNameLst>
                                      </p:cBhvr>
                                      <p:to>
                                        <p:strVal val="visible"/>
                                      </p:to>
                                    </p:set>
                                    <p:anim calcmode="lin" valueType="num">
                                      <p:cBhvr>
                                        <p:cTn id="73" dur="500" fill="hold"/>
                                        <p:tgtEl>
                                          <p:spTgt spid="38"/>
                                        </p:tgtEl>
                                        <p:attrNameLst>
                                          <p:attrName>ppt_w</p:attrName>
                                        </p:attrNameLst>
                                      </p:cBhvr>
                                      <p:tavLst>
                                        <p:tav tm="0">
                                          <p:val>
                                            <p:strVal val="4/3*#ppt_w"/>
                                          </p:val>
                                        </p:tav>
                                        <p:tav tm="100000">
                                          <p:val>
                                            <p:strVal val="#ppt_w"/>
                                          </p:val>
                                        </p:tav>
                                      </p:tavLst>
                                    </p:anim>
                                    <p:anim calcmode="lin" valueType="num">
                                      <p:cBhvr>
                                        <p:cTn id="74" dur="500" fill="hold"/>
                                        <p:tgtEl>
                                          <p:spTgt spid="38"/>
                                        </p:tgtEl>
                                        <p:attrNameLst>
                                          <p:attrName>ppt_h</p:attrName>
                                        </p:attrNameLst>
                                      </p:cBhvr>
                                      <p:tavLst>
                                        <p:tav tm="0">
                                          <p:val>
                                            <p:strVal val="4/3*#ppt_h"/>
                                          </p:val>
                                        </p:tav>
                                        <p:tav tm="100000">
                                          <p:val>
                                            <p:strVal val="#ppt_h"/>
                                          </p:val>
                                        </p:tav>
                                      </p:tavLst>
                                    </p:anim>
                                  </p:childTnLst>
                                </p:cTn>
                              </p:par>
                            </p:childTnLst>
                          </p:cTn>
                        </p:par>
                        <p:par>
                          <p:cTn id="75" fill="hold">
                            <p:stCondLst>
                              <p:cond delay="5500"/>
                            </p:stCondLst>
                            <p:childTnLst>
                              <p:par>
                                <p:cTn id="76" presetID="23" presetClass="entr" presetSubtype="288" fill="hold" nodeType="afterEffect">
                                  <p:stCondLst>
                                    <p:cond delay="0"/>
                                  </p:stCondLst>
                                  <p:childTnLst>
                                    <p:set>
                                      <p:cBhvr>
                                        <p:cTn id="77" dur="1" fill="hold">
                                          <p:stCondLst>
                                            <p:cond delay="0"/>
                                          </p:stCondLst>
                                        </p:cTn>
                                        <p:tgtEl>
                                          <p:spTgt spid="41"/>
                                        </p:tgtEl>
                                        <p:attrNameLst>
                                          <p:attrName>style.visibility</p:attrName>
                                        </p:attrNameLst>
                                      </p:cBhvr>
                                      <p:to>
                                        <p:strVal val="visible"/>
                                      </p:to>
                                    </p:set>
                                    <p:anim calcmode="lin" valueType="num">
                                      <p:cBhvr>
                                        <p:cTn id="78" dur="500" fill="hold"/>
                                        <p:tgtEl>
                                          <p:spTgt spid="41"/>
                                        </p:tgtEl>
                                        <p:attrNameLst>
                                          <p:attrName>ppt_w</p:attrName>
                                        </p:attrNameLst>
                                      </p:cBhvr>
                                      <p:tavLst>
                                        <p:tav tm="0">
                                          <p:val>
                                            <p:strVal val="4/3*#ppt_w"/>
                                          </p:val>
                                        </p:tav>
                                        <p:tav tm="100000">
                                          <p:val>
                                            <p:strVal val="#ppt_w"/>
                                          </p:val>
                                        </p:tav>
                                      </p:tavLst>
                                    </p:anim>
                                    <p:anim calcmode="lin" valueType="num">
                                      <p:cBhvr>
                                        <p:cTn id="79" dur="500" fill="hold"/>
                                        <p:tgtEl>
                                          <p:spTgt spid="41"/>
                                        </p:tgtEl>
                                        <p:attrNameLst>
                                          <p:attrName>ppt_h</p:attrName>
                                        </p:attrNameLst>
                                      </p:cBhvr>
                                      <p:tavLst>
                                        <p:tav tm="0">
                                          <p:val>
                                            <p:strVal val="4/3*#ppt_h"/>
                                          </p:val>
                                        </p:tav>
                                        <p:tav tm="100000">
                                          <p:val>
                                            <p:strVal val="#ppt_h"/>
                                          </p:val>
                                        </p:tav>
                                      </p:tavLst>
                                    </p:anim>
                                  </p:childTnLst>
                                </p:cTn>
                              </p:par>
                            </p:childTnLst>
                          </p:cTn>
                        </p:par>
                        <p:par>
                          <p:cTn id="80" fill="hold">
                            <p:stCondLst>
                              <p:cond delay="6000"/>
                            </p:stCondLst>
                            <p:childTnLst>
                              <p:par>
                                <p:cTn id="81" presetID="22" presetClass="entr" presetSubtype="8" fill="hold" grpId="0" nodeType="after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wipe(left)">
                                      <p:cBhvr>
                                        <p:cTn id="83" dur="500"/>
                                        <p:tgtEl>
                                          <p:spTgt spid="45"/>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47"/>
                                        </p:tgtEl>
                                        <p:attrNameLst>
                                          <p:attrName>style.visibility</p:attrName>
                                        </p:attrNameLst>
                                      </p:cBhvr>
                                      <p:to>
                                        <p:strVal val="visible"/>
                                      </p:to>
                                    </p:set>
                                    <p:animEffect transition="in" filter="wipe(left)">
                                      <p:cBhvr>
                                        <p:cTn id="86" dur="500"/>
                                        <p:tgtEl>
                                          <p:spTgt spid="47"/>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49"/>
                                        </p:tgtEl>
                                        <p:attrNameLst>
                                          <p:attrName>style.visibility</p:attrName>
                                        </p:attrNameLst>
                                      </p:cBhvr>
                                      <p:to>
                                        <p:strVal val="visible"/>
                                      </p:to>
                                    </p:set>
                                    <p:animEffect transition="in" filter="wipe(left)">
                                      <p:cBhvr>
                                        <p:cTn id="89" dur="500"/>
                                        <p:tgtEl>
                                          <p:spTgt spid="49"/>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fade">
                                      <p:cBhvr>
                                        <p:cTn id="92" dur="500"/>
                                        <p:tgtEl>
                                          <p:spTgt spid="44"/>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fade">
                                      <p:cBhvr>
                                        <p:cTn id="95" dur="500"/>
                                        <p:tgtEl>
                                          <p:spTgt spid="46"/>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48"/>
                                        </p:tgtEl>
                                        <p:attrNameLst>
                                          <p:attrName>style.visibility</p:attrName>
                                        </p:attrNameLst>
                                      </p:cBhvr>
                                      <p:to>
                                        <p:strVal val="visible"/>
                                      </p:to>
                                    </p:set>
                                    <p:animEffect transition="in" filter="fade">
                                      <p:cBhvr>
                                        <p:cTn id="98" dur="500"/>
                                        <p:tgtEl>
                                          <p:spTgt spid="48"/>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wipe(left)">
                                      <p:cBhvr>
                                        <p:cTn id="102" dur="1000"/>
                                        <p:tgtEl>
                                          <p:spTgt spid="50"/>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51"/>
                                        </p:tgtEl>
                                        <p:attrNameLst>
                                          <p:attrName>style.visibility</p:attrName>
                                        </p:attrNameLst>
                                      </p:cBhvr>
                                      <p:to>
                                        <p:strVal val="visible"/>
                                      </p:to>
                                    </p:set>
                                    <p:animEffect transition="in" filter="wipe(left)">
                                      <p:cBhvr>
                                        <p:cTn id="105" dur="1000"/>
                                        <p:tgtEl>
                                          <p:spTgt spid="51"/>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52"/>
                                        </p:tgtEl>
                                        <p:attrNameLst>
                                          <p:attrName>style.visibility</p:attrName>
                                        </p:attrNameLst>
                                      </p:cBhvr>
                                      <p:to>
                                        <p:strVal val="visible"/>
                                      </p:to>
                                    </p:set>
                                    <p:animEffect transition="in" filter="wipe(left)">
                                      <p:cBhvr>
                                        <p:cTn id="108" dur="1000"/>
                                        <p:tgtEl>
                                          <p:spTgt spid="52"/>
                                        </p:tgtEl>
                                      </p:cBhvr>
                                    </p:animEffect>
                                  </p:childTnLst>
                                </p:cTn>
                              </p:par>
                            </p:childTnLst>
                          </p:cTn>
                        </p:par>
                        <p:par>
                          <p:cTn id="109" fill="hold">
                            <p:stCondLst>
                              <p:cond delay="7500"/>
                            </p:stCondLst>
                            <p:childTnLst>
                              <p:par>
                                <p:cTn id="110" presetID="10" presetClass="entr" presetSubtype="0" fill="hold" grpId="0" nodeType="afterEffect">
                                  <p:stCondLst>
                                    <p:cond delay="0"/>
                                  </p:stCondLst>
                                  <p:childTnLst>
                                    <p:set>
                                      <p:cBhvr>
                                        <p:cTn id="111" dur="1" fill="hold">
                                          <p:stCondLst>
                                            <p:cond delay="0"/>
                                          </p:stCondLst>
                                        </p:cTn>
                                        <p:tgtEl>
                                          <p:spTgt spid="56"/>
                                        </p:tgtEl>
                                        <p:attrNameLst>
                                          <p:attrName>style.visibility</p:attrName>
                                        </p:attrNameLst>
                                      </p:cBhvr>
                                      <p:to>
                                        <p:strVal val="visible"/>
                                      </p:to>
                                    </p:set>
                                    <p:animEffect transition="in" filter="fade">
                                      <p:cBhvr>
                                        <p:cTn id="112"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23" grpId="0"/>
      <p:bldP spid="24" grpId="0" animBg="1"/>
      <p:bldP spid="25" grpId="0"/>
      <p:bldP spid="26" grpId="0" animBg="1"/>
      <p:bldP spid="27" grpId="0"/>
      <p:bldP spid="28" grpId="0" animBg="1"/>
      <p:bldP spid="29" grpId="0" animBg="1"/>
      <p:bldP spid="30" grpId="0" animBg="1"/>
      <p:bldP spid="31" grpId="0" animBg="1"/>
      <p:bldP spid="44" grpId="0"/>
      <p:bldP spid="45" grpId="0" animBg="1"/>
      <p:bldP spid="46" grpId="0"/>
      <p:bldP spid="47" grpId="0" animBg="1"/>
      <p:bldP spid="48" grpId="0"/>
      <p:bldP spid="49" grpId="0" animBg="1"/>
      <p:bldP spid="50" grpId="0" animBg="1"/>
      <p:bldP spid="51" grpId="0" animBg="1"/>
      <p:bldP spid="52" grpId="0" animBg="1"/>
      <p:bldP spid="5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学工服务管理</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pic>
        <p:nvPicPr>
          <p:cNvPr id="13314" name="Picture 2" descr="C:\Users\zhongkeruan\Desktop\图片36.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1520" y="771550"/>
            <a:ext cx="8672368" cy="3949882"/>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C:\Users\zhongkeruan\Desktop\图片3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52985"/>
            <a:ext cx="8850661" cy="443904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Users\zhongkeruan\Desktop\图片3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066" y="664850"/>
            <a:ext cx="8767275" cy="4435936"/>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descr="C:\Users\zhongkeruan\Desktop\图片3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689" y="636224"/>
            <a:ext cx="8100915" cy="44344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3314"/>
                                        </p:tgtEl>
                                        <p:attrNameLst>
                                          <p:attrName>style.visibility</p:attrName>
                                        </p:attrNameLst>
                                      </p:cBhvr>
                                      <p:to>
                                        <p:strVal val="visible"/>
                                      </p:to>
                                    </p:set>
                                    <p:animEffect transition="in" filter="fade">
                                      <p:cBhvr>
                                        <p:cTn id="25" dur="1000"/>
                                        <p:tgtEl>
                                          <p:spTgt spid="13314"/>
                                        </p:tgtEl>
                                      </p:cBhvr>
                                    </p:animEffect>
                                    <p:anim calcmode="lin" valueType="num">
                                      <p:cBhvr>
                                        <p:cTn id="26" dur="1000" fill="hold"/>
                                        <p:tgtEl>
                                          <p:spTgt spid="13314"/>
                                        </p:tgtEl>
                                        <p:attrNameLst>
                                          <p:attrName>ppt_x</p:attrName>
                                        </p:attrNameLst>
                                      </p:cBhvr>
                                      <p:tavLst>
                                        <p:tav tm="0">
                                          <p:val>
                                            <p:strVal val="#ppt_x"/>
                                          </p:val>
                                        </p:tav>
                                        <p:tav tm="100000">
                                          <p:val>
                                            <p:strVal val="#ppt_x"/>
                                          </p:val>
                                        </p:tav>
                                      </p:tavLst>
                                    </p:anim>
                                    <p:anim calcmode="lin" valueType="num">
                                      <p:cBhvr>
                                        <p:cTn id="27"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nodeType="clickEffect">
                                  <p:stCondLst>
                                    <p:cond delay="0"/>
                                  </p:stCondLst>
                                  <p:childTnLst>
                                    <p:animEffect transition="out" filter="barn(inVertical)">
                                      <p:cBhvr>
                                        <p:cTn id="31" dur="500"/>
                                        <p:tgtEl>
                                          <p:spTgt spid="13314"/>
                                        </p:tgtEl>
                                      </p:cBhvr>
                                    </p:animEffect>
                                    <p:set>
                                      <p:cBhvr>
                                        <p:cTn id="32" dur="1" fill="hold">
                                          <p:stCondLst>
                                            <p:cond delay="499"/>
                                          </p:stCondLst>
                                        </p:cTn>
                                        <p:tgtEl>
                                          <p:spTgt spid="133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3315"/>
                                        </p:tgtEl>
                                        <p:attrNameLst>
                                          <p:attrName>style.visibility</p:attrName>
                                        </p:attrNameLst>
                                      </p:cBhvr>
                                      <p:to>
                                        <p:strVal val="visible"/>
                                      </p:to>
                                    </p:set>
                                    <p:animEffect transition="in" filter="fade">
                                      <p:cBhvr>
                                        <p:cTn id="37" dur="1000"/>
                                        <p:tgtEl>
                                          <p:spTgt spid="13315"/>
                                        </p:tgtEl>
                                      </p:cBhvr>
                                    </p:animEffect>
                                    <p:anim calcmode="lin" valueType="num">
                                      <p:cBhvr>
                                        <p:cTn id="38" dur="1000" fill="hold"/>
                                        <p:tgtEl>
                                          <p:spTgt spid="13315"/>
                                        </p:tgtEl>
                                        <p:attrNameLst>
                                          <p:attrName>ppt_x</p:attrName>
                                        </p:attrNameLst>
                                      </p:cBhvr>
                                      <p:tavLst>
                                        <p:tav tm="0">
                                          <p:val>
                                            <p:strVal val="#ppt_x"/>
                                          </p:val>
                                        </p:tav>
                                        <p:tav tm="100000">
                                          <p:val>
                                            <p:strVal val="#ppt_x"/>
                                          </p:val>
                                        </p:tav>
                                      </p:tavLst>
                                    </p:anim>
                                    <p:anim calcmode="lin" valueType="num">
                                      <p:cBhvr>
                                        <p:cTn id="39" dur="1000" fill="hold"/>
                                        <p:tgtEl>
                                          <p:spTgt spid="133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xit" presetSubtype="21" fill="hold" nodeType="clickEffect">
                                  <p:stCondLst>
                                    <p:cond delay="0"/>
                                  </p:stCondLst>
                                  <p:childTnLst>
                                    <p:animEffect transition="out" filter="barn(inVertical)">
                                      <p:cBhvr>
                                        <p:cTn id="43" dur="500"/>
                                        <p:tgtEl>
                                          <p:spTgt spid="13315"/>
                                        </p:tgtEl>
                                      </p:cBhvr>
                                    </p:animEffect>
                                    <p:set>
                                      <p:cBhvr>
                                        <p:cTn id="44" dur="1" fill="hold">
                                          <p:stCondLst>
                                            <p:cond delay="499"/>
                                          </p:stCondLst>
                                        </p:cTn>
                                        <p:tgtEl>
                                          <p:spTgt spid="133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3316"/>
                                        </p:tgtEl>
                                        <p:attrNameLst>
                                          <p:attrName>style.visibility</p:attrName>
                                        </p:attrNameLst>
                                      </p:cBhvr>
                                      <p:to>
                                        <p:strVal val="visible"/>
                                      </p:to>
                                    </p:set>
                                    <p:animEffect transition="in" filter="fade">
                                      <p:cBhvr>
                                        <p:cTn id="49" dur="1000"/>
                                        <p:tgtEl>
                                          <p:spTgt spid="13316"/>
                                        </p:tgtEl>
                                      </p:cBhvr>
                                    </p:animEffect>
                                    <p:anim calcmode="lin" valueType="num">
                                      <p:cBhvr>
                                        <p:cTn id="50" dur="1000" fill="hold"/>
                                        <p:tgtEl>
                                          <p:spTgt spid="13316"/>
                                        </p:tgtEl>
                                        <p:attrNameLst>
                                          <p:attrName>ppt_x</p:attrName>
                                        </p:attrNameLst>
                                      </p:cBhvr>
                                      <p:tavLst>
                                        <p:tav tm="0">
                                          <p:val>
                                            <p:strVal val="#ppt_x"/>
                                          </p:val>
                                        </p:tav>
                                        <p:tav tm="100000">
                                          <p:val>
                                            <p:strVal val="#ppt_x"/>
                                          </p:val>
                                        </p:tav>
                                      </p:tavLst>
                                    </p:anim>
                                    <p:anim calcmode="lin" valueType="num">
                                      <p:cBhvr>
                                        <p:cTn id="51" dur="1000" fill="hold"/>
                                        <p:tgtEl>
                                          <p:spTgt spid="1331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xit" presetSubtype="21" fill="hold" nodeType="clickEffect">
                                  <p:stCondLst>
                                    <p:cond delay="0"/>
                                  </p:stCondLst>
                                  <p:childTnLst>
                                    <p:animEffect transition="out" filter="barn(inVertical)">
                                      <p:cBhvr>
                                        <p:cTn id="55" dur="500"/>
                                        <p:tgtEl>
                                          <p:spTgt spid="13316"/>
                                        </p:tgtEl>
                                      </p:cBhvr>
                                    </p:animEffect>
                                    <p:set>
                                      <p:cBhvr>
                                        <p:cTn id="56" dur="1" fill="hold">
                                          <p:stCondLst>
                                            <p:cond delay="499"/>
                                          </p:stCondLst>
                                        </p:cTn>
                                        <p:tgtEl>
                                          <p:spTgt spid="1331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3317"/>
                                        </p:tgtEl>
                                        <p:attrNameLst>
                                          <p:attrName>style.visibility</p:attrName>
                                        </p:attrNameLst>
                                      </p:cBhvr>
                                      <p:to>
                                        <p:strVal val="visible"/>
                                      </p:to>
                                    </p:set>
                                    <p:animEffect transition="in" filter="fade">
                                      <p:cBhvr>
                                        <p:cTn id="61" dur="1000"/>
                                        <p:tgtEl>
                                          <p:spTgt spid="13317"/>
                                        </p:tgtEl>
                                      </p:cBhvr>
                                    </p:animEffect>
                                    <p:anim calcmode="lin" valueType="num">
                                      <p:cBhvr>
                                        <p:cTn id="62" dur="1000" fill="hold"/>
                                        <p:tgtEl>
                                          <p:spTgt spid="13317"/>
                                        </p:tgtEl>
                                        <p:attrNameLst>
                                          <p:attrName>ppt_x</p:attrName>
                                        </p:attrNameLst>
                                      </p:cBhvr>
                                      <p:tavLst>
                                        <p:tav tm="0">
                                          <p:val>
                                            <p:strVal val="#ppt_x"/>
                                          </p:val>
                                        </p:tav>
                                        <p:tav tm="100000">
                                          <p:val>
                                            <p:strVal val="#ppt_x"/>
                                          </p:val>
                                        </p:tav>
                                      </p:tavLst>
                                    </p:anim>
                                    <p:anim calcmode="lin" valueType="num">
                                      <p:cBhvr>
                                        <p:cTn id="63" dur="1000" fill="hold"/>
                                        <p:tgtEl>
                                          <p:spTgt spid="133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523494"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校友服务管理</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TextBox 38"/>
          <p:cNvSpPr txBox="1"/>
          <p:nvPr/>
        </p:nvSpPr>
        <p:spPr>
          <a:xfrm>
            <a:off x="651956" y="5504828"/>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pic>
        <p:nvPicPr>
          <p:cNvPr id="9" name="Picture 12"/>
          <p:cNvPicPr>
            <a:picLocks noChangeAspect="1" noChangeArrowheads="1"/>
          </p:cNvPicPr>
          <p:nvPr/>
        </p:nvPicPr>
        <p:blipFill>
          <a:blip r:embed="rId1"/>
          <a:srcRect/>
          <a:stretch>
            <a:fillRect/>
          </a:stretch>
        </p:blipFill>
        <p:spPr bwMode="auto">
          <a:xfrm>
            <a:off x="899592" y="696938"/>
            <a:ext cx="7150894" cy="425053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utoShape 3"/>
          <p:cNvSpPr>
            <a:spLocks noChangeArrowheads="1"/>
          </p:cNvSpPr>
          <p:nvPr/>
        </p:nvSpPr>
        <p:spPr bwMode="auto">
          <a:xfrm flipH="1">
            <a:off x="1116856" y="1160309"/>
            <a:ext cx="2085975" cy="702469"/>
          </a:xfrm>
          <a:prstGeom prst="wedgeRectCallout">
            <a:avLst>
              <a:gd name="adj1" fmla="val -60005"/>
              <a:gd name="adj2" fmla="val 81773"/>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200" b="1" dirty="0">
                <a:solidFill>
                  <a:srgbClr val="141522"/>
                </a:solidFill>
                <a:latin typeface="微软雅黑" panose="020B0503020204020204" charset="-122"/>
                <a:ea typeface="微软雅黑" panose="020B0503020204020204" charset="-122"/>
                <a:cs typeface="楷体_GB2312"/>
                <a:sym typeface="Arial" panose="020B0604020202020204" pitchFamily="34" charset="0"/>
              </a:rPr>
              <a:t>了解校情</a:t>
            </a:r>
            <a:endParaRPr lang="zh-CN" altLang="en-US" sz="1200" b="1" dirty="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200" dirty="0">
                <a:solidFill>
                  <a:srgbClr val="141522"/>
                </a:solidFill>
                <a:latin typeface="微软雅黑" panose="020B0503020204020204" charset="-122"/>
                <a:ea typeface="微软雅黑" panose="020B0503020204020204" charset="-122"/>
                <a:cs typeface="楷体_GB2312"/>
                <a:sym typeface="Arial" panose="020B0604020202020204" pitchFamily="34" charset="0"/>
              </a:rPr>
              <a:t>学校发展、新闻公告、校友活动</a:t>
            </a:r>
            <a:endParaRPr lang="zh-CN" altLang="en-US" sz="1200" dirty="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17" name="AutoShape 4"/>
          <p:cNvSpPr>
            <a:spLocks noChangeArrowheads="1"/>
          </p:cNvSpPr>
          <p:nvPr/>
        </p:nvSpPr>
        <p:spPr bwMode="auto">
          <a:xfrm flipH="1">
            <a:off x="5436443" y="1160309"/>
            <a:ext cx="2087563" cy="702469"/>
          </a:xfrm>
          <a:prstGeom prst="wedgeRectCallout">
            <a:avLst>
              <a:gd name="adj1" fmla="val 51185"/>
              <a:gd name="adj2" fmla="val 75389"/>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rPr>
              <a:t>捐资助学</a:t>
            </a:r>
            <a:endPar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rPr>
              <a:t>基金、在线捐款、公益</a:t>
            </a:r>
            <a:endPar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18" name="AutoShape 5"/>
          <p:cNvSpPr>
            <a:spLocks noChangeArrowheads="1"/>
          </p:cNvSpPr>
          <p:nvPr/>
        </p:nvSpPr>
        <p:spPr bwMode="auto">
          <a:xfrm flipH="1">
            <a:off x="5796806" y="3033559"/>
            <a:ext cx="2087562" cy="540544"/>
          </a:xfrm>
          <a:prstGeom prst="wedgeRectCallout">
            <a:avLst>
              <a:gd name="adj1" fmla="val 70292"/>
              <a:gd name="adj2" fmla="val -31940"/>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rPr>
              <a:t>项目申报</a:t>
            </a:r>
            <a:endPar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rPr>
              <a:t>联合申报、课题合作</a:t>
            </a:r>
            <a:endPar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19" name="AutoShape 6"/>
          <p:cNvSpPr>
            <a:spLocks noChangeArrowheads="1"/>
          </p:cNvSpPr>
          <p:nvPr/>
        </p:nvSpPr>
        <p:spPr bwMode="auto">
          <a:xfrm flipH="1">
            <a:off x="3708574" y="4030711"/>
            <a:ext cx="2087562" cy="701279"/>
          </a:xfrm>
          <a:prstGeom prst="wedgeRectCallout">
            <a:avLst>
              <a:gd name="adj1" fmla="val 12917"/>
              <a:gd name="adj2" fmla="val -84144"/>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rPr>
              <a:t>科研动态</a:t>
            </a:r>
            <a:endPar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rPr>
              <a:t>专利成果、技术转让、定向开发</a:t>
            </a:r>
            <a:endPar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sp>
        <p:nvSpPr>
          <p:cNvPr id="20" name="AutoShape 7"/>
          <p:cNvSpPr>
            <a:spLocks noChangeArrowheads="1"/>
          </p:cNvSpPr>
          <p:nvPr/>
        </p:nvSpPr>
        <p:spPr bwMode="auto">
          <a:xfrm flipH="1">
            <a:off x="1116856" y="3176435"/>
            <a:ext cx="2085975" cy="648891"/>
          </a:xfrm>
          <a:prstGeom prst="wedgeRectCallout">
            <a:avLst>
              <a:gd name="adj1" fmla="val -64935"/>
              <a:gd name="adj2" fmla="val -42940"/>
            </a:avLst>
          </a:prstGeom>
          <a:gradFill rotWithShape="0">
            <a:gsLst>
              <a:gs pos="0">
                <a:srgbClr val="C6E6FF"/>
              </a:gs>
              <a:gs pos="100000">
                <a:srgbClr val="3EB7D5"/>
              </a:gs>
            </a:gsLst>
            <a:lin ang="5400000" scaled="1"/>
          </a:gradFill>
          <a:ln w="9525">
            <a:solidFill>
              <a:srgbClr val="02657E"/>
            </a:solidFill>
            <a:miter lim="800000"/>
          </a:ln>
        </p:spPr>
        <p:txBody>
          <a:bodyPr anchorCtr="1"/>
          <a:lstStyle/>
          <a:p>
            <a:pPr fontAlgn="t" latinLnBrk="1"/>
            <a:r>
              <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rPr>
              <a:t>校友交流</a:t>
            </a:r>
            <a:endParaRPr lang="zh-CN" altLang="en-US" sz="1200" b="1">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a:p>
            <a:pPr fontAlgn="t" latinLnBrk="1"/>
            <a:r>
              <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rPr>
              <a:t>校友分布、联系联络、校友会机构</a:t>
            </a:r>
            <a:endParaRPr lang="zh-CN" altLang="en-US" sz="1200">
              <a:solidFill>
                <a:srgbClr val="141522"/>
              </a:solidFill>
              <a:latin typeface="微软雅黑" panose="020B0503020204020204" charset="-122"/>
              <a:ea typeface="微软雅黑" panose="020B0503020204020204" charset="-122"/>
              <a:cs typeface="楷体_GB2312"/>
              <a:sym typeface="Arial" panose="020B0604020202020204" pitchFamily="34" charset="0"/>
            </a:endParaRPr>
          </a:p>
        </p:txBody>
      </p:sp>
      <p:grpSp>
        <p:nvGrpSpPr>
          <p:cNvPr id="21" name="Group 9"/>
          <p:cNvGrpSpPr/>
          <p:nvPr/>
        </p:nvGrpSpPr>
        <p:grpSpPr bwMode="auto">
          <a:xfrm>
            <a:off x="3709243" y="2312834"/>
            <a:ext cx="1584325" cy="1079897"/>
            <a:chOff x="0" y="0"/>
            <a:chExt cx="2116" cy="1927"/>
          </a:xfrm>
        </p:grpSpPr>
        <p:sp>
          <p:nvSpPr>
            <p:cNvPr id="22" name="AutoShape 9"/>
            <p:cNvSpPr>
              <a:spLocks noChangeArrowheads="1"/>
            </p:cNvSpPr>
            <p:nvPr/>
          </p:nvSpPr>
          <p:spPr bwMode="auto">
            <a:xfrm>
              <a:off x="205" y="1473"/>
              <a:ext cx="1812" cy="454"/>
            </a:xfrm>
            <a:prstGeom prst="flowChartAlternateProcess">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fontAlgn="t" latinLnBrk="1"/>
              <a:r>
                <a:rPr lang="zh-CN" altLang="en-US" b="1">
                  <a:ea typeface="楷体_GB2312"/>
                  <a:cs typeface="楷体_GB2312"/>
                  <a:sym typeface="Arial" panose="020B0604020202020204" pitchFamily="34" charset="0"/>
                </a:rPr>
                <a:t>校友校盟</a:t>
              </a:r>
              <a:endParaRPr lang="zh-CN" altLang="en-US" b="1">
                <a:ea typeface="楷体_GB2312"/>
                <a:cs typeface="楷体_GB2312"/>
                <a:sym typeface="Arial" panose="020B0604020202020204" pitchFamily="34" charset="0"/>
              </a:endParaRPr>
            </a:p>
          </p:txBody>
        </p:sp>
        <p:pic>
          <p:nvPicPr>
            <p:cNvPr id="23" name="Picture 10" descr="F:/2.公司项目/PPT/图片效果/家长校盟副本.jpg家长校盟副本"/>
            <p:cNvPicPr>
              <a:picLocks noChangeAspect="1" noChangeArrowheads="1"/>
            </p:cNvPicPr>
            <p:nvPr/>
          </p:nvPicPr>
          <p:blipFill>
            <a:blip r:embed="rId2">
              <a:extLst>
                <a:ext uri="{28A0092B-C50C-407E-A947-70E740481C1C}">
                  <a14:useLocalDpi xmlns:a14="http://schemas.microsoft.com/office/drawing/2010/main" val="0"/>
                </a:ext>
              </a:extLst>
            </a:blip>
            <a:srcRect l="2502" t="12427" r="75430" b="73264"/>
            <a:stretch>
              <a:fillRect/>
            </a:stretch>
          </p:blipFill>
          <p:spPr bwMode="auto">
            <a:xfrm>
              <a:off x="0" y="0"/>
              <a:ext cx="2116" cy="1444"/>
            </a:xfrm>
            <a:prstGeom prst="rect">
              <a:avLst/>
            </a:prstGeom>
            <a:gradFill rotWithShape="0">
              <a:gsLst>
                <a:gs pos="0">
                  <a:srgbClr val="04C8BD"/>
                </a:gs>
                <a:gs pos="100000">
                  <a:srgbClr val="008080"/>
                </a:gs>
              </a:gsLst>
              <a:lin ang="5400000" scaled="1"/>
            </a:gradFill>
            <a:ln w="9525">
              <a:solidFill>
                <a:srgbClr val="02657E"/>
              </a:solidFill>
              <a:miter lim="800000"/>
              <a:headEnd/>
              <a:tailEnd/>
            </a:ln>
          </p:spPr>
        </p:pic>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diamond(in)">
                                      <p:cBhvr>
                                        <p:cTn id="29" dur="20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52" presetClass="entr" presetSubtype="0" fill="hold" grpId="15" nodeType="clickEffect">
                                  <p:stCondLst>
                                    <p:cond delay="500"/>
                                  </p:stCondLst>
                                  <p:childTnLst>
                                    <p:set>
                                      <p:cBhvr>
                                        <p:cTn id="33" dur="1" fill="hold">
                                          <p:stCondLst>
                                            <p:cond delay="0"/>
                                          </p:stCondLst>
                                        </p:cTn>
                                        <p:tgtEl>
                                          <p:spTgt spid="10"/>
                                        </p:tgtEl>
                                        <p:attrNameLst>
                                          <p:attrName>style.visibility</p:attrName>
                                        </p:attrNameLst>
                                      </p:cBhvr>
                                      <p:to>
                                        <p:strVal val="visible"/>
                                      </p:to>
                                    </p:set>
                                    <p:animScale>
                                      <p:cBhvr>
                                        <p:cTn id="34" dur="5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35" dur="500" decel="50000" fill="hold">
                                          <p:stCondLst>
                                            <p:cond delay="0"/>
                                          </p:stCondLst>
                                        </p:cTn>
                                        <p:tgtEl>
                                          <p:spTgt spid="10"/>
                                        </p:tgtEl>
                                        <p:attrNameLst>
                                          <p:attrName>ppt_x</p:attrName>
                                          <p:attrName>ppt_y</p:attrName>
                                        </p:attrNameLst>
                                      </p:cBhvr>
                                      <p:rCtr x="0" y="0"/>
                                    </p:animMotion>
                                    <p:animEffect transition="in" filter="fade">
                                      <p:cBhvr>
                                        <p:cTn id="36" dur="500"/>
                                        <p:tgtEl>
                                          <p:spTgt spid="10"/>
                                        </p:tgtEl>
                                      </p:cBhvr>
                                    </p:animEffect>
                                  </p:childTnLst>
                                </p:cTn>
                              </p:par>
                            </p:childTnLst>
                          </p:cTn>
                        </p:par>
                        <p:par>
                          <p:cTn id="37" fill="hold">
                            <p:stCondLst>
                              <p:cond delay="1000"/>
                            </p:stCondLst>
                            <p:childTnLst>
                              <p:par>
                                <p:cTn id="38" presetID="52" presetClass="entr" presetSubtype="0" fill="hold" grpId="15" nodeType="afterEffect">
                                  <p:stCondLst>
                                    <p:cond delay="500"/>
                                  </p:stCondLst>
                                  <p:childTnLst>
                                    <p:set>
                                      <p:cBhvr>
                                        <p:cTn id="39" dur="1" fill="hold">
                                          <p:stCondLst>
                                            <p:cond delay="0"/>
                                          </p:stCondLst>
                                        </p:cTn>
                                        <p:tgtEl>
                                          <p:spTgt spid="17"/>
                                        </p:tgtEl>
                                        <p:attrNameLst>
                                          <p:attrName>style.visibility</p:attrName>
                                        </p:attrNameLst>
                                      </p:cBhvr>
                                      <p:to>
                                        <p:strVal val="visible"/>
                                      </p:to>
                                    </p:set>
                                    <p:animScale>
                                      <p:cBhvr>
                                        <p:cTn id="40" dur="5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41" dur="500" decel="50000" fill="hold">
                                          <p:stCondLst>
                                            <p:cond delay="0"/>
                                          </p:stCondLst>
                                        </p:cTn>
                                        <p:tgtEl>
                                          <p:spTgt spid="17"/>
                                        </p:tgtEl>
                                        <p:attrNameLst>
                                          <p:attrName>ppt_x</p:attrName>
                                          <p:attrName>ppt_y</p:attrName>
                                        </p:attrNameLst>
                                      </p:cBhvr>
                                      <p:rCtr x="0" y="0"/>
                                    </p:animMotion>
                                    <p:animEffect transition="in" filter="fade">
                                      <p:cBhvr>
                                        <p:cTn id="42" dur="500"/>
                                        <p:tgtEl>
                                          <p:spTgt spid="17"/>
                                        </p:tgtEl>
                                      </p:cBhvr>
                                    </p:animEffect>
                                  </p:childTnLst>
                                </p:cTn>
                              </p:par>
                            </p:childTnLst>
                          </p:cTn>
                        </p:par>
                        <p:par>
                          <p:cTn id="43" fill="hold">
                            <p:stCondLst>
                              <p:cond delay="2000"/>
                            </p:stCondLst>
                            <p:childTnLst>
                              <p:par>
                                <p:cTn id="44" presetID="52" presetClass="entr" presetSubtype="0" fill="hold" grpId="15" nodeType="afterEffect">
                                  <p:stCondLst>
                                    <p:cond delay="500"/>
                                  </p:stCondLst>
                                  <p:childTnLst>
                                    <p:set>
                                      <p:cBhvr>
                                        <p:cTn id="45" dur="1" fill="hold">
                                          <p:stCondLst>
                                            <p:cond delay="0"/>
                                          </p:stCondLst>
                                        </p:cTn>
                                        <p:tgtEl>
                                          <p:spTgt spid="18"/>
                                        </p:tgtEl>
                                        <p:attrNameLst>
                                          <p:attrName>style.visibility</p:attrName>
                                        </p:attrNameLst>
                                      </p:cBhvr>
                                      <p:to>
                                        <p:strVal val="visible"/>
                                      </p:to>
                                    </p:set>
                                    <p:animScale>
                                      <p:cBhvr>
                                        <p:cTn id="46"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47" dur="500" decel="50000" fill="hold">
                                          <p:stCondLst>
                                            <p:cond delay="0"/>
                                          </p:stCondLst>
                                        </p:cTn>
                                        <p:tgtEl>
                                          <p:spTgt spid="18"/>
                                        </p:tgtEl>
                                        <p:attrNameLst>
                                          <p:attrName>ppt_x</p:attrName>
                                          <p:attrName>ppt_y</p:attrName>
                                        </p:attrNameLst>
                                      </p:cBhvr>
                                      <p:rCtr x="0" y="0"/>
                                    </p:animMotion>
                                    <p:animEffect transition="in" filter="fade">
                                      <p:cBhvr>
                                        <p:cTn id="48" dur="500"/>
                                        <p:tgtEl>
                                          <p:spTgt spid="18"/>
                                        </p:tgtEl>
                                      </p:cBhvr>
                                    </p:animEffect>
                                  </p:childTnLst>
                                </p:cTn>
                              </p:par>
                            </p:childTnLst>
                          </p:cTn>
                        </p:par>
                        <p:par>
                          <p:cTn id="49" fill="hold">
                            <p:stCondLst>
                              <p:cond delay="3000"/>
                            </p:stCondLst>
                            <p:childTnLst>
                              <p:par>
                                <p:cTn id="50" presetID="52" presetClass="entr" presetSubtype="0" fill="hold" grpId="15" nodeType="afterEffect">
                                  <p:stCondLst>
                                    <p:cond delay="500"/>
                                  </p:stCondLst>
                                  <p:childTnLst>
                                    <p:set>
                                      <p:cBhvr>
                                        <p:cTn id="51" dur="1" fill="hold">
                                          <p:stCondLst>
                                            <p:cond delay="0"/>
                                          </p:stCondLst>
                                        </p:cTn>
                                        <p:tgtEl>
                                          <p:spTgt spid="19"/>
                                        </p:tgtEl>
                                        <p:attrNameLst>
                                          <p:attrName>style.visibility</p:attrName>
                                        </p:attrNameLst>
                                      </p:cBhvr>
                                      <p:to>
                                        <p:strVal val="visible"/>
                                      </p:to>
                                    </p:set>
                                    <p:animScale>
                                      <p:cBhvr>
                                        <p:cTn id="52" dur="5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53" dur="500" decel="50000" fill="hold">
                                          <p:stCondLst>
                                            <p:cond delay="0"/>
                                          </p:stCondLst>
                                        </p:cTn>
                                        <p:tgtEl>
                                          <p:spTgt spid="19"/>
                                        </p:tgtEl>
                                        <p:attrNameLst>
                                          <p:attrName>ppt_x</p:attrName>
                                          <p:attrName>ppt_y</p:attrName>
                                        </p:attrNameLst>
                                      </p:cBhvr>
                                      <p:rCtr x="0" y="0"/>
                                    </p:animMotion>
                                    <p:animEffect transition="in" filter="fade">
                                      <p:cBhvr>
                                        <p:cTn id="54" dur="500"/>
                                        <p:tgtEl>
                                          <p:spTgt spid="19"/>
                                        </p:tgtEl>
                                      </p:cBhvr>
                                    </p:animEffect>
                                  </p:childTnLst>
                                </p:cTn>
                              </p:par>
                            </p:childTnLst>
                          </p:cTn>
                        </p:par>
                        <p:par>
                          <p:cTn id="55" fill="hold">
                            <p:stCondLst>
                              <p:cond delay="4000"/>
                            </p:stCondLst>
                            <p:childTnLst>
                              <p:par>
                                <p:cTn id="56" presetID="52" presetClass="entr" presetSubtype="0" fill="hold" grpId="15" nodeType="afterEffect">
                                  <p:stCondLst>
                                    <p:cond delay="500"/>
                                  </p:stCondLst>
                                  <p:childTnLst>
                                    <p:set>
                                      <p:cBhvr>
                                        <p:cTn id="57" dur="1" fill="hold">
                                          <p:stCondLst>
                                            <p:cond delay="0"/>
                                          </p:stCondLst>
                                        </p:cTn>
                                        <p:tgtEl>
                                          <p:spTgt spid="20"/>
                                        </p:tgtEl>
                                        <p:attrNameLst>
                                          <p:attrName>style.visibility</p:attrName>
                                        </p:attrNameLst>
                                      </p:cBhvr>
                                      <p:to>
                                        <p:strVal val="visible"/>
                                      </p:to>
                                    </p:set>
                                    <p:animScale>
                                      <p:cBhvr>
                                        <p:cTn id="58" dur="5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59" dur="500" decel="50000" fill="hold">
                                          <p:stCondLst>
                                            <p:cond delay="0"/>
                                          </p:stCondLst>
                                        </p:cTn>
                                        <p:tgtEl>
                                          <p:spTgt spid="20"/>
                                        </p:tgtEl>
                                        <p:attrNameLst>
                                          <p:attrName>ppt_x</p:attrName>
                                          <p:attrName>ppt_y</p:attrName>
                                        </p:attrNameLst>
                                      </p:cBhvr>
                                      <p:rCtr x="0" y="0"/>
                                    </p:animMotion>
                                    <p:animEffect transition="in" filter="fade">
                                      <p:cBhvr>
                                        <p:cTn id="6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39" grpId="0"/>
      <p:bldP spid="10" grpId="0" bldLvl="0"/>
      <p:bldP spid="10" grpId="1" bldLvl="0"/>
      <p:bldP spid="10" grpId="2" bldLvl="0"/>
      <p:bldP spid="10" grpId="3" bldLvl="0"/>
      <p:bldP spid="10" grpId="4" bldLvl="0"/>
      <p:bldP spid="10" grpId="5" bldLvl="0"/>
      <p:bldP spid="10" grpId="6" bldLvl="0"/>
      <p:bldP spid="10" grpId="7" bldLvl="0"/>
      <p:bldP spid="10" grpId="8" bldLvl="0"/>
      <p:bldP spid="10" grpId="9" bldLvl="0"/>
      <p:bldP spid="10" grpId="10" bldLvl="0"/>
      <p:bldP spid="10" grpId="11" bldLvl="0"/>
      <p:bldP spid="10" grpId="12" bldLvl="0"/>
      <p:bldP spid="10" grpId="13" bldLvl="0"/>
      <p:bldP spid="10" grpId="14" bldLvl="0"/>
      <p:bldP spid="10" grpId="15" bldLvl="0" animBg="1"/>
      <p:bldP spid="17" grpId="0" bldLvl="0"/>
      <p:bldP spid="17" grpId="1" bldLvl="0"/>
      <p:bldP spid="17" grpId="2" bldLvl="0"/>
      <p:bldP spid="17" grpId="3" bldLvl="0"/>
      <p:bldP spid="17" grpId="4" bldLvl="0"/>
      <p:bldP spid="17" grpId="5" bldLvl="0"/>
      <p:bldP spid="17" grpId="6" bldLvl="0"/>
      <p:bldP spid="17" grpId="7" bldLvl="0"/>
      <p:bldP spid="17" grpId="8" bldLvl="0"/>
      <p:bldP spid="17" grpId="9" bldLvl="0"/>
      <p:bldP spid="17" grpId="10" bldLvl="0"/>
      <p:bldP spid="17" grpId="11" bldLvl="0"/>
      <p:bldP spid="17" grpId="12" bldLvl="0"/>
      <p:bldP spid="17" grpId="13" bldLvl="0"/>
      <p:bldP spid="17" grpId="14" bldLvl="0"/>
      <p:bldP spid="17" grpId="15" bldLvl="0" animBg="1"/>
      <p:bldP spid="18" grpId="0" bldLvl="0"/>
      <p:bldP spid="18" grpId="1" bldLvl="0"/>
      <p:bldP spid="18" grpId="2" bldLvl="0"/>
      <p:bldP spid="18" grpId="3" bldLvl="0"/>
      <p:bldP spid="18" grpId="4" bldLvl="0"/>
      <p:bldP spid="18" grpId="5" bldLvl="0"/>
      <p:bldP spid="18" grpId="6" bldLvl="0"/>
      <p:bldP spid="18" grpId="7" bldLvl="0"/>
      <p:bldP spid="18" grpId="8" bldLvl="0"/>
      <p:bldP spid="18" grpId="9" bldLvl="0"/>
      <p:bldP spid="18" grpId="10" bldLvl="0"/>
      <p:bldP spid="18" grpId="11" bldLvl="0"/>
      <p:bldP spid="18" grpId="12" bldLvl="0"/>
      <p:bldP spid="18" grpId="13" bldLvl="0"/>
      <p:bldP spid="18" grpId="14" bldLvl="0"/>
      <p:bldP spid="18" grpId="15" bldLvl="0" animBg="1"/>
      <p:bldP spid="19" grpId="0" bldLvl="0"/>
      <p:bldP spid="19" grpId="1" bldLvl="0"/>
      <p:bldP spid="19" grpId="2" bldLvl="0"/>
      <p:bldP spid="19" grpId="3" bldLvl="0"/>
      <p:bldP spid="19" grpId="4" bldLvl="0"/>
      <p:bldP spid="19" grpId="5" bldLvl="0"/>
      <p:bldP spid="19" grpId="6" bldLvl="0"/>
      <p:bldP spid="19" grpId="7" bldLvl="0"/>
      <p:bldP spid="19" grpId="8" bldLvl="0"/>
      <p:bldP spid="19" grpId="9" bldLvl="0"/>
      <p:bldP spid="19" grpId="10" bldLvl="0"/>
      <p:bldP spid="19" grpId="11" bldLvl="0"/>
      <p:bldP spid="19" grpId="12" bldLvl="0"/>
      <p:bldP spid="19" grpId="13" bldLvl="0"/>
      <p:bldP spid="19" grpId="14" bldLvl="0"/>
      <p:bldP spid="19" grpId="15" bldLvl="0" animBg="1"/>
      <p:bldP spid="20" grpId="0" bldLvl="0"/>
      <p:bldP spid="20" grpId="1" bldLvl="0"/>
      <p:bldP spid="20" grpId="2" bldLvl="0"/>
      <p:bldP spid="20" grpId="3" bldLvl="0"/>
      <p:bldP spid="20" grpId="4" bldLvl="0"/>
      <p:bldP spid="20" grpId="5" bldLvl="0"/>
      <p:bldP spid="20" grpId="6" bldLvl="0"/>
      <p:bldP spid="20" grpId="7" bldLvl="0"/>
      <p:bldP spid="20" grpId="8" bldLvl="0"/>
      <p:bldP spid="20" grpId="9" bldLvl="0"/>
      <p:bldP spid="20" grpId="10" bldLvl="0"/>
      <p:bldP spid="20" grpId="11" bldLvl="0"/>
      <p:bldP spid="20" grpId="12" bldLvl="0"/>
      <p:bldP spid="20" grpId="13" bldLvl="0"/>
      <p:bldP spid="20" grpId="14" bldLvl="0"/>
      <p:bldP spid="20" grpId="15"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98515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统一认证服务管理</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0" name="TextBox 39"/>
          <p:cNvSpPr txBox="1"/>
          <p:nvPr/>
        </p:nvSpPr>
        <p:spPr>
          <a:xfrm>
            <a:off x="3583590" y="2139702"/>
            <a:ext cx="5092866" cy="2793072"/>
          </a:xfrm>
          <a:prstGeom prst="rect">
            <a:avLst/>
          </a:prstGeom>
          <a:noFill/>
        </p:spPr>
        <p:txBody>
          <a:bodyPr wrap="square" lIns="0" tIns="0" rIns="0" bIns="0" rtlCol="0">
            <a:spAutoFit/>
          </a:bodyPr>
          <a:lstStyle/>
          <a:p>
            <a:pPr lvl="0" algn="just">
              <a:lnSpc>
                <a:spcPct val="150000"/>
              </a:lnSpc>
              <a:defRPr/>
            </a:pPr>
            <a:r>
              <a:rPr lang="zh-CN" altLang="en-US" sz="1100" kern="0" dirty="0" smtClean="0">
                <a:solidFill>
                  <a:sysClr val="windowText" lastClr="000000">
                    <a:lumMod val="75000"/>
                    <a:lumOff val="25000"/>
                  </a:sysClr>
                </a:solidFill>
                <a:latin typeface="微软雅黑" panose="020B0503020204020204" charset="-122"/>
                <a:ea typeface="微软雅黑" panose="020B0503020204020204" charset="-122"/>
              </a:rPr>
              <a:t>        以</a:t>
            </a:r>
            <a:r>
              <a:rPr lang="zh-CN" altLang="en-US" sz="1100" kern="0" dirty="0">
                <a:solidFill>
                  <a:sysClr val="windowText" lastClr="000000">
                    <a:lumMod val="75000"/>
                    <a:lumOff val="25000"/>
                  </a:sysClr>
                </a:solidFill>
                <a:latin typeface="微软雅黑" panose="020B0503020204020204" charset="-122"/>
                <a:ea typeface="微软雅黑" panose="020B0503020204020204" charset="-122"/>
              </a:rPr>
              <a:t>目录服务和认证服务为基础的统一用户管理、授权管理和身份认证体系，将组织信息、用户信息统一存储，进行分级授权和集中身份认证，规范应用系统的用户认证方式。提高应用系统的安全性和用户使用的方便性，</a:t>
            </a:r>
            <a:r>
              <a:rPr lang="zh-CN" altLang="en-US" sz="1100" kern="0" dirty="0" smtClean="0">
                <a:solidFill>
                  <a:sysClr val="windowText" lastClr="000000">
                    <a:lumMod val="75000"/>
                    <a:lumOff val="25000"/>
                  </a:sysClr>
                </a:solidFill>
                <a:latin typeface="微软雅黑" panose="020B0503020204020204" charset="-122"/>
                <a:ea typeface="微软雅黑" panose="020B0503020204020204" charset="-122"/>
              </a:rPr>
              <a:t>实现应用</a:t>
            </a:r>
            <a:r>
              <a:rPr lang="zh-CN" altLang="en-US" sz="1100" kern="0" dirty="0">
                <a:solidFill>
                  <a:sysClr val="windowText" lastClr="000000">
                    <a:lumMod val="75000"/>
                    <a:lumOff val="25000"/>
                  </a:sysClr>
                </a:solidFill>
                <a:latin typeface="微软雅黑" panose="020B0503020204020204" charset="-122"/>
                <a:ea typeface="微软雅黑" panose="020B0503020204020204" charset="-122"/>
              </a:rPr>
              <a:t>的单点登录。</a:t>
            </a:r>
            <a:endParaRPr lang="en-US" altLang="zh-CN" sz="1100" kern="0" dirty="0">
              <a:solidFill>
                <a:sysClr val="windowText" lastClr="000000">
                  <a:lumMod val="75000"/>
                  <a:lumOff val="25000"/>
                </a:sysClr>
              </a:solidFill>
              <a:latin typeface="微软雅黑" panose="020B0503020204020204" charset="-122"/>
              <a:ea typeface="微软雅黑" panose="020B0503020204020204" charset="-122"/>
            </a:endParaRPr>
          </a:p>
          <a:p>
            <a:pPr lvl="0" algn="just">
              <a:lnSpc>
                <a:spcPct val="150000"/>
              </a:lnSpc>
              <a:defRPr/>
            </a:pPr>
            <a:r>
              <a:rPr kumimoji="0" lang="zh-CN" altLang="en-US" sz="1100" b="1"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charset="-122"/>
                <a:ea typeface="微软雅黑" panose="020B0503020204020204" charset="-122"/>
              </a:rPr>
              <a:t>       </a:t>
            </a:r>
            <a:r>
              <a:rPr lang="zh-CN" altLang="en-US" sz="1100" b="1" kern="0" dirty="0" smtClean="0">
                <a:solidFill>
                  <a:sysClr val="windowText" lastClr="000000">
                    <a:lumMod val="75000"/>
                    <a:lumOff val="25000"/>
                  </a:sysClr>
                </a:solidFill>
                <a:latin typeface="微软雅黑" panose="020B0503020204020204" charset="-122"/>
                <a:ea typeface="微软雅黑" panose="020B0503020204020204" charset="-122"/>
              </a:rPr>
              <a:t>统一用户身份管理</a:t>
            </a:r>
            <a:r>
              <a:rPr kumimoji="0" lang="zh-CN" altLang="en-US" sz="1100" b="1"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charset="-122"/>
                <a:ea typeface="微软雅黑" panose="020B0503020204020204" charset="-122"/>
              </a:rPr>
              <a:t>。</a:t>
            </a:r>
            <a:r>
              <a:rPr lang="zh-CN" altLang="en-US" sz="1100" kern="0" dirty="0">
                <a:solidFill>
                  <a:sysClr val="windowText" lastClr="000000">
                    <a:lumMod val="75000"/>
                    <a:lumOff val="25000"/>
                  </a:sysClr>
                </a:solidFill>
                <a:latin typeface="微软雅黑" panose="020B0503020204020204" charset="-122"/>
                <a:ea typeface="微软雅黑" panose="020B0503020204020204" charset="-122"/>
              </a:rPr>
              <a:t>实现用户信息的集中存储和管理，用户信息规范命名、统一存储，用户</a:t>
            </a:r>
            <a:r>
              <a:rPr lang="en-US" altLang="zh-CN" sz="1100" kern="0" dirty="0">
                <a:solidFill>
                  <a:sysClr val="windowText" lastClr="000000">
                    <a:lumMod val="75000"/>
                    <a:lumOff val="25000"/>
                  </a:sysClr>
                </a:solidFill>
                <a:latin typeface="微软雅黑" panose="020B0503020204020204" charset="-122"/>
                <a:ea typeface="微软雅黑" panose="020B0503020204020204" charset="-122"/>
              </a:rPr>
              <a:t>ID</a:t>
            </a:r>
            <a:r>
              <a:rPr lang="zh-CN" altLang="en-US" sz="1100" kern="0" dirty="0">
                <a:solidFill>
                  <a:sysClr val="windowText" lastClr="000000">
                    <a:lumMod val="75000"/>
                    <a:lumOff val="25000"/>
                  </a:sysClr>
                </a:solidFill>
                <a:latin typeface="微软雅黑" panose="020B0503020204020204" charset="-122"/>
                <a:ea typeface="微软雅黑" panose="020B0503020204020204" charset="-122"/>
              </a:rPr>
              <a:t>全局唯一，并提供标准接口，实现不同应用系统的用户身份的同步，支持海量的基于</a:t>
            </a:r>
            <a:r>
              <a:rPr lang="en-US" altLang="zh-CN" sz="1100" kern="0" dirty="0">
                <a:solidFill>
                  <a:sysClr val="windowText" lastClr="000000">
                    <a:lumMod val="75000"/>
                    <a:lumOff val="25000"/>
                  </a:sysClr>
                </a:solidFill>
                <a:latin typeface="微软雅黑" panose="020B0503020204020204" charset="-122"/>
                <a:ea typeface="微软雅黑" panose="020B0503020204020204" charset="-122"/>
              </a:rPr>
              <a:t>LDAP</a:t>
            </a:r>
            <a:r>
              <a:rPr lang="zh-CN" altLang="en-US" sz="1100" kern="0" dirty="0">
                <a:solidFill>
                  <a:sysClr val="windowText" lastClr="000000">
                    <a:lumMod val="75000"/>
                    <a:lumOff val="25000"/>
                  </a:sysClr>
                </a:solidFill>
                <a:latin typeface="微软雅黑" panose="020B0503020204020204" charset="-122"/>
                <a:ea typeface="微软雅黑" panose="020B0503020204020204" charset="-122"/>
              </a:rPr>
              <a:t>目录服务器的用户数据存储和管理功能。</a:t>
            </a:r>
            <a:endParaRPr kumimoji="0" lang="en-US" altLang="zh-CN" sz="110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charset="-122"/>
              <a:ea typeface="微软雅黑" panose="020B0503020204020204" charset="-122"/>
            </a:endParaRPr>
          </a:p>
          <a:p>
            <a:pPr lvl="0" algn="just">
              <a:lnSpc>
                <a:spcPct val="150000"/>
              </a:lnSpc>
              <a:defRPr/>
            </a:pPr>
            <a:r>
              <a:rPr kumimoji="0" lang="zh-CN" altLang="en-US" sz="110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charset="-122"/>
                <a:ea typeface="微软雅黑" panose="020B0503020204020204" charset="-122"/>
              </a:rPr>
              <a:t>       </a:t>
            </a:r>
            <a:r>
              <a:rPr lang="zh-CN" altLang="en-US" sz="1100" b="1" kern="0" dirty="0" smtClean="0">
                <a:solidFill>
                  <a:sysClr val="windowText" lastClr="000000">
                    <a:lumMod val="75000"/>
                    <a:lumOff val="25000"/>
                  </a:sysClr>
                </a:solidFill>
                <a:latin typeface="微软雅黑" panose="020B0503020204020204" charset="-122"/>
                <a:ea typeface="微软雅黑" panose="020B0503020204020204" charset="-122"/>
              </a:rPr>
              <a:t>统一权限管理</a:t>
            </a:r>
            <a:r>
              <a:rPr lang="zh-CN" altLang="en-US" sz="1100" kern="0" dirty="0">
                <a:solidFill>
                  <a:sysClr val="windowText" lastClr="000000">
                    <a:lumMod val="75000"/>
                    <a:lumOff val="25000"/>
                  </a:sysClr>
                </a:solidFill>
                <a:latin typeface="微软雅黑" panose="020B0503020204020204" charset="-122"/>
                <a:ea typeface="微软雅黑" panose="020B0503020204020204" charset="-122"/>
              </a:rPr>
              <a:t>。支持多种权限管理方式，如单独授权、按角色授权和分级授权等。统一授权管理提供角色与用户、用户组及组织机构的关联，属性与用户、用户组的关联，同时提供权限代理及委托的管理。</a:t>
            </a:r>
            <a:endParaRPr kumimoji="0" lang="en-US" altLang="zh-CN" sz="110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charset="-122"/>
              <a:ea typeface="微软雅黑" panose="020B0503020204020204" charset="-122"/>
            </a:endParaRPr>
          </a:p>
          <a:p>
            <a:pPr lvl="0" algn="just">
              <a:lnSpc>
                <a:spcPct val="150000"/>
              </a:lnSpc>
              <a:defRPr/>
            </a:pPr>
            <a:r>
              <a:rPr kumimoji="0" lang="zh-CN" altLang="en-US" sz="110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charset="-122"/>
                <a:ea typeface="微软雅黑" panose="020B0503020204020204" charset="-122"/>
              </a:rPr>
              <a:t>       </a:t>
            </a:r>
            <a:r>
              <a:rPr lang="zh-CN" altLang="en-US" sz="1100" b="1" kern="0" dirty="0" smtClean="0">
                <a:solidFill>
                  <a:sysClr val="windowText" lastClr="000000">
                    <a:lumMod val="75000"/>
                    <a:lumOff val="25000"/>
                  </a:sysClr>
                </a:solidFill>
                <a:latin typeface="微软雅黑" panose="020B0503020204020204" charset="-122"/>
                <a:ea typeface="微软雅黑" panose="020B0503020204020204" charset="-122"/>
              </a:rPr>
              <a:t>统一认证</a:t>
            </a:r>
            <a:r>
              <a:rPr lang="zh-CN" altLang="en-US" sz="1100" kern="0" dirty="0">
                <a:solidFill>
                  <a:sysClr val="windowText" lastClr="000000">
                    <a:lumMod val="75000"/>
                    <a:lumOff val="25000"/>
                  </a:sysClr>
                </a:solidFill>
                <a:latin typeface="微软雅黑" panose="020B0503020204020204" charset="-122"/>
                <a:ea typeface="微软雅黑" panose="020B0503020204020204" charset="-122"/>
              </a:rPr>
              <a:t>。通过平台提供的统一认证服务，满足学校业务系统多元化特点，提供跨服务器及业务应用的身份认证服务及代理，确保跨业务系统身份认证识别</a:t>
            </a:r>
            <a:r>
              <a:rPr lang="zh-CN" altLang="en-US" sz="1100" kern="0" dirty="0" smtClean="0">
                <a:solidFill>
                  <a:sysClr val="windowText" lastClr="000000">
                    <a:lumMod val="75000"/>
                    <a:lumOff val="25000"/>
                  </a:sysClr>
                </a:solidFill>
                <a:latin typeface="微软雅黑" panose="020B0503020204020204" charset="-122"/>
                <a:ea typeface="微软雅黑" panose="020B0503020204020204" charset="-122"/>
              </a:rPr>
              <a:t>。</a:t>
            </a:r>
            <a:endParaRPr kumimoji="0" lang="zh-CN" altLang="en-US" sz="1100" b="0" i="0" u="none" strike="noStrike" kern="0" cap="none" spc="0" normalizeH="0" baseline="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endParaRPr>
          </a:p>
        </p:txBody>
      </p:sp>
      <p:sp>
        <p:nvSpPr>
          <p:cNvPr id="41" name="矩形 40"/>
          <p:cNvSpPr/>
          <p:nvPr/>
        </p:nvSpPr>
        <p:spPr>
          <a:xfrm>
            <a:off x="645881" y="1131590"/>
            <a:ext cx="2593340" cy="3462301"/>
          </a:xfrm>
          <a:prstGeom prst="rect">
            <a:avLst/>
          </a:prstGeom>
          <a:blipFill dpi="0" rotWithShape="1">
            <a:blip r:embed="rId1"/>
            <a:srcRect/>
            <a:stretch>
              <a:fillRect r="-50000"/>
            </a:stretch>
          </a:bli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charset="-122"/>
              <a:cs typeface="+mn-cs"/>
            </a:endParaRPr>
          </a:p>
        </p:txBody>
      </p:sp>
      <p:sp>
        <p:nvSpPr>
          <p:cNvPr id="42" name="斜纹 41"/>
          <p:cNvSpPr/>
          <p:nvPr/>
        </p:nvSpPr>
        <p:spPr>
          <a:xfrm>
            <a:off x="607781" y="1100634"/>
            <a:ext cx="359773" cy="359773"/>
          </a:xfrm>
          <a:prstGeom prst="diagStripe">
            <a:avLst/>
          </a:pr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Calibri" panose="020F0502020204030204"/>
              <a:ea typeface="微软雅黑" panose="020B0503020204020204" charset="-122"/>
              <a:cs typeface="+mn-cs"/>
            </a:endParaRPr>
          </a:p>
        </p:txBody>
      </p:sp>
      <p:sp>
        <p:nvSpPr>
          <p:cNvPr id="43" name="斜纹 42"/>
          <p:cNvSpPr/>
          <p:nvPr/>
        </p:nvSpPr>
        <p:spPr>
          <a:xfrm rot="10800000">
            <a:off x="2911232" y="4263457"/>
            <a:ext cx="359773" cy="359773"/>
          </a:xfrm>
          <a:prstGeom prst="diagStripe">
            <a:avLst/>
          </a:prstGeom>
          <a:solidFill>
            <a:srgbClr val="0070C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Text" lastClr="000000"/>
              </a:solidFill>
              <a:effectLst/>
              <a:uLnTx/>
              <a:uFillTx/>
              <a:latin typeface="Calibri" panose="020F0502020204030204"/>
              <a:ea typeface="微软雅黑" panose="020B0503020204020204" charset="-122"/>
              <a:cs typeface="+mn-cs"/>
            </a:endParaRPr>
          </a:p>
        </p:txBody>
      </p:sp>
      <p:grpSp>
        <p:nvGrpSpPr>
          <p:cNvPr id="44" name="组合 43"/>
          <p:cNvGrpSpPr/>
          <p:nvPr/>
        </p:nvGrpSpPr>
        <p:grpSpPr>
          <a:xfrm>
            <a:off x="3851920" y="1164846"/>
            <a:ext cx="1172844" cy="902720"/>
            <a:chOff x="5027106" y="2345385"/>
            <a:chExt cx="1172844" cy="902720"/>
          </a:xfrm>
        </p:grpSpPr>
        <p:grpSp>
          <p:nvGrpSpPr>
            <p:cNvPr id="45" name="组合 44"/>
            <p:cNvGrpSpPr/>
            <p:nvPr/>
          </p:nvGrpSpPr>
          <p:grpSpPr>
            <a:xfrm rot="5400000">
              <a:off x="5162168" y="2210323"/>
              <a:ext cx="902720" cy="1172844"/>
              <a:chOff x="4020870" y="2194485"/>
              <a:chExt cx="1102258" cy="1432090"/>
            </a:xfrm>
            <a:effectLst>
              <a:outerShdw blurRad="444500" dist="254000" dir="8100000" algn="tr" rotWithShape="0">
                <a:prstClr val="black">
                  <a:alpha val="50000"/>
                </a:prstClr>
              </a:outerShdw>
            </a:effectLst>
          </p:grpSpPr>
          <p:sp>
            <p:nvSpPr>
              <p:cNvPr id="47"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ysClr val="window" lastClr="FFFFFF"/>
                  </a:gs>
                  <a:gs pos="55000">
                    <a:sysClr val="window" lastClr="FFFFFF">
                      <a:lumMod val="95000"/>
                    </a:sysClr>
                  </a:gs>
                  <a:gs pos="100000">
                    <a:sysClr val="window" lastClr="FFFFFF">
                      <a:lumMod val="65000"/>
                    </a:sysClr>
                  </a:gs>
                </a:gsLst>
                <a:lin ang="27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48" name="等腰三角形 42"/>
              <p:cNvSpPr/>
              <p:nvPr/>
            </p:nvSpPr>
            <p:spPr>
              <a:xfrm>
                <a:off x="4044926" y="2251926"/>
                <a:ext cx="1054141" cy="1350591"/>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solidFill>
                <a:srgbClr val="0C6A8A"/>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46" name="TextBox 33"/>
            <p:cNvSpPr>
              <a:spLocks noChangeArrowheads="1"/>
            </p:cNvSpPr>
            <p:nvPr/>
          </p:nvSpPr>
          <p:spPr bwMode="auto">
            <a:xfrm>
              <a:off x="5141166" y="2640364"/>
              <a:ext cx="6788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2200" b="1" kern="0" dirty="0">
                  <a:solidFill>
                    <a:schemeClr val="bg1"/>
                  </a:solidFill>
                  <a:latin typeface="微软雅黑" panose="020B0503020204020204" charset="-122"/>
                  <a:ea typeface="微软雅黑" panose="020B0503020204020204" charset="-122"/>
                </a:rPr>
                <a:t>用户</a:t>
              </a:r>
              <a:endParaRPr kumimoji="0" lang="zh-CN" altLang="en-US" sz="22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grpSp>
        <p:nvGrpSpPr>
          <p:cNvPr id="49" name="组合 48"/>
          <p:cNvGrpSpPr/>
          <p:nvPr/>
        </p:nvGrpSpPr>
        <p:grpSpPr>
          <a:xfrm>
            <a:off x="5044683" y="1147646"/>
            <a:ext cx="1172844" cy="902720"/>
            <a:chOff x="5027106" y="2345385"/>
            <a:chExt cx="1172844" cy="902720"/>
          </a:xfrm>
        </p:grpSpPr>
        <p:grpSp>
          <p:nvGrpSpPr>
            <p:cNvPr id="50" name="组合 49"/>
            <p:cNvGrpSpPr/>
            <p:nvPr/>
          </p:nvGrpSpPr>
          <p:grpSpPr>
            <a:xfrm rot="5400000">
              <a:off x="5162168" y="2210323"/>
              <a:ext cx="902720" cy="1172844"/>
              <a:chOff x="4020870" y="2194485"/>
              <a:chExt cx="1102258" cy="1432090"/>
            </a:xfrm>
            <a:effectLst>
              <a:outerShdw blurRad="444500" dist="254000" dir="8100000" algn="tr" rotWithShape="0">
                <a:prstClr val="black">
                  <a:alpha val="50000"/>
                </a:prstClr>
              </a:outerShdw>
            </a:effectLst>
          </p:grpSpPr>
          <p:sp>
            <p:nvSpPr>
              <p:cNvPr id="52"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ysClr val="window" lastClr="FFFFFF"/>
                  </a:gs>
                  <a:gs pos="55000">
                    <a:sysClr val="window" lastClr="FFFFFF">
                      <a:lumMod val="95000"/>
                    </a:sysClr>
                  </a:gs>
                  <a:gs pos="100000">
                    <a:sysClr val="window" lastClr="FFFFFF">
                      <a:lumMod val="65000"/>
                    </a:sysClr>
                  </a:gs>
                </a:gsLst>
                <a:lin ang="27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53" name="等腰三角形 42"/>
              <p:cNvSpPr/>
              <p:nvPr/>
            </p:nvSpPr>
            <p:spPr>
              <a:xfrm>
                <a:off x="4044926" y="2251926"/>
                <a:ext cx="1054141" cy="1350591"/>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solidFill>
                <a:srgbClr val="C52A38"/>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51" name="TextBox 33"/>
            <p:cNvSpPr>
              <a:spLocks noChangeArrowheads="1"/>
            </p:cNvSpPr>
            <p:nvPr/>
          </p:nvSpPr>
          <p:spPr bwMode="auto">
            <a:xfrm>
              <a:off x="5141166" y="2640364"/>
              <a:ext cx="6788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2200" b="1" kern="0" noProof="0" dirty="0">
                  <a:solidFill>
                    <a:schemeClr val="bg1"/>
                  </a:solidFill>
                  <a:latin typeface="微软雅黑" panose="020B0503020204020204" charset="-122"/>
                  <a:ea typeface="微软雅黑" panose="020B0503020204020204" charset="-122"/>
                </a:rPr>
                <a:t>授权</a:t>
              </a:r>
              <a:endParaRPr kumimoji="0" lang="zh-CN" altLang="en-US" sz="22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grpSp>
        <p:nvGrpSpPr>
          <p:cNvPr id="54" name="组合 53"/>
          <p:cNvGrpSpPr/>
          <p:nvPr/>
        </p:nvGrpSpPr>
        <p:grpSpPr>
          <a:xfrm>
            <a:off x="6211512" y="1177742"/>
            <a:ext cx="1172844" cy="902720"/>
            <a:chOff x="5027106" y="2345385"/>
            <a:chExt cx="1172844" cy="902720"/>
          </a:xfrm>
        </p:grpSpPr>
        <p:grpSp>
          <p:nvGrpSpPr>
            <p:cNvPr id="55" name="组合 54"/>
            <p:cNvGrpSpPr/>
            <p:nvPr/>
          </p:nvGrpSpPr>
          <p:grpSpPr>
            <a:xfrm rot="5400000">
              <a:off x="5162168" y="2210323"/>
              <a:ext cx="902720" cy="1172844"/>
              <a:chOff x="4020870" y="2194485"/>
              <a:chExt cx="1102258" cy="1432090"/>
            </a:xfrm>
            <a:effectLst>
              <a:outerShdw blurRad="444500" dist="254000" dir="8100000" algn="tr" rotWithShape="0">
                <a:prstClr val="black">
                  <a:alpha val="50000"/>
                </a:prstClr>
              </a:outerShdw>
            </a:effectLst>
          </p:grpSpPr>
          <p:sp>
            <p:nvSpPr>
              <p:cNvPr id="57"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ysClr val="window" lastClr="FFFFFF"/>
                  </a:gs>
                  <a:gs pos="55000">
                    <a:sysClr val="window" lastClr="FFFFFF">
                      <a:lumMod val="95000"/>
                    </a:sysClr>
                  </a:gs>
                  <a:gs pos="100000">
                    <a:sysClr val="window" lastClr="FFFFFF">
                      <a:lumMod val="65000"/>
                    </a:sysClr>
                  </a:gs>
                </a:gsLst>
                <a:lin ang="27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58" name="等腰三角形 42"/>
              <p:cNvSpPr/>
              <p:nvPr/>
            </p:nvSpPr>
            <p:spPr>
              <a:xfrm>
                <a:off x="4044926" y="2251926"/>
                <a:ext cx="1054141" cy="1350591"/>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solidFill>
                <a:srgbClr val="E56A2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56" name="TextBox 33"/>
            <p:cNvSpPr>
              <a:spLocks noChangeArrowheads="1"/>
            </p:cNvSpPr>
            <p:nvPr/>
          </p:nvSpPr>
          <p:spPr bwMode="auto">
            <a:xfrm>
              <a:off x="5046808" y="2656266"/>
              <a:ext cx="8424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b="1" kern="0" dirty="0">
                  <a:solidFill>
                    <a:schemeClr val="bg1"/>
                  </a:solidFill>
                  <a:latin typeface="微软雅黑" panose="020B0503020204020204" charset="-122"/>
                  <a:ea typeface="微软雅黑" panose="020B0503020204020204" charset="-122"/>
                </a:rPr>
                <a:t>资源</a:t>
              </a:r>
              <a:endParaRPr kumimoji="0" lang="zh-CN" altLang="en-US" sz="18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grpSp>
        <p:nvGrpSpPr>
          <p:cNvPr id="59" name="组合 58"/>
          <p:cNvGrpSpPr/>
          <p:nvPr/>
        </p:nvGrpSpPr>
        <p:grpSpPr>
          <a:xfrm>
            <a:off x="7385411" y="1189305"/>
            <a:ext cx="1172844" cy="902720"/>
            <a:chOff x="5027106" y="2345385"/>
            <a:chExt cx="1172844" cy="902720"/>
          </a:xfrm>
        </p:grpSpPr>
        <p:grpSp>
          <p:nvGrpSpPr>
            <p:cNvPr id="60" name="组合 59"/>
            <p:cNvGrpSpPr/>
            <p:nvPr/>
          </p:nvGrpSpPr>
          <p:grpSpPr>
            <a:xfrm rot="5400000">
              <a:off x="5162168" y="2210323"/>
              <a:ext cx="902720" cy="1172844"/>
              <a:chOff x="4020870" y="2194485"/>
              <a:chExt cx="1102258" cy="1432090"/>
            </a:xfrm>
            <a:effectLst>
              <a:outerShdw blurRad="444500" dist="254000" dir="8100000" algn="tr" rotWithShape="0">
                <a:prstClr val="black">
                  <a:alpha val="50000"/>
                </a:prstClr>
              </a:outerShdw>
            </a:effectLst>
          </p:grpSpPr>
          <p:sp>
            <p:nvSpPr>
              <p:cNvPr id="62" name="等腰三角形 43"/>
              <p:cNvSpPr/>
              <p:nvPr/>
            </p:nvSpPr>
            <p:spPr>
              <a:xfrm>
                <a:off x="4020870" y="2194485"/>
                <a:ext cx="1102258" cy="1432090"/>
              </a:xfrm>
              <a:custGeom>
                <a:avLst/>
                <a:gdLst/>
                <a:ahLst/>
                <a:cxnLst/>
                <a:rect l="l" t="t" r="r" b="b"/>
                <a:pathLst>
                  <a:path w="1102258" h="1432090">
                    <a:moveTo>
                      <a:pt x="761620" y="431870"/>
                    </a:moveTo>
                    <a:lnTo>
                      <a:pt x="856659" y="621949"/>
                    </a:lnTo>
                    <a:lnTo>
                      <a:pt x="234710" y="621949"/>
                    </a:lnTo>
                    <a:lnTo>
                      <a:pt x="325695" y="439980"/>
                    </a:lnTo>
                    <a:cubicBezTo>
                      <a:pt x="163858" y="520416"/>
                      <a:pt x="53779" y="687834"/>
                      <a:pt x="53779" y="880961"/>
                    </a:cubicBezTo>
                    <a:cubicBezTo>
                      <a:pt x="53779" y="1155639"/>
                      <a:pt x="276450" y="1378310"/>
                      <a:pt x="551128" y="1378310"/>
                    </a:cubicBezTo>
                    <a:cubicBezTo>
                      <a:pt x="825806" y="1378310"/>
                      <a:pt x="1048477" y="1155639"/>
                      <a:pt x="1048477" y="880961"/>
                    </a:cubicBezTo>
                    <a:cubicBezTo>
                      <a:pt x="1048477" y="681767"/>
                      <a:pt x="931374" y="509923"/>
                      <a:pt x="761620" y="431870"/>
                    </a:cubicBezTo>
                    <a:close/>
                    <a:moveTo>
                      <a:pt x="545685" y="0"/>
                    </a:moveTo>
                    <a:lnTo>
                      <a:pt x="726120" y="360871"/>
                    </a:lnTo>
                    <a:cubicBezTo>
                      <a:pt x="945108" y="431845"/>
                      <a:pt x="1102258" y="638051"/>
                      <a:pt x="1102258" y="880961"/>
                    </a:cubicBezTo>
                    <a:cubicBezTo>
                      <a:pt x="1102258" y="1185341"/>
                      <a:pt x="855509" y="1432090"/>
                      <a:pt x="551129" y="1432090"/>
                    </a:cubicBezTo>
                    <a:cubicBezTo>
                      <a:pt x="246749" y="1432090"/>
                      <a:pt x="0" y="1185341"/>
                      <a:pt x="0" y="880961"/>
                    </a:cubicBezTo>
                    <a:cubicBezTo>
                      <a:pt x="0" y="642821"/>
                      <a:pt x="151038" y="439958"/>
                      <a:pt x="363249" y="364872"/>
                    </a:cubicBezTo>
                    <a:close/>
                  </a:path>
                </a:pathLst>
              </a:custGeom>
              <a:gradFill>
                <a:gsLst>
                  <a:gs pos="0">
                    <a:sysClr val="window" lastClr="FFFFFF"/>
                  </a:gs>
                  <a:gs pos="55000">
                    <a:sysClr val="window" lastClr="FFFFFF">
                      <a:lumMod val="95000"/>
                    </a:sysClr>
                  </a:gs>
                  <a:gs pos="100000">
                    <a:sysClr val="window" lastClr="FFFFFF">
                      <a:lumMod val="65000"/>
                    </a:sysClr>
                  </a:gs>
                </a:gsLst>
                <a:lin ang="2700000" scaled="0"/>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sp>
            <p:nvSpPr>
              <p:cNvPr id="63" name="等腰三角形 42"/>
              <p:cNvSpPr/>
              <p:nvPr/>
            </p:nvSpPr>
            <p:spPr>
              <a:xfrm>
                <a:off x="4044926" y="2251926"/>
                <a:ext cx="1054141" cy="1350591"/>
              </a:xfrm>
              <a:custGeom>
                <a:avLst/>
                <a:gdLst/>
                <a:ahLst/>
                <a:cxnLst/>
                <a:rect l="l" t="t" r="r" b="b"/>
                <a:pathLst>
                  <a:path w="1054142" h="1350592">
                    <a:moveTo>
                      <a:pt x="521627" y="0"/>
                    </a:moveTo>
                    <a:lnTo>
                      <a:pt x="682907" y="322559"/>
                    </a:lnTo>
                    <a:cubicBezTo>
                      <a:pt x="898294" y="386795"/>
                      <a:pt x="1054142" y="586958"/>
                      <a:pt x="1054142" y="823521"/>
                    </a:cubicBezTo>
                    <a:cubicBezTo>
                      <a:pt x="1054142" y="1114614"/>
                      <a:pt x="818164" y="1350592"/>
                      <a:pt x="527071" y="1350592"/>
                    </a:cubicBezTo>
                    <a:cubicBezTo>
                      <a:pt x="235978" y="1350592"/>
                      <a:pt x="0" y="1114614"/>
                      <a:pt x="0" y="823521"/>
                    </a:cubicBezTo>
                    <a:cubicBezTo>
                      <a:pt x="0" y="591722"/>
                      <a:pt x="149634" y="394871"/>
                      <a:pt x="358347" y="326560"/>
                    </a:cubicBezTo>
                    <a:close/>
                  </a:path>
                </a:pathLst>
              </a:custGeom>
              <a:solidFill>
                <a:srgbClr val="663B2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chemeClr val="bg1"/>
                  </a:solidFill>
                  <a:effectLst/>
                  <a:uLnTx/>
                  <a:uFillTx/>
                  <a:latin typeface="Calibri" panose="020F0502020204030204"/>
                  <a:ea typeface="宋体" panose="02010600030101010101" pitchFamily="2" charset="-122"/>
                  <a:cs typeface="+mn-cs"/>
                </a:endParaRPr>
              </a:p>
            </p:txBody>
          </p:sp>
        </p:grpSp>
        <p:sp>
          <p:nvSpPr>
            <p:cNvPr id="61" name="TextBox 33"/>
            <p:cNvSpPr>
              <a:spLocks noChangeArrowheads="1"/>
            </p:cNvSpPr>
            <p:nvPr/>
          </p:nvSpPr>
          <p:spPr bwMode="auto">
            <a:xfrm>
              <a:off x="5125264" y="2647710"/>
              <a:ext cx="67882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b="1" kern="0" dirty="0">
                  <a:solidFill>
                    <a:schemeClr val="bg1"/>
                  </a:solidFill>
                  <a:latin typeface="微软雅黑" panose="020B0503020204020204" charset="-122"/>
                  <a:ea typeface="微软雅黑" panose="020B0503020204020204" charset="-122"/>
                </a:rPr>
                <a:t>审计</a:t>
              </a:r>
              <a:endParaRPr kumimoji="0" lang="zh-CN" altLang="en-US" sz="18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par>
                          <p:cTn id="24" fill="hold">
                            <p:stCondLst>
                              <p:cond delay="1500"/>
                            </p:stCondLst>
                            <p:childTnLst>
                              <p:par>
                                <p:cTn id="25" presetID="22" presetClass="entr" presetSubtype="4" fill="hold" grpId="0" nodeType="after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wipe(up)">
                                      <p:cBhvr>
                                        <p:cTn id="31" dur="500"/>
                                        <p:tgtEl>
                                          <p:spTgt spid="43"/>
                                        </p:tgtEl>
                                      </p:cBhvr>
                                    </p:animEffect>
                                  </p:childTnLst>
                                </p:cTn>
                              </p:par>
                            </p:childTnLst>
                          </p:cTn>
                        </p:par>
                        <p:par>
                          <p:cTn id="32" fill="hold">
                            <p:stCondLst>
                              <p:cond delay="2500"/>
                            </p:stCondLst>
                            <p:childTnLst>
                              <p:par>
                                <p:cTn id="33" presetID="12" presetClass="entr" presetSubtype="2" fill="hold" nodeType="afterEffect">
                                  <p:stCondLst>
                                    <p:cond delay="0"/>
                                  </p:stCondLst>
                                  <p:childTnLst>
                                    <p:set>
                                      <p:cBhvr>
                                        <p:cTn id="34" dur="1" fill="hold">
                                          <p:stCondLst>
                                            <p:cond delay="0"/>
                                          </p:stCondLst>
                                        </p:cTn>
                                        <p:tgtEl>
                                          <p:spTgt spid="44"/>
                                        </p:tgtEl>
                                        <p:attrNameLst>
                                          <p:attrName>style.visibility</p:attrName>
                                        </p:attrNameLst>
                                      </p:cBhvr>
                                      <p:to>
                                        <p:strVal val="visible"/>
                                      </p:to>
                                    </p:set>
                                    <p:anim calcmode="lin" valueType="num">
                                      <p:cBhvr additive="base">
                                        <p:cTn id="35" dur="500"/>
                                        <p:tgtEl>
                                          <p:spTgt spid="44"/>
                                        </p:tgtEl>
                                        <p:attrNameLst>
                                          <p:attrName>ppt_x</p:attrName>
                                        </p:attrNameLst>
                                      </p:cBhvr>
                                      <p:tavLst>
                                        <p:tav tm="0">
                                          <p:val>
                                            <p:strVal val="#ppt_x+#ppt_w*1.125000"/>
                                          </p:val>
                                        </p:tav>
                                        <p:tav tm="100000">
                                          <p:val>
                                            <p:strVal val="#ppt_x"/>
                                          </p:val>
                                        </p:tav>
                                      </p:tavLst>
                                    </p:anim>
                                    <p:animEffect transition="in" filter="wipe(left)">
                                      <p:cBhvr>
                                        <p:cTn id="36" dur="500"/>
                                        <p:tgtEl>
                                          <p:spTgt spid="44"/>
                                        </p:tgtEl>
                                      </p:cBhvr>
                                    </p:animEffect>
                                  </p:childTnLst>
                                </p:cTn>
                              </p:par>
                              <p:par>
                                <p:cTn id="37" presetID="12" presetClass="entr" presetSubtype="2" fill="hold" nodeType="withEffect">
                                  <p:stCondLst>
                                    <p:cond delay="200"/>
                                  </p:stCondLst>
                                  <p:childTnLst>
                                    <p:set>
                                      <p:cBhvr>
                                        <p:cTn id="38" dur="1" fill="hold">
                                          <p:stCondLst>
                                            <p:cond delay="0"/>
                                          </p:stCondLst>
                                        </p:cTn>
                                        <p:tgtEl>
                                          <p:spTgt spid="49"/>
                                        </p:tgtEl>
                                        <p:attrNameLst>
                                          <p:attrName>style.visibility</p:attrName>
                                        </p:attrNameLst>
                                      </p:cBhvr>
                                      <p:to>
                                        <p:strVal val="visible"/>
                                      </p:to>
                                    </p:set>
                                    <p:anim calcmode="lin" valueType="num">
                                      <p:cBhvr additive="base">
                                        <p:cTn id="39" dur="500"/>
                                        <p:tgtEl>
                                          <p:spTgt spid="49"/>
                                        </p:tgtEl>
                                        <p:attrNameLst>
                                          <p:attrName>ppt_x</p:attrName>
                                        </p:attrNameLst>
                                      </p:cBhvr>
                                      <p:tavLst>
                                        <p:tav tm="0">
                                          <p:val>
                                            <p:strVal val="#ppt_x+#ppt_w*1.125000"/>
                                          </p:val>
                                        </p:tav>
                                        <p:tav tm="100000">
                                          <p:val>
                                            <p:strVal val="#ppt_x"/>
                                          </p:val>
                                        </p:tav>
                                      </p:tavLst>
                                    </p:anim>
                                    <p:animEffect transition="in" filter="wipe(left)">
                                      <p:cBhvr>
                                        <p:cTn id="40" dur="500"/>
                                        <p:tgtEl>
                                          <p:spTgt spid="49"/>
                                        </p:tgtEl>
                                      </p:cBhvr>
                                    </p:animEffect>
                                  </p:childTnLst>
                                </p:cTn>
                              </p:par>
                              <p:par>
                                <p:cTn id="41" presetID="12" presetClass="entr" presetSubtype="2" fill="hold" nodeType="withEffect">
                                  <p:stCondLst>
                                    <p:cond delay="400"/>
                                  </p:stCondLst>
                                  <p:childTnLst>
                                    <p:set>
                                      <p:cBhvr>
                                        <p:cTn id="42" dur="1" fill="hold">
                                          <p:stCondLst>
                                            <p:cond delay="0"/>
                                          </p:stCondLst>
                                        </p:cTn>
                                        <p:tgtEl>
                                          <p:spTgt spid="54"/>
                                        </p:tgtEl>
                                        <p:attrNameLst>
                                          <p:attrName>style.visibility</p:attrName>
                                        </p:attrNameLst>
                                      </p:cBhvr>
                                      <p:to>
                                        <p:strVal val="visible"/>
                                      </p:to>
                                    </p:set>
                                    <p:anim calcmode="lin" valueType="num">
                                      <p:cBhvr additive="base">
                                        <p:cTn id="43" dur="500"/>
                                        <p:tgtEl>
                                          <p:spTgt spid="54"/>
                                        </p:tgtEl>
                                        <p:attrNameLst>
                                          <p:attrName>ppt_x</p:attrName>
                                        </p:attrNameLst>
                                      </p:cBhvr>
                                      <p:tavLst>
                                        <p:tav tm="0">
                                          <p:val>
                                            <p:strVal val="#ppt_x+#ppt_w*1.125000"/>
                                          </p:val>
                                        </p:tav>
                                        <p:tav tm="100000">
                                          <p:val>
                                            <p:strVal val="#ppt_x"/>
                                          </p:val>
                                        </p:tav>
                                      </p:tavLst>
                                    </p:anim>
                                    <p:animEffect transition="in" filter="wipe(left)">
                                      <p:cBhvr>
                                        <p:cTn id="44" dur="500"/>
                                        <p:tgtEl>
                                          <p:spTgt spid="54"/>
                                        </p:tgtEl>
                                      </p:cBhvr>
                                    </p:animEffect>
                                  </p:childTnLst>
                                </p:cTn>
                              </p:par>
                              <p:par>
                                <p:cTn id="45" presetID="12" presetClass="entr" presetSubtype="2" fill="hold" nodeType="withEffect">
                                  <p:stCondLst>
                                    <p:cond delay="600"/>
                                  </p:stCondLst>
                                  <p:childTnLst>
                                    <p:set>
                                      <p:cBhvr>
                                        <p:cTn id="46" dur="1" fill="hold">
                                          <p:stCondLst>
                                            <p:cond delay="0"/>
                                          </p:stCondLst>
                                        </p:cTn>
                                        <p:tgtEl>
                                          <p:spTgt spid="59"/>
                                        </p:tgtEl>
                                        <p:attrNameLst>
                                          <p:attrName>style.visibility</p:attrName>
                                        </p:attrNameLst>
                                      </p:cBhvr>
                                      <p:to>
                                        <p:strVal val="visible"/>
                                      </p:to>
                                    </p:set>
                                    <p:anim calcmode="lin" valueType="num">
                                      <p:cBhvr additive="base">
                                        <p:cTn id="47" dur="500"/>
                                        <p:tgtEl>
                                          <p:spTgt spid="59"/>
                                        </p:tgtEl>
                                        <p:attrNameLst>
                                          <p:attrName>ppt_x</p:attrName>
                                        </p:attrNameLst>
                                      </p:cBhvr>
                                      <p:tavLst>
                                        <p:tav tm="0">
                                          <p:val>
                                            <p:strVal val="#ppt_x+#ppt_w*1.125000"/>
                                          </p:val>
                                        </p:tav>
                                        <p:tav tm="100000">
                                          <p:val>
                                            <p:strVal val="#ppt_x"/>
                                          </p:val>
                                        </p:tav>
                                      </p:tavLst>
                                    </p:anim>
                                    <p:animEffect transition="in" filter="wipe(left)">
                                      <p:cBhvr>
                                        <p:cTn id="48" dur="500"/>
                                        <p:tgtEl>
                                          <p:spTgt spid="59"/>
                                        </p:tgtEl>
                                      </p:cBhvr>
                                    </p:animEffect>
                                  </p:childTnLst>
                                </p:cTn>
                              </p:par>
                            </p:childTnLst>
                          </p:cTn>
                        </p:par>
                        <p:par>
                          <p:cTn id="49" fill="hold">
                            <p:stCondLst>
                              <p:cond delay="3000"/>
                            </p:stCondLst>
                            <p:childTnLst>
                              <p:par>
                                <p:cTn id="50" presetID="2" presetClass="entr" presetSubtype="2" fill="hold" grpId="0" nodeType="afterEffect">
                                  <p:stCondLst>
                                    <p:cond delay="0"/>
                                  </p:stCondLst>
                                  <p:childTnLst>
                                    <p:set>
                                      <p:cBhvr>
                                        <p:cTn id="51" dur="1" fill="hold">
                                          <p:stCondLst>
                                            <p:cond delay="0"/>
                                          </p:stCondLst>
                                        </p:cTn>
                                        <p:tgtEl>
                                          <p:spTgt spid="40">
                                            <p:txEl>
                                              <p:pRg st="0" end="0"/>
                                            </p:txEl>
                                          </p:spTgt>
                                        </p:tgtEl>
                                        <p:attrNameLst>
                                          <p:attrName>style.visibility</p:attrName>
                                        </p:attrNameLst>
                                      </p:cBhvr>
                                      <p:to>
                                        <p:strVal val="visible"/>
                                      </p:to>
                                    </p:set>
                                    <p:anim calcmode="lin" valueType="num">
                                      <p:cBhvr additive="base">
                                        <p:cTn id="52"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53" dur="500" fill="hold"/>
                                        <p:tgtEl>
                                          <p:spTgt spid="40">
                                            <p:txEl>
                                              <p:pRg st="0" end="0"/>
                                            </p:txEl>
                                          </p:spTgt>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100"/>
                                  </p:stCondLst>
                                  <p:childTnLst>
                                    <p:set>
                                      <p:cBhvr>
                                        <p:cTn id="55" dur="1" fill="hold">
                                          <p:stCondLst>
                                            <p:cond delay="0"/>
                                          </p:stCondLst>
                                        </p:cTn>
                                        <p:tgtEl>
                                          <p:spTgt spid="40">
                                            <p:txEl>
                                              <p:pRg st="1" end="1"/>
                                            </p:txEl>
                                          </p:spTgt>
                                        </p:tgtEl>
                                        <p:attrNameLst>
                                          <p:attrName>style.visibility</p:attrName>
                                        </p:attrNameLst>
                                      </p:cBhvr>
                                      <p:to>
                                        <p:strVal val="visible"/>
                                      </p:to>
                                    </p:set>
                                    <p:anim calcmode="lin" valueType="num">
                                      <p:cBhvr additive="base">
                                        <p:cTn id="56" dur="500" fill="hold"/>
                                        <p:tgtEl>
                                          <p:spTgt spid="40">
                                            <p:txEl>
                                              <p:pRg st="1" end="1"/>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40">
                                            <p:txEl>
                                              <p:pRg st="1" end="1"/>
                                            </p:txEl>
                                          </p:spTgt>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200"/>
                                  </p:stCondLst>
                                  <p:childTnLst>
                                    <p:set>
                                      <p:cBhvr>
                                        <p:cTn id="59" dur="1" fill="hold">
                                          <p:stCondLst>
                                            <p:cond delay="0"/>
                                          </p:stCondLst>
                                        </p:cTn>
                                        <p:tgtEl>
                                          <p:spTgt spid="40">
                                            <p:txEl>
                                              <p:pRg st="2" end="2"/>
                                            </p:txEl>
                                          </p:spTgt>
                                        </p:tgtEl>
                                        <p:attrNameLst>
                                          <p:attrName>style.visibility</p:attrName>
                                        </p:attrNameLst>
                                      </p:cBhvr>
                                      <p:to>
                                        <p:strVal val="visible"/>
                                      </p:to>
                                    </p:set>
                                    <p:anim calcmode="lin" valueType="num">
                                      <p:cBhvr additive="base">
                                        <p:cTn id="60" dur="500" fill="hold"/>
                                        <p:tgtEl>
                                          <p:spTgt spid="40">
                                            <p:txEl>
                                              <p:pRg st="2" end="2"/>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40">
                                            <p:txEl>
                                              <p:pRg st="2" end="2"/>
                                            </p:txEl>
                                          </p:spTgt>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300"/>
                                  </p:stCondLst>
                                  <p:childTnLst>
                                    <p:set>
                                      <p:cBhvr>
                                        <p:cTn id="63" dur="1" fill="hold">
                                          <p:stCondLst>
                                            <p:cond delay="0"/>
                                          </p:stCondLst>
                                        </p:cTn>
                                        <p:tgtEl>
                                          <p:spTgt spid="40">
                                            <p:txEl>
                                              <p:pRg st="3" end="3"/>
                                            </p:txEl>
                                          </p:spTgt>
                                        </p:tgtEl>
                                        <p:attrNameLst>
                                          <p:attrName>style.visibility</p:attrName>
                                        </p:attrNameLst>
                                      </p:cBhvr>
                                      <p:to>
                                        <p:strVal val="visible"/>
                                      </p:to>
                                    </p:set>
                                    <p:anim calcmode="lin" valueType="num">
                                      <p:cBhvr additive="base">
                                        <p:cTn id="64" dur="500" fill="hold"/>
                                        <p:tgtEl>
                                          <p:spTgt spid="40">
                                            <p:txEl>
                                              <p:pRg st="3" end="3"/>
                                            </p:tx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4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40" grpId="0" build="p"/>
      <p:bldP spid="41" grpId="0" animBg="1"/>
      <p:bldP spid="42" grpId="0" animBg="1"/>
      <p:bldP spid="4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5"/>
          <p:cNvSpPr>
            <a:spLocks noEditPoints="1"/>
          </p:cNvSpPr>
          <p:nvPr/>
        </p:nvSpPr>
        <p:spPr bwMode="auto">
          <a:xfrm>
            <a:off x="2985286" y="699542"/>
            <a:ext cx="3177001" cy="3300676"/>
          </a:xfrm>
          <a:custGeom>
            <a:avLst/>
            <a:gdLst>
              <a:gd name="T0" fmla="*/ 2614 w 3520"/>
              <a:gd name="T1" fmla="*/ 0 h 3078"/>
              <a:gd name="T2" fmla="*/ 3520 w 3520"/>
              <a:gd name="T3" fmla="*/ 1539 h 3078"/>
              <a:gd name="T4" fmla="*/ 2614 w 3520"/>
              <a:gd name="T5" fmla="*/ 3078 h 3078"/>
              <a:gd name="T6" fmla="*/ 906 w 3520"/>
              <a:gd name="T7" fmla="*/ 3078 h 3078"/>
              <a:gd name="T8" fmla="*/ 0 w 3520"/>
              <a:gd name="T9" fmla="*/ 1539 h 3078"/>
              <a:gd name="T10" fmla="*/ 906 w 3520"/>
              <a:gd name="T11" fmla="*/ 0 h 3078"/>
            </a:gdLst>
            <a:ahLst/>
            <a:cxnLst>
              <a:cxn ang="0">
                <a:pos x="T0" y="T1"/>
              </a:cxn>
              <a:cxn ang="0">
                <a:pos x="T2" y="T3"/>
              </a:cxn>
              <a:cxn ang="0">
                <a:pos x="T4" y="T5"/>
              </a:cxn>
              <a:cxn ang="0">
                <a:pos x="T6" y="T7"/>
              </a:cxn>
              <a:cxn ang="0">
                <a:pos x="T8" y="T9"/>
              </a:cxn>
              <a:cxn ang="0">
                <a:pos x="T10" y="T11"/>
              </a:cxn>
            </a:cxnLst>
            <a:rect l="0" t="0" r="r" b="b"/>
            <a:pathLst>
              <a:path w="3520" h="3078">
                <a:moveTo>
                  <a:pt x="2614" y="0"/>
                </a:moveTo>
                <a:cubicBezTo>
                  <a:pt x="3154" y="300"/>
                  <a:pt x="3520" y="877"/>
                  <a:pt x="3520" y="1539"/>
                </a:cubicBezTo>
                <a:cubicBezTo>
                  <a:pt x="3520" y="2201"/>
                  <a:pt x="3154" y="2778"/>
                  <a:pt x="2614" y="3078"/>
                </a:cubicBezTo>
                <a:moveTo>
                  <a:pt x="906" y="3078"/>
                </a:moveTo>
                <a:cubicBezTo>
                  <a:pt x="365" y="2778"/>
                  <a:pt x="0" y="2201"/>
                  <a:pt x="0" y="1539"/>
                </a:cubicBezTo>
                <a:cubicBezTo>
                  <a:pt x="0" y="877"/>
                  <a:pt x="365" y="300"/>
                  <a:pt x="906"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19" name="Freeform 26"/>
          <p:cNvSpPr>
            <a:spLocks noEditPoints="1"/>
          </p:cNvSpPr>
          <p:nvPr/>
        </p:nvSpPr>
        <p:spPr bwMode="auto">
          <a:xfrm>
            <a:off x="2688185" y="699542"/>
            <a:ext cx="3767628" cy="3300676"/>
          </a:xfrm>
          <a:custGeom>
            <a:avLst/>
            <a:gdLst>
              <a:gd name="T0" fmla="*/ 3496 w 4174"/>
              <a:gd name="T1" fmla="*/ 0 h 3078"/>
              <a:gd name="T2" fmla="*/ 4174 w 4174"/>
              <a:gd name="T3" fmla="*/ 1539 h 3078"/>
              <a:gd name="T4" fmla="*/ 3496 w 4174"/>
              <a:gd name="T5" fmla="*/ 3078 h 3078"/>
              <a:gd name="T6" fmla="*/ 677 w 4174"/>
              <a:gd name="T7" fmla="*/ 3078 h 3078"/>
              <a:gd name="T8" fmla="*/ 0 w 4174"/>
              <a:gd name="T9" fmla="*/ 1539 h 3078"/>
              <a:gd name="T10" fmla="*/ 677 w 4174"/>
              <a:gd name="T11" fmla="*/ 0 h 3078"/>
            </a:gdLst>
            <a:ahLst/>
            <a:cxnLst>
              <a:cxn ang="0">
                <a:pos x="T0" y="T1"/>
              </a:cxn>
              <a:cxn ang="0">
                <a:pos x="T2" y="T3"/>
              </a:cxn>
              <a:cxn ang="0">
                <a:pos x="T4" y="T5"/>
              </a:cxn>
              <a:cxn ang="0">
                <a:pos x="T6" y="T7"/>
              </a:cxn>
              <a:cxn ang="0">
                <a:pos x="T8" y="T9"/>
              </a:cxn>
              <a:cxn ang="0">
                <a:pos x="T10" y="T11"/>
              </a:cxn>
            </a:cxnLst>
            <a:rect l="0" t="0" r="r" b="b"/>
            <a:pathLst>
              <a:path w="4174" h="3078">
                <a:moveTo>
                  <a:pt x="3496" y="0"/>
                </a:moveTo>
                <a:cubicBezTo>
                  <a:pt x="3912" y="381"/>
                  <a:pt x="4174" y="930"/>
                  <a:pt x="4174" y="1539"/>
                </a:cubicBezTo>
                <a:cubicBezTo>
                  <a:pt x="4174" y="2148"/>
                  <a:pt x="3912" y="2697"/>
                  <a:pt x="3496" y="3078"/>
                </a:cubicBezTo>
                <a:moveTo>
                  <a:pt x="677" y="3078"/>
                </a:moveTo>
                <a:cubicBezTo>
                  <a:pt x="261" y="2697"/>
                  <a:pt x="0" y="2148"/>
                  <a:pt x="0" y="1539"/>
                </a:cubicBezTo>
                <a:cubicBezTo>
                  <a:pt x="0" y="930"/>
                  <a:pt x="261" y="381"/>
                  <a:pt x="677" y="0"/>
                </a:cubicBezTo>
              </a:path>
            </a:pathLst>
          </a:custGeom>
          <a:noFill/>
          <a:ln w="9525" cap="flat">
            <a:gradFill>
              <a:gsLst>
                <a:gs pos="60000">
                  <a:srgbClr val="C52A38"/>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52A38"/>
                  </a:gs>
                  <a:gs pos="40000">
                    <a:srgbClr val="C52A38"/>
                  </a:gs>
                  <a:gs pos="0">
                    <a:schemeClr val="bg1">
                      <a:alpha val="0"/>
                    </a:schemeClr>
                  </a:gs>
                  <a:gs pos="100000">
                    <a:schemeClr val="bg1">
                      <a:alpha val="0"/>
                    </a:schemeClr>
                  </a:gs>
                </a:gsLst>
                <a:lin ang="5400000" scaled="0"/>
              </a:gradFill>
            </a:endParaRPr>
          </a:p>
        </p:txBody>
      </p:sp>
      <p:sp>
        <p:nvSpPr>
          <p:cNvPr id="20" name="Freeform 27"/>
          <p:cNvSpPr>
            <a:spLocks noEditPoints="1"/>
          </p:cNvSpPr>
          <p:nvPr/>
        </p:nvSpPr>
        <p:spPr bwMode="auto">
          <a:xfrm>
            <a:off x="2338692" y="699542"/>
            <a:ext cx="4467807" cy="3300676"/>
          </a:xfrm>
          <a:custGeom>
            <a:avLst/>
            <a:gdLst>
              <a:gd name="T0" fmla="*/ 4412 w 4949"/>
              <a:gd name="T1" fmla="*/ 0 h 3078"/>
              <a:gd name="T2" fmla="*/ 4949 w 4949"/>
              <a:gd name="T3" fmla="*/ 1539 h 3078"/>
              <a:gd name="T4" fmla="*/ 4412 w 4949"/>
              <a:gd name="T5" fmla="*/ 3078 h 3078"/>
              <a:gd name="T6" fmla="*/ 537 w 4949"/>
              <a:gd name="T7" fmla="*/ 3078 h 3078"/>
              <a:gd name="T8" fmla="*/ 0 w 4949"/>
              <a:gd name="T9" fmla="*/ 1539 h 3078"/>
              <a:gd name="T10" fmla="*/ 537 w 4949"/>
              <a:gd name="T11" fmla="*/ 0 h 3078"/>
            </a:gdLst>
            <a:ahLst/>
            <a:cxnLst>
              <a:cxn ang="0">
                <a:pos x="T0" y="T1"/>
              </a:cxn>
              <a:cxn ang="0">
                <a:pos x="T2" y="T3"/>
              </a:cxn>
              <a:cxn ang="0">
                <a:pos x="T4" y="T5"/>
              </a:cxn>
              <a:cxn ang="0">
                <a:pos x="T6" y="T7"/>
              </a:cxn>
              <a:cxn ang="0">
                <a:pos x="T8" y="T9"/>
              </a:cxn>
              <a:cxn ang="0">
                <a:pos x="T10" y="T11"/>
              </a:cxn>
            </a:cxnLst>
            <a:rect l="0" t="0" r="r" b="b"/>
            <a:pathLst>
              <a:path w="4949" h="3078">
                <a:moveTo>
                  <a:pt x="4412" y="0"/>
                </a:moveTo>
                <a:cubicBezTo>
                  <a:pt x="4748" y="422"/>
                  <a:pt x="4949" y="957"/>
                  <a:pt x="4949" y="1539"/>
                </a:cubicBezTo>
                <a:cubicBezTo>
                  <a:pt x="4949" y="2121"/>
                  <a:pt x="4748" y="2656"/>
                  <a:pt x="4412" y="3078"/>
                </a:cubicBezTo>
                <a:moveTo>
                  <a:pt x="537" y="3078"/>
                </a:moveTo>
                <a:cubicBezTo>
                  <a:pt x="201" y="2656"/>
                  <a:pt x="0" y="2121"/>
                  <a:pt x="0" y="1539"/>
                </a:cubicBezTo>
                <a:cubicBezTo>
                  <a:pt x="0" y="957"/>
                  <a:pt x="201" y="422"/>
                  <a:pt x="537" y="0"/>
                </a:cubicBezTo>
              </a:path>
            </a:pathLst>
          </a:custGeom>
          <a:noFill/>
          <a:ln w="9525" cap="flat">
            <a:gradFill>
              <a:gsLst>
                <a:gs pos="60000">
                  <a:srgbClr val="E56A27"/>
                </a:gs>
                <a:gs pos="40000">
                  <a:srgbClr val="E56A27"/>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E56A27"/>
                  </a:gs>
                  <a:gs pos="40000">
                    <a:srgbClr val="E56A27"/>
                  </a:gs>
                  <a:gs pos="0">
                    <a:schemeClr val="bg1">
                      <a:alpha val="0"/>
                    </a:schemeClr>
                  </a:gs>
                  <a:gs pos="100000">
                    <a:schemeClr val="bg1">
                      <a:alpha val="0"/>
                    </a:schemeClr>
                  </a:gs>
                </a:gsLst>
                <a:lin ang="5400000" scaled="0"/>
              </a:gradFill>
            </a:endParaRPr>
          </a:p>
        </p:txBody>
      </p:sp>
      <p:sp>
        <p:nvSpPr>
          <p:cNvPr id="21" name="Freeform 28"/>
          <p:cNvSpPr>
            <a:spLocks noEditPoints="1"/>
          </p:cNvSpPr>
          <p:nvPr/>
        </p:nvSpPr>
        <p:spPr bwMode="auto">
          <a:xfrm>
            <a:off x="1922513" y="699542"/>
            <a:ext cx="5297781" cy="3300676"/>
          </a:xfrm>
          <a:custGeom>
            <a:avLst/>
            <a:gdLst>
              <a:gd name="T0" fmla="*/ 5433 w 5869"/>
              <a:gd name="T1" fmla="*/ 0 h 3078"/>
              <a:gd name="T2" fmla="*/ 5869 w 5869"/>
              <a:gd name="T3" fmla="*/ 1539 h 3078"/>
              <a:gd name="T4" fmla="*/ 5433 w 5869"/>
              <a:gd name="T5" fmla="*/ 3078 h 3078"/>
              <a:gd name="T6" fmla="*/ 436 w 5869"/>
              <a:gd name="T7" fmla="*/ 3078 h 3078"/>
              <a:gd name="T8" fmla="*/ 0 w 5869"/>
              <a:gd name="T9" fmla="*/ 1539 h 3078"/>
              <a:gd name="T10" fmla="*/ 436 w 5869"/>
              <a:gd name="T11" fmla="*/ 0 h 3078"/>
            </a:gdLst>
            <a:ahLst/>
            <a:cxnLst>
              <a:cxn ang="0">
                <a:pos x="T0" y="T1"/>
              </a:cxn>
              <a:cxn ang="0">
                <a:pos x="T2" y="T3"/>
              </a:cxn>
              <a:cxn ang="0">
                <a:pos x="T4" y="T5"/>
              </a:cxn>
              <a:cxn ang="0">
                <a:pos x="T6" y="T7"/>
              </a:cxn>
              <a:cxn ang="0">
                <a:pos x="T8" y="T9"/>
              </a:cxn>
              <a:cxn ang="0">
                <a:pos x="T10" y="T11"/>
              </a:cxn>
            </a:cxnLst>
            <a:rect l="0" t="0" r="r" b="b"/>
            <a:pathLst>
              <a:path w="5869" h="3078">
                <a:moveTo>
                  <a:pt x="5433" y="0"/>
                </a:moveTo>
                <a:cubicBezTo>
                  <a:pt x="5709" y="447"/>
                  <a:pt x="5869" y="974"/>
                  <a:pt x="5869" y="1539"/>
                </a:cubicBezTo>
                <a:cubicBezTo>
                  <a:pt x="5869" y="2103"/>
                  <a:pt x="5709" y="2631"/>
                  <a:pt x="5433" y="3078"/>
                </a:cubicBezTo>
                <a:moveTo>
                  <a:pt x="436" y="3078"/>
                </a:moveTo>
                <a:cubicBezTo>
                  <a:pt x="160" y="2631"/>
                  <a:pt x="0" y="2103"/>
                  <a:pt x="0" y="1539"/>
                </a:cubicBezTo>
                <a:cubicBezTo>
                  <a:pt x="0" y="974"/>
                  <a:pt x="160" y="447"/>
                  <a:pt x="436" y="0"/>
                </a:cubicBezTo>
              </a:path>
            </a:pathLst>
          </a:custGeom>
          <a:noFill/>
          <a:ln w="9525" cap="flat">
            <a:gradFill>
              <a:gsLst>
                <a:gs pos="60000">
                  <a:srgbClr val="663B29"/>
                </a:gs>
                <a:gs pos="40000">
                  <a:srgbClr val="663B29"/>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228F7A"/>
                  </a:gs>
                  <a:gs pos="40000">
                    <a:srgbClr val="29AD94"/>
                  </a:gs>
                  <a:gs pos="0">
                    <a:schemeClr val="bg1">
                      <a:alpha val="0"/>
                    </a:schemeClr>
                  </a:gs>
                  <a:gs pos="100000">
                    <a:schemeClr val="bg1">
                      <a:alpha val="0"/>
                    </a:schemeClr>
                  </a:gs>
                </a:gsLst>
                <a:lin ang="5400000" scaled="0"/>
              </a:gradFill>
            </a:endParaRPr>
          </a:p>
        </p:txBody>
      </p:sp>
      <p:sp>
        <p:nvSpPr>
          <p:cNvPr id="22" name="Freeform 29"/>
          <p:cNvSpPr>
            <a:spLocks noEditPoints="1"/>
          </p:cNvSpPr>
          <p:nvPr/>
        </p:nvSpPr>
        <p:spPr bwMode="auto">
          <a:xfrm>
            <a:off x="1432509" y="699542"/>
            <a:ext cx="6281365" cy="3300676"/>
          </a:xfrm>
          <a:custGeom>
            <a:avLst/>
            <a:gdLst>
              <a:gd name="T0" fmla="*/ 6600 w 6959"/>
              <a:gd name="T1" fmla="*/ 0 h 3078"/>
              <a:gd name="T2" fmla="*/ 6959 w 6959"/>
              <a:gd name="T3" fmla="*/ 1539 h 3078"/>
              <a:gd name="T4" fmla="*/ 6600 w 6959"/>
              <a:gd name="T5" fmla="*/ 3078 h 3078"/>
              <a:gd name="T6" fmla="*/ 359 w 6959"/>
              <a:gd name="T7" fmla="*/ 3078 h 3078"/>
              <a:gd name="T8" fmla="*/ 0 w 6959"/>
              <a:gd name="T9" fmla="*/ 1539 h 3078"/>
              <a:gd name="T10" fmla="*/ 359 w 6959"/>
              <a:gd name="T11" fmla="*/ 0 h 3078"/>
            </a:gdLst>
            <a:ahLst/>
            <a:cxnLst>
              <a:cxn ang="0">
                <a:pos x="T0" y="T1"/>
              </a:cxn>
              <a:cxn ang="0">
                <a:pos x="T2" y="T3"/>
              </a:cxn>
              <a:cxn ang="0">
                <a:pos x="T4" y="T5"/>
              </a:cxn>
              <a:cxn ang="0">
                <a:pos x="T6" y="T7"/>
              </a:cxn>
              <a:cxn ang="0">
                <a:pos x="T8" y="T9"/>
              </a:cxn>
              <a:cxn ang="0">
                <a:pos x="T10" y="T11"/>
              </a:cxn>
            </a:cxnLst>
            <a:rect l="0" t="0" r="r" b="b"/>
            <a:pathLst>
              <a:path w="6959" h="3078">
                <a:moveTo>
                  <a:pt x="6600" y="0"/>
                </a:moveTo>
                <a:cubicBezTo>
                  <a:pt x="6830" y="464"/>
                  <a:pt x="6959" y="986"/>
                  <a:pt x="6959" y="1539"/>
                </a:cubicBezTo>
                <a:cubicBezTo>
                  <a:pt x="6959" y="2092"/>
                  <a:pt x="6830" y="2614"/>
                  <a:pt x="6600" y="3078"/>
                </a:cubicBezTo>
                <a:moveTo>
                  <a:pt x="359" y="3078"/>
                </a:moveTo>
                <a:cubicBezTo>
                  <a:pt x="129" y="2614"/>
                  <a:pt x="0" y="2092"/>
                  <a:pt x="0" y="1539"/>
                </a:cubicBezTo>
                <a:cubicBezTo>
                  <a:pt x="0" y="986"/>
                  <a:pt x="129" y="464"/>
                  <a:pt x="359"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26" name="Freeform 30"/>
          <p:cNvSpPr>
            <a:spLocks noEditPoints="1"/>
          </p:cNvSpPr>
          <p:nvPr/>
        </p:nvSpPr>
        <p:spPr bwMode="auto">
          <a:xfrm>
            <a:off x="847240" y="699542"/>
            <a:ext cx="7448329" cy="3300676"/>
          </a:xfrm>
          <a:custGeom>
            <a:avLst/>
            <a:gdLst>
              <a:gd name="T0" fmla="*/ 7954 w 8251"/>
              <a:gd name="T1" fmla="*/ 0 h 3078"/>
              <a:gd name="T2" fmla="*/ 8251 w 8251"/>
              <a:gd name="T3" fmla="*/ 1539 h 3078"/>
              <a:gd name="T4" fmla="*/ 7954 w 8251"/>
              <a:gd name="T5" fmla="*/ 3078 h 3078"/>
              <a:gd name="T6" fmla="*/ 297 w 8251"/>
              <a:gd name="T7" fmla="*/ 3078 h 3078"/>
              <a:gd name="T8" fmla="*/ 0 w 8251"/>
              <a:gd name="T9" fmla="*/ 1539 h 3078"/>
              <a:gd name="T10" fmla="*/ 297 w 8251"/>
              <a:gd name="T11" fmla="*/ 0 h 3078"/>
            </a:gdLst>
            <a:ahLst/>
            <a:cxnLst>
              <a:cxn ang="0">
                <a:pos x="T0" y="T1"/>
              </a:cxn>
              <a:cxn ang="0">
                <a:pos x="T2" y="T3"/>
              </a:cxn>
              <a:cxn ang="0">
                <a:pos x="T4" y="T5"/>
              </a:cxn>
              <a:cxn ang="0">
                <a:pos x="T6" y="T7"/>
              </a:cxn>
              <a:cxn ang="0">
                <a:pos x="T8" y="T9"/>
              </a:cxn>
              <a:cxn ang="0">
                <a:pos x="T10" y="T11"/>
              </a:cxn>
            </a:cxnLst>
            <a:rect l="0" t="0" r="r" b="b"/>
            <a:pathLst>
              <a:path w="8251" h="3078">
                <a:moveTo>
                  <a:pt x="7954" y="0"/>
                </a:moveTo>
                <a:cubicBezTo>
                  <a:pt x="8146" y="475"/>
                  <a:pt x="8251" y="995"/>
                  <a:pt x="8251" y="1539"/>
                </a:cubicBezTo>
                <a:cubicBezTo>
                  <a:pt x="8251" y="2083"/>
                  <a:pt x="8146" y="2602"/>
                  <a:pt x="7954" y="3078"/>
                </a:cubicBezTo>
                <a:moveTo>
                  <a:pt x="297" y="3078"/>
                </a:moveTo>
                <a:cubicBezTo>
                  <a:pt x="106" y="2602"/>
                  <a:pt x="0" y="2083"/>
                  <a:pt x="0" y="1539"/>
                </a:cubicBezTo>
                <a:cubicBezTo>
                  <a:pt x="0" y="995"/>
                  <a:pt x="106" y="475"/>
                  <a:pt x="297" y="0"/>
                </a:cubicBezTo>
              </a:path>
            </a:pathLst>
          </a:custGeom>
          <a:noFill/>
          <a:ln w="9525" cap="flat">
            <a:gradFill>
              <a:gsLst>
                <a:gs pos="60000">
                  <a:srgbClr val="ED1C24"/>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00000"/>
                  </a:gs>
                  <a:gs pos="40000">
                    <a:srgbClr val="C52A38"/>
                  </a:gs>
                  <a:gs pos="0">
                    <a:schemeClr val="bg1">
                      <a:alpha val="0"/>
                    </a:schemeClr>
                  </a:gs>
                  <a:gs pos="100000">
                    <a:schemeClr val="bg1">
                      <a:alpha val="0"/>
                    </a:schemeClr>
                  </a:gs>
                </a:gsLst>
                <a:lin ang="5400000" scaled="0"/>
              </a:gradFill>
            </a:endParaRPr>
          </a:p>
        </p:txBody>
      </p:sp>
      <p:grpSp>
        <p:nvGrpSpPr>
          <p:cNvPr id="27" name="组合 26"/>
          <p:cNvGrpSpPr/>
          <p:nvPr/>
        </p:nvGrpSpPr>
        <p:grpSpPr>
          <a:xfrm>
            <a:off x="3707887" y="1438149"/>
            <a:ext cx="1728225" cy="1728000"/>
            <a:chOff x="1827622" y="1343919"/>
            <a:chExt cx="2304000" cy="2304000"/>
          </a:xfrm>
        </p:grpSpPr>
        <p:sp>
          <p:nvSpPr>
            <p:cNvPr id="28" name="椭圆 2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635000" dist="762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32" name="椭圆 31"/>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685800"/>
              <a:r>
                <a:rPr lang="zh-CN" altLang="en-US" sz="2000" dirty="0">
                  <a:solidFill>
                    <a:srgbClr val="C00000"/>
                  </a:solidFill>
                  <a:latin typeface="微软雅黑" panose="020B0503020204020204" charset="-122"/>
                  <a:ea typeface="微软雅黑" panose="020B0503020204020204" charset="-122"/>
                </a:rPr>
                <a:t>实施</a:t>
              </a:r>
              <a:r>
                <a:rPr lang="zh-CN" altLang="en-US" sz="2000" dirty="0" smtClean="0">
                  <a:solidFill>
                    <a:srgbClr val="C00000"/>
                  </a:solidFill>
                  <a:latin typeface="微软雅黑" panose="020B0503020204020204" charset="-122"/>
                  <a:ea typeface="微软雅黑" panose="020B0503020204020204" charset="-122"/>
                </a:rPr>
                <a:t>步骤</a:t>
              </a:r>
              <a:endParaRPr lang="zh-CN" altLang="en-US" sz="1400" dirty="0">
                <a:solidFill>
                  <a:prstClr val="black">
                    <a:lumMod val="75000"/>
                    <a:lumOff val="25000"/>
                  </a:prstClr>
                </a:solidFill>
                <a:latin typeface="DIN Mittelschrift Std" pitchFamily="50" charset="0"/>
                <a:ea typeface="微软雅黑" panose="020B0503020204020204" charset="-122"/>
              </a:endParaRPr>
            </a:p>
          </p:txBody>
        </p:sp>
      </p:grpSp>
      <p:sp>
        <p:nvSpPr>
          <p:cNvPr id="33" name="TextBox 32"/>
          <p:cNvSpPr txBox="1"/>
          <p:nvPr/>
        </p:nvSpPr>
        <p:spPr>
          <a:xfrm>
            <a:off x="3588552" y="3547418"/>
            <a:ext cx="1027882" cy="245726"/>
          </a:xfrm>
          <a:prstGeom prst="rect">
            <a:avLst/>
          </a:prstGeom>
          <a:noFill/>
        </p:spPr>
        <p:txBody>
          <a:bodyPr wrap="squar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200" b="0" i="0" u="none" strike="noStrike" kern="0" cap="none" spc="0" normalizeH="0" baseline="0" noProof="0" dirty="0" smtClean="0">
                <a:ln>
                  <a:noFill/>
                </a:ln>
                <a:solidFill>
                  <a:srgbClr val="0C6A8A"/>
                </a:solidFill>
                <a:effectLst/>
                <a:uLnTx/>
                <a:uFillTx/>
                <a:latin typeface="微软雅黑" panose="020B0503020204020204" charset="-122"/>
                <a:ea typeface="微软雅黑" panose="020B0503020204020204" charset="-122"/>
              </a:rPr>
              <a:t>√ </a:t>
            </a:r>
            <a:r>
              <a:rPr lang="zh-CN" altLang="en-US" sz="1200" kern="0" noProof="0" dirty="0" smtClean="0">
                <a:solidFill>
                  <a:srgbClr val="0C6A8A"/>
                </a:solidFill>
                <a:latin typeface="微软雅黑" panose="020B0503020204020204" charset="-122"/>
                <a:ea typeface="微软雅黑" panose="020B0503020204020204" charset="-122"/>
              </a:rPr>
              <a:t>前期调研</a:t>
            </a:r>
            <a:endParaRPr kumimoji="0" lang="zh-CN" altLang="en-US" sz="1200" b="0"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endParaRPr>
          </a:p>
        </p:txBody>
      </p:sp>
      <p:sp>
        <p:nvSpPr>
          <p:cNvPr id="34" name="TextBox 33"/>
          <p:cNvSpPr txBox="1"/>
          <p:nvPr/>
        </p:nvSpPr>
        <p:spPr>
          <a:xfrm>
            <a:off x="4666884" y="3547418"/>
            <a:ext cx="1201260"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√项目招投标</a:t>
            </a:r>
            <a:endParaRPr lang="zh-CN" altLang="en-US" sz="1200" kern="0" dirty="0">
              <a:solidFill>
                <a:srgbClr val="0C6A8A"/>
              </a:solidFill>
              <a:latin typeface="微软雅黑" panose="020B0503020204020204" charset="-122"/>
              <a:ea typeface="微软雅黑" panose="020B0503020204020204" charset="-122"/>
            </a:endParaRPr>
          </a:p>
        </p:txBody>
      </p:sp>
      <p:sp>
        <p:nvSpPr>
          <p:cNvPr id="35" name="TextBox 34"/>
          <p:cNvSpPr txBox="1"/>
          <p:nvPr/>
        </p:nvSpPr>
        <p:spPr>
          <a:xfrm>
            <a:off x="3588552" y="3949363"/>
            <a:ext cx="102788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√调研设计</a:t>
            </a:r>
            <a:endParaRPr lang="zh-CN" altLang="en-US" sz="1200" kern="0" dirty="0">
              <a:solidFill>
                <a:srgbClr val="0C6A8A"/>
              </a:solidFill>
              <a:latin typeface="微软雅黑" panose="020B0503020204020204" charset="-122"/>
              <a:ea typeface="微软雅黑" panose="020B0503020204020204" charset="-122"/>
            </a:endParaRPr>
          </a:p>
        </p:txBody>
      </p:sp>
      <p:sp>
        <p:nvSpPr>
          <p:cNvPr id="36" name="TextBox 35"/>
          <p:cNvSpPr txBox="1"/>
          <p:nvPr/>
        </p:nvSpPr>
        <p:spPr>
          <a:xfrm>
            <a:off x="4666884" y="3949363"/>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a:t>
            </a:r>
            <a:r>
              <a:rPr lang="zh-CN" altLang="en-US" sz="1200" kern="0" dirty="0">
                <a:solidFill>
                  <a:srgbClr val="0C6A8A"/>
                </a:solidFill>
                <a:latin typeface="微软雅黑" panose="020B0503020204020204" charset="-122"/>
                <a:ea typeface="微软雅黑" panose="020B0503020204020204" charset="-122"/>
              </a:rPr>
              <a:t>初</a:t>
            </a:r>
            <a:r>
              <a:rPr lang="zh-CN" altLang="en-US" sz="1200" kern="0" dirty="0" smtClean="0">
                <a:solidFill>
                  <a:srgbClr val="0C6A8A"/>
                </a:solidFill>
                <a:latin typeface="微软雅黑" panose="020B0503020204020204" charset="-122"/>
                <a:ea typeface="微软雅黑" panose="020B0503020204020204" charset="-122"/>
              </a:rPr>
              <a:t>设方案</a:t>
            </a:r>
            <a:endParaRPr lang="zh-CN" altLang="en-US" sz="1200" kern="0" dirty="0">
              <a:solidFill>
                <a:srgbClr val="0C6A8A"/>
              </a:solidFill>
              <a:latin typeface="微软雅黑" panose="020B0503020204020204" charset="-122"/>
              <a:ea typeface="微软雅黑" panose="020B0503020204020204" charset="-122"/>
            </a:endParaRPr>
          </a:p>
        </p:txBody>
      </p:sp>
      <p:sp>
        <p:nvSpPr>
          <p:cNvPr id="37" name="TextBox 36"/>
          <p:cNvSpPr txBox="1"/>
          <p:nvPr/>
        </p:nvSpPr>
        <p:spPr>
          <a:xfrm>
            <a:off x="3609875" y="434224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√组织实施</a:t>
            </a:r>
            <a:endParaRPr lang="zh-CN" altLang="en-US" sz="1200" kern="0" dirty="0">
              <a:solidFill>
                <a:srgbClr val="0C6A8A"/>
              </a:solidFill>
              <a:latin typeface="微软雅黑" panose="020B0503020204020204" charset="-122"/>
              <a:ea typeface="微软雅黑" panose="020B0503020204020204" charset="-122"/>
            </a:endParaRPr>
          </a:p>
        </p:txBody>
      </p:sp>
      <p:sp>
        <p:nvSpPr>
          <p:cNvPr id="38" name="TextBox 37"/>
          <p:cNvSpPr txBox="1"/>
          <p:nvPr/>
        </p:nvSpPr>
        <p:spPr>
          <a:xfrm>
            <a:off x="4666884" y="4327000"/>
            <a:ext cx="112925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√项目验收</a:t>
            </a:r>
            <a:endParaRPr lang="zh-CN" altLang="en-US" sz="1200" kern="0" dirty="0">
              <a:solidFill>
                <a:srgbClr val="0C6A8A"/>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0">
        <p:circle/>
      </p:transition>
    </mc:Choice>
    <mc:Fallback>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strVal val="4/3*#ppt_w"/>
                                          </p:val>
                                        </p:tav>
                                        <p:tav tm="100000">
                                          <p:val>
                                            <p:strVal val="#ppt_w"/>
                                          </p:val>
                                        </p:tav>
                                      </p:tavLst>
                                    </p:anim>
                                    <p:anim calcmode="lin" valueType="num">
                                      <p:cBhvr>
                                        <p:cTn id="8" dur="500" fill="hold"/>
                                        <p:tgtEl>
                                          <p:spTgt spid="27"/>
                                        </p:tgtEl>
                                        <p:attrNameLst>
                                          <p:attrName>ppt_h</p:attrName>
                                        </p:attrNameLst>
                                      </p:cBhvr>
                                      <p:tavLst>
                                        <p:tav tm="0">
                                          <p:val>
                                            <p:strVal val="4/3*#ppt_h"/>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1500" fill="hold"/>
                                        <p:tgtEl>
                                          <p:spTgt spid="26"/>
                                        </p:tgtEl>
                                        <p:attrNameLst>
                                          <p:attrName>ppt_w</p:attrName>
                                        </p:attrNameLst>
                                      </p:cBhvr>
                                      <p:tavLst>
                                        <p:tav tm="0">
                                          <p:val>
                                            <p:fltVal val="0"/>
                                          </p:val>
                                        </p:tav>
                                        <p:tav tm="100000">
                                          <p:val>
                                            <p:strVal val="#ppt_w"/>
                                          </p:val>
                                        </p:tav>
                                      </p:tavLst>
                                    </p:anim>
                                    <p:anim calcmode="lin" valueType="num">
                                      <p:cBhvr>
                                        <p:cTn id="12" dur="1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10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500" fill="hold"/>
                                        <p:tgtEl>
                                          <p:spTgt spid="22"/>
                                        </p:tgtEl>
                                        <p:attrNameLst>
                                          <p:attrName>ppt_w</p:attrName>
                                        </p:attrNameLst>
                                      </p:cBhvr>
                                      <p:tavLst>
                                        <p:tav tm="0">
                                          <p:val>
                                            <p:fltVal val="0"/>
                                          </p:val>
                                        </p:tav>
                                        <p:tav tm="100000">
                                          <p:val>
                                            <p:strVal val="#ppt_w"/>
                                          </p:val>
                                        </p:tav>
                                      </p:tavLst>
                                    </p:anim>
                                    <p:anim calcmode="lin" valueType="num">
                                      <p:cBhvr>
                                        <p:cTn id="16" dur="1500" fill="hold"/>
                                        <p:tgtEl>
                                          <p:spTgt spid="22"/>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20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500" fill="hold"/>
                                        <p:tgtEl>
                                          <p:spTgt spid="21"/>
                                        </p:tgtEl>
                                        <p:attrNameLst>
                                          <p:attrName>ppt_w</p:attrName>
                                        </p:attrNameLst>
                                      </p:cBhvr>
                                      <p:tavLst>
                                        <p:tav tm="0">
                                          <p:val>
                                            <p:fltVal val="0"/>
                                          </p:val>
                                        </p:tav>
                                        <p:tav tm="100000">
                                          <p:val>
                                            <p:strVal val="#ppt_w"/>
                                          </p:val>
                                        </p:tav>
                                      </p:tavLst>
                                    </p:anim>
                                    <p:anim calcmode="lin" valueType="num">
                                      <p:cBhvr>
                                        <p:cTn id="20" dur="1500" fill="hold"/>
                                        <p:tgtEl>
                                          <p:spTgt spid="21"/>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300"/>
                                  </p:stCondLst>
                                  <p:childTnLst>
                                    <p:set>
                                      <p:cBhvr>
                                        <p:cTn id="22" dur="1" fill="hold">
                                          <p:stCondLst>
                                            <p:cond delay="0"/>
                                          </p:stCondLst>
                                        </p:cTn>
                                        <p:tgtEl>
                                          <p:spTgt spid="20"/>
                                        </p:tgtEl>
                                        <p:attrNameLst>
                                          <p:attrName>style.visibility</p:attrName>
                                        </p:attrNameLst>
                                      </p:cBhvr>
                                      <p:to>
                                        <p:strVal val="visible"/>
                                      </p:to>
                                    </p:set>
                                    <p:anim calcmode="lin" valueType="num">
                                      <p:cBhvr>
                                        <p:cTn id="23" dur="1500" fill="hold"/>
                                        <p:tgtEl>
                                          <p:spTgt spid="20"/>
                                        </p:tgtEl>
                                        <p:attrNameLst>
                                          <p:attrName>ppt_w</p:attrName>
                                        </p:attrNameLst>
                                      </p:cBhvr>
                                      <p:tavLst>
                                        <p:tav tm="0">
                                          <p:val>
                                            <p:fltVal val="0"/>
                                          </p:val>
                                        </p:tav>
                                        <p:tav tm="100000">
                                          <p:val>
                                            <p:strVal val="#ppt_w"/>
                                          </p:val>
                                        </p:tav>
                                      </p:tavLst>
                                    </p:anim>
                                    <p:anim calcmode="lin" valueType="num">
                                      <p:cBhvr>
                                        <p:cTn id="24" dur="1500" fill="hold"/>
                                        <p:tgtEl>
                                          <p:spTgt spid="20"/>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4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500" fill="hold"/>
                                        <p:tgtEl>
                                          <p:spTgt spid="19"/>
                                        </p:tgtEl>
                                        <p:attrNameLst>
                                          <p:attrName>ppt_w</p:attrName>
                                        </p:attrNameLst>
                                      </p:cBhvr>
                                      <p:tavLst>
                                        <p:tav tm="0">
                                          <p:val>
                                            <p:fltVal val="0"/>
                                          </p:val>
                                        </p:tav>
                                        <p:tav tm="100000">
                                          <p:val>
                                            <p:strVal val="#ppt_w"/>
                                          </p:val>
                                        </p:tav>
                                      </p:tavLst>
                                    </p:anim>
                                    <p:anim calcmode="lin" valueType="num">
                                      <p:cBhvr>
                                        <p:cTn id="28" dur="1500" fill="hold"/>
                                        <p:tgtEl>
                                          <p:spTgt spid="19"/>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1500" fill="hold"/>
                                        <p:tgtEl>
                                          <p:spTgt spid="18"/>
                                        </p:tgtEl>
                                        <p:attrNameLst>
                                          <p:attrName>ppt_w</p:attrName>
                                        </p:attrNameLst>
                                      </p:cBhvr>
                                      <p:tavLst>
                                        <p:tav tm="0">
                                          <p:val>
                                            <p:fltVal val="0"/>
                                          </p:val>
                                        </p:tav>
                                        <p:tav tm="100000">
                                          <p:val>
                                            <p:strVal val="#ppt_w"/>
                                          </p:val>
                                        </p:tav>
                                      </p:tavLst>
                                    </p:anim>
                                    <p:anim calcmode="lin" valueType="num">
                                      <p:cBhvr>
                                        <p:cTn id="32" dur="1500" fill="hold"/>
                                        <p:tgtEl>
                                          <p:spTgt spid="18"/>
                                        </p:tgtEl>
                                        <p:attrNameLst>
                                          <p:attrName>ppt_h</p:attrName>
                                        </p:attrNameLst>
                                      </p:cBhvr>
                                      <p:tavLst>
                                        <p:tav tm="0">
                                          <p:val>
                                            <p:fltVal val="0"/>
                                          </p:val>
                                        </p:tav>
                                        <p:tav tm="100000">
                                          <p:val>
                                            <p:strVal val="#ppt_h"/>
                                          </p:val>
                                        </p:tav>
                                      </p:tavLst>
                                    </p:anim>
                                  </p:childTnLst>
                                </p:cTn>
                              </p:par>
                            </p:childTnLst>
                          </p:cTn>
                        </p:par>
                        <p:par>
                          <p:cTn id="33" fill="hold">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ppt_x"/>
                                          </p:val>
                                        </p:tav>
                                        <p:tav tm="100000">
                                          <p:val>
                                            <p:strVal val="#ppt_x"/>
                                          </p:val>
                                        </p:tav>
                                      </p:tavLst>
                                    </p:anim>
                                    <p:anim calcmode="lin" valueType="num">
                                      <p:cBhvr additive="base">
                                        <p:cTn id="37" dur="500" fill="hold"/>
                                        <p:tgtEl>
                                          <p:spTgt spid="3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200"/>
                                  </p:stCondLst>
                                  <p:childTnLst>
                                    <p:set>
                                      <p:cBhvr>
                                        <p:cTn id="39" dur="1" fill="hold">
                                          <p:stCondLst>
                                            <p:cond delay="0"/>
                                          </p:stCondLst>
                                        </p:cTn>
                                        <p:tgtEl>
                                          <p:spTgt spid="34"/>
                                        </p:tgtEl>
                                        <p:attrNameLst>
                                          <p:attrName>style.visibility</p:attrName>
                                        </p:attrNameLst>
                                      </p:cBhvr>
                                      <p:to>
                                        <p:strVal val="visible"/>
                                      </p:to>
                                    </p:set>
                                    <p:anim calcmode="lin" valueType="num">
                                      <p:cBhvr additive="base">
                                        <p:cTn id="40" dur="500" fill="hold"/>
                                        <p:tgtEl>
                                          <p:spTgt spid="34"/>
                                        </p:tgtEl>
                                        <p:attrNameLst>
                                          <p:attrName>ppt_x</p:attrName>
                                        </p:attrNameLst>
                                      </p:cBhvr>
                                      <p:tavLst>
                                        <p:tav tm="0">
                                          <p:val>
                                            <p:strVal val="#ppt_x"/>
                                          </p:val>
                                        </p:tav>
                                        <p:tav tm="100000">
                                          <p:val>
                                            <p:strVal val="#ppt_x"/>
                                          </p:val>
                                        </p:tav>
                                      </p:tavLst>
                                    </p:anim>
                                    <p:anim calcmode="lin" valueType="num">
                                      <p:cBhvr additive="base">
                                        <p:cTn id="41" dur="500" fill="hold"/>
                                        <p:tgtEl>
                                          <p:spTgt spid="34"/>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40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fill="hold"/>
                                        <p:tgtEl>
                                          <p:spTgt spid="35"/>
                                        </p:tgtEl>
                                        <p:attrNameLst>
                                          <p:attrName>ppt_x</p:attrName>
                                        </p:attrNameLst>
                                      </p:cBhvr>
                                      <p:tavLst>
                                        <p:tav tm="0">
                                          <p:val>
                                            <p:strVal val="#ppt_x"/>
                                          </p:val>
                                        </p:tav>
                                        <p:tav tm="100000">
                                          <p:val>
                                            <p:strVal val="#ppt_x"/>
                                          </p:val>
                                        </p:tav>
                                      </p:tavLst>
                                    </p:anim>
                                    <p:anim calcmode="lin" valueType="num">
                                      <p:cBhvr additive="base">
                                        <p:cTn id="45" dur="500" fill="hold"/>
                                        <p:tgtEl>
                                          <p:spTgt spid="3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6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ppt_x"/>
                                          </p:val>
                                        </p:tav>
                                        <p:tav tm="100000">
                                          <p:val>
                                            <p:strVal val="#ppt_x"/>
                                          </p:val>
                                        </p:tav>
                                      </p:tavLst>
                                    </p:anim>
                                    <p:anim calcmode="lin" valueType="num">
                                      <p:cBhvr additive="base">
                                        <p:cTn id="49" dur="500" fill="hold"/>
                                        <p:tgtEl>
                                          <p:spTgt spid="3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80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fill="hold"/>
                                        <p:tgtEl>
                                          <p:spTgt spid="37"/>
                                        </p:tgtEl>
                                        <p:attrNameLst>
                                          <p:attrName>ppt_x</p:attrName>
                                        </p:attrNameLst>
                                      </p:cBhvr>
                                      <p:tavLst>
                                        <p:tav tm="0">
                                          <p:val>
                                            <p:strVal val="#ppt_x"/>
                                          </p:val>
                                        </p:tav>
                                        <p:tav tm="100000">
                                          <p:val>
                                            <p:strVal val="#ppt_x"/>
                                          </p:val>
                                        </p:tav>
                                      </p:tavLst>
                                    </p:anim>
                                    <p:anim calcmode="lin" valueType="num">
                                      <p:cBhvr additive="base">
                                        <p:cTn id="53" dur="500" fill="hold"/>
                                        <p:tgtEl>
                                          <p:spTgt spid="37"/>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100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fill="hold"/>
                                        <p:tgtEl>
                                          <p:spTgt spid="38"/>
                                        </p:tgtEl>
                                        <p:attrNameLst>
                                          <p:attrName>ppt_x</p:attrName>
                                        </p:attrNameLst>
                                      </p:cBhvr>
                                      <p:tavLst>
                                        <p:tav tm="0">
                                          <p:val>
                                            <p:strVal val="#ppt_x"/>
                                          </p:val>
                                        </p:tav>
                                        <p:tav tm="100000">
                                          <p:val>
                                            <p:strVal val="#ppt_x"/>
                                          </p:val>
                                        </p:tav>
                                      </p:tavLst>
                                    </p:anim>
                                    <p:anim calcmode="lin" valueType="num">
                                      <p:cBhvr additive="base">
                                        <p:cTn id="5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6" grpId="0" animBg="1"/>
      <p:bldP spid="33" grpId="0"/>
      <p:bldP spid="34" grpId="0"/>
      <p:bldP spid="35" grpId="0"/>
      <p:bldP spid="36" grpId="0"/>
      <p:bldP spid="37" grpId="0"/>
      <p:bldP spid="3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209277"/>
            <a:ext cx="1061829" cy="346249"/>
          </a:xfrm>
          <a:prstGeom prst="rect">
            <a:avLst/>
          </a:prstGeom>
          <a:noFill/>
        </p:spPr>
        <p:txBody>
          <a:bodyPr wrap="none" lIns="68580" tIns="34290" rIns="68580" bIns="34290" rtlCol="0">
            <a:spAutoFit/>
          </a:bodyPr>
          <a:lstStyle/>
          <a:p>
            <a:pPr defTabSz="685800"/>
            <a:r>
              <a:rPr lang="zh-CN" altLang="en-US" dirty="0" smtClean="0">
                <a:solidFill>
                  <a:prstClr val="black">
                    <a:lumMod val="75000"/>
                    <a:lumOff val="25000"/>
                  </a:prstClr>
                </a:solidFill>
                <a:latin typeface="微软雅黑" panose="020B0503020204020204" charset="-122"/>
                <a:ea typeface="微软雅黑" panose="020B0503020204020204" charset="-122"/>
              </a:rPr>
              <a:t>实施步骤</a:t>
            </a:r>
            <a:endParaRPr lang="zh-CN" altLang="en-US" dirty="0">
              <a:solidFill>
                <a:prstClr val="black">
                  <a:lumMod val="75000"/>
                  <a:lumOff val="25000"/>
                </a:prst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cxnSp>
        <p:nvCxnSpPr>
          <p:cNvPr id="8" name="Straight Connector 24"/>
          <p:cNvCxnSpPr>
            <a:stCxn id="26" idx="4"/>
            <a:endCxn id="22" idx="0"/>
          </p:cNvCxnSpPr>
          <p:nvPr/>
        </p:nvCxnSpPr>
        <p:spPr>
          <a:xfrm>
            <a:off x="2179320" y="2923684"/>
            <a:ext cx="0" cy="872490"/>
          </a:xfrm>
          <a:prstGeom prst="line">
            <a:avLst/>
          </a:prstGeom>
          <a:noFill/>
          <a:ln w="3175" cap="flat" cmpd="sng" algn="ctr">
            <a:solidFill>
              <a:sysClr val="windowText" lastClr="000000">
                <a:lumMod val="75000"/>
                <a:lumOff val="25000"/>
              </a:sysClr>
            </a:solidFill>
            <a:prstDash val="solid"/>
          </a:ln>
          <a:effectLst/>
        </p:spPr>
      </p:cxnSp>
      <p:cxnSp>
        <p:nvCxnSpPr>
          <p:cNvPr id="9" name="Straight Connector 30"/>
          <p:cNvCxnSpPr>
            <a:stCxn id="27" idx="4"/>
            <a:endCxn id="29" idx="0"/>
          </p:cNvCxnSpPr>
          <p:nvPr/>
        </p:nvCxnSpPr>
        <p:spPr>
          <a:xfrm>
            <a:off x="4018280" y="1916574"/>
            <a:ext cx="0" cy="814070"/>
          </a:xfrm>
          <a:prstGeom prst="line">
            <a:avLst/>
          </a:prstGeom>
          <a:noFill/>
          <a:ln w="3175" cap="flat" cmpd="sng" algn="ctr">
            <a:solidFill>
              <a:sysClr val="windowText" lastClr="000000">
                <a:lumMod val="75000"/>
                <a:lumOff val="25000"/>
              </a:sysClr>
            </a:solidFill>
            <a:prstDash val="solid"/>
          </a:ln>
          <a:effectLst/>
        </p:spPr>
      </p:cxnSp>
      <p:cxnSp>
        <p:nvCxnSpPr>
          <p:cNvPr id="10" name="Straight Connector 35"/>
          <p:cNvCxnSpPr>
            <a:stCxn id="32" idx="4"/>
            <a:endCxn id="30" idx="0"/>
          </p:cNvCxnSpPr>
          <p:nvPr/>
        </p:nvCxnSpPr>
        <p:spPr>
          <a:xfrm>
            <a:off x="3561080" y="2923684"/>
            <a:ext cx="0" cy="201930"/>
          </a:xfrm>
          <a:prstGeom prst="line">
            <a:avLst/>
          </a:prstGeom>
          <a:noFill/>
          <a:ln w="3175" cap="flat" cmpd="sng" algn="ctr">
            <a:solidFill>
              <a:sysClr val="windowText" lastClr="000000">
                <a:lumMod val="75000"/>
                <a:lumOff val="25000"/>
              </a:sysClr>
            </a:solidFill>
            <a:prstDash val="solid"/>
          </a:ln>
          <a:effectLst/>
        </p:spPr>
      </p:cxnSp>
      <p:cxnSp>
        <p:nvCxnSpPr>
          <p:cNvPr id="17" name="Straight Connector 40"/>
          <p:cNvCxnSpPr>
            <a:stCxn id="33" idx="4"/>
            <a:endCxn id="35" idx="0"/>
          </p:cNvCxnSpPr>
          <p:nvPr/>
        </p:nvCxnSpPr>
        <p:spPr>
          <a:xfrm>
            <a:off x="5542280" y="2566814"/>
            <a:ext cx="0" cy="163830"/>
          </a:xfrm>
          <a:prstGeom prst="line">
            <a:avLst/>
          </a:prstGeom>
          <a:noFill/>
          <a:ln w="3175" cap="flat" cmpd="sng" algn="ctr">
            <a:solidFill>
              <a:sysClr val="windowText" lastClr="000000">
                <a:lumMod val="75000"/>
                <a:lumOff val="25000"/>
              </a:sysClr>
            </a:solidFill>
            <a:prstDash val="solid"/>
          </a:ln>
          <a:effectLst/>
        </p:spPr>
      </p:cxnSp>
      <p:cxnSp>
        <p:nvCxnSpPr>
          <p:cNvPr id="18" name="Straight Connector 45"/>
          <p:cNvCxnSpPr>
            <a:stCxn id="38" idx="4"/>
            <a:endCxn id="36" idx="0"/>
          </p:cNvCxnSpPr>
          <p:nvPr/>
        </p:nvCxnSpPr>
        <p:spPr>
          <a:xfrm>
            <a:off x="6878320" y="2923684"/>
            <a:ext cx="0" cy="201930"/>
          </a:xfrm>
          <a:prstGeom prst="line">
            <a:avLst/>
          </a:prstGeom>
          <a:noFill/>
          <a:ln w="3175" cap="flat" cmpd="sng" algn="ctr">
            <a:solidFill>
              <a:srgbClr val="000000"/>
            </a:solidFill>
            <a:prstDash val="solid"/>
          </a:ln>
          <a:effectLst/>
        </p:spPr>
      </p:cxnSp>
      <p:cxnSp>
        <p:nvCxnSpPr>
          <p:cNvPr id="19" name="Straight Connector 23"/>
          <p:cNvCxnSpPr>
            <a:stCxn id="21" idx="4"/>
            <a:endCxn id="25" idx="0"/>
          </p:cNvCxnSpPr>
          <p:nvPr/>
        </p:nvCxnSpPr>
        <p:spPr>
          <a:xfrm>
            <a:off x="1046480" y="1916574"/>
            <a:ext cx="0" cy="814070"/>
          </a:xfrm>
          <a:prstGeom prst="line">
            <a:avLst/>
          </a:prstGeom>
          <a:noFill/>
          <a:ln w="3175" cap="flat" cmpd="sng" algn="ctr">
            <a:solidFill>
              <a:sysClr val="windowText" lastClr="000000"/>
            </a:solidFill>
            <a:prstDash val="solid"/>
          </a:ln>
          <a:effectLst/>
        </p:spPr>
      </p:cxnSp>
      <p:cxnSp>
        <p:nvCxnSpPr>
          <p:cNvPr id="20" name="Straight Connector 14"/>
          <p:cNvCxnSpPr/>
          <p:nvPr/>
        </p:nvCxnSpPr>
        <p:spPr>
          <a:xfrm>
            <a:off x="0" y="2827164"/>
            <a:ext cx="9144000" cy="0"/>
          </a:xfrm>
          <a:prstGeom prst="line">
            <a:avLst/>
          </a:prstGeom>
          <a:noFill/>
          <a:ln w="47625" cap="rnd" cmpd="sng" algn="ctr">
            <a:solidFill>
              <a:sysClr val="windowText" lastClr="000000"/>
            </a:solidFill>
            <a:prstDash val="sysDot"/>
          </a:ln>
          <a:effectLst/>
        </p:spPr>
      </p:cxnSp>
      <p:sp>
        <p:nvSpPr>
          <p:cNvPr id="21" name="Oval 16"/>
          <p:cNvSpPr/>
          <p:nvPr/>
        </p:nvSpPr>
        <p:spPr>
          <a:xfrm>
            <a:off x="762000" y="1347614"/>
            <a:ext cx="568960" cy="568960"/>
          </a:xfrm>
          <a:prstGeom prst="ellipse">
            <a:avLst/>
          </a:prstGeom>
          <a:solidFill>
            <a:srgbClr val="0C6A8A"/>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r>
              <a:rPr lang="en-US" sz="1200" kern="0" dirty="0">
                <a:solidFill>
                  <a:sysClr val="window" lastClr="FFFFFF"/>
                </a:solidFill>
                <a:latin typeface="微软雅黑" panose="020B0503020204020204" charset="-122"/>
                <a:ea typeface="微软雅黑" panose="020B0503020204020204" charset="-122"/>
                <a:cs typeface="Gotham Light"/>
              </a:rPr>
              <a:t>1</a:t>
            </a:r>
            <a:endParaRPr kumimoji="0" lang="en-US" sz="12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Gotham Light"/>
            </a:endParaRPr>
          </a:p>
        </p:txBody>
      </p:sp>
      <p:sp>
        <p:nvSpPr>
          <p:cNvPr id="22" name="Oval 17"/>
          <p:cNvSpPr/>
          <p:nvPr/>
        </p:nvSpPr>
        <p:spPr>
          <a:xfrm>
            <a:off x="1894840" y="3796174"/>
            <a:ext cx="568960" cy="568960"/>
          </a:xfrm>
          <a:prstGeom prst="ellipse">
            <a:avLst/>
          </a:prstGeom>
          <a:solidFill>
            <a:srgbClr val="C52A38"/>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r>
              <a:rPr lang="en-US" sz="1200" kern="0" dirty="0">
                <a:solidFill>
                  <a:sysClr val="window" lastClr="FFFFFF"/>
                </a:solidFill>
                <a:latin typeface="微软雅黑" panose="020B0503020204020204" charset="-122"/>
                <a:ea typeface="微软雅黑" panose="020B0503020204020204" charset="-122"/>
                <a:cs typeface="Gotham Light"/>
              </a:rPr>
              <a:t>2</a:t>
            </a:r>
            <a:endParaRPr kumimoji="0" lang="en-US" sz="12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Gotham Light"/>
            </a:endParaRPr>
          </a:p>
        </p:txBody>
      </p:sp>
      <p:sp>
        <p:nvSpPr>
          <p:cNvPr id="23" name="Rectangle 18"/>
          <p:cNvSpPr/>
          <p:nvPr/>
        </p:nvSpPr>
        <p:spPr>
          <a:xfrm>
            <a:off x="1373523" y="1421410"/>
            <a:ext cx="2302473" cy="592470"/>
          </a:xfrm>
          <a:prstGeom prst="rect">
            <a:avLst/>
          </a:prstGeom>
        </p:spPr>
        <p:txBody>
          <a:bodyPr wrap="square">
            <a:spAutoFit/>
          </a:bodyPr>
          <a:lstStyle/>
          <a:p>
            <a:pPr marL="0" marR="0" lvl="0" indent="0" defTabSz="914400" eaLnBrk="1" fontAlgn="auto" latinLnBrk="0" hangingPunct="1">
              <a:lnSpc>
                <a:spcPts val="1320"/>
              </a:lnSpc>
              <a:spcBef>
                <a:spcPts val="0"/>
              </a:spcBef>
              <a:spcAft>
                <a:spcPts val="0"/>
              </a:spcAft>
              <a:buClrTx/>
              <a:buSzTx/>
              <a:buFontTx/>
              <a:buNone/>
              <a:defRPr/>
            </a:pPr>
            <a:r>
              <a:rPr lang="zh-CN" altLang="en-US" sz="1400" kern="0" dirty="0" smtClean="0">
                <a:solidFill>
                  <a:srgbClr val="0C6A8A"/>
                </a:solidFill>
                <a:latin typeface="微软雅黑" panose="020B0503020204020204" charset="-122"/>
                <a:ea typeface="微软雅黑" panose="020B0503020204020204" charset="-122"/>
                <a:cs typeface="Gotham Medium"/>
              </a:rPr>
              <a:t>前期需求调研</a:t>
            </a:r>
            <a:endParaRPr lang="zh-CN" altLang="en-US" sz="1400" kern="0" dirty="0" smtClean="0">
              <a:solidFill>
                <a:srgbClr val="0C6A8A"/>
              </a:solidFill>
              <a:latin typeface="微软雅黑" panose="020B0503020204020204" charset="-122"/>
              <a:ea typeface="微软雅黑" panose="020B0503020204020204" charset="-122"/>
              <a:cs typeface="Gotham Medium"/>
            </a:endParaRPr>
          </a:p>
          <a:p>
            <a:pPr marL="0" marR="0" lvl="0" indent="0" defTabSz="914400" eaLnBrk="1" fontAlgn="auto" latinLnBrk="0" hangingPunct="1">
              <a:lnSpc>
                <a:spcPts val="1320"/>
              </a:lnSpc>
              <a:spcBef>
                <a:spcPts val="0"/>
              </a:spcBef>
              <a:spcAft>
                <a:spcPts val="0"/>
              </a:spcAft>
              <a:buClrTx/>
              <a:buSzTx/>
              <a:buFontTx/>
              <a:buNone/>
              <a:defRPr/>
            </a:pPr>
            <a:r>
              <a:rPr lang="zh-CN" altLang="en-US" sz="1000" kern="0" dirty="0" smtClean="0">
                <a:solidFill>
                  <a:sysClr val="windowText" lastClr="000000">
                    <a:lumMod val="75000"/>
                    <a:lumOff val="25000"/>
                  </a:sysClr>
                </a:solidFill>
                <a:latin typeface="微软雅黑" panose="020B0503020204020204" charset="-122"/>
                <a:ea typeface="微软雅黑" panose="020B0503020204020204" charset="-122"/>
                <a:cs typeface="Gotham Light"/>
              </a:rPr>
              <a:t>甲方：</a:t>
            </a:r>
            <a:endParaRPr lang="en-US" altLang="zh-CN" sz="1000" kern="0" dirty="0" smtClean="0">
              <a:solidFill>
                <a:sysClr val="windowText" lastClr="000000">
                  <a:lumMod val="75000"/>
                  <a:lumOff val="25000"/>
                </a:sysClr>
              </a:solidFill>
              <a:latin typeface="微软雅黑" panose="020B0503020204020204" charset="-122"/>
              <a:ea typeface="微软雅黑" panose="020B0503020204020204" charset="-122"/>
              <a:cs typeface="Gotham Light"/>
            </a:endParaRPr>
          </a:p>
          <a:p>
            <a:pPr marL="0" marR="0" lvl="0" indent="0" defTabSz="914400" eaLnBrk="1" fontAlgn="auto" latinLnBrk="0" hangingPunct="1">
              <a:lnSpc>
                <a:spcPts val="1320"/>
              </a:lnSpc>
              <a:spcBef>
                <a:spcPts val="0"/>
              </a:spcBef>
              <a:spcAft>
                <a:spcPts val="0"/>
              </a:spcAft>
              <a:buClrTx/>
              <a:buSzTx/>
              <a:buFontTx/>
              <a:buNone/>
              <a:defRPr/>
            </a:pPr>
            <a:r>
              <a:rPr lang="zh-CN" altLang="en-US" sz="1000" kern="0" dirty="0" smtClean="0">
                <a:solidFill>
                  <a:sysClr val="windowText" lastClr="000000">
                    <a:lumMod val="75000"/>
                    <a:lumOff val="25000"/>
                  </a:sysClr>
                </a:solidFill>
                <a:latin typeface="微软雅黑" panose="020B0503020204020204" charset="-122"/>
                <a:ea typeface="微软雅黑" panose="020B0503020204020204" charset="-122"/>
                <a:cs typeface="Gotham Light"/>
              </a:rPr>
              <a:t>咨询方：</a:t>
            </a:r>
            <a:endParaRPr kumimoji="0" lang="en-US" altLang="zh-CN" sz="1000" b="0" i="0" u="none" strike="noStrike" kern="0" cap="none" spc="0" normalizeH="0" baseline="0" noProof="0" dirty="0" smtClean="0">
              <a:ln>
                <a:noFill/>
              </a:ln>
              <a:solidFill>
                <a:sysClr val="windowText" lastClr="000000">
                  <a:lumMod val="75000"/>
                  <a:lumOff val="25000"/>
                </a:sysClr>
              </a:solidFill>
              <a:effectLst/>
              <a:uLnTx/>
              <a:uFillTx/>
              <a:latin typeface="微软雅黑" panose="020B0503020204020204" charset="-122"/>
              <a:ea typeface="微软雅黑" panose="020B0503020204020204" charset="-122"/>
              <a:cs typeface="Gotham Light"/>
            </a:endParaRPr>
          </a:p>
        </p:txBody>
      </p:sp>
      <p:sp>
        <p:nvSpPr>
          <p:cNvPr id="24" name="Rectangle 19"/>
          <p:cNvSpPr/>
          <p:nvPr/>
        </p:nvSpPr>
        <p:spPr>
          <a:xfrm>
            <a:off x="2524760" y="3868564"/>
            <a:ext cx="2667000" cy="592470"/>
          </a:xfrm>
          <a:prstGeom prst="rect">
            <a:avLst/>
          </a:prstGeom>
        </p:spPr>
        <p:txBody>
          <a:bodyPr wrap="square">
            <a:spAutoFit/>
          </a:bodyPr>
          <a:lstStyle/>
          <a:p>
            <a:pPr marL="0" marR="0" lvl="0" indent="0" defTabSz="914400" eaLnBrk="1" fontAlgn="auto" latinLnBrk="0" hangingPunct="1">
              <a:lnSpc>
                <a:spcPts val="1320"/>
              </a:lnSpc>
              <a:spcBef>
                <a:spcPts val="0"/>
              </a:spcBef>
              <a:spcAft>
                <a:spcPts val="0"/>
              </a:spcAft>
              <a:buClrTx/>
              <a:buSzTx/>
              <a:buFontTx/>
              <a:buNone/>
              <a:defRPr/>
            </a:pPr>
            <a:r>
              <a:rPr lang="zh-CN" altLang="en-US" sz="1400" kern="0" dirty="0">
                <a:solidFill>
                  <a:srgbClr val="C52A38"/>
                </a:solidFill>
                <a:latin typeface="微软雅黑" panose="020B0503020204020204" charset="-122"/>
                <a:ea typeface="微软雅黑" panose="020B0503020204020204" charset="-122"/>
                <a:cs typeface="Gotham Medium"/>
              </a:rPr>
              <a:t>招投标</a:t>
            </a:r>
            <a:endParaRPr kumimoji="0" lang="en-US" altLang="zh-CN" sz="1400" b="0" i="0" u="none" strike="noStrike" kern="0" cap="none" spc="0" normalizeH="0" baseline="0" noProof="0" dirty="0">
              <a:ln>
                <a:noFill/>
              </a:ln>
              <a:solidFill>
                <a:srgbClr val="C52A38"/>
              </a:solidFill>
              <a:effectLst/>
              <a:uLnTx/>
              <a:uFillTx/>
              <a:latin typeface="微软雅黑" panose="020B0503020204020204" charset="-122"/>
              <a:ea typeface="微软雅黑" panose="020B0503020204020204" charset="-122"/>
              <a:cs typeface="Gotham Medium"/>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甲方：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咨询方</a:t>
            </a:r>
            <a:r>
              <a:rPr lang="zh-CN" altLang="en-US" sz="1000" kern="0" dirty="0" smtClean="0">
                <a:solidFill>
                  <a:sysClr val="windowText" lastClr="000000">
                    <a:lumMod val="75000"/>
                    <a:lumOff val="25000"/>
                  </a:sysClr>
                </a:solidFill>
                <a:latin typeface="微软雅黑" panose="020B0503020204020204" charset="-122"/>
                <a:ea typeface="微软雅黑" panose="020B0503020204020204" charset="-122"/>
                <a:cs typeface="Gotham Light"/>
              </a:rPr>
              <a:t>：</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p:txBody>
      </p:sp>
      <p:sp>
        <p:nvSpPr>
          <p:cNvPr id="25" name="Oval 20"/>
          <p:cNvSpPr/>
          <p:nvPr/>
        </p:nvSpPr>
        <p:spPr>
          <a:xfrm>
            <a:off x="949960" y="2730644"/>
            <a:ext cx="193040" cy="193040"/>
          </a:xfrm>
          <a:prstGeom prst="ellipse">
            <a:avLst/>
          </a:prstGeom>
          <a:solidFill>
            <a:sysClr val="window" lastClr="FFFFFF"/>
          </a:solidFill>
          <a:ln w="28575" cap="flat" cmpd="sng" algn="ctr">
            <a:solidFill>
              <a:sysClr val="windowText" lastClr="000000"/>
            </a:solidFill>
            <a:prstDash val="solid"/>
          </a:ln>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endParaRPr kumimoji="0" lang="en-US" sz="1200" b="0" i="0" u="none" strike="noStrike" kern="0" cap="none" spc="0" normalizeH="0" baseline="0" noProof="0" dirty="0">
              <a:ln>
                <a:noFill/>
              </a:ln>
              <a:solidFill>
                <a:srgbClr val="959596"/>
              </a:solidFill>
              <a:effectLst/>
              <a:uLnTx/>
              <a:uFillTx/>
              <a:latin typeface="微软雅黑" panose="020B0503020204020204" charset="-122"/>
              <a:ea typeface="微软雅黑" panose="020B0503020204020204" charset="-122"/>
              <a:cs typeface="Gotham Light"/>
            </a:endParaRPr>
          </a:p>
        </p:txBody>
      </p:sp>
      <p:sp>
        <p:nvSpPr>
          <p:cNvPr id="26" name="Oval 21"/>
          <p:cNvSpPr/>
          <p:nvPr/>
        </p:nvSpPr>
        <p:spPr>
          <a:xfrm>
            <a:off x="2082800" y="2730644"/>
            <a:ext cx="193040" cy="193040"/>
          </a:xfrm>
          <a:prstGeom prst="ellipse">
            <a:avLst/>
          </a:prstGeom>
          <a:solidFill>
            <a:sysClr val="window" lastClr="FFFFFF"/>
          </a:solidFill>
          <a:ln w="28575" cap="flat" cmpd="sng" algn="ctr">
            <a:solidFill>
              <a:srgbClr val="000000"/>
            </a:solidFill>
            <a:prstDash val="solid"/>
          </a:ln>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endParaRPr kumimoji="0" lang="en-US" sz="1200" b="0" i="0" u="none" strike="noStrike" kern="0" cap="none" spc="0" normalizeH="0" baseline="0" noProof="0" dirty="0">
              <a:ln>
                <a:noFill/>
              </a:ln>
              <a:solidFill>
                <a:srgbClr val="959596"/>
              </a:solidFill>
              <a:effectLst/>
              <a:uLnTx/>
              <a:uFillTx/>
              <a:latin typeface="微软雅黑" panose="020B0503020204020204" charset="-122"/>
              <a:ea typeface="微软雅黑" panose="020B0503020204020204" charset="-122"/>
              <a:cs typeface="Gotham Light"/>
            </a:endParaRPr>
          </a:p>
        </p:txBody>
      </p:sp>
      <p:sp>
        <p:nvSpPr>
          <p:cNvPr id="27" name="Oval 27"/>
          <p:cNvSpPr/>
          <p:nvPr/>
        </p:nvSpPr>
        <p:spPr>
          <a:xfrm>
            <a:off x="3733800" y="1347614"/>
            <a:ext cx="568960" cy="568960"/>
          </a:xfrm>
          <a:prstGeom prst="ellipse">
            <a:avLst/>
          </a:prstGeom>
          <a:solidFill>
            <a:srgbClr val="663B29"/>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r>
              <a:rPr lang="en-US" sz="1200" kern="0" dirty="0">
                <a:solidFill>
                  <a:sysClr val="window" lastClr="FFFFFF"/>
                </a:solidFill>
                <a:latin typeface="微软雅黑" panose="020B0503020204020204" charset="-122"/>
                <a:ea typeface="微软雅黑" panose="020B0503020204020204" charset="-122"/>
                <a:cs typeface="Gotham Light"/>
              </a:rPr>
              <a:t>4</a:t>
            </a:r>
            <a:endParaRPr kumimoji="0" lang="en-US" sz="12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Gotham Light"/>
            </a:endParaRPr>
          </a:p>
        </p:txBody>
      </p:sp>
      <p:sp>
        <p:nvSpPr>
          <p:cNvPr id="28" name="Rectangle 28"/>
          <p:cNvSpPr/>
          <p:nvPr/>
        </p:nvSpPr>
        <p:spPr>
          <a:xfrm>
            <a:off x="4345323" y="1347614"/>
            <a:ext cx="2634597" cy="592470"/>
          </a:xfrm>
          <a:prstGeom prst="rect">
            <a:avLst/>
          </a:prstGeom>
        </p:spPr>
        <p:txBody>
          <a:bodyPr wrap="square">
            <a:spAutoFit/>
          </a:bodyPr>
          <a:lstStyle/>
          <a:p>
            <a:pPr marL="0" marR="0" lvl="0" indent="0" defTabSz="914400" eaLnBrk="1" fontAlgn="auto" latinLnBrk="0" hangingPunct="1">
              <a:lnSpc>
                <a:spcPts val="1320"/>
              </a:lnSpc>
              <a:spcBef>
                <a:spcPts val="0"/>
              </a:spcBef>
              <a:spcAft>
                <a:spcPts val="0"/>
              </a:spcAft>
              <a:buClrTx/>
              <a:buSzTx/>
              <a:buFontTx/>
              <a:buNone/>
              <a:defRPr/>
            </a:pPr>
            <a:r>
              <a:rPr lang="zh-CN" altLang="en-US" sz="1400" kern="0" noProof="0" dirty="0">
                <a:solidFill>
                  <a:srgbClr val="663B29"/>
                </a:solidFill>
                <a:latin typeface="微软雅黑" panose="020B0503020204020204" charset="-122"/>
                <a:ea typeface="微软雅黑" panose="020B0503020204020204" charset="-122"/>
                <a:cs typeface="Gotham Medium"/>
              </a:rPr>
              <a:t>初</a:t>
            </a:r>
            <a:r>
              <a:rPr lang="zh-CN" altLang="en-US" sz="1400" kern="0" noProof="0" dirty="0" smtClean="0">
                <a:solidFill>
                  <a:srgbClr val="663B29"/>
                </a:solidFill>
                <a:latin typeface="微软雅黑" panose="020B0503020204020204" charset="-122"/>
                <a:ea typeface="微软雅黑" panose="020B0503020204020204" charset="-122"/>
                <a:cs typeface="Gotham Medium"/>
              </a:rPr>
              <a:t>设方案</a:t>
            </a:r>
            <a:endParaRPr kumimoji="0" lang="en-US" altLang="zh-CN" sz="1400" b="0" i="0" u="none" strike="noStrike" kern="0" cap="none" spc="0" normalizeH="0" baseline="0" noProof="0" dirty="0">
              <a:ln>
                <a:noFill/>
              </a:ln>
              <a:solidFill>
                <a:srgbClr val="663B29"/>
              </a:solidFill>
              <a:effectLst/>
              <a:uLnTx/>
              <a:uFillTx/>
              <a:latin typeface="微软雅黑" panose="020B0503020204020204" charset="-122"/>
              <a:ea typeface="微软雅黑" panose="020B0503020204020204" charset="-122"/>
              <a:cs typeface="Gotham Medium"/>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甲方：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a:p>
            <a:pPr lvl="0">
              <a:lnSpc>
                <a:spcPts val="1320"/>
              </a:lnSpc>
              <a:defRPr/>
            </a:pPr>
            <a:r>
              <a:rPr lang="zh-CN" altLang="en-US" sz="1000" kern="0" dirty="0" smtClean="0">
                <a:solidFill>
                  <a:sysClr val="windowText" lastClr="000000">
                    <a:lumMod val="75000"/>
                    <a:lumOff val="25000"/>
                  </a:sysClr>
                </a:solidFill>
                <a:latin typeface="微软雅黑" panose="020B0503020204020204" charset="-122"/>
                <a:ea typeface="微软雅黑" panose="020B0503020204020204" charset="-122"/>
                <a:cs typeface="Gotham Light"/>
              </a:rPr>
              <a:t>乙方</a:t>
            </a: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p:txBody>
      </p:sp>
      <p:sp>
        <p:nvSpPr>
          <p:cNvPr id="29" name="Oval 29"/>
          <p:cNvSpPr/>
          <p:nvPr/>
        </p:nvSpPr>
        <p:spPr>
          <a:xfrm>
            <a:off x="3921760" y="2730644"/>
            <a:ext cx="193040" cy="193040"/>
          </a:xfrm>
          <a:prstGeom prst="ellipse">
            <a:avLst/>
          </a:prstGeom>
          <a:solidFill>
            <a:sysClr val="window" lastClr="FFFFFF"/>
          </a:solidFill>
          <a:ln w="28575" cap="flat" cmpd="sng" algn="ctr">
            <a:solidFill>
              <a:srgbClr val="000000"/>
            </a:solidFill>
            <a:prstDash val="solid"/>
          </a:ln>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endParaRPr kumimoji="0" lang="en-US" sz="1200" b="0" i="0" u="none" strike="noStrike" kern="0" cap="none" spc="0" normalizeH="0" baseline="0" noProof="0" dirty="0">
              <a:ln>
                <a:noFill/>
              </a:ln>
              <a:solidFill>
                <a:srgbClr val="959596"/>
              </a:solidFill>
              <a:effectLst/>
              <a:uLnTx/>
              <a:uFillTx/>
              <a:latin typeface="微软雅黑" panose="020B0503020204020204" charset="-122"/>
              <a:ea typeface="微软雅黑" panose="020B0503020204020204" charset="-122"/>
              <a:cs typeface="Gotham Light"/>
            </a:endParaRPr>
          </a:p>
        </p:txBody>
      </p:sp>
      <p:sp>
        <p:nvSpPr>
          <p:cNvPr id="30" name="Oval 32"/>
          <p:cNvSpPr/>
          <p:nvPr/>
        </p:nvSpPr>
        <p:spPr>
          <a:xfrm>
            <a:off x="3276600" y="3125614"/>
            <a:ext cx="568960" cy="568960"/>
          </a:xfrm>
          <a:prstGeom prst="ellipse">
            <a:avLst/>
          </a:prstGeom>
          <a:solidFill>
            <a:srgbClr val="E56A27"/>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r>
              <a:rPr lang="en-US" sz="1200" kern="0" dirty="0">
                <a:solidFill>
                  <a:sysClr val="window" lastClr="FFFFFF"/>
                </a:solidFill>
                <a:latin typeface="微软雅黑" panose="020B0503020204020204" charset="-122"/>
                <a:ea typeface="微软雅黑" panose="020B0503020204020204" charset="-122"/>
                <a:cs typeface="Gotham Light"/>
              </a:rPr>
              <a:t>3</a:t>
            </a:r>
            <a:endParaRPr kumimoji="0" lang="en-US" sz="12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Gotham Light"/>
            </a:endParaRPr>
          </a:p>
        </p:txBody>
      </p:sp>
      <p:sp>
        <p:nvSpPr>
          <p:cNvPr id="31" name="Rectangle 33"/>
          <p:cNvSpPr/>
          <p:nvPr/>
        </p:nvSpPr>
        <p:spPr>
          <a:xfrm>
            <a:off x="3906520" y="3198004"/>
            <a:ext cx="2302473" cy="592470"/>
          </a:xfrm>
          <a:prstGeom prst="rect">
            <a:avLst/>
          </a:prstGeom>
        </p:spPr>
        <p:txBody>
          <a:bodyPr wrap="square">
            <a:spAutoFit/>
          </a:bodyPr>
          <a:lstStyle/>
          <a:p>
            <a:pPr marL="0" marR="0" lvl="0" indent="0" defTabSz="914400" eaLnBrk="1" fontAlgn="auto" latinLnBrk="0" hangingPunct="1">
              <a:lnSpc>
                <a:spcPts val="1320"/>
              </a:lnSpc>
              <a:spcBef>
                <a:spcPts val="0"/>
              </a:spcBef>
              <a:spcAft>
                <a:spcPts val="0"/>
              </a:spcAft>
              <a:buClrTx/>
              <a:buSzTx/>
              <a:buFontTx/>
              <a:buNone/>
              <a:defRPr/>
            </a:pPr>
            <a:r>
              <a:rPr lang="zh-CN" altLang="en-US" sz="1400" kern="0" dirty="0" smtClean="0">
                <a:solidFill>
                  <a:srgbClr val="E56A27"/>
                </a:solidFill>
                <a:latin typeface="微软雅黑" panose="020B0503020204020204" charset="-122"/>
                <a:ea typeface="微软雅黑" panose="020B0503020204020204" charset="-122"/>
                <a:cs typeface="Gotham Medium"/>
              </a:rPr>
              <a:t>需求调研</a:t>
            </a:r>
            <a:endParaRPr kumimoji="0" lang="en-US" altLang="zh-CN" sz="1400" b="0" i="0" u="none" strike="noStrike" kern="0" cap="none" spc="0" normalizeH="0" baseline="0" noProof="0" dirty="0">
              <a:ln>
                <a:noFill/>
              </a:ln>
              <a:solidFill>
                <a:srgbClr val="E56A27"/>
              </a:solidFill>
              <a:effectLst/>
              <a:uLnTx/>
              <a:uFillTx/>
              <a:latin typeface="微软雅黑" panose="020B0503020204020204" charset="-122"/>
              <a:ea typeface="微软雅黑" panose="020B0503020204020204" charset="-122"/>
              <a:cs typeface="Gotham Medium"/>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甲方：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乙方：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p:txBody>
      </p:sp>
      <p:sp>
        <p:nvSpPr>
          <p:cNvPr id="32" name="Oval 34"/>
          <p:cNvSpPr/>
          <p:nvPr/>
        </p:nvSpPr>
        <p:spPr>
          <a:xfrm>
            <a:off x="3464560" y="2730644"/>
            <a:ext cx="193040" cy="193040"/>
          </a:xfrm>
          <a:prstGeom prst="ellipse">
            <a:avLst/>
          </a:prstGeom>
          <a:solidFill>
            <a:sysClr val="window" lastClr="FFFFFF"/>
          </a:solidFill>
          <a:ln w="28575" cap="flat" cmpd="sng" algn="ctr">
            <a:solidFill>
              <a:srgbClr val="3F3F3F"/>
            </a:solidFill>
            <a:prstDash val="solid"/>
          </a:ln>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endParaRPr kumimoji="0" lang="en-US" sz="1200" b="0" i="0" u="none" strike="noStrike" kern="0" cap="none" spc="0" normalizeH="0" baseline="0" noProof="0" dirty="0">
              <a:ln>
                <a:noFill/>
              </a:ln>
              <a:solidFill>
                <a:srgbClr val="959596"/>
              </a:solidFill>
              <a:effectLst/>
              <a:uLnTx/>
              <a:uFillTx/>
              <a:latin typeface="微软雅黑" panose="020B0503020204020204" charset="-122"/>
              <a:ea typeface="微软雅黑" panose="020B0503020204020204" charset="-122"/>
              <a:cs typeface="Gotham Light"/>
            </a:endParaRPr>
          </a:p>
        </p:txBody>
      </p:sp>
      <p:sp>
        <p:nvSpPr>
          <p:cNvPr id="33" name="Oval 37"/>
          <p:cNvSpPr/>
          <p:nvPr/>
        </p:nvSpPr>
        <p:spPr>
          <a:xfrm>
            <a:off x="5257800" y="1997854"/>
            <a:ext cx="568960" cy="568960"/>
          </a:xfrm>
          <a:prstGeom prst="ellipse">
            <a:avLst/>
          </a:prstGeom>
          <a:solidFill>
            <a:srgbClr val="C52A38"/>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r>
              <a:rPr kumimoji="0" lang="en-US" sz="1200" b="0" i="0" u="none" strike="noStrike" kern="0" cap="none" spc="0" normalizeH="0" baseline="0" noProof="0" dirty="0" smtClean="0">
                <a:ln>
                  <a:noFill/>
                </a:ln>
                <a:solidFill>
                  <a:sysClr val="window" lastClr="FFFFFF"/>
                </a:solidFill>
                <a:effectLst/>
                <a:uLnTx/>
                <a:uFillTx/>
                <a:latin typeface="微软雅黑" panose="020B0503020204020204" charset="-122"/>
                <a:ea typeface="微软雅黑" panose="020B0503020204020204" charset="-122"/>
                <a:cs typeface="Gotham Light"/>
              </a:rPr>
              <a:t>5</a:t>
            </a:r>
            <a:endParaRPr kumimoji="0" lang="en-US" sz="12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Gotham Light"/>
            </a:endParaRPr>
          </a:p>
        </p:txBody>
      </p:sp>
      <p:sp>
        <p:nvSpPr>
          <p:cNvPr id="34" name="Rectangle 38"/>
          <p:cNvSpPr/>
          <p:nvPr/>
        </p:nvSpPr>
        <p:spPr>
          <a:xfrm>
            <a:off x="5869323" y="2071650"/>
            <a:ext cx="2634597" cy="592470"/>
          </a:xfrm>
          <a:prstGeom prst="rect">
            <a:avLst/>
          </a:prstGeom>
        </p:spPr>
        <p:txBody>
          <a:bodyPr wrap="square">
            <a:spAutoFit/>
          </a:bodyPr>
          <a:lstStyle/>
          <a:p>
            <a:pPr marL="0" marR="0" lvl="0" indent="0" defTabSz="914400" eaLnBrk="1" fontAlgn="auto" latinLnBrk="0" hangingPunct="1">
              <a:lnSpc>
                <a:spcPts val="1320"/>
              </a:lnSpc>
              <a:spcBef>
                <a:spcPts val="0"/>
              </a:spcBef>
              <a:spcAft>
                <a:spcPts val="0"/>
              </a:spcAft>
              <a:buClrTx/>
              <a:buSzTx/>
              <a:buFontTx/>
              <a:buNone/>
              <a:defRPr/>
            </a:pPr>
            <a:r>
              <a:rPr lang="zh-CN" altLang="en-US" sz="1400" kern="0" dirty="0" smtClean="0">
                <a:solidFill>
                  <a:srgbClr val="C52A38"/>
                </a:solidFill>
                <a:latin typeface="微软雅黑" panose="020B0503020204020204" charset="-122"/>
                <a:ea typeface="微软雅黑" panose="020B0503020204020204" charset="-122"/>
                <a:cs typeface="Gotham Medium"/>
              </a:rPr>
              <a:t>平台设计与实施</a:t>
            </a:r>
            <a:endParaRPr kumimoji="0" lang="en-US" sz="1400" b="0" i="0" u="none" strike="noStrike" kern="0" cap="none" spc="0" normalizeH="0" baseline="0" noProof="0" dirty="0" smtClean="0">
              <a:ln>
                <a:noFill/>
              </a:ln>
              <a:solidFill>
                <a:srgbClr val="C52A38"/>
              </a:solidFill>
              <a:effectLst/>
              <a:uLnTx/>
              <a:uFillTx/>
              <a:latin typeface="微软雅黑" panose="020B0503020204020204" charset="-122"/>
              <a:ea typeface="微软雅黑" panose="020B0503020204020204" charset="-122"/>
              <a:cs typeface="Gotham Medium"/>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甲方：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乙方：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p:txBody>
      </p:sp>
      <p:sp>
        <p:nvSpPr>
          <p:cNvPr id="35" name="Oval 39"/>
          <p:cNvSpPr/>
          <p:nvPr/>
        </p:nvSpPr>
        <p:spPr>
          <a:xfrm>
            <a:off x="5445760" y="2730644"/>
            <a:ext cx="193040" cy="193040"/>
          </a:xfrm>
          <a:prstGeom prst="ellipse">
            <a:avLst/>
          </a:prstGeom>
          <a:solidFill>
            <a:sysClr val="window" lastClr="FFFFFF"/>
          </a:solidFill>
          <a:ln w="28575" cap="flat" cmpd="sng" algn="ctr">
            <a:solidFill>
              <a:sysClr val="windowText" lastClr="000000">
                <a:lumMod val="75000"/>
                <a:lumOff val="25000"/>
              </a:sysClr>
            </a:solidFill>
            <a:prstDash val="solid"/>
          </a:ln>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endParaRPr kumimoji="0" lang="en-US" sz="1200" b="0" i="0" u="none" strike="noStrike" kern="0" cap="none" spc="0" normalizeH="0" baseline="0" noProof="0" dirty="0">
              <a:ln>
                <a:noFill/>
              </a:ln>
              <a:solidFill>
                <a:srgbClr val="959596"/>
              </a:solidFill>
              <a:effectLst/>
              <a:uLnTx/>
              <a:uFillTx/>
              <a:latin typeface="微软雅黑" panose="020B0503020204020204" charset="-122"/>
              <a:ea typeface="微软雅黑" panose="020B0503020204020204" charset="-122"/>
              <a:cs typeface="Gotham Light"/>
            </a:endParaRPr>
          </a:p>
        </p:txBody>
      </p:sp>
      <p:sp>
        <p:nvSpPr>
          <p:cNvPr id="36" name="Oval 42"/>
          <p:cNvSpPr/>
          <p:nvPr/>
        </p:nvSpPr>
        <p:spPr>
          <a:xfrm>
            <a:off x="6593840" y="3125614"/>
            <a:ext cx="568960" cy="568960"/>
          </a:xfrm>
          <a:prstGeom prst="ellipse">
            <a:avLst/>
          </a:prstGeom>
          <a:solidFill>
            <a:srgbClr val="0C6A8A"/>
          </a:solidFill>
          <a:ln w="57150" cap="flat" cmpd="sng" algn="ctr">
            <a:gradFill>
              <a:gsLst>
                <a:gs pos="0">
                  <a:sysClr val="window" lastClr="FFFFFF"/>
                </a:gs>
                <a:gs pos="100000">
                  <a:sysClr val="window" lastClr="FFFFFF">
                    <a:lumMod val="85000"/>
                  </a:sysClr>
                </a:gs>
              </a:gsLst>
              <a:lin ang="5400000" scaled="0"/>
            </a:gradFill>
            <a:prstDash val="solid"/>
          </a:ln>
          <a:effectLst>
            <a:outerShdw blurRad="228600" dist="114300" dir="6840000" sx="99000" sy="99000" algn="tl" rotWithShape="0">
              <a:prstClr val="black">
                <a:alpha val="40000"/>
              </a:prstClr>
            </a:outerShdw>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r>
              <a:rPr lang="en-US" sz="1200" kern="0" dirty="0">
                <a:solidFill>
                  <a:sysClr val="window" lastClr="FFFFFF"/>
                </a:solidFill>
                <a:latin typeface="微软雅黑" panose="020B0503020204020204" charset="-122"/>
                <a:ea typeface="微软雅黑" panose="020B0503020204020204" charset="-122"/>
                <a:cs typeface="Gotham Light"/>
              </a:rPr>
              <a:t>6</a:t>
            </a:r>
            <a:endParaRPr kumimoji="0" lang="en-US" sz="1200" b="0" i="0" u="none" strike="noStrike" kern="0" cap="none" spc="0" normalizeH="0" baseline="0" noProof="0" dirty="0">
              <a:ln>
                <a:noFill/>
              </a:ln>
              <a:solidFill>
                <a:sysClr val="window" lastClr="FFFFFF"/>
              </a:solidFill>
              <a:effectLst/>
              <a:uLnTx/>
              <a:uFillTx/>
              <a:latin typeface="微软雅黑" panose="020B0503020204020204" charset="-122"/>
              <a:ea typeface="微软雅黑" panose="020B0503020204020204" charset="-122"/>
              <a:cs typeface="Gotham Light"/>
            </a:endParaRPr>
          </a:p>
        </p:txBody>
      </p:sp>
      <p:sp>
        <p:nvSpPr>
          <p:cNvPr id="37" name="Rectangle 43"/>
          <p:cNvSpPr/>
          <p:nvPr/>
        </p:nvSpPr>
        <p:spPr>
          <a:xfrm>
            <a:off x="7223761" y="3198004"/>
            <a:ext cx="1788160" cy="592470"/>
          </a:xfrm>
          <a:prstGeom prst="rect">
            <a:avLst/>
          </a:prstGeom>
        </p:spPr>
        <p:txBody>
          <a:bodyPr wrap="square">
            <a:spAutoFit/>
          </a:bodyPr>
          <a:lstStyle/>
          <a:p>
            <a:pPr marL="0" marR="0" lvl="0" indent="0" defTabSz="914400" eaLnBrk="1" fontAlgn="auto" latinLnBrk="0" hangingPunct="1">
              <a:lnSpc>
                <a:spcPts val="1320"/>
              </a:lnSpc>
              <a:spcBef>
                <a:spcPts val="0"/>
              </a:spcBef>
              <a:spcAft>
                <a:spcPts val="0"/>
              </a:spcAft>
              <a:buClrTx/>
              <a:buSzTx/>
              <a:buFontTx/>
              <a:buNone/>
              <a:defRPr/>
            </a:pPr>
            <a:r>
              <a:rPr lang="zh-CN" altLang="en-US" sz="1400" kern="0" dirty="0" smtClean="0">
                <a:solidFill>
                  <a:srgbClr val="0C6A8A"/>
                </a:solidFill>
                <a:latin typeface="微软雅黑" panose="020B0503020204020204" charset="-122"/>
                <a:ea typeface="微软雅黑" panose="020B0503020204020204" charset="-122"/>
                <a:cs typeface="Gotham Medium"/>
              </a:rPr>
              <a:t>项目验收与运维</a:t>
            </a:r>
            <a:endParaRPr kumimoji="0" lang="en-US" sz="1400"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cs typeface="Gotham Medium"/>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甲方：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a:p>
            <a:pPr lvl="0">
              <a:lnSpc>
                <a:spcPts val="1320"/>
              </a:lnSpc>
              <a:defRPr/>
            </a:pPr>
            <a:r>
              <a:rPr lang="zh-CN" altLang="en-US" sz="1000" kern="0" dirty="0">
                <a:solidFill>
                  <a:sysClr val="windowText" lastClr="000000">
                    <a:lumMod val="75000"/>
                    <a:lumOff val="25000"/>
                  </a:sysClr>
                </a:solidFill>
                <a:latin typeface="微软雅黑" panose="020B0503020204020204" charset="-122"/>
                <a:ea typeface="微软雅黑" panose="020B0503020204020204" charset="-122"/>
                <a:cs typeface="Gotham Light"/>
              </a:rPr>
              <a:t>乙方：</a:t>
            </a:r>
            <a:endParaRPr lang="en-US" altLang="zh-CN" sz="1000" kern="0" dirty="0">
              <a:solidFill>
                <a:sysClr val="windowText" lastClr="000000">
                  <a:lumMod val="75000"/>
                  <a:lumOff val="25000"/>
                </a:sysClr>
              </a:solidFill>
              <a:latin typeface="微软雅黑" panose="020B0503020204020204" charset="-122"/>
              <a:ea typeface="微软雅黑" panose="020B0503020204020204" charset="-122"/>
              <a:cs typeface="Gotham Light"/>
            </a:endParaRPr>
          </a:p>
        </p:txBody>
      </p:sp>
      <p:sp>
        <p:nvSpPr>
          <p:cNvPr id="38" name="Oval 44"/>
          <p:cNvSpPr/>
          <p:nvPr/>
        </p:nvSpPr>
        <p:spPr>
          <a:xfrm>
            <a:off x="6781800" y="2730644"/>
            <a:ext cx="193040" cy="193040"/>
          </a:xfrm>
          <a:prstGeom prst="ellipse">
            <a:avLst/>
          </a:prstGeom>
          <a:solidFill>
            <a:sysClr val="window" lastClr="FFFFFF"/>
          </a:solidFill>
          <a:ln w="28575" cap="flat" cmpd="sng" algn="ctr">
            <a:solidFill>
              <a:srgbClr val="000000"/>
            </a:solidFill>
            <a:prstDash val="solid"/>
          </a:ln>
          <a:effectLst/>
        </p:spPr>
        <p:txBody>
          <a:bodyPr wrap="none" lIns="0" rIns="0" rtlCol="0" anchor="ctr"/>
          <a:lstStyle/>
          <a:p>
            <a:pPr marL="0" marR="0" lvl="0" indent="0" algn="ctr" defTabSz="914400" eaLnBrk="1" fontAlgn="auto" latinLnBrk="0" hangingPunct="1">
              <a:lnSpc>
                <a:spcPts val="1320"/>
              </a:lnSpc>
              <a:spcBef>
                <a:spcPts val="0"/>
              </a:spcBef>
              <a:spcAft>
                <a:spcPts val="0"/>
              </a:spcAft>
              <a:buClrTx/>
              <a:buSzTx/>
              <a:buFontTx/>
              <a:buNone/>
              <a:defRPr/>
            </a:pPr>
            <a:endParaRPr kumimoji="0" lang="en-US" sz="12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Gotham Light"/>
            </a:endParaRPr>
          </a:p>
        </p:txBody>
      </p:sp>
      <p:sp>
        <p:nvSpPr>
          <p:cNvPr id="39" name="TextBox 38"/>
          <p:cNvSpPr txBox="1"/>
          <p:nvPr/>
        </p:nvSpPr>
        <p:spPr>
          <a:xfrm>
            <a:off x="1653892" y="5751069"/>
            <a:ext cx="737672" cy="307282"/>
          </a:xfrm>
          <a:prstGeom prst="rect">
            <a:avLst/>
          </a:prstGeom>
          <a:noFill/>
        </p:spPr>
        <p:txBody>
          <a:bodyPr wrap="non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sysClr val="windowText" lastClr="000000"/>
                </a:solidFill>
                <a:effectLst/>
                <a:uLnTx/>
                <a:uFillTx/>
              </a:rPr>
              <a:t>延迟符</a:t>
            </a:r>
            <a:endParaRPr kumimoji="0" lang="zh-CN" altLang="en-US" sz="1800" b="0" i="0" u="none" strike="noStrike" kern="0" cap="none" spc="0" normalizeH="0" baseline="0" noProof="0" dirty="0">
              <a:ln>
                <a:noFill/>
              </a:ln>
              <a:solidFill>
                <a:sysClr val="windowText" lastClr="000000"/>
              </a:solidFill>
              <a:effectLst/>
              <a:uLnTx/>
              <a:uFillTx/>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250"/>
                                        <p:tgtEl>
                                          <p:spTgt spid="25"/>
                                        </p:tgtEl>
                                      </p:cBhvr>
                                    </p:animEffect>
                                  </p:childTnLst>
                                </p:cTn>
                              </p:par>
                              <p:par>
                                <p:cTn id="31" presetID="10" presetClass="entr" presetSubtype="0" fill="hold" nodeType="withEffect">
                                  <p:stCondLst>
                                    <p:cond delay="10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250"/>
                                        <p:tgtEl>
                                          <p:spTgt spid="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250"/>
                                        <p:tgtEl>
                                          <p:spTgt spid="2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25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250"/>
                                        <p:tgtEl>
                                          <p:spTgt spid="26"/>
                                        </p:tgtEl>
                                      </p:cBhvr>
                                    </p:animEffect>
                                  </p:childTnLst>
                                </p:cTn>
                              </p:par>
                              <p:par>
                                <p:cTn id="45" presetID="10" presetClass="entr" presetSubtype="0" fill="hold" nodeType="withEffect">
                                  <p:stCondLst>
                                    <p:cond delay="10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250"/>
                                        <p:tgtEl>
                                          <p:spTgt spid="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fade">
                                      <p:cBhvr>
                                        <p:cTn id="50" dur="250"/>
                                        <p:tgtEl>
                                          <p:spTgt spid="2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25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250"/>
                                        <p:tgtEl>
                                          <p:spTgt spid="32"/>
                                        </p:tgtEl>
                                      </p:cBhvr>
                                    </p:animEffect>
                                  </p:childTnLst>
                                </p:cTn>
                              </p:par>
                              <p:par>
                                <p:cTn id="59" presetID="10" presetClass="entr" presetSubtype="0" fill="hold" nodeType="withEffect">
                                  <p:stCondLst>
                                    <p:cond delay="10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250"/>
                                        <p:tgtEl>
                                          <p:spTgt spid="1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250"/>
                                        <p:tgtEl>
                                          <p:spTgt spid="3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25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250"/>
                                        <p:tgtEl>
                                          <p:spTgt spid="29"/>
                                        </p:tgtEl>
                                      </p:cBhvr>
                                    </p:animEffect>
                                  </p:childTnLst>
                                </p:cTn>
                              </p:par>
                              <p:par>
                                <p:cTn id="73" presetID="10" presetClass="entr" presetSubtype="0" fill="hold" nodeType="withEffect">
                                  <p:stCondLst>
                                    <p:cond delay="100"/>
                                  </p:stCondLst>
                                  <p:childTnLst>
                                    <p:set>
                                      <p:cBhvr>
                                        <p:cTn id="74" dur="1" fill="hold">
                                          <p:stCondLst>
                                            <p:cond delay="0"/>
                                          </p:stCondLst>
                                        </p:cTn>
                                        <p:tgtEl>
                                          <p:spTgt spid="9"/>
                                        </p:tgtEl>
                                        <p:attrNameLst>
                                          <p:attrName>style.visibility</p:attrName>
                                        </p:attrNameLst>
                                      </p:cBhvr>
                                      <p:to>
                                        <p:strVal val="visible"/>
                                      </p:to>
                                    </p:set>
                                    <p:animEffect transition="in" filter="fade">
                                      <p:cBhvr>
                                        <p:cTn id="75" dur="250"/>
                                        <p:tgtEl>
                                          <p:spTgt spid="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fade">
                                      <p:cBhvr>
                                        <p:cTn id="78" dur="250"/>
                                        <p:tgtEl>
                                          <p:spTgt spid="27"/>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25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5"/>
                                        </p:tgtEl>
                                        <p:attrNameLst>
                                          <p:attrName>style.visibility</p:attrName>
                                        </p:attrNameLst>
                                      </p:cBhvr>
                                      <p:to>
                                        <p:strVal val="visible"/>
                                      </p:to>
                                    </p:set>
                                    <p:animEffect transition="in" filter="fade">
                                      <p:cBhvr>
                                        <p:cTn id="86" dur="250"/>
                                        <p:tgtEl>
                                          <p:spTgt spid="35"/>
                                        </p:tgtEl>
                                      </p:cBhvr>
                                    </p:animEffect>
                                  </p:childTnLst>
                                </p:cTn>
                              </p:par>
                              <p:par>
                                <p:cTn id="87" presetID="10" presetClass="entr" presetSubtype="0" fill="hold" nodeType="withEffect">
                                  <p:stCondLst>
                                    <p:cond delay="100"/>
                                  </p:stCondLst>
                                  <p:childTnLst>
                                    <p:set>
                                      <p:cBhvr>
                                        <p:cTn id="88" dur="1" fill="hold">
                                          <p:stCondLst>
                                            <p:cond delay="0"/>
                                          </p:stCondLst>
                                        </p:cTn>
                                        <p:tgtEl>
                                          <p:spTgt spid="17"/>
                                        </p:tgtEl>
                                        <p:attrNameLst>
                                          <p:attrName>style.visibility</p:attrName>
                                        </p:attrNameLst>
                                      </p:cBhvr>
                                      <p:to>
                                        <p:strVal val="visible"/>
                                      </p:to>
                                    </p:set>
                                    <p:animEffect transition="in" filter="fade">
                                      <p:cBhvr>
                                        <p:cTn id="89" dur="250"/>
                                        <p:tgtEl>
                                          <p:spTgt spid="17"/>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250"/>
                                        <p:tgtEl>
                                          <p:spTgt spid="33"/>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250"/>
                                        <p:tgtEl>
                                          <p:spTgt spid="34"/>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8"/>
                                        </p:tgtEl>
                                        <p:attrNameLst>
                                          <p:attrName>style.visibility</p:attrName>
                                        </p:attrNameLst>
                                      </p:cBhvr>
                                      <p:to>
                                        <p:strVal val="visible"/>
                                      </p:to>
                                    </p:set>
                                    <p:animEffect transition="in" filter="fade">
                                      <p:cBhvr>
                                        <p:cTn id="100" dur="250"/>
                                        <p:tgtEl>
                                          <p:spTgt spid="38"/>
                                        </p:tgtEl>
                                      </p:cBhvr>
                                    </p:animEffect>
                                  </p:childTnLst>
                                </p:cTn>
                              </p:par>
                              <p:par>
                                <p:cTn id="101" presetID="10" presetClass="entr" presetSubtype="0" fill="hold" nodeType="withEffect">
                                  <p:stCondLst>
                                    <p:cond delay="100"/>
                                  </p:stCondLst>
                                  <p:childTnLst>
                                    <p:set>
                                      <p:cBhvr>
                                        <p:cTn id="102" dur="1" fill="hold">
                                          <p:stCondLst>
                                            <p:cond delay="0"/>
                                          </p:stCondLst>
                                        </p:cTn>
                                        <p:tgtEl>
                                          <p:spTgt spid="18"/>
                                        </p:tgtEl>
                                        <p:attrNameLst>
                                          <p:attrName>style.visibility</p:attrName>
                                        </p:attrNameLst>
                                      </p:cBhvr>
                                      <p:to>
                                        <p:strVal val="visible"/>
                                      </p:to>
                                    </p:set>
                                    <p:animEffect transition="in" filter="fade">
                                      <p:cBhvr>
                                        <p:cTn id="103" dur="250"/>
                                        <p:tgtEl>
                                          <p:spTgt spid="18"/>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250"/>
                                        <p:tgtEl>
                                          <p:spTgt spid="36"/>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37"/>
                                        </p:tgtEl>
                                        <p:attrNameLst>
                                          <p:attrName>style.visibility</p:attrName>
                                        </p:attrNameLst>
                                      </p:cBhvr>
                                      <p:to>
                                        <p:strVal val="visible"/>
                                      </p:to>
                                    </p:set>
                                    <p:animEffect transition="in" filter="fade">
                                      <p:cBhvr>
                                        <p:cTn id="109" dur="250"/>
                                        <p:tgtEl>
                                          <p:spTgt spid="37"/>
                                        </p:tgtEl>
                                      </p:cBhvr>
                                    </p:animEffect>
                                  </p:childTnLst>
                                </p:cTn>
                              </p:par>
                            </p:childTnLst>
                          </p:cTn>
                        </p:par>
                        <p:par>
                          <p:cTn id="110" fill="hold">
                            <p:stCondLst>
                              <p:cond delay="500"/>
                            </p:stCondLst>
                            <p:childTnLst>
                              <p:par>
                                <p:cTn id="111" presetID="10" presetClass="entr" presetSubtype="0" fill="hold" grpId="0" nodeType="afterEffect">
                                  <p:stCondLst>
                                    <p:cond delay="0"/>
                                  </p:stCondLst>
                                  <p:childTnLst>
                                    <p:set>
                                      <p:cBhvr>
                                        <p:cTn id="112" dur="1" fill="hold">
                                          <p:stCondLst>
                                            <p:cond delay="0"/>
                                          </p:stCondLst>
                                        </p:cTn>
                                        <p:tgtEl>
                                          <p:spTgt spid="39"/>
                                        </p:tgtEl>
                                        <p:attrNameLst>
                                          <p:attrName>style.visibility</p:attrName>
                                        </p:attrNameLst>
                                      </p:cBhvr>
                                      <p:to>
                                        <p:strVal val="visible"/>
                                      </p:to>
                                    </p:set>
                                    <p:animEffect transition="in" filter="fade">
                                      <p:cBhvr>
                                        <p:cTn id="113"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21" grpId="0" animBg="1"/>
      <p:bldP spid="22" grpId="0" animBg="1"/>
      <p:bldP spid="23" grpId="0"/>
      <p:bldP spid="24" grpId="0"/>
      <p:bldP spid="25" grpId="0" animBg="1"/>
      <p:bldP spid="26" grpId="0" animBg="1"/>
      <p:bldP spid="27" grpId="0" animBg="1"/>
      <p:bldP spid="28" grpId="0"/>
      <p:bldP spid="29" grpId="0" animBg="1"/>
      <p:bldP spid="30" grpId="0" animBg="1"/>
      <p:bldP spid="31" grpId="0"/>
      <p:bldP spid="32" grpId="0" animBg="1"/>
      <p:bldP spid="33" grpId="0" animBg="1"/>
      <p:bldP spid="34" grpId="0"/>
      <p:bldP spid="35" grpId="0" animBg="1"/>
      <p:bldP spid="36" grpId="0" animBg="1"/>
      <p:bldP spid="37" grpId="0"/>
      <p:bldP spid="38" grpId="0" animBg="1"/>
      <p:bldP spid="39"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1" name="Freeform 7"/>
          <p:cNvSpPr/>
          <p:nvPr/>
        </p:nvSpPr>
        <p:spPr bwMode="auto">
          <a:xfrm>
            <a:off x="3159140" y="811188"/>
            <a:ext cx="703751" cy="1840706"/>
          </a:xfrm>
          <a:custGeom>
            <a:avLst/>
            <a:gdLst>
              <a:gd name="T0" fmla="*/ 362 w 365"/>
              <a:gd name="T1" fmla="*/ 955 h 955"/>
              <a:gd name="T2" fmla="*/ 235 w 365"/>
              <a:gd name="T3" fmla="*/ 417 h 955"/>
              <a:gd name="T4" fmla="*/ 0 w 365"/>
              <a:gd name="T5" fmla="*/ 0 h 955"/>
              <a:gd name="T6" fmla="*/ 1 w 365"/>
              <a:gd name="T7" fmla="*/ 0 h 955"/>
              <a:gd name="T8" fmla="*/ 236 w 365"/>
              <a:gd name="T9" fmla="*/ 416 h 955"/>
              <a:gd name="T10" fmla="*/ 328 w 365"/>
              <a:gd name="T11" fmla="*/ 671 h 955"/>
              <a:gd name="T12" fmla="*/ 363 w 365"/>
              <a:gd name="T13" fmla="*/ 955 h 955"/>
              <a:gd name="T14" fmla="*/ 362 w 365"/>
              <a:gd name="T15" fmla="*/ 955 h 9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955">
                <a:moveTo>
                  <a:pt x="362" y="955"/>
                </a:moveTo>
                <a:cubicBezTo>
                  <a:pt x="365" y="787"/>
                  <a:pt x="325" y="616"/>
                  <a:pt x="235" y="417"/>
                </a:cubicBezTo>
                <a:cubicBezTo>
                  <a:pt x="176" y="286"/>
                  <a:pt x="104" y="158"/>
                  <a:pt x="0" y="0"/>
                </a:cubicBezTo>
                <a:cubicBezTo>
                  <a:pt x="1" y="0"/>
                  <a:pt x="1" y="0"/>
                  <a:pt x="1" y="0"/>
                </a:cubicBezTo>
                <a:cubicBezTo>
                  <a:pt x="105" y="157"/>
                  <a:pt x="177" y="286"/>
                  <a:pt x="236" y="416"/>
                </a:cubicBezTo>
                <a:cubicBezTo>
                  <a:pt x="277" y="507"/>
                  <a:pt x="307" y="591"/>
                  <a:pt x="328" y="671"/>
                </a:cubicBezTo>
                <a:cubicBezTo>
                  <a:pt x="353" y="770"/>
                  <a:pt x="364" y="863"/>
                  <a:pt x="363" y="955"/>
                </a:cubicBezTo>
                <a:lnTo>
                  <a:pt x="362" y="955"/>
                </a:ln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12" name="Freeform 8"/>
          <p:cNvSpPr/>
          <p:nvPr/>
        </p:nvSpPr>
        <p:spPr bwMode="auto">
          <a:xfrm>
            <a:off x="3405631" y="919535"/>
            <a:ext cx="453688" cy="1732360"/>
          </a:xfrm>
          <a:custGeom>
            <a:avLst/>
            <a:gdLst>
              <a:gd name="T0" fmla="*/ 234 w 235"/>
              <a:gd name="T1" fmla="*/ 899 h 899"/>
              <a:gd name="T2" fmla="*/ 54 w 235"/>
              <a:gd name="T3" fmla="*/ 544 h 899"/>
              <a:gd name="T4" fmla="*/ 18 w 235"/>
              <a:gd name="T5" fmla="*/ 0 h 899"/>
              <a:gd name="T6" fmla="*/ 19 w 235"/>
              <a:gd name="T7" fmla="*/ 0 h 899"/>
              <a:gd name="T8" fmla="*/ 55 w 235"/>
              <a:gd name="T9" fmla="*/ 544 h 899"/>
              <a:gd name="T10" fmla="*/ 235 w 235"/>
              <a:gd name="T11" fmla="*/ 899 h 899"/>
              <a:gd name="T12" fmla="*/ 234 w 235"/>
              <a:gd name="T13" fmla="*/ 899 h 899"/>
            </a:gdLst>
            <a:ahLst/>
            <a:cxnLst>
              <a:cxn ang="0">
                <a:pos x="T0" y="T1"/>
              </a:cxn>
              <a:cxn ang="0">
                <a:pos x="T2" y="T3"/>
              </a:cxn>
              <a:cxn ang="0">
                <a:pos x="T4" y="T5"/>
              </a:cxn>
              <a:cxn ang="0">
                <a:pos x="T6" y="T7"/>
              </a:cxn>
              <a:cxn ang="0">
                <a:pos x="T8" y="T9"/>
              </a:cxn>
              <a:cxn ang="0">
                <a:pos x="T10" y="T11"/>
              </a:cxn>
              <a:cxn ang="0">
                <a:pos x="T12" y="T13"/>
              </a:cxn>
            </a:cxnLst>
            <a:rect l="0" t="0" r="r" b="b"/>
            <a:pathLst>
              <a:path w="235" h="899">
                <a:moveTo>
                  <a:pt x="234" y="899"/>
                </a:moveTo>
                <a:cubicBezTo>
                  <a:pt x="153" y="802"/>
                  <a:pt x="91" y="679"/>
                  <a:pt x="54" y="544"/>
                </a:cubicBezTo>
                <a:cubicBezTo>
                  <a:pt x="13" y="389"/>
                  <a:pt x="0" y="206"/>
                  <a:pt x="18" y="0"/>
                </a:cubicBezTo>
                <a:cubicBezTo>
                  <a:pt x="19" y="0"/>
                  <a:pt x="19" y="0"/>
                  <a:pt x="19" y="0"/>
                </a:cubicBezTo>
                <a:cubicBezTo>
                  <a:pt x="1" y="206"/>
                  <a:pt x="14" y="389"/>
                  <a:pt x="55" y="544"/>
                </a:cubicBezTo>
                <a:cubicBezTo>
                  <a:pt x="92" y="679"/>
                  <a:pt x="154" y="801"/>
                  <a:pt x="235" y="899"/>
                </a:cubicBezTo>
                <a:lnTo>
                  <a:pt x="234" y="899"/>
                </a:ln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15" name="Freeform 10"/>
          <p:cNvSpPr/>
          <p:nvPr/>
        </p:nvSpPr>
        <p:spPr bwMode="auto">
          <a:xfrm>
            <a:off x="3837884" y="163489"/>
            <a:ext cx="385813" cy="2488406"/>
          </a:xfrm>
          <a:custGeom>
            <a:avLst/>
            <a:gdLst>
              <a:gd name="T0" fmla="*/ 11 w 200"/>
              <a:gd name="T1" fmla="*/ 1291 h 1291"/>
              <a:gd name="T2" fmla="*/ 10 w 200"/>
              <a:gd name="T3" fmla="*/ 1291 h 1291"/>
              <a:gd name="T4" fmla="*/ 189 w 200"/>
              <a:gd name="T5" fmla="*/ 603 h 1291"/>
              <a:gd name="T6" fmla="*/ 0 w 200"/>
              <a:gd name="T7" fmla="*/ 0 h 1291"/>
              <a:gd name="T8" fmla="*/ 1 w 200"/>
              <a:gd name="T9" fmla="*/ 0 h 1291"/>
              <a:gd name="T10" fmla="*/ 132 w 200"/>
              <a:gd name="T11" fmla="*/ 280 h 1291"/>
              <a:gd name="T12" fmla="*/ 189 w 200"/>
              <a:gd name="T13" fmla="*/ 603 h 1291"/>
              <a:gd name="T14" fmla="*/ 11 w 200"/>
              <a:gd name="T15" fmla="*/ 1291 h 1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1291">
                <a:moveTo>
                  <a:pt x="11" y="1291"/>
                </a:moveTo>
                <a:cubicBezTo>
                  <a:pt x="10" y="1291"/>
                  <a:pt x="10" y="1291"/>
                  <a:pt x="10" y="1291"/>
                </a:cubicBezTo>
                <a:cubicBezTo>
                  <a:pt x="136" y="1091"/>
                  <a:pt x="199" y="846"/>
                  <a:pt x="189" y="603"/>
                </a:cubicBezTo>
                <a:cubicBezTo>
                  <a:pt x="179" y="388"/>
                  <a:pt x="114" y="179"/>
                  <a:pt x="0" y="0"/>
                </a:cubicBezTo>
                <a:cubicBezTo>
                  <a:pt x="1" y="0"/>
                  <a:pt x="1" y="0"/>
                  <a:pt x="1" y="0"/>
                </a:cubicBezTo>
                <a:cubicBezTo>
                  <a:pt x="56" y="86"/>
                  <a:pt x="100" y="180"/>
                  <a:pt x="132" y="280"/>
                </a:cubicBezTo>
                <a:cubicBezTo>
                  <a:pt x="165" y="385"/>
                  <a:pt x="185" y="493"/>
                  <a:pt x="189" y="603"/>
                </a:cubicBezTo>
                <a:cubicBezTo>
                  <a:pt x="200" y="846"/>
                  <a:pt x="137" y="1091"/>
                  <a:pt x="11" y="1291"/>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17" name="Freeform 11"/>
          <p:cNvSpPr/>
          <p:nvPr/>
        </p:nvSpPr>
        <p:spPr bwMode="auto">
          <a:xfrm>
            <a:off x="3383007" y="2651895"/>
            <a:ext cx="473930" cy="1048941"/>
          </a:xfrm>
          <a:custGeom>
            <a:avLst/>
            <a:gdLst>
              <a:gd name="T0" fmla="*/ 0 w 246"/>
              <a:gd name="T1" fmla="*/ 544 h 544"/>
              <a:gd name="T2" fmla="*/ 0 w 246"/>
              <a:gd name="T3" fmla="*/ 544 h 544"/>
              <a:gd name="T4" fmla="*/ 180 w 246"/>
              <a:gd name="T5" fmla="*/ 267 h 544"/>
              <a:gd name="T6" fmla="*/ 246 w 246"/>
              <a:gd name="T7" fmla="*/ 0 h 544"/>
              <a:gd name="T8" fmla="*/ 246 w 246"/>
              <a:gd name="T9" fmla="*/ 0 h 544"/>
              <a:gd name="T10" fmla="*/ 181 w 246"/>
              <a:gd name="T11" fmla="*/ 267 h 544"/>
              <a:gd name="T12" fmla="*/ 106 w 246"/>
              <a:gd name="T13" fmla="*/ 409 h 544"/>
              <a:gd name="T14" fmla="*/ 0 w 246"/>
              <a:gd name="T15" fmla="*/ 544 h 5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44">
                <a:moveTo>
                  <a:pt x="0" y="544"/>
                </a:moveTo>
                <a:cubicBezTo>
                  <a:pt x="0" y="544"/>
                  <a:pt x="0" y="544"/>
                  <a:pt x="0" y="544"/>
                </a:cubicBezTo>
                <a:cubicBezTo>
                  <a:pt x="78" y="460"/>
                  <a:pt x="138" y="366"/>
                  <a:pt x="180" y="267"/>
                </a:cubicBezTo>
                <a:cubicBezTo>
                  <a:pt x="216" y="182"/>
                  <a:pt x="238" y="92"/>
                  <a:pt x="246" y="0"/>
                </a:cubicBezTo>
                <a:cubicBezTo>
                  <a:pt x="246" y="0"/>
                  <a:pt x="246" y="0"/>
                  <a:pt x="246" y="0"/>
                </a:cubicBezTo>
                <a:cubicBezTo>
                  <a:pt x="239" y="92"/>
                  <a:pt x="216" y="182"/>
                  <a:pt x="181" y="267"/>
                </a:cubicBezTo>
                <a:cubicBezTo>
                  <a:pt x="160" y="315"/>
                  <a:pt x="135" y="363"/>
                  <a:pt x="106" y="409"/>
                </a:cubicBezTo>
                <a:cubicBezTo>
                  <a:pt x="75" y="456"/>
                  <a:pt x="39" y="502"/>
                  <a:pt x="0" y="544"/>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18" name="Freeform 12"/>
          <p:cNvSpPr/>
          <p:nvPr/>
        </p:nvSpPr>
        <p:spPr bwMode="auto">
          <a:xfrm>
            <a:off x="3383006" y="2900735"/>
            <a:ext cx="672791" cy="800100"/>
          </a:xfrm>
          <a:custGeom>
            <a:avLst/>
            <a:gdLst>
              <a:gd name="T0" fmla="*/ 0 w 349"/>
              <a:gd name="T1" fmla="*/ 415 h 415"/>
              <a:gd name="T2" fmla="*/ 0 w 349"/>
              <a:gd name="T3" fmla="*/ 415 h 415"/>
              <a:gd name="T4" fmla="*/ 349 w 349"/>
              <a:gd name="T5" fmla="*/ 0 h 415"/>
              <a:gd name="T6" fmla="*/ 349 w 349"/>
              <a:gd name="T7" fmla="*/ 0 h 415"/>
              <a:gd name="T8" fmla="*/ 197 w 349"/>
              <a:gd name="T9" fmla="*/ 219 h 415"/>
              <a:gd name="T10" fmla="*/ 0 w 349"/>
              <a:gd name="T11" fmla="*/ 415 h 415"/>
            </a:gdLst>
            <a:ahLst/>
            <a:cxnLst>
              <a:cxn ang="0">
                <a:pos x="T0" y="T1"/>
              </a:cxn>
              <a:cxn ang="0">
                <a:pos x="T2" y="T3"/>
              </a:cxn>
              <a:cxn ang="0">
                <a:pos x="T4" y="T5"/>
              </a:cxn>
              <a:cxn ang="0">
                <a:pos x="T6" y="T7"/>
              </a:cxn>
              <a:cxn ang="0">
                <a:pos x="T8" y="T9"/>
              </a:cxn>
              <a:cxn ang="0">
                <a:pos x="T10" y="T11"/>
              </a:cxn>
            </a:cxnLst>
            <a:rect l="0" t="0" r="r" b="b"/>
            <a:pathLst>
              <a:path w="349" h="415">
                <a:moveTo>
                  <a:pt x="0" y="415"/>
                </a:moveTo>
                <a:cubicBezTo>
                  <a:pt x="0" y="415"/>
                  <a:pt x="0" y="415"/>
                  <a:pt x="0" y="415"/>
                </a:cubicBezTo>
                <a:cubicBezTo>
                  <a:pt x="142" y="297"/>
                  <a:pt x="263" y="153"/>
                  <a:pt x="349" y="0"/>
                </a:cubicBezTo>
                <a:cubicBezTo>
                  <a:pt x="349" y="0"/>
                  <a:pt x="349" y="0"/>
                  <a:pt x="349" y="0"/>
                </a:cubicBezTo>
                <a:cubicBezTo>
                  <a:pt x="306" y="76"/>
                  <a:pt x="256" y="150"/>
                  <a:pt x="197" y="219"/>
                </a:cubicBezTo>
                <a:cubicBezTo>
                  <a:pt x="138" y="290"/>
                  <a:pt x="72" y="355"/>
                  <a:pt x="0" y="415"/>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19" name="Freeform 16"/>
          <p:cNvSpPr/>
          <p:nvPr/>
        </p:nvSpPr>
        <p:spPr bwMode="auto">
          <a:xfrm>
            <a:off x="1874288" y="1887514"/>
            <a:ext cx="435825" cy="2584847"/>
          </a:xfrm>
          <a:custGeom>
            <a:avLst/>
            <a:gdLst>
              <a:gd name="T0" fmla="*/ 0 w 226"/>
              <a:gd name="T1" fmla="*/ 1341 h 1341"/>
              <a:gd name="T2" fmla="*/ 0 w 226"/>
              <a:gd name="T3" fmla="*/ 1341 h 1341"/>
              <a:gd name="T4" fmla="*/ 76 w 226"/>
              <a:gd name="T5" fmla="*/ 1177 h 1341"/>
              <a:gd name="T6" fmla="*/ 144 w 226"/>
              <a:gd name="T7" fmla="*/ 754 h 1341"/>
              <a:gd name="T8" fmla="*/ 182 w 226"/>
              <a:gd name="T9" fmla="*/ 361 h 1341"/>
              <a:gd name="T10" fmla="*/ 192 w 226"/>
              <a:gd name="T11" fmla="*/ 251 h 1341"/>
              <a:gd name="T12" fmla="*/ 209 w 226"/>
              <a:gd name="T13" fmla="*/ 84 h 1341"/>
              <a:gd name="T14" fmla="*/ 226 w 226"/>
              <a:gd name="T15" fmla="*/ 0 h 1341"/>
              <a:gd name="T16" fmla="*/ 226 w 226"/>
              <a:gd name="T17" fmla="*/ 0 h 1341"/>
              <a:gd name="T18" fmla="*/ 210 w 226"/>
              <a:gd name="T19" fmla="*/ 84 h 1341"/>
              <a:gd name="T20" fmla="*/ 193 w 226"/>
              <a:gd name="T21" fmla="*/ 251 h 1341"/>
              <a:gd name="T22" fmla="*/ 183 w 226"/>
              <a:gd name="T23" fmla="*/ 361 h 1341"/>
              <a:gd name="T24" fmla="*/ 145 w 226"/>
              <a:gd name="T25" fmla="*/ 754 h 1341"/>
              <a:gd name="T26" fmla="*/ 77 w 226"/>
              <a:gd name="T27" fmla="*/ 1178 h 1341"/>
              <a:gd name="T28" fmla="*/ 0 w 226"/>
              <a:gd name="T29" fmla="*/ 1341 h 1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1341">
                <a:moveTo>
                  <a:pt x="0" y="1341"/>
                </a:moveTo>
                <a:cubicBezTo>
                  <a:pt x="0" y="1341"/>
                  <a:pt x="0" y="1341"/>
                  <a:pt x="0" y="1341"/>
                </a:cubicBezTo>
                <a:cubicBezTo>
                  <a:pt x="28" y="1322"/>
                  <a:pt x="52" y="1272"/>
                  <a:pt x="76" y="1177"/>
                </a:cubicBezTo>
                <a:cubicBezTo>
                  <a:pt x="101" y="1077"/>
                  <a:pt x="122" y="947"/>
                  <a:pt x="144" y="754"/>
                </a:cubicBezTo>
                <a:cubicBezTo>
                  <a:pt x="160" y="618"/>
                  <a:pt x="171" y="487"/>
                  <a:pt x="182" y="361"/>
                </a:cubicBezTo>
                <a:cubicBezTo>
                  <a:pt x="186" y="323"/>
                  <a:pt x="189" y="287"/>
                  <a:pt x="192" y="251"/>
                </a:cubicBezTo>
                <a:cubicBezTo>
                  <a:pt x="198" y="189"/>
                  <a:pt x="203" y="131"/>
                  <a:pt x="209" y="84"/>
                </a:cubicBezTo>
                <a:cubicBezTo>
                  <a:pt x="214" y="45"/>
                  <a:pt x="219" y="18"/>
                  <a:pt x="226" y="0"/>
                </a:cubicBezTo>
                <a:cubicBezTo>
                  <a:pt x="226" y="0"/>
                  <a:pt x="226" y="0"/>
                  <a:pt x="226" y="0"/>
                </a:cubicBezTo>
                <a:cubicBezTo>
                  <a:pt x="219" y="18"/>
                  <a:pt x="215" y="46"/>
                  <a:pt x="210" y="84"/>
                </a:cubicBezTo>
                <a:cubicBezTo>
                  <a:pt x="204" y="131"/>
                  <a:pt x="198" y="189"/>
                  <a:pt x="193" y="251"/>
                </a:cubicBezTo>
                <a:cubicBezTo>
                  <a:pt x="190" y="287"/>
                  <a:pt x="186" y="323"/>
                  <a:pt x="183" y="361"/>
                </a:cubicBezTo>
                <a:cubicBezTo>
                  <a:pt x="172" y="487"/>
                  <a:pt x="161" y="618"/>
                  <a:pt x="145" y="754"/>
                </a:cubicBezTo>
                <a:cubicBezTo>
                  <a:pt x="123" y="947"/>
                  <a:pt x="102" y="1077"/>
                  <a:pt x="77" y="1178"/>
                </a:cubicBezTo>
                <a:cubicBezTo>
                  <a:pt x="53" y="1273"/>
                  <a:pt x="29" y="1323"/>
                  <a:pt x="0" y="1341"/>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0" name="Freeform 21"/>
          <p:cNvSpPr/>
          <p:nvPr/>
        </p:nvSpPr>
        <p:spPr bwMode="auto">
          <a:xfrm>
            <a:off x="531088" y="1887513"/>
            <a:ext cx="1779025" cy="2603897"/>
          </a:xfrm>
          <a:custGeom>
            <a:avLst/>
            <a:gdLst>
              <a:gd name="T0" fmla="*/ 0 w 923"/>
              <a:gd name="T1" fmla="*/ 1351 h 1351"/>
              <a:gd name="T2" fmla="*/ 0 w 923"/>
              <a:gd name="T3" fmla="*/ 1350 h 1351"/>
              <a:gd name="T4" fmla="*/ 51 w 923"/>
              <a:gd name="T5" fmla="*/ 1299 h 1351"/>
              <a:gd name="T6" fmla="*/ 128 w 923"/>
              <a:gd name="T7" fmla="*/ 1187 h 1351"/>
              <a:gd name="T8" fmla="*/ 235 w 923"/>
              <a:gd name="T9" fmla="*/ 1009 h 1351"/>
              <a:gd name="T10" fmla="*/ 303 w 923"/>
              <a:gd name="T11" fmla="*/ 892 h 1351"/>
              <a:gd name="T12" fmla="*/ 370 w 923"/>
              <a:gd name="T13" fmla="*/ 778 h 1351"/>
              <a:gd name="T14" fmla="*/ 674 w 923"/>
              <a:gd name="T15" fmla="*/ 291 h 1351"/>
              <a:gd name="T16" fmla="*/ 810 w 923"/>
              <a:gd name="T17" fmla="*/ 112 h 1351"/>
              <a:gd name="T18" fmla="*/ 923 w 923"/>
              <a:gd name="T19" fmla="*/ 0 h 1351"/>
              <a:gd name="T20" fmla="*/ 923 w 923"/>
              <a:gd name="T21" fmla="*/ 1 h 1351"/>
              <a:gd name="T22" fmla="*/ 811 w 923"/>
              <a:gd name="T23" fmla="*/ 113 h 1351"/>
              <a:gd name="T24" fmla="*/ 675 w 923"/>
              <a:gd name="T25" fmla="*/ 292 h 1351"/>
              <a:gd name="T26" fmla="*/ 370 w 923"/>
              <a:gd name="T27" fmla="*/ 778 h 1351"/>
              <a:gd name="T28" fmla="*/ 304 w 923"/>
              <a:gd name="T29" fmla="*/ 893 h 1351"/>
              <a:gd name="T30" fmla="*/ 235 w 923"/>
              <a:gd name="T31" fmla="*/ 1010 h 1351"/>
              <a:gd name="T32" fmla="*/ 129 w 923"/>
              <a:gd name="T33" fmla="*/ 1188 h 1351"/>
              <a:gd name="T34" fmla="*/ 52 w 923"/>
              <a:gd name="T35" fmla="*/ 1300 h 1351"/>
              <a:gd name="T36" fmla="*/ 0 w 923"/>
              <a:gd name="T37" fmla="*/ 1351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3" h="1351">
                <a:moveTo>
                  <a:pt x="0" y="1351"/>
                </a:moveTo>
                <a:cubicBezTo>
                  <a:pt x="0" y="1350"/>
                  <a:pt x="0" y="1350"/>
                  <a:pt x="0" y="1350"/>
                </a:cubicBezTo>
                <a:cubicBezTo>
                  <a:pt x="14" y="1341"/>
                  <a:pt x="31" y="1325"/>
                  <a:pt x="51" y="1299"/>
                </a:cubicBezTo>
                <a:cubicBezTo>
                  <a:pt x="73" y="1272"/>
                  <a:pt x="97" y="1236"/>
                  <a:pt x="128" y="1187"/>
                </a:cubicBezTo>
                <a:cubicBezTo>
                  <a:pt x="157" y="1141"/>
                  <a:pt x="191" y="1084"/>
                  <a:pt x="235" y="1009"/>
                </a:cubicBezTo>
                <a:cubicBezTo>
                  <a:pt x="257" y="972"/>
                  <a:pt x="279" y="933"/>
                  <a:pt x="303" y="892"/>
                </a:cubicBezTo>
                <a:cubicBezTo>
                  <a:pt x="324" y="855"/>
                  <a:pt x="347" y="817"/>
                  <a:pt x="370" y="778"/>
                </a:cubicBezTo>
                <a:cubicBezTo>
                  <a:pt x="465" y="615"/>
                  <a:pt x="568" y="444"/>
                  <a:pt x="674" y="291"/>
                </a:cubicBezTo>
                <a:cubicBezTo>
                  <a:pt x="724" y="219"/>
                  <a:pt x="769" y="160"/>
                  <a:pt x="810" y="112"/>
                </a:cubicBezTo>
                <a:cubicBezTo>
                  <a:pt x="851" y="64"/>
                  <a:pt x="888" y="27"/>
                  <a:pt x="923" y="0"/>
                </a:cubicBezTo>
                <a:cubicBezTo>
                  <a:pt x="923" y="1"/>
                  <a:pt x="923" y="1"/>
                  <a:pt x="923" y="1"/>
                </a:cubicBezTo>
                <a:cubicBezTo>
                  <a:pt x="889" y="28"/>
                  <a:pt x="852" y="65"/>
                  <a:pt x="811" y="113"/>
                </a:cubicBezTo>
                <a:cubicBezTo>
                  <a:pt x="770" y="161"/>
                  <a:pt x="725" y="219"/>
                  <a:pt x="675" y="292"/>
                </a:cubicBezTo>
                <a:cubicBezTo>
                  <a:pt x="569" y="444"/>
                  <a:pt x="466" y="616"/>
                  <a:pt x="370" y="778"/>
                </a:cubicBezTo>
                <a:cubicBezTo>
                  <a:pt x="348" y="817"/>
                  <a:pt x="325" y="856"/>
                  <a:pt x="304" y="893"/>
                </a:cubicBezTo>
                <a:cubicBezTo>
                  <a:pt x="280" y="934"/>
                  <a:pt x="258" y="972"/>
                  <a:pt x="235" y="1010"/>
                </a:cubicBezTo>
                <a:cubicBezTo>
                  <a:pt x="192" y="1085"/>
                  <a:pt x="158" y="1141"/>
                  <a:pt x="129" y="1188"/>
                </a:cubicBezTo>
                <a:cubicBezTo>
                  <a:pt x="98" y="1237"/>
                  <a:pt x="73" y="1272"/>
                  <a:pt x="52" y="1300"/>
                </a:cubicBezTo>
                <a:cubicBezTo>
                  <a:pt x="31" y="1326"/>
                  <a:pt x="15" y="1342"/>
                  <a:pt x="0" y="1351"/>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1" name="Freeform 22"/>
          <p:cNvSpPr/>
          <p:nvPr/>
        </p:nvSpPr>
        <p:spPr bwMode="auto">
          <a:xfrm>
            <a:off x="531088" y="1276723"/>
            <a:ext cx="2753083" cy="3214688"/>
          </a:xfrm>
          <a:custGeom>
            <a:avLst/>
            <a:gdLst>
              <a:gd name="T0" fmla="*/ 0 w 1428"/>
              <a:gd name="T1" fmla="*/ 1668 h 1668"/>
              <a:gd name="T2" fmla="*/ 0 w 1428"/>
              <a:gd name="T3" fmla="*/ 1667 h 1668"/>
              <a:gd name="T4" fmla="*/ 138 w 1428"/>
              <a:gd name="T5" fmla="*/ 1610 h 1668"/>
              <a:gd name="T6" fmla="*/ 328 w 1428"/>
              <a:gd name="T7" fmla="*/ 1463 h 1668"/>
              <a:gd name="T8" fmla="*/ 563 w 1428"/>
              <a:gd name="T9" fmla="*/ 1219 h 1668"/>
              <a:gd name="T10" fmla="*/ 818 w 1428"/>
              <a:gd name="T11" fmla="*/ 903 h 1668"/>
              <a:gd name="T12" fmla="*/ 1055 w 1428"/>
              <a:gd name="T13" fmla="*/ 573 h 1668"/>
              <a:gd name="T14" fmla="*/ 1239 w 1428"/>
              <a:gd name="T15" fmla="*/ 295 h 1668"/>
              <a:gd name="T16" fmla="*/ 1338 w 1428"/>
              <a:gd name="T17" fmla="*/ 139 h 1668"/>
              <a:gd name="T18" fmla="*/ 1360 w 1428"/>
              <a:gd name="T19" fmla="*/ 104 h 1668"/>
              <a:gd name="T20" fmla="*/ 1427 w 1428"/>
              <a:gd name="T21" fmla="*/ 0 h 1668"/>
              <a:gd name="T22" fmla="*/ 1428 w 1428"/>
              <a:gd name="T23" fmla="*/ 1 h 1668"/>
              <a:gd name="T24" fmla="*/ 1361 w 1428"/>
              <a:gd name="T25" fmla="*/ 104 h 1668"/>
              <a:gd name="T26" fmla="*/ 1339 w 1428"/>
              <a:gd name="T27" fmla="*/ 140 h 1668"/>
              <a:gd name="T28" fmla="*/ 1240 w 1428"/>
              <a:gd name="T29" fmla="*/ 296 h 1668"/>
              <a:gd name="T30" fmla="*/ 1056 w 1428"/>
              <a:gd name="T31" fmla="*/ 574 h 1668"/>
              <a:gd name="T32" fmla="*/ 819 w 1428"/>
              <a:gd name="T33" fmla="*/ 903 h 1668"/>
              <a:gd name="T34" fmla="*/ 564 w 1428"/>
              <a:gd name="T35" fmla="*/ 1220 h 1668"/>
              <a:gd name="T36" fmla="*/ 328 w 1428"/>
              <a:gd name="T37" fmla="*/ 1464 h 1668"/>
              <a:gd name="T38" fmla="*/ 139 w 1428"/>
              <a:gd name="T39" fmla="*/ 1611 h 1668"/>
              <a:gd name="T40" fmla="*/ 0 w 1428"/>
              <a:gd name="T41" fmla="*/ 1668 h 1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28" h="1668">
                <a:moveTo>
                  <a:pt x="0" y="1668"/>
                </a:moveTo>
                <a:cubicBezTo>
                  <a:pt x="0" y="1667"/>
                  <a:pt x="0" y="1667"/>
                  <a:pt x="0" y="1667"/>
                </a:cubicBezTo>
                <a:cubicBezTo>
                  <a:pt x="40" y="1661"/>
                  <a:pt x="86" y="1642"/>
                  <a:pt x="138" y="1610"/>
                </a:cubicBezTo>
                <a:cubicBezTo>
                  <a:pt x="196" y="1576"/>
                  <a:pt x="259" y="1526"/>
                  <a:pt x="328" y="1463"/>
                </a:cubicBezTo>
                <a:cubicBezTo>
                  <a:pt x="398" y="1399"/>
                  <a:pt x="475" y="1319"/>
                  <a:pt x="563" y="1219"/>
                </a:cubicBezTo>
                <a:cubicBezTo>
                  <a:pt x="645" y="1124"/>
                  <a:pt x="731" y="1018"/>
                  <a:pt x="818" y="903"/>
                </a:cubicBezTo>
                <a:cubicBezTo>
                  <a:pt x="899" y="796"/>
                  <a:pt x="978" y="685"/>
                  <a:pt x="1055" y="573"/>
                </a:cubicBezTo>
                <a:cubicBezTo>
                  <a:pt x="1122" y="475"/>
                  <a:pt x="1184" y="382"/>
                  <a:pt x="1239" y="295"/>
                </a:cubicBezTo>
                <a:cubicBezTo>
                  <a:pt x="1277" y="237"/>
                  <a:pt x="1309" y="185"/>
                  <a:pt x="1338" y="139"/>
                </a:cubicBezTo>
                <a:cubicBezTo>
                  <a:pt x="1346" y="127"/>
                  <a:pt x="1353" y="115"/>
                  <a:pt x="1360" y="104"/>
                </a:cubicBezTo>
                <a:cubicBezTo>
                  <a:pt x="1389" y="57"/>
                  <a:pt x="1410" y="25"/>
                  <a:pt x="1427" y="0"/>
                </a:cubicBezTo>
                <a:cubicBezTo>
                  <a:pt x="1428" y="1"/>
                  <a:pt x="1428" y="1"/>
                  <a:pt x="1428" y="1"/>
                </a:cubicBezTo>
                <a:cubicBezTo>
                  <a:pt x="1411" y="26"/>
                  <a:pt x="1390" y="58"/>
                  <a:pt x="1361" y="104"/>
                </a:cubicBezTo>
                <a:cubicBezTo>
                  <a:pt x="1354" y="116"/>
                  <a:pt x="1346" y="127"/>
                  <a:pt x="1339" y="140"/>
                </a:cubicBezTo>
                <a:cubicBezTo>
                  <a:pt x="1310" y="185"/>
                  <a:pt x="1277" y="237"/>
                  <a:pt x="1240" y="296"/>
                </a:cubicBezTo>
                <a:cubicBezTo>
                  <a:pt x="1185" y="382"/>
                  <a:pt x="1123" y="476"/>
                  <a:pt x="1056" y="574"/>
                </a:cubicBezTo>
                <a:cubicBezTo>
                  <a:pt x="979" y="686"/>
                  <a:pt x="900" y="797"/>
                  <a:pt x="819" y="903"/>
                </a:cubicBezTo>
                <a:cubicBezTo>
                  <a:pt x="732" y="1019"/>
                  <a:pt x="646" y="1125"/>
                  <a:pt x="564" y="1220"/>
                </a:cubicBezTo>
                <a:cubicBezTo>
                  <a:pt x="476" y="1320"/>
                  <a:pt x="399" y="1400"/>
                  <a:pt x="328" y="1464"/>
                </a:cubicBezTo>
                <a:cubicBezTo>
                  <a:pt x="260" y="1527"/>
                  <a:pt x="196" y="1576"/>
                  <a:pt x="139" y="1611"/>
                </a:cubicBezTo>
                <a:cubicBezTo>
                  <a:pt x="87" y="1643"/>
                  <a:pt x="40" y="1662"/>
                  <a:pt x="0" y="1668"/>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2" name="Freeform 31"/>
          <p:cNvSpPr/>
          <p:nvPr/>
        </p:nvSpPr>
        <p:spPr bwMode="auto">
          <a:xfrm>
            <a:off x="3766438" y="-102021"/>
            <a:ext cx="595390" cy="258366"/>
          </a:xfrm>
          <a:custGeom>
            <a:avLst/>
            <a:gdLst>
              <a:gd name="T0" fmla="*/ 1 w 309"/>
              <a:gd name="T1" fmla="*/ 134 h 134"/>
              <a:gd name="T2" fmla="*/ 0 w 309"/>
              <a:gd name="T3" fmla="*/ 134 h 134"/>
              <a:gd name="T4" fmla="*/ 145 w 309"/>
              <a:gd name="T5" fmla="*/ 43 h 134"/>
              <a:gd name="T6" fmla="*/ 309 w 309"/>
              <a:gd name="T7" fmla="*/ 22 h 134"/>
              <a:gd name="T8" fmla="*/ 309 w 309"/>
              <a:gd name="T9" fmla="*/ 23 h 134"/>
              <a:gd name="T10" fmla="*/ 1 w 309"/>
              <a:gd name="T11" fmla="*/ 134 h 134"/>
            </a:gdLst>
            <a:ahLst/>
            <a:cxnLst>
              <a:cxn ang="0">
                <a:pos x="T0" y="T1"/>
              </a:cxn>
              <a:cxn ang="0">
                <a:pos x="T2" y="T3"/>
              </a:cxn>
              <a:cxn ang="0">
                <a:pos x="T4" y="T5"/>
              </a:cxn>
              <a:cxn ang="0">
                <a:pos x="T6" y="T7"/>
              </a:cxn>
              <a:cxn ang="0">
                <a:pos x="T8" y="T9"/>
              </a:cxn>
              <a:cxn ang="0">
                <a:pos x="T10" y="T11"/>
              </a:cxn>
            </a:cxnLst>
            <a:rect l="0" t="0" r="r" b="b"/>
            <a:pathLst>
              <a:path w="309" h="134">
                <a:moveTo>
                  <a:pt x="1" y="134"/>
                </a:moveTo>
                <a:cubicBezTo>
                  <a:pt x="0" y="134"/>
                  <a:pt x="0" y="134"/>
                  <a:pt x="0" y="134"/>
                </a:cubicBezTo>
                <a:cubicBezTo>
                  <a:pt x="46" y="94"/>
                  <a:pt x="96" y="63"/>
                  <a:pt x="145" y="43"/>
                </a:cubicBezTo>
                <a:cubicBezTo>
                  <a:pt x="202" y="20"/>
                  <a:pt x="257" y="13"/>
                  <a:pt x="309" y="22"/>
                </a:cubicBezTo>
                <a:cubicBezTo>
                  <a:pt x="309" y="23"/>
                  <a:pt x="309" y="23"/>
                  <a:pt x="309" y="23"/>
                </a:cubicBezTo>
                <a:cubicBezTo>
                  <a:pt x="179" y="0"/>
                  <a:pt x="60" y="83"/>
                  <a:pt x="1" y="134"/>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3" name="Freeform 32"/>
          <p:cNvSpPr/>
          <p:nvPr/>
        </p:nvSpPr>
        <p:spPr bwMode="auto">
          <a:xfrm>
            <a:off x="3635452" y="-123452"/>
            <a:ext cx="726376" cy="382191"/>
          </a:xfrm>
          <a:custGeom>
            <a:avLst/>
            <a:gdLst>
              <a:gd name="T0" fmla="*/ 1 w 377"/>
              <a:gd name="T1" fmla="*/ 198 h 198"/>
              <a:gd name="T2" fmla="*/ 0 w 377"/>
              <a:gd name="T3" fmla="*/ 198 h 198"/>
              <a:gd name="T4" fmla="*/ 171 w 377"/>
              <a:gd name="T5" fmla="*/ 67 h 198"/>
              <a:gd name="T6" fmla="*/ 377 w 377"/>
              <a:gd name="T7" fmla="*/ 33 h 198"/>
              <a:gd name="T8" fmla="*/ 377 w 377"/>
              <a:gd name="T9" fmla="*/ 34 h 198"/>
              <a:gd name="T10" fmla="*/ 1 w 377"/>
              <a:gd name="T11" fmla="*/ 198 h 198"/>
            </a:gdLst>
            <a:ahLst/>
            <a:cxnLst>
              <a:cxn ang="0">
                <a:pos x="T0" y="T1"/>
              </a:cxn>
              <a:cxn ang="0">
                <a:pos x="T2" y="T3"/>
              </a:cxn>
              <a:cxn ang="0">
                <a:pos x="T4" y="T5"/>
              </a:cxn>
              <a:cxn ang="0">
                <a:pos x="T6" y="T7"/>
              </a:cxn>
              <a:cxn ang="0">
                <a:pos x="T8" y="T9"/>
              </a:cxn>
              <a:cxn ang="0">
                <a:pos x="T10" y="T11"/>
              </a:cxn>
            </a:cxnLst>
            <a:rect l="0" t="0" r="r" b="b"/>
            <a:pathLst>
              <a:path w="377" h="198">
                <a:moveTo>
                  <a:pt x="1" y="198"/>
                </a:moveTo>
                <a:cubicBezTo>
                  <a:pt x="0" y="198"/>
                  <a:pt x="0" y="198"/>
                  <a:pt x="0" y="198"/>
                </a:cubicBezTo>
                <a:cubicBezTo>
                  <a:pt x="38" y="159"/>
                  <a:pt x="98" y="104"/>
                  <a:pt x="171" y="67"/>
                </a:cubicBezTo>
                <a:cubicBezTo>
                  <a:pt x="243" y="31"/>
                  <a:pt x="312" y="20"/>
                  <a:pt x="377" y="33"/>
                </a:cubicBezTo>
                <a:cubicBezTo>
                  <a:pt x="377" y="34"/>
                  <a:pt x="377" y="34"/>
                  <a:pt x="377" y="34"/>
                </a:cubicBezTo>
                <a:cubicBezTo>
                  <a:pt x="211" y="0"/>
                  <a:pt x="59" y="138"/>
                  <a:pt x="1" y="198"/>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4" name="Freeform 35"/>
          <p:cNvSpPr/>
          <p:nvPr/>
        </p:nvSpPr>
        <p:spPr bwMode="auto">
          <a:xfrm>
            <a:off x="3372289" y="-90114"/>
            <a:ext cx="989539" cy="784622"/>
          </a:xfrm>
          <a:custGeom>
            <a:avLst/>
            <a:gdLst>
              <a:gd name="T0" fmla="*/ 1 w 513"/>
              <a:gd name="T1" fmla="*/ 407 h 407"/>
              <a:gd name="T2" fmla="*/ 0 w 513"/>
              <a:gd name="T3" fmla="*/ 406 h 407"/>
              <a:gd name="T4" fmla="*/ 177 w 513"/>
              <a:gd name="T5" fmla="*/ 157 h 407"/>
              <a:gd name="T6" fmla="*/ 332 w 513"/>
              <a:gd name="T7" fmla="*/ 46 h 407"/>
              <a:gd name="T8" fmla="*/ 513 w 513"/>
              <a:gd name="T9" fmla="*/ 16 h 407"/>
              <a:gd name="T10" fmla="*/ 513 w 513"/>
              <a:gd name="T11" fmla="*/ 17 h 407"/>
              <a:gd name="T12" fmla="*/ 178 w 513"/>
              <a:gd name="T13" fmla="*/ 157 h 407"/>
              <a:gd name="T14" fmla="*/ 1 w 513"/>
              <a:gd name="T15" fmla="*/ 407 h 4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3" h="407">
                <a:moveTo>
                  <a:pt x="1" y="407"/>
                </a:moveTo>
                <a:cubicBezTo>
                  <a:pt x="0" y="406"/>
                  <a:pt x="0" y="406"/>
                  <a:pt x="0" y="406"/>
                </a:cubicBezTo>
                <a:cubicBezTo>
                  <a:pt x="49" y="307"/>
                  <a:pt x="107" y="225"/>
                  <a:pt x="177" y="157"/>
                </a:cubicBezTo>
                <a:cubicBezTo>
                  <a:pt x="226" y="109"/>
                  <a:pt x="279" y="71"/>
                  <a:pt x="332" y="46"/>
                </a:cubicBezTo>
                <a:cubicBezTo>
                  <a:pt x="395" y="17"/>
                  <a:pt x="455" y="7"/>
                  <a:pt x="513" y="16"/>
                </a:cubicBezTo>
                <a:cubicBezTo>
                  <a:pt x="513" y="17"/>
                  <a:pt x="513" y="17"/>
                  <a:pt x="513" y="17"/>
                </a:cubicBezTo>
                <a:cubicBezTo>
                  <a:pt x="408" y="0"/>
                  <a:pt x="286" y="51"/>
                  <a:pt x="178" y="157"/>
                </a:cubicBezTo>
                <a:cubicBezTo>
                  <a:pt x="108" y="226"/>
                  <a:pt x="50" y="307"/>
                  <a:pt x="1" y="407"/>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5" name="Freeform 37"/>
          <p:cNvSpPr/>
          <p:nvPr/>
        </p:nvSpPr>
        <p:spPr bwMode="auto">
          <a:xfrm>
            <a:off x="2310114" y="-59158"/>
            <a:ext cx="2051714" cy="1946672"/>
          </a:xfrm>
          <a:custGeom>
            <a:avLst/>
            <a:gdLst>
              <a:gd name="T0" fmla="*/ 0 w 1064"/>
              <a:gd name="T1" fmla="*/ 1010 h 1010"/>
              <a:gd name="T2" fmla="*/ 0 w 1064"/>
              <a:gd name="T3" fmla="*/ 1010 h 1010"/>
              <a:gd name="T4" fmla="*/ 479 w 1064"/>
              <a:gd name="T5" fmla="*/ 742 h 1010"/>
              <a:gd name="T6" fmla="*/ 821 w 1064"/>
              <a:gd name="T7" fmla="*/ 460 h 1010"/>
              <a:gd name="T8" fmla="*/ 1009 w 1064"/>
              <a:gd name="T9" fmla="*/ 205 h 1010"/>
              <a:gd name="T10" fmla="*/ 1063 w 1064"/>
              <a:gd name="T11" fmla="*/ 0 h 1010"/>
              <a:gd name="T12" fmla="*/ 1064 w 1064"/>
              <a:gd name="T13" fmla="*/ 0 h 1010"/>
              <a:gd name="T14" fmla="*/ 1009 w 1064"/>
              <a:gd name="T15" fmla="*/ 206 h 1010"/>
              <a:gd name="T16" fmla="*/ 822 w 1064"/>
              <a:gd name="T17" fmla="*/ 460 h 1010"/>
              <a:gd name="T18" fmla="*/ 479 w 1064"/>
              <a:gd name="T19" fmla="*/ 743 h 1010"/>
              <a:gd name="T20" fmla="*/ 0 w 1064"/>
              <a:gd name="T21" fmla="*/ 1010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4" h="1010">
                <a:moveTo>
                  <a:pt x="0" y="1010"/>
                </a:moveTo>
                <a:cubicBezTo>
                  <a:pt x="0" y="1010"/>
                  <a:pt x="0" y="1010"/>
                  <a:pt x="0" y="1010"/>
                </a:cubicBezTo>
                <a:cubicBezTo>
                  <a:pt x="175" y="929"/>
                  <a:pt x="336" y="839"/>
                  <a:pt x="479" y="742"/>
                </a:cubicBezTo>
                <a:cubicBezTo>
                  <a:pt x="613" y="651"/>
                  <a:pt x="728" y="556"/>
                  <a:pt x="821" y="460"/>
                </a:cubicBezTo>
                <a:cubicBezTo>
                  <a:pt x="905" y="373"/>
                  <a:pt x="968" y="287"/>
                  <a:pt x="1009" y="205"/>
                </a:cubicBezTo>
                <a:cubicBezTo>
                  <a:pt x="1044" y="133"/>
                  <a:pt x="1063" y="63"/>
                  <a:pt x="1063" y="0"/>
                </a:cubicBezTo>
                <a:cubicBezTo>
                  <a:pt x="1064" y="0"/>
                  <a:pt x="1064" y="0"/>
                  <a:pt x="1064" y="0"/>
                </a:cubicBezTo>
                <a:cubicBezTo>
                  <a:pt x="1064" y="63"/>
                  <a:pt x="1045" y="134"/>
                  <a:pt x="1009" y="206"/>
                </a:cubicBezTo>
                <a:cubicBezTo>
                  <a:pt x="969" y="288"/>
                  <a:pt x="905" y="373"/>
                  <a:pt x="822" y="460"/>
                </a:cubicBezTo>
                <a:cubicBezTo>
                  <a:pt x="728" y="557"/>
                  <a:pt x="613" y="652"/>
                  <a:pt x="479" y="743"/>
                </a:cubicBezTo>
                <a:cubicBezTo>
                  <a:pt x="336" y="840"/>
                  <a:pt x="175" y="930"/>
                  <a:pt x="0" y="1010"/>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6" name="Freeform 38"/>
          <p:cNvSpPr/>
          <p:nvPr/>
        </p:nvSpPr>
        <p:spPr bwMode="auto">
          <a:xfrm>
            <a:off x="3284171" y="-59158"/>
            <a:ext cx="1077656" cy="1337072"/>
          </a:xfrm>
          <a:custGeom>
            <a:avLst/>
            <a:gdLst>
              <a:gd name="T0" fmla="*/ 0 w 559"/>
              <a:gd name="T1" fmla="*/ 694 h 694"/>
              <a:gd name="T2" fmla="*/ 0 w 559"/>
              <a:gd name="T3" fmla="*/ 693 h 694"/>
              <a:gd name="T4" fmla="*/ 234 w 559"/>
              <a:gd name="T5" fmla="*/ 497 h 694"/>
              <a:gd name="T6" fmla="*/ 405 w 559"/>
              <a:gd name="T7" fmla="*/ 310 h 694"/>
              <a:gd name="T8" fmla="*/ 558 w 559"/>
              <a:gd name="T9" fmla="*/ 0 h 694"/>
              <a:gd name="T10" fmla="*/ 559 w 559"/>
              <a:gd name="T11" fmla="*/ 0 h 694"/>
              <a:gd name="T12" fmla="*/ 508 w 559"/>
              <a:gd name="T13" fmla="*/ 150 h 694"/>
              <a:gd name="T14" fmla="*/ 406 w 559"/>
              <a:gd name="T15" fmla="*/ 310 h 694"/>
              <a:gd name="T16" fmla="*/ 234 w 559"/>
              <a:gd name="T17" fmla="*/ 498 h 694"/>
              <a:gd name="T18" fmla="*/ 0 w 559"/>
              <a:gd name="T19" fmla="*/ 69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9" h="694">
                <a:moveTo>
                  <a:pt x="0" y="694"/>
                </a:moveTo>
                <a:cubicBezTo>
                  <a:pt x="0" y="693"/>
                  <a:pt x="0" y="693"/>
                  <a:pt x="0" y="693"/>
                </a:cubicBezTo>
                <a:cubicBezTo>
                  <a:pt x="87" y="629"/>
                  <a:pt x="165" y="563"/>
                  <a:pt x="234" y="497"/>
                </a:cubicBezTo>
                <a:cubicBezTo>
                  <a:pt x="301" y="434"/>
                  <a:pt x="358" y="371"/>
                  <a:pt x="405" y="310"/>
                </a:cubicBezTo>
                <a:cubicBezTo>
                  <a:pt x="491" y="200"/>
                  <a:pt x="544" y="93"/>
                  <a:pt x="558" y="0"/>
                </a:cubicBezTo>
                <a:cubicBezTo>
                  <a:pt x="559" y="0"/>
                  <a:pt x="559" y="0"/>
                  <a:pt x="559" y="0"/>
                </a:cubicBezTo>
                <a:cubicBezTo>
                  <a:pt x="552" y="47"/>
                  <a:pt x="535" y="97"/>
                  <a:pt x="508" y="150"/>
                </a:cubicBezTo>
                <a:cubicBezTo>
                  <a:pt x="483" y="202"/>
                  <a:pt x="448" y="256"/>
                  <a:pt x="406" y="310"/>
                </a:cubicBezTo>
                <a:cubicBezTo>
                  <a:pt x="359" y="371"/>
                  <a:pt x="301" y="434"/>
                  <a:pt x="234" y="498"/>
                </a:cubicBezTo>
                <a:cubicBezTo>
                  <a:pt x="166" y="563"/>
                  <a:pt x="87" y="629"/>
                  <a:pt x="0" y="694"/>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7" name="Freeform 39"/>
          <p:cNvSpPr/>
          <p:nvPr/>
        </p:nvSpPr>
        <p:spPr bwMode="auto">
          <a:xfrm>
            <a:off x="3926003" y="-59158"/>
            <a:ext cx="435825" cy="411956"/>
          </a:xfrm>
          <a:custGeom>
            <a:avLst/>
            <a:gdLst>
              <a:gd name="T0" fmla="*/ 0 w 226"/>
              <a:gd name="T1" fmla="*/ 214 h 214"/>
              <a:gd name="T2" fmla="*/ 0 w 226"/>
              <a:gd name="T3" fmla="*/ 214 h 214"/>
              <a:gd name="T4" fmla="*/ 226 w 226"/>
              <a:gd name="T5" fmla="*/ 0 h 214"/>
              <a:gd name="T6" fmla="*/ 226 w 226"/>
              <a:gd name="T7" fmla="*/ 1 h 214"/>
              <a:gd name="T8" fmla="*/ 0 w 226"/>
              <a:gd name="T9" fmla="*/ 214 h 214"/>
            </a:gdLst>
            <a:ahLst/>
            <a:cxnLst>
              <a:cxn ang="0">
                <a:pos x="T0" y="T1"/>
              </a:cxn>
              <a:cxn ang="0">
                <a:pos x="T2" y="T3"/>
              </a:cxn>
              <a:cxn ang="0">
                <a:pos x="T4" y="T5"/>
              </a:cxn>
              <a:cxn ang="0">
                <a:pos x="T6" y="T7"/>
              </a:cxn>
              <a:cxn ang="0">
                <a:pos x="T8" y="T9"/>
              </a:cxn>
            </a:cxnLst>
            <a:rect l="0" t="0" r="r" b="b"/>
            <a:pathLst>
              <a:path w="226" h="214">
                <a:moveTo>
                  <a:pt x="0" y="214"/>
                </a:moveTo>
                <a:cubicBezTo>
                  <a:pt x="0" y="214"/>
                  <a:pt x="0" y="214"/>
                  <a:pt x="0" y="214"/>
                </a:cubicBezTo>
                <a:cubicBezTo>
                  <a:pt x="76" y="117"/>
                  <a:pt x="153" y="45"/>
                  <a:pt x="226" y="0"/>
                </a:cubicBezTo>
                <a:cubicBezTo>
                  <a:pt x="226" y="1"/>
                  <a:pt x="226" y="1"/>
                  <a:pt x="226" y="1"/>
                </a:cubicBezTo>
                <a:cubicBezTo>
                  <a:pt x="153" y="45"/>
                  <a:pt x="77" y="117"/>
                  <a:pt x="0" y="214"/>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8" name="Freeform 44"/>
          <p:cNvSpPr/>
          <p:nvPr/>
        </p:nvSpPr>
        <p:spPr bwMode="auto">
          <a:xfrm>
            <a:off x="4361827" y="-59158"/>
            <a:ext cx="428681" cy="259556"/>
          </a:xfrm>
          <a:custGeom>
            <a:avLst/>
            <a:gdLst>
              <a:gd name="T0" fmla="*/ 222 w 222"/>
              <a:gd name="T1" fmla="*/ 135 h 135"/>
              <a:gd name="T2" fmla="*/ 0 w 222"/>
              <a:gd name="T3" fmla="*/ 1 h 135"/>
              <a:gd name="T4" fmla="*/ 0 w 222"/>
              <a:gd name="T5" fmla="*/ 0 h 135"/>
              <a:gd name="T6" fmla="*/ 122 w 222"/>
              <a:gd name="T7" fmla="*/ 35 h 135"/>
              <a:gd name="T8" fmla="*/ 222 w 222"/>
              <a:gd name="T9" fmla="*/ 135 h 135"/>
            </a:gdLst>
            <a:ahLst/>
            <a:cxnLst>
              <a:cxn ang="0">
                <a:pos x="T0" y="T1"/>
              </a:cxn>
              <a:cxn ang="0">
                <a:pos x="T2" y="T3"/>
              </a:cxn>
              <a:cxn ang="0">
                <a:pos x="T4" y="T5"/>
              </a:cxn>
              <a:cxn ang="0">
                <a:pos x="T6" y="T7"/>
              </a:cxn>
              <a:cxn ang="0">
                <a:pos x="T8" y="T9"/>
              </a:cxn>
            </a:cxnLst>
            <a:rect l="0" t="0" r="r" b="b"/>
            <a:pathLst>
              <a:path w="222" h="135">
                <a:moveTo>
                  <a:pt x="222" y="135"/>
                </a:moveTo>
                <a:cubicBezTo>
                  <a:pt x="170" y="51"/>
                  <a:pt x="85" y="0"/>
                  <a:pt x="0" y="1"/>
                </a:cubicBezTo>
                <a:cubicBezTo>
                  <a:pt x="0" y="0"/>
                  <a:pt x="0" y="0"/>
                  <a:pt x="0" y="0"/>
                </a:cubicBezTo>
                <a:cubicBezTo>
                  <a:pt x="41" y="0"/>
                  <a:pt x="83" y="12"/>
                  <a:pt x="122" y="35"/>
                </a:cubicBezTo>
                <a:cubicBezTo>
                  <a:pt x="162" y="59"/>
                  <a:pt x="196" y="93"/>
                  <a:pt x="222" y="135"/>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29" name="Freeform 45"/>
          <p:cNvSpPr/>
          <p:nvPr/>
        </p:nvSpPr>
        <p:spPr bwMode="auto">
          <a:xfrm>
            <a:off x="3766437" y="-127024"/>
            <a:ext cx="1024071" cy="327422"/>
          </a:xfrm>
          <a:custGeom>
            <a:avLst/>
            <a:gdLst>
              <a:gd name="T0" fmla="*/ 1 w 531"/>
              <a:gd name="T1" fmla="*/ 147 h 170"/>
              <a:gd name="T2" fmla="*/ 0 w 531"/>
              <a:gd name="T3" fmla="*/ 147 h 170"/>
              <a:gd name="T4" fmla="*/ 261 w 531"/>
              <a:gd name="T5" fmla="*/ 9 h 170"/>
              <a:gd name="T6" fmla="*/ 336 w 531"/>
              <a:gd name="T7" fmla="*/ 15 h 170"/>
              <a:gd name="T8" fmla="*/ 339 w 531"/>
              <a:gd name="T9" fmla="*/ 16 h 170"/>
              <a:gd name="T10" fmla="*/ 410 w 531"/>
              <a:gd name="T11" fmla="*/ 44 h 170"/>
              <a:gd name="T12" fmla="*/ 531 w 531"/>
              <a:gd name="T13" fmla="*/ 170 h 170"/>
              <a:gd name="T14" fmla="*/ 531 w 531"/>
              <a:gd name="T15" fmla="*/ 170 h 170"/>
              <a:gd name="T16" fmla="*/ 261 w 531"/>
              <a:gd name="T17" fmla="*/ 10 h 170"/>
              <a:gd name="T18" fmla="*/ 1 w 531"/>
              <a:gd name="T19" fmla="*/ 14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170">
                <a:moveTo>
                  <a:pt x="1" y="147"/>
                </a:moveTo>
                <a:cubicBezTo>
                  <a:pt x="0" y="147"/>
                  <a:pt x="0" y="147"/>
                  <a:pt x="0" y="147"/>
                </a:cubicBezTo>
                <a:cubicBezTo>
                  <a:pt x="59" y="90"/>
                  <a:pt x="152" y="20"/>
                  <a:pt x="261" y="9"/>
                </a:cubicBezTo>
                <a:cubicBezTo>
                  <a:pt x="285" y="7"/>
                  <a:pt x="311" y="9"/>
                  <a:pt x="336" y="15"/>
                </a:cubicBezTo>
                <a:cubicBezTo>
                  <a:pt x="337" y="15"/>
                  <a:pt x="338" y="15"/>
                  <a:pt x="339" y="16"/>
                </a:cubicBezTo>
                <a:cubicBezTo>
                  <a:pt x="363" y="22"/>
                  <a:pt x="387" y="31"/>
                  <a:pt x="410" y="44"/>
                </a:cubicBezTo>
                <a:cubicBezTo>
                  <a:pt x="460" y="73"/>
                  <a:pt x="502" y="117"/>
                  <a:pt x="531" y="170"/>
                </a:cubicBezTo>
                <a:cubicBezTo>
                  <a:pt x="531" y="170"/>
                  <a:pt x="531" y="170"/>
                  <a:pt x="531" y="170"/>
                </a:cubicBezTo>
                <a:cubicBezTo>
                  <a:pt x="472" y="65"/>
                  <a:pt x="364" y="0"/>
                  <a:pt x="261" y="10"/>
                </a:cubicBezTo>
                <a:cubicBezTo>
                  <a:pt x="152" y="20"/>
                  <a:pt x="59" y="90"/>
                  <a:pt x="1" y="147"/>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0" name="Freeform 46"/>
          <p:cNvSpPr/>
          <p:nvPr/>
        </p:nvSpPr>
        <p:spPr bwMode="auto">
          <a:xfrm>
            <a:off x="3635452" y="-138931"/>
            <a:ext cx="1155057" cy="397669"/>
          </a:xfrm>
          <a:custGeom>
            <a:avLst/>
            <a:gdLst>
              <a:gd name="T0" fmla="*/ 1 w 599"/>
              <a:gd name="T1" fmla="*/ 206 h 206"/>
              <a:gd name="T2" fmla="*/ 0 w 599"/>
              <a:gd name="T3" fmla="*/ 206 h 206"/>
              <a:gd name="T4" fmla="*/ 125 w 599"/>
              <a:gd name="T5" fmla="*/ 88 h 206"/>
              <a:gd name="T6" fmla="*/ 280 w 599"/>
              <a:gd name="T7" fmla="*/ 14 h 206"/>
              <a:gd name="T8" fmla="*/ 451 w 599"/>
              <a:gd name="T9" fmla="*/ 28 h 206"/>
              <a:gd name="T10" fmla="*/ 599 w 599"/>
              <a:gd name="T11" fmla="*/ 176 h 206"/>
              <a:gd name="T12" fmla="*/ 599 w 599"/>
              <a:gd name="T13" fmla="*/ 176 h 206"/>
              <a:gd name="T14" fmla="*/ 451 w 599"/>
              <a:gd name="T15" fmla="*/ 29 h 206"/>
              <a:gd name="T16" fmla="*/ 280 w 599"/>
              <a:gd name="T17" fmla="*/ 15 h 206"/>
              <a:gd name="T18" fmla="*/ 1 w 599"/>
              <a:gd name="T19" fmla="*/ 20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9" h="206">
                <a:moveTo>
                  <a:pt x="1" y="206"/>
                </a:moveTo>
                <a:cubicBezTo>
                  <a:pt x="0" y="206"/>
                  <a:pt x="0" y="206"/>
                  <a:pt x="0" y="206"/>
                </a:cubicBezTo>
                <a:cubicBezTo>
                  <a:pt x="40" y="159"/>
                  <a:pt x="82" y="119"/>
                  <a:pt x="125" y="88"/>
                </a:cubicBezTo>
                <a:cubicBezTo>
                  <a:pt x="175" y="51"/>
                  <a:pt x="228" y="26"/>
                  <a:pt x="280" y="14"/>
                </a:cubicBezTo>
                <a:cubicBezTo>
                  <a:pt x="339" y="0"/>
                  <a:pt x="400" y="5"/>
                  <a:pt x="451" y="28"/>
                </a:cubicBezTo>
                <a:cubicBezTo>
                  <a:pt x="509" y="54"/>
                  <a:pt x="562" y="106"/>
                  <a:pt x="599" y="176"/>
                </a:cubicBezTo>
                <a:cubicBezTo>
                  <a:pt x="599" y="176"/>
                  <a:pt x="599" y="176"/>
                  <a:pt x="599" y="176"/>
                </a:cubicBezTo>
                <a:cubicBezTo>
                  <a:pt x="561" y="107"/>
                  <a:pt x="509" y="55"/>
                  <a:pt x="451" y="29"/>
                </a:cubicBezTo>
                <a:cubicBezTo>
                  <a:pt x="400" y="6"/>
                  <a:pt x="339" y="1"/>
                  <a:pt x="280" y="15"/>
                </a:cubicBezTo>
                <a:cubicBezTo>
                  <a:pt x="183" y="37"/>
                  <a:pt x="89" y="102"/>
                  <a:pt x="1" y="206"/>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1" name="Freeform 47"/>
          <p:cNvSpPr/>
          <p:nvPr/>
        </p:nvSpPr>
        <p:spPr bwMode="auto">
          <a:xfrm>
            <a:off x="1874288" y="200398"/>
            <a:ext cx="3000766" cy="4273154"/>
          </a:xfrm>
          <a:custGeom>
            <a:avLst/>
            <a:gdLst>
              <a:gd name="T0" fmla="*/ 0 w 1556"/>
              <a:gd name="T1" fmla="*/ 2217 h 2217"/>
              <a:gd name="T2" fmla="*/ 0 w 1556"/>
              <a:gd name="T3" fmla="*/ 2216 h 2217"/>
              <a:gd name="T4" fmla="*/ 299 w 1556"/>
              <a:gd name="T5" fmla="*/ 2104 h 2217"/>
              <a:gd name="T6" fmla="*/ 621 w 1556"/>
              <a:gd name="T7" fmla="*/ 1903 h 2217"/>
              <a:gd name="T8" fmla="*/ 1209 w 1556"/>
              <a:gd name="T9" fmla="*/ 1266 h 2217"/>
              <a:gd name="T10" fmla="*/ 1523 w 1556"/>
              <a:gd name="T11" fmla="*/ 536 h 2217"/>
              <a:gd name="T12" fmla="*/ 1551 w 1556"/>
              <a:gd name="T13" fmla="*/ 234 h 2217"/>
              <a:gd name="T14" fmla="*/ 1511 w 1556"/>
              <a:gd name="T15" fmla="*/ 0 h 2217"/>
              <a:gd name="T16" fmla="*/ 1512 w 1556"/>
              <a:gd name="T17" fmla="*/ 0 h 2217"/>
              <a:gd name="T18" fmla="*/ 1552 w 1556"/>
              <a:gd name="T19" fmla="*/ 233 h 2217"/>
              <a:gd name="T20" fmla="*/ 1524 w 1556"/>
              <a:gd name="T21" fmla="*/ 537 h 2217"/>
              <a:gd name="T22" fmla="*/ 1210 w 1556"/>
              <a:gd name="T23" fmla="*/ 1267 h 2217"/>
              <a:gd name="T24" fmla="*/ 621 w 1556"/>
              <a:gd name="T25" fmla="*/ 1904 h 2217"/>
              <a:gd name="T26" fmla="*/ 300 w 1556"/>
              <a:gd name="T27" fmla="*/ 2104 h 2217"/>
              <a:gd name="T28" fmla="*/ 0 w 1556"/>
              <a:gd name="T29" fmla="*/ 2217 h 2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6" h="2217">
                <a:moveTo>
                  <a:pt x="0" y="2217"/>
                </a:moveTo>
                <a:cubicBezTo>
                  <a:pt x="0" y="2216"/>
                  <a:pt x="0" y="2216"/>
                  <a:pt x="0" y="2216"/>
                </a:cubicBezTo>
                <a:cubicBezTo>
                  <a:pt x="97" y="2191"/>
                  <a:pt x="198" y="2154"/>
                  <a:pt x="299" y="2104"/>
                </a:cubicBezTo>
                <a:cubicBezTo>
                  <a:pt x="407" y="2051"/>
                  <a:pt x="515" y="1983"/>
                  <a:pt x="621" y="1903"/>
                </a:cubicBezTo>
                <a:cubicBezTo>
                  <a:pt x="844" y="1733"/>
                  <a:pt x="1048" y="1513"/>
                  <a:pt x="1209" y="1266"/>
                </a:cubicBezTo>
                <a:cubicBezTo>
                  <a:pt x="1365" y="1027"/>
                  <a:pt x="1474" y="775"/>
                  <a:pt x="1523" y="536"/>
                </a:cubicBezTo>
                <a:cubicBezTo>
                  <a:pt x="1545" y="430"/>
                  <a:pt x="1555" y="328"/>
                  <a:pt x="1551" y="234"/>
                </a:cubicBezTo>
                <a:cubicBezTo>
                  <a:pt x="1548" y="148"/>
                  <a:pt x="1535" y="70"/>
                  <a:pt x="1511" y="0"/>
                </a:cubicBezTo>
                <a:cubicBezTo>
                  <a:pt x="1512" y="0"/>
                  <a:pt x="1512" y="0"/>
                  <a:pt x="1512" y="0"/>
                </a:cubicBezTo>
                <a:cubicBezTo>
                  <a:pt x="1536" y="69"/>
                  <a:pt x="1549" y="148"/>
                  <a:pt x="1552" y="233"/>
                </a:cubicBezTo>
                <a:cubicBezTo>
                  <a:pt x="1556" y="328"/>
                  <a:pt x="1546" y="430"/>
                  <a:pt x="1524" y="537"/>
                </a:cubicBezTo>
                <a:cubicBezTo>
                  <a:pt x="1475" y="775"/>
                  <a:pt x="1366" y="1028"/>
                  <a:pt x="1210" y="1267"/>
                </a:cubicBezTo>
                <a:cubicBezTo>
                  <a:pt x="1048" y="1514"/>
                  <a:pt x="845" y="1734"/>
                  <a:pt x="621" y="1904"/>
                </a:cubicBezTo>
                <a:cubicBezTo>
                  <a:pt x="516" y="1984"/>
                  <a:pt x="407" y="2051"/>
                  <a:pt x="300" y="2104"/>
                </a:cubicBezTo>
                <a:cubicBezTo>
                  <a:pt x="198" y="2154"/>
                  <a:pt x="98" y="2192"/>
                  <a:pt x="0" y="2217"/>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2" name="Freeform 48"/>
          <p:cNvSpPr/>
          <p:nvPr/>
        </p:nvSpPr>
        <p:spPr bwMode="auto">
          <a:xfrm>
            <a:off x="3383007" y="200398"/>
            <a:ext cx="1567066" cy="3500438"/>
          </a:xfrm>
          <a:custGeom>
            <a:avLst/>
            <a:gdLst>
              <a:gd name="T0" fmla="*/ 0 w 813"/>
              <a:gd name="T1" fmla="*/ 1816 h 1816"/>
              <a:gd name="T2" fmla="*/ 0 w 813"/>
              <a:gd name="T3" fmla="*/ 1815 h 1816"/>
              <a:gd name="T4" fmla="*/ 345 w 813"/>
              <a:gd name="T5" fmla="*/ 1532 h 1816"/>
              <a:gd name="T6" fmla="*/ 651 w 813"/>
              <a:gd name="T7" fmla="*/ 1043 h 1816"/>
              <a:gd name="T8" fmla="*/ 800 w 813"/>
              <a:gd name="T9" fmla="*/ 456 h 1816"/>
              <a:gd name="T10" fmla="*/ 730 w 813"/>
              <a:gd name="T11" fmla="*/ 0 h 1816"/>
              <a:gd name="T12" fmla="*/ 730 w 813"/>
              <a:gd name="T13" fmla="*/ 0 h 1816"/>
              <a:gd name="T14" fmla="*/ 801 w 813"/>
              <a:gd name="T15" fmla="*/ 456 h 1816"/>
              <a:gd name="T16" fmla="*/ 652 w 813"/>
              <a:gd name="T17" fmla="*/ 1043 h 1816"/>
              <a:gd name="T18" fmla="*/ 513 w 813"/>
              <a:gd name="T19" fmla="*/ 1307 h 1816"/>
              <a:gd name="T20" fmla="*/ 346 w 813"/>
              <a:gd name="T21" fmla="*/ 1533 h 1816"/>
              <a:gd name="T22" fmla="*/ 176 w 813"/>
              <a:gd name="T23" fmla="*/ 1697 h 1816"/>
              <a:gd name="T24" fmla="*/ 0 w 813"/>
              <a:gd name="T25" fmla="*/ 1816 h 1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3" h="1816">
                <a:moveTo>
                  <a:pt x="0" y="1816"/>
                </a:moveTo>
                <a:cubicBezTo>
                  <a:pt x="0" y="1815"/>
                  <a:pt x="0" y="1815"/>
                  <a:pt x="0" y="1815"/>
                </a:cubicBezTo>
                <a:cubicBezTo>
                  <a:pt x="122" y="1749"/>
                  <a:pt x="238" y="1654"/>
                  <a:pt x="345" y="1532"/>
                </a:cubicBezTo>
                <a:cubicBezTo>
                  <a:pt x="467" y="1394"/>
                  <a:pt x="572" y="1225"/>
                  <a:pt x="651" y="1043"/>
                </a:cubicBezTo>
                <a:cubicBezTo>
                  <a:pt x="735" y="849"/>
                  <a:pt x="787" y="646"/>
                  <a:pt x="800" y="456"/>
                </a:cubicBezTo>
                <a:cubicBezTo>
                  <a:pt x="812" y="274"/>
                  <a:pt x="788" y="116"/>
                  <a:pt x="730" y="0"/>
                </a:cubicBezTo>
                <a:cubicBezTo>
                  <a:pt x="730" y="0"/>
                  <a:pt x="730" y="0"/>
                  <a:pt x="730" y="0"/>
                </a:cubicBezTo>
                <a:cubicBezTo>
                  <a:pt x="789" y="116"/>
                  <a:pt x="813" y="274"/>
                  <a:pt x="801" y="456"/>
                </a:cubicBezTo>
                <a:cubicBezTo>
                  <a:pt x="788" y="646"/>
                  <a:pt x="736" y="849"/>
                  <a:pt x="652" y="1043"/>
                </a:cubicBezTo>
                <a:cubicBezTo>
                  <a:pt x="612" y="1135"/>
                  <a:pt x="566" y="1224"/>
                  <a:pt x="513" y="1307"/>
                </a:cubicBezTo>
                <a:cubicBezTo>
                  <a:pt x="462" y="1389"/>
                  <a:pt x="406" y="1464"/>
                  <a:pt x="346" y="1533"/>
                </a:cubicBezTo>
                <a:cubicBezTo>
                  <a:pt x="292" y="1594"/>
                  <a:pt x="235" y="1649"/>
                  <a:pt x="176" y="1697"/>
                </a:cubicBezTo>
                <a:cubicBezTo>
                  <a:pt x="119" y="1744"/>
                  <a:pt x="60" y="1784"/>
                  <a:pt x="0" y="1816"/>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3" name="Freeform 49"/>
          <p:cNvSpPr/>
          <p:nvPr/>
        </p:nvSpPr>
        <p:spPr bwMode="auto">
          <a:xfrm>
            <a:off x="3856937" y="200397"/>
            <a:ext cx="1114570" cy="2453879"/>
          </a:xfrm>
          <a:custGeom>
            <a:avLst/>
            <a:gdLst>
              <a:gd name="T0" fmla="*/ 0 w 578"/>
              <a:gd name="T1" fmla="*/ 1273 h 1273"/>
              <a:gd name="T2" fmla="*/ 0 w 578"/>
              <a:gd name="T3" fmla="*/ 1272 h 1273"/>
              <a:gd name="T4" fmla="*/ 216 w 578"/>
              <a:gd name="T5" fmla="*/ 1134 h 1273"/>
              <a:gd name="T6" fmla="*/ 437 w 578"/>
              <a:gd name="T7" fmla="*/ 825 h 1273"/>
              <a:gd name="T8" fmla="*/ 565 w 578"/>
              <a:gd name="T9" fmla="*/ 379 h 1273"/>
              <a:gd name="T10" fmla="*/ 484 w 578"/>
              <a:gd name="T11" fmla="*/ 0 h 1273"/>
              <a:gd name="T12" fmla="*/ 484 w 578"/>
              <a:gd name="T13" fmla="*/ 0 h 1273"/>
              <a:gd name="T14" fmla="*/ 566 w 578"/>
              <a:gd name="T15" fmla="*/ 379 h 1273"/>
              <a:gd name="T16" fmla="*/ 438 w 578"/>
              <a:gd name="T17" fmla="*/ 825 h 1273"/>
              <a:gd name="T18" fmla="*/ 217 w 578"/>
              <a:gd name="T19" fmla="*/ 1134 h 1273"/>
              <a:gd name="T20" fmla="*/ 0 w 578"/>
              <a:gd name="T21" fmla="*/ 1273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8" h="1273">
                <a:moveTo>
                  <a:pt x="0" y="1273"/>
                </a:moveTo>
                <a:cubicBezTo>
                  <a:pt x="0" y="1272"/>
                  <a:pt x="0" y="1272"/>
                  <a:pt x="0" y="1272"/>
                </a:cubicBezTo>
                <a:cubicBezTo>
                  <a:pt x="71" y="1249"/>
                  <a:pt x="146" y="1201"/>
                  <a:pt x="216" y="1134"/>
                </a:cubicBezTo>
                <a:cubicBezTo>
                  <a:pt x="301" y="1053"/>
                  <a:pt x="377" y="946"/>
                  <a:pt x="437" y="825"/>
                </a:cubicBezTo>
                <a:cubicBezTo>
                  <a:pt x="509" y="680"/>
                  <a:pt x="553" y="525"/>
                  <a:pt x="565" y="379"/>
                </a:cubicBezTo>
                <a:cubicBezTo>
                  <a:pt x="577" y="219"/>
                  <a:pt x="548" y="85"/>
                  <a:pt x="484" y="0"/>
                </a:cubicBezTo>
                <a:cubicBezTo>
                  <a:pt x="484" y="0"/>
                  <a:pt x="484" y="0"/>
                  <a:pt x="484" y="0"/>
                </a:cubicBezTo>
                <a:cubicBezTo>
                  <a:pt x="549" y="84"/>
                  <a:pt x="578" y="219"/>
                  <a:pt x="566" y="379"/>
                </a:cubicBezTo>
                <a:cubicBezTo>
                  <a:pt x="554" y="526"/>
                  <a:pt x="510" y="680"/>
                  <a:pt x="438" y="825"/>
                </a:cubicBezTo>
                <a:cubicBezTo>
                  <a:pt x="378" y="947"/>
                  <a:pt x="301" y="1054"/>
                  <a:pt x="217" y="1134"/>
                </a:cubicBezTo>
                <a:cubicBezTo>
                  <a:pt x="146" y="1202"/>
                  <a:pt x="71" y="1250"/>
                  <a:pt x="0" y="1273"/>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4" name="Freeform 52"/>
          <p:cNvSpPr/>
          <p:nvPr/>
        </p:nvSpPr>
        <p:spPr bwMode="auto">
          <a:xfrm>
            <a:off x="3372290" y="-136549"/>
            <a:ext cx="1418219" cy="831056"/>
          </a:xfrm>
          <a:custGeom>
            <a:avLst/>
            <a:gdLst>
              <a:gd name="T0" fmla="*/ 1 w 735"/>
              <a:gd name="T1" fmla="*/ 431 h 431"/>
              <a:gd name="T2" fmla="*/ 0 w 735"/>
              <a:gd name="T3" fmla="*/ 430 h 431"/>
              <a:gd name="T4" fmla="*/ 97 w 735"/>
              <a:gd name="T5" fmla="*/ 260 h 431"/>
              <a:gd name="T6" fmla="*/ 269 w 735"/>
              <a:gd name="T7" fmla="*/ 85 h 431"/>
              <a:gd name="T8" fmla="*/ 507 w 735"/>
              <a:gd name="T9" fmla="*/ 8 h 431"/>
              <a:gd name="T10" fmla="*/ 735 w 735"/>
              <a:gd name="T11" fmla="*/ 175 h 431"/>
              <a:gd name="T12" fmla="*/ 734 w 735"/>
              <a:gd name="T13" fmla="*/ 175 h 431"/>
              <a:gd name="T14" fmla="*/ 507 w 735"/>
              <a:gd name="T15" fmla="*/ 9 h 431"/>
              <a:gd name="T16" fmla="*/ 269 w 735"/>
              <a:gd name="T17" fmla="*/ 85 h 431"/>
              <a:gd name="T18" fmla="*/ 98 w 735"/>
              <a:gd name="T19" fmla="*/ 261 h 431"/>
              <a:gd name="T20" fmla="*/ 1 w 735"/>
              <a:gd name="T21"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5" h="431">
                <a:moveTo>
                  <a:pt x="1" y="431"/>
                </a:moveTo>
                <a:cubicBezTo>
                  <a:pt x="0" y="430"/>
                  <a:pt x="0" y="430"/>
                  <a:pt x="0" y="430"/>
                </a:cubicBezTo>
                <a:cubicBezTo>
                  <a:pt x="27" y="370"/>
                  <a:pt x="60" y="313"/>
                  <a:pt x="97" y="260"/>
                </a:cubicBezTo>
                <a:cubicBezTo>
                  <a:pt x="149" y="188"/>
                  <a:pt x="207" y="129"/>
                  <a:pt x="269" y="85"/>
                </a:cubicBezTo>
                <a:cubicBezTo>
                  <a:pt x="325" y="45"/>
                  <a:pt x="411" y="0"/>
                  <a:pt x="507" y="8"/>
                </a:cubicBezTo>
                <a:cubicBezTo>
                  <a:pt x="596" y="15"/>
                  <a:pt x="684" y="79"/>
                  <a:pt x="735" y="175"/>
                </a:cubicBezTo>
                <a:cubicBezTo>
                  <a:pt x="734" y="175"/>
                  <a:pt x="734" y="175"/>
                  <a:pt x="734" y="175"/>
                </a:cubicBezTo>
                <a:cubicBezTo>
                  <a:pt x="683" y="80"/>
                  <a:pt x="596" y="16"/>
                  <a:pt x="507" y="9"/>
                </a:cubicBezTo>
                <a:cubicBezTo>
                  <a:pt x="412" y="1"/>
                  <a:pt x="325" y="46"/>
                  <a:pt x="269" y="85"/>
                </a:cubicBezTo>
                <a:cubicBezTo>
                  <a:pt x="207" y="129"/>
                  <a:pt x="150" y="188"/>
                  <a:pt x="98" y="261"/>
                </a:cubicBezTo>
                <a:cubicBezTo>
                  <a:pt x="61" y="313"/>
                  <a:pt x="28" y="370"/>
                  <a:pt x="1" y="431"/>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5" name="Freeform 53"/>
          <p:cNvSpPr/>
          <p:nvPr/>
        </p:nvSpPr>
        <p:spPr bwMode="auto">
          <a:xfrm>
            <a:off x="4053415" y="200398"/>
            <a:ext cx="900230" cy="2702720"/>
          </a:xfrm>
          <a:custGeom>
            <a:avLst/>
            <a:gdLst>
              <a:gd name="T0" fmla="*/ 1 w 467"/>
              <a:gd name="T1" fmla="*/ 1402 h 1402"/>
              <a:gd name="T2" fmla="*/ 0 w 467"/>
              <a:gd name="T3" fmla="*/ 1401 h 1402"/>
              <a:gd name="T4" fmla="*/ 218 w 467"/>
              <a:gd name="T5" fmla="*/ 1146 h 1402"/>
              <a:gd name="T6" fmla="*/ 397 w 467"/>
              <a:gd name="T7" fmla="*/ 766 h 1402"/>
              <a:gd name="T8" fmla="*/ 465 w 467"/>
              <a:gd name="T9" fmla="*/ 335 h 1402"/>
              <a:gd name="T10" fmla="*/ 382 w 467"/>
              <a:gd name="T11" fmla="*/ 0 h 1402"/>
              <a:gd name="T12" fmla="*/ 382 w 467"/>
              <a:gd name="T13" fmla="*/ 0 h 1402"/>
              <a:gd name="T14" fmla="*/ 466 w 467"/>
              <a:gd name="T15" fmla="*/ 335 h 1402"/>
              <a:gd name="T16" fmla="*/ 449 w 467"/>
              <a:gd name="T17" fmla="*/ 550 h 1402"/>
              <a:gd name="T18" fmla="*/ 397 w 467"/>
              <a:gd name="T19" fmla="*/ 766 h 1402"/>
              <a:gd name="T20" fmla="*/ 219 w 467"/>
              <a:gd name="T21" fmla="*/ 1146 h 1402"/>
              <a:gd name="T22" fmla="*/ 1 w 467"/>
              <a:gd name="T23" fmla="*/ 1402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7" h="1402">
                <a:moveTo>
                  <a:pt x="1" y="1402"/>
                </a:moveTo>
                <a:cubicBezTo>
                  <a:pt x="0" y="1401"/>
                  <a:pt x="0" y="1401"/>
                  <a:pt x="0" y="1401"/>
                </a:cubicBezTo>
                <a:cubicBezTo>
                  <a:pt x="80" y="1333"/>
                  <a:pt x="153" y="1247"/>
                  <a:pt x="218" y="1146"/>
                </a:cubicBezTo>
                <a:cubicBezTo>
                  <a:pt x="294" y="1030"/>
                  <a:pt x="354" y="902"/>
                  <a:pt x="397" y="766"/>
                </a:cubicBezTo>
                <a:cubicBezTo>
                  <a:pt x="443" y="619"/>
                  <a:pt x="467" y="470"/>
                  <a:pt x="465" y="335"/>
                </a:cubicBezTo>
                <a:cubicBezTo>
                  <a:pt x="463" y="198"/>
                  <a:pt x="434" y="83"/>
                  <a:pt x="382" y="0"/>
                </a:cubicBezTo>
                <a:cubicBezTo>
                  <a:pt x="382" y="0"/>
                  <a:pt x="382" y="0"/>
                  <a:pt x="382" y="0"/>
                </a:cubicBezTo>
                <a:cubicBezTo>
                  <a:pt x="435" y="82"/>
                  <a:pt x="463" y="198"/>
                  <a:pt x="466" y="335"/>
                </a:cubicBezTo>
                <a:cubicBezTo>
                  <a:pt x="467" y="404"/>
                  <a:pt x="461" y="477"/>
                  <a:pt x="449" y="550"/>
                </a:cubicBezTo>
                <a:cubicBezTo>
                  <a:pt x="438" y="621"/>
                  <a:pt x="420" y="694"/>
                  <a:pt x="397" y="766"/>
                </a:cubicBezTo>
                <a:cubicBezTo>
                  <a:pt x="354" y="903"/>
                  <a:pt x="294" y="1030"/>
                  <a:pt x="219" y="1146"/>
                </a:cubicBezTo>
                <a:cubicBezTo>
                  <a:pt x="154" y="1247"/>
                  <a:pt x="80" y="1333"/>
                  <a:pt x="1" y="1402"/>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6" name="Freeform 54"/>
          <p:cNvSpPr/>
          <p:nvPr/>
        </p:nvSpPr>
        <p:spPr bwMode="auto">
          <a:xfrm>
            <a:off x="3837885" y="28948"/>
            <a:ext cx="984775" cy="171450"/>
          </a:xfrm>
          <a:custGeom>
            <a:avLst/>
            <a:gdLst>
              <a:gd name="T0" fmla="*/ 1 w 511"/>
              <a:gd name="T1" fmla="*/ 70 h 89"/>
              <a:gd name="T2" fmla="*/ 0 w 511"/>
              <a:gd name="T3" fmla="*/ 70 h 89"/>
              <a:gd name="T4" fmla="*/ 35 w 511"/>
              <a:gd name="T5" fmla="*/ 62 h 89"/>
              <a:gd name="T6" fmla="*/ 364 w 511"/>
              <a:gd name="T7" fmla="*/ 7 h 89"/>
              <a:gd name="T8" fmla="*/ 489 w 511"/>
              <a:gd name="T9" fmla="*/ 14 h 89"/>
              <a:gd name="T10" fmla="*/ 507 w 511"/>
              <a:gd name="T11" fmla="*/ 35 h 89"/>
              <a:gd name="T12" fmla="*/ 494 w 511"/>
              <a:gd name="T13" fmla="*/ 89 h 89"/>
              <a:gd name="T14" fmla="*/ 494 w 511"/>
              <a:gd name="T15" fmla="*/ 89 h 89"/>
              <a:gd name="T16" fmla="*/ 506 w 511"/>
              <a:gd name="T17" fmla="*/ 35 h 89"/>
              <a:gd name="T18" fmla="*/ 488 w 511"/>
              <a:gd name="T19" fmla="*/ 15 h 89"/>
              <a:gd name="T20" fmla="*/ 364 w 511"/>
              <a:gd name="T21" fmla="*/ 8 h 89"/>
              <a:gd name="T22" fmla="*/ 35 w 511"/>
              <a:gd name="T23" fmla="*/ 63 h 89"/>
              <a:gd name="T24" fmla="*/ 1 w 511"/>
              <a:gd name="T25" fmla="*/ 7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1" h="89">
                <a:moveTo>
                  <a:pt x="1" y="70"/>
                </a:moveTo>
                <a:cubicBezTo>
                  <a:pt x="0" y="70"/>
                  <a:pt x="0" y="70"/>
                  <a:pt x="0" y="70"/>
                </a:cubicBezTo>
                <a:cubicBezTo>
                  <a:pt x="12" y="67"/>
                  <a:pt x="23" y="65"/>
                  <a:pt x="35" y="62"/>
                </a:cubicBezTo>
                <a:cubicBezTo>
                  <a:pt x="150" y="38"/>
                  <a:pt x="259" y="16"/>
                  <a:pt x="364" y="7"/>
                </a:cubicBezTo>
                <a:cubicBezTo>
                  <a:pt x="408" y="3"/>
                  <a:pt x="457" y="0"/>
                  <a:pt x="489" y="14"/>
                </a:cubicBezTo>
                <a:cubicBezTo>
                  <a:pt x="498" y="18"/>
                  <a:pt x="504" y="25"/>
                  <a:pt x="507" y="35"/>
                </a:cubicBezTo>
                <a:cubicBezTo>
                  <a:pt x="511" y="51"/>
                  <a:pt x="507" y="71"/>
                  <a:pt x="494" y="89"/>
                </a:cubicBezTo>
                <a:cubicBezTo>
                  <a:pt x="494" y="89"/>
                  <a:pt x="494" y="89"/>
                  <a:pt x="494" y="89"/>
                </a:cubicBezTo>
                <a:cubicBezTo>
                  <a:pt x="506" y="70"/>
                  <a:pt x="510" y="51"/>
                  <a:pt x="506" y="35"/>
                </a:cubicBezTo>
                <a:cubicBezTo>
                  <a:pt x="503" y="26"/>
                  <a:pt x="497" y="19"/>
                  <a:pt x="488" y="15"/>
                </a:cubicBezTo>
                <a:cubicBezTo>
                  <a:pt x="457" y="1"/>
                  <a:pt x="408" y="4"/>
                  <a:pt x="364" y="8"/>
                </a:cubicBezTo>
                <a:cubicBezTo>
                  <a:pt x="259" y="17"/>
                  <a:pt x="150" y="39"/>
                  <a:pt x="35" y="63"/>
                </a:cubicBezTo>
                <a:cubicBezTo>
                  <a:pt x="24" y="66"/>
                  <a:pt x="12" y="68"/>
                  <a:pt x="1" y="70"/>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7" name="Freeform 55"/>
          <p:cNvSpPr/>
          <p:nvPr/>
        </p:nvSpPr>
        <p:spPr bwMode="auto">
          <a:xfrm>
            <a:off x="2310114" y="200398"/>
            <a:ext cx="2480395" cy="1687116"/>
          </a:xfrm>
          <a:custGeom>
            <a:avLst/>
            <a:gdLst>
              <a:gd name="T0" fmla="*/ 0 w 1286"/>
              <a:gd name="T1" fmla="*/ 875 h 875"/>
              <a:gd name="T2" fmla="*/ 0 w 1286"/>
              <a:gd name="T3" fmla="*/ 875 h 875"/>
              <a:gd name="T4" fmla="*/ 491 w 1286"/>
              <a:gd name="T5" fmla="*/ 640 h 875"/>
              <a:gd name="T6" fmla="*/ 713 w 1286"/>
              <a:gd name="T7" fmla="*/ 515 h 875"/>
              <a:gd name="T8" fmla="*/ 813 w 1286"/>
              <a:gd name="T9" fmla="*/ 452 h 875"/>
              <a:gd name="T10" fmla="*/ 842 w 1286"/>
              <a:gd name="T11" fmla="*/ 434 h 875"/>
              <a:gd name="T12" fmla="*/ 904 w 1286"/>
              <a:gd name="T13" fmla="*/ 391 h 875"/>
              <a:gd name="T14" fmla="*/ 999 w 1286"/>
              <a:gd name="T15" fmla="*/ 316 h 875"/>
              <a:gd name="T16" fmla="*/ 1058 w 1286"/>
              <a:gd name="T17" fmla="*/ 274 h 875"/>
              <a:gd name="T18" fmla="*/ 1173 w 1286"/>
              <a:gd name="T19" fmla="*/ 168 h 875"/>
              <a:gd name="T20" fmla="*/ 1286 w 1286"/>
              <a:gd name="T21" fmla="*/ 0 h 875"/>
              <a:gd name="T22" fmla="*/ 1286 w 1286"/>
              <a:gd name="T23" fmla="*/ 0 h 875"/>
              <a:gd name="T24" fmla="*/ 1173 w 1286"/>
              <a:gd name="T25" fmla="*/ 169 h 875"/>
              <a:gd name="T26" fmla="*/ 1059 w 1286"/>
              <a:gd name="T27" fmla="*/ 274 h 875"/>
              <a:gd name="T28" fmla="*/ 999 w 1286"/>
              <a:gd name="T29" fmla="*/ 317 h 875"/>
              <a:gd name="T30" fmla="*/ 904 w 1286"/>
              <a:gd name="T31" fmla="*/ 391 h 875"/>
              <a:gd name="T32" fmla="*/ 843 w 1286"/>
              <a:gd name="T33" fmla="*/ 435 h 875"/>
              <a:gd name="T34" fmla="*/ 813 w 1286"/>
              <a:gd name="T35" fmla="*/ 453 h 875"/>
              <a:gd name="T36" fmla="*/ 713 w 1286"/>
              <a:gd name="T37" fmla="*/ 515 h 875"/>
              <a:gd name="T38" fmla="*/ 491 w 1286"/>
              <a:gd name="T39" fmla="*/ 641 h 875"/>
              <a:gd name="T40" fmla="*/ 0 w 1286"/>
              <a:gd name="T41" fmla="*/ 875 h 875"/>
              <a:gd name="connsiteX0" fmla="*/ 0 w 10000"/>
              <a:gd name="connsiteY0" fmla="*/ 10000 h 10000"/>
              <a:gd name="connsiteX1" fmla="*/ 0 w 10000"/>
              <a:gd name="connsiteY1" fmla="*/ 10000 h 10000"/>
              <a:gd name="connsiteX2" fmla="*/ 3818 w 10000"/>
              <a:gd name="connsiteY2" fmla="*/ 7314 h 10000"/>
              <a:gd name="connsiteX3" fmla="*/ 5544 w 10000"/>
              <a:gd name="connsiteY3" fmla="*/ 5886 h 10000"/>
              <a:gd name="connsiteX4" fmla="*/ 6322 w 10000"/>
              <a:gd name="connsiteY4" fmla="*/ 5166 h 10000"/>
              <a:gd name="connsiteX5" fmla="*/ 6547 w 10000"/>
              <a:gd name="connsiteY5" fmla="*/ 4960 h 10000"/>
              <a:gd name="connsiteX6" fmla="*/ 7030 w 10000"/>
              <a:gd name="connsiteY6" fmla="*/ 4469 h 10000"/>
              <a:gd name="connsiteX7" fmla="*/ 7768 w 10000"/>
              <a:gd name="connsiteY7" fmla="*/ 3611 h 10000"/>
              <a:gd name="connsiteX8" fmla="*/ 8227 w 10000"/>
              <a:gd name="connsiteY8" fmla="*/ 3131 h 10000"/>
              <a:gd name="connsiteX9" fmla="*/ 9121 w 10000"/>
              <a:gd name="connsiteY9" fmla="*/ 1920 h 10000"/>
              <a:gd name="connsiteX10" fmla="*/ 10000 w 10000"/>
              <a:gd name="connsiteY10" fmla="*/ 0 h 10000"/>
              <a:gd name="connsiteX11" fmla="*/ 10000 w 10000"/>
              <a:gd name="connsiteY11" fmla="*/ 0 h 10000"/>
              <a:gd name="connsiteX12" fmla="*/ 9121 w 10000"/>
              <a:gd name="connsiteY12" fmla="*/ 1931 h 10000"/>
              <a:gd name="connsiteX13" fmla="*/ 8235 w 10000"/>
              <a:gd name="connsiteY13" fmla="*/ 3131 h 10000"/>
              <a:gd name="connsiteX14" fmla="*/ 7030 w 10000"/>
              <a:gd name="connsiteY14" fmla="*/ 4469 h 10000"/>
              <a:gd name="connsiteX15" fmla="*/ 6555 w 10000"/>
              <a:gd name="connsiteY15" fmla="*/ 4971 h 10000"/>
              <a:gd name="connsiteX16" fmla="*/ 6322 w 10000"/>
              <a:gd name="connsiteY16" fmla="*/ 5177 h 10000"/>
              <a:gd name="connsiteX17" fmla="*/ 5544 w 10000"/>
              <a:gd name="connsiteY17" fmla="*/ 5886 h 10000"/>
              <a:gd name="connsiteX18" fmla="*/ 3818 w 10000"/>
              <a:gd name="connsiteY18" fmla="*/ 7326 h 10000"/>
              <a:gd name="connsiteX19" fmla="*/ 0 w 10000"/>
              <a:gd name="connsiteY19" fmla="*/ 10000 h 10000"/>
              <a:gd name="connsiteX0-1" fmla="*/ 0 w 10000"/>
              <a:gd name="connsiteY0-2" fmla="*/ 10000 h 10000"/>
              <a:gd name="connsiteX1-3" fmla="*/ 0 w 10000"/>
              <a:gd name="connsiteY1-4" fmla="*/ 10000 h 10000"/>
              <a:gd name="connsiteX2-5" fmla="*/ 3818 w 10000"/>
              <a:gd name="connsiteY2-6" fmla="*/ 7314 h 10000"/>
              <a:gd name="connsiteX3-7" fmla="*/ 5544 w 10000"/>
              <a:gd name="connsiteY3-8" fmla="*/ 5886 h 10000"/>
              <a:gd name="connsiteX4-9" fmla="*/ 6322 w 10000"/>
              <a:gd name="connsiteY4-10" fmla="*/ 5166 h 10000"/>
              <a:gd name="connsiteX5-11" fmla="*/ 6547 w 10000"/>
              <a:gd name="connsiteY5-12" fmla="*/ 4960 h 10000"/>
              <a:gd name="connsiteX6-13" fmla="*/ 7030 w 10000"/>
              <a:gd name="connsiteY6-14" fmla="*/ 4469 h 10000"/>
              <a:gd name="connsiteX7-15" fmla="*/ 8227 w 10000"/>
              <a:gd name="connsiteY7-16" fmla="*/ 3131 h 10000"/>
              <a:gd name="connsiteX8-17" fmla="*/ 9121 w 10000"/>
              <a:gd name="connsiteY8-18" fmla="*/ 1920 h 10000"/>
              <a:gd name="connsiteX9-19" fmla="*/ 10000 w 10000"/>
              <a:gd name="connsiteY9-20" fmla="*/ 0 h 10000"/>
              <a:gd name="connsiteX10-21" fmla="*/ 10000 w 10000"/>
              <a:gd name="connsiteY10-22" fmla="*/ 0 h 10000"/>
              <a:gd name="connsiteX11-23" fmla="*/ 9121 w 10000"/>
              <a:gd name="connsiteY11-24" fmla="*/ 1931 h 10000"/>
              <a:gd name="connsiteX12-25" fmla="*/ 8235 w 10000"/>
              <a:gd name="connsiteY12-26" fmla="*/ 3131 h 10000"/>
              <a:gd name="connsiteX13-27" fmla="*/ 7030 w 10000"/>
              <a:gd name="connsiteY13-28" fmla="*/ 4469 h 10000"/>
              <a:gd name="connsiteX14-29" fmla="*/ 6555 w 10000"/>
              <a:gd name="connsiteY14-30" fmla="*/ 4971 h 10000"/>
              <a:gd name="connsiteX15-31" fmla="*/ 6322 w 10000"/>
              <a:gd name="connsiteY15-32" fmla="*/ 5177 h 10000"/>
              <a:gd name="connsiteX16-33" fmla="*/ 5544 w 10000"/>
              <a:gd name="connsiteY16-34" fmla="*/ 5886 h 10000"/>
              <a:gd name="connsiteX17-35" fmla="*/ 3818 w 10000"/>
              <a:gd name="connsiteY17-36" fmla="*/ 7326 h 10000"/>
              <a:gd name="connsiteX18-37" fmla="*/ 0 w 10000"/>
              <a:gd name="connsiteY18-38" fmla="*/ 10000 h 10000"/>
              <a:gd name="connsiteX0-39" fmla="*/ 0 w 10000"/>
              <a:gd name="connsiteY0-40" fmla="*/ 10000 h 10000"/>
              <a:gd name="connsiteX1-41" fmla="*/ 0 w 10000"/>
              <a:gd name="connsiteY1-42" fmla="*/ 10000 h 10000"/>
              <a:gd name="connsiteX2-43" fmla="*/ 3818 w 10000"/>
              <a:gd name="connsiteY2-44" fmla="*/ 7314 h 10000"/>
              <a:gd name="connsiteX3-45" fmla="*/ 5544 w 10000"/>
              <a:gd name="connsiteY3-46" fmla="*/ 5886 h 10000"/>
              <a:gd name="connsiteX4-47" fmla="*/ 6322 w 10000"/>
              <a:gd name="connsiteY4-48" fmla="*/ 5166 h 10000"/>
              <a:gd name="connsiteX5-49" fmla="*/ 6547 w 10000"/>
              <a:gd name="connsiteY5-50" fmla="*/ 4960 h 10000"/>
              <a:gd name="connsiteX6-51" fmla="*/ 7030 w 10000"/>
              <a:gd name="connsiteY6-52" fmla="*/ 4469 h 10000"/>
              <a:gd name="connsiteX7-53" fmla="*/ 8227 w 10000"/>
              <a:gd name="connsiteY7-54" fmla="*/ 3131 h 10000"/>
              <a:gd name="connsiteX8-55" fmla="*/ 9121 w 10000"/>
              <a:gd name="connsiteY8-56" fmla="*/ 1920 h 10000"/>
              <a:gd name="connsiteX9-57" fmla="*/ 10000 w 10000"/>
              <a:gd name="connsiteY9-58" fmla="*/ 0 h 10000"/>
              <a:gd name="connsiteX10-59" fmla="*/ 10000 w 10000"/>
              <a:gd name="connsiteY10-60" fmla="*/ 0 h 10000"/>
              <a:gd name="connsiteX11-61" fmla="*/ 9121 w 10000"/>
              <a:gd name="connsiteY11-62" fmla="*/ 1931 h 10000"/>
              <a:gd name="connsiteX12-63" fmla="*/ 8235 w 10000"/>
              <a:gd name="connsiteY12-64" fmla="*/ 3131 h 10000"/>
              <a:gd name="connsiteX13-65" fmla="*/ 7030 w 10000"/>
              <a:gd name="connsiteY13-66" fmla="*/ 4469 h 10000"/>
              <a:gd name="connsiteX14-67" fmla="*/ 6322 w 10000"/>
              <a:gd name="connsiteY14-68" fmla="*/ 5177 h 10000"/>
              <a:gd name="connsiteX15-69" fmla="*/ 5544 w 10000"/>
              <a:gd name="connsiteY15-70" fmla="*/ 5886 h 10000"/>
              <a:gd name="connsiteX16-71" fmla="*/ 3818 w 10000"/>
              <a:gd name="connsiteY16-72" fmla="*/ 7326 h 10000"/>
              <a:gd name="connsiteX17-73" fmla="*/ 0 w 10000"/>
              <a:gd name="connsiteY17-74" fmla="*/ 10000 h 10000"/>
              <a:gd name="connsiteX0-75" fmla="*/ 0 w 10000"/>
              <a:gd name="connsiteY0-76" fmla="*/ 10000 h 10000"/>
              <a:gd name="connsiteX1-77" fmla="*/ 0 w 10000"/>
              <a:gd name="connsiteY1-78" fmla="*/ 10000 h 10000"/>
              <a:gd name="connsiteX2-79" fmla="*/ 3818 w 10000"/>
              <a:gd name="connsiteY2-80" fmla="*/ 7314 h 10000"/>
              <a:gd name="connsiteX3-81" fmla="*/ 5544 w 10000"/>
              <a:gd name="connsiteY3-82" fmla="*/ 5886 h 10000"/>
              <a:gd name="connsiteX4-83" fmla="*/ 6322 w 10000"/>
              <a:gd name="connsiteY4-84" fmla="*/ 5166 h 10000"/>
              <a:gd name="connsiteX5-85" fmla="*/ 7030 w 10000"/>
              <a:gd name="connsiteY5-86" fmla="*/ 4469 h 10000"/>
              <a:gd name="connsiteX6-87" fmla="*/ 8227 w 10000"/>
              <a:gd name="connsiteY6-88" fmla="*/ 3131 h 10000"/>
              <a:gd name="connsiteX7-89" fmla="*/ 9121 w 10000"/>
              <a:gd name="connsiteY7-90" fmla="*/ 1920 h 10000"/>
              <a:gd name="connsiteX8-91" fmla="*/ 10000 w 10000"/>
              <a:gd name="connsiteY8-92" fmla="*/ 0 h 10000"/>
              <a:gd name="connsiteX9-93" fmla="*/ 10000 w 10000"/>
              <a:gd name="connsiteY9-94" fmla="*/ 0 h 10000"/>
              <a:gd name="connsiteX10-95" fmla="*/ 9121 w 10000"/>
              <a:gd name="connsiteY10-96" fmla="*/ 1931 h 10000"/>
              <a:gd name="connsiteX11-97" fmla="*/ 8235 w 10000"/>
              <a:gd name="connsiteY11-98" fmla="*/ 3131 h 10000"/>
              <a:gd name="connsiteX12-99" fmla="*/ 7030 w 10000"/>
              <a:gd name="connsiteY12-100" fmla="*/ 4469 h 10000"/>
              <a:gd name="connsiteX13-101" fmla="*/ 6322 w 10000"/>
              <a:gd name="connsiteY13-102" fmla="*/ 5177 h 10000"/>
              <a:gd name="connsiteX14-103" fmla="*/ 5544 w 10000"/>
              <a:gd name="connsiteY14-104" fmla="*/ 5886 h 10000"/>
              <a:gd name="connsiteX15-105" fmla="*/ 3818 w 10000"/>
              <a:gd name="connsiteY15-106" fmla="*/ 7326 h 10000"/>
              <a:gd name="connsiteX16-107" fmla="*/ 0 w 10000"/>
              <a:gd name="connsiteY16-108" fmla="*/ 1000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Lst>
            <a:rect l="l" t="t" r="r" b="b"/>
            <a:pathLst>
              <a:path w="10000" h="10000">
                <a:moveTo>
                  <a:pt x="0" y="10000"/>
                </a:moveTo>
                <a:lnTo>
                  <a:pt x="0" y="10000"/>
                </a:lnTo>
                <a:cubicBezTo>
                  <a:pt x="1337" y="9166"/>
                  <a:pt x="2621" y="8263"/>
                  <a:pt x="3818" y="7314"/>
                </a:cubicBezTo>
                <a:cubicBezTo>
                  <a:pt x="4417" y="6846"/>
                  <a:pt x="5000" y="6366"/>
                  <a:pt x="5544" y="5886"/>
                </a:cubicBezTo>
                <a:cubicBezTo>
                  <a:pt x="5801" y="5657"/>
                  <a:pt x="6074" y="5402"/>
                  <a:pt x="6322" y="5166"/>
                </a:cubicBezTo>
                <a:cubicBezTo>
                  <a:pt x="6570" y="4930"/>
                  <a:pt x="6713" y="4808"/>
                  <a:pt x="7030" y="4469"/>
                </a:cubicBezTo>
                <a:cubicBezTo>
                  <a:pt x="7347" y="4130"/>
                  <a:pt x="7879" y="3556"/>
                  <a:pt x="8227" y="3131"/>
                </a:cubicBezTo>
                <a:cubicBezTo>
                  <a:pt x="8576" y="2706"/>
                  <a:pt x="8872" y="2309"/>
                  <a:pt x="9121" y="1920"/>
                </a:cubicBezTo>
                <a:cubicBezTo>
                  <a:pt x="9580" y="1211"/>
                  <a:pt x="9876" y="560"/>
                  <a:pt x="10000" y="0"/>
                </a:cubicBezTo>
                <a:lnTo>
                  <a:pt x="10000" y="0"/>
                </a:lnTo>
                <a:cubicBezTo>
                  <a:pt x="9883" y="560"/>
                  <a:pt x="9588" y="1211"/>
                  <a:pt x="9121" y="1931"/>
                </a:cubicBezTo>
                <a:cubicBezTo>
                  <a:pt x="8872" y="2320"/>
                  <a:pt x="8577" y="2720"/>
                  <a:pt x="8235" y="3131"/>
                </a:cubicBezTo>
                <a:cubicBezTo>
                  <a:pt x="7887" y="3554"/>
                  <a:pt x="7310" y="4162"/>
                  <a:pt x="7030" y="4469"/>
                </a:cubicBezTo>
                <a:cubicBezTo>
                  <a:pt x="6711" y="4810"/>
                  <a:pt x="6570" y="4941"/>
                  <a:pt x="6322" y="5177"/>
                </a:cubicBezTo>
                <a:cubicBezTo>
                  <a:pt x="6065" y="5417"/>
                  <a:pt x="5801" y="5657"/>
                  <a:pt x="5544" y="5886"/>
                </a:cubicBezTo>
                <a:cubicBezTo>
                  <a:pt x="5000" y="6366"/>
                  <a:pt x="4425" y="6857"/>
                  <a:pt x="3818" y="7326"/>
                </a:cubicBezTo>
                <a:cubicBezTo>
                  <a:pt x="2621" y="8263"/>
                  <a:pt x="1337" y="9166"/>
                  <a:pt x="0" y="10000"/>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8" name="Freeform 56"/>
          <p:cNvSpPr/>
          <p:nvPr/>
        </p:nvSpPr>
        <p:spPr bwMode="auto">
          <a:xfrm>
            <a:off x="3284171" y="200398"/>
            <a:ext cx="1506337" cy="1077516"/>
          </a:xfrm>
          <a:custGeom>
            <a:avLst/>
            <a:gdLst>
              <a:gd name="T0" fmla="*/ 0 w 781"/>
              <a:gd name="T1" fmla="*/ 559 h 559"/>
              <a:gd name="T2" fmla="*/ 0 w 781"/>
              <a:gd name="T3" fmla="*/ 558 h 559"/>
              <a:gd name="T4" fmla="*/ 163 w 781"/>
              <a:gd name="T5" fmla="*/ 446 h 559"/>
              <a:gd name="T6" fmla="*/ 273 w 781"/>
              <a:gd name="T7" fmla="*/ 369 h 559"/>
              <a:gd name="T8" fmla="*/ 511 w 781"/>
              <a:gd name="T9" fmla="*/ 205 h 559"/>
              <a:gd name="T10" fmla="*/ 685 w 781"/>
              <a:gd name="T11" fmla="*/ 79 h 559"/>
              <a:gd name="T12" fmla="*/ 781 w 781"/>
              <a:gd name="T13" fmla="*/ 0 h 559"/>
              <a:gd name="T14" fmla="*/ 781 w 781"/>
              <a:gd name="T15" fmla="*/ 0 h 559"/>
              <a:gd name="T16" fmla="*/ 685 w 781"/>
              <a:gd name="T17" fmla="*/ 80 h 559"/>
              <a:gd name="T18" fmla="*/ 511 w 781"/>
              <a:gd name="T19" fmla="*/ 205 h 559"/>
              <a:gd name="T20" fmla="*/ 274 w 781"/>
              <a:gd name="T21" fmla="*/ 370 h 559"/>
              <a:gd name="T22" fmla="*/ 163 w 781"/>
              <a:gd name="T23" fmla="*/ 446 h 559"/>
              <a:gd name="T24" fmla="*/ 0 w 781"/>
              <a:gd name="T25" fmla="*/ 55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1" h="559">
                <a:moveTo>
                  <a:pt x="0" y="559"/>
                </a:moveTo>
                <a:cubicBezTo>
                  <a:pt x="0" y="558"/>
                  <a:pt x="0" y="558"/>
                  <a:pt x="0" y="558"/>
                </a:cubicBezTo>
                <a:cubicBezTo>
                  <a:pt x="55" y="520"/>
                  <a:pt x="110" y="482"/>
                  <a:pt x="163" y="446"/>
                </a:cubicBezTo>
                <a:cubicBezTo>
                  <a:pt x="199" y="420"/>
                  <a:pt x="237" y="395"/>
                  <a:pt x="273" y="369"/>
                </a:cubicBezTo>
                <a:cubicBezTo>
                  <a:pt x="347" y="319"/>
                  <a:pt x="433" y="260"/>
                  <a:pt x="511" y="205"/>
                </a:cubicBezTo>
                <a:cubicBezTo>
                  <a:pt x="582" y="155"/>
                  <a:pt x="639" y="114"/>
                  <a:pt x="685" y="79"/>
                </a:cubicBezTo>
                <a:cubicBezTo>
                  <a:pt x="720" y="52"/>
                  <a:pt x="757" y="24"/>
                  <a:pt x="781" y="0"/>
                </a:cubicBezTo>
                <a:cubicBezTo>
                  <a:pt x="781" y="0"/>
                  <a:pt x="781" y="0"/>
                  <a:pt x="781" y="0"/>
                </a:cubicBezTo>
                <a:cubicBezTo>
                  <a:pt x="757" y="24"/>
                  <a:pt x="721" y="53"/>
                  <a:pt x="685" y="80"/>
                </a:cubicBezTo>
                <a:cubicBezTo>
                  <a:pt x="639" y="114"/>
                  <a:pt x="582" y="155"/>
                  <a:pt x="511" y="205"/>
                </a:cubicBezTo>
                <a:cubicBezTo>
                  <a:pt x="433" y="260"/>
                  <a:pt x="347" y="319"/>
                  <a:pt x="274" y="370"/>
                </a:cubicBezTo>
                <a:cubicBezTo>
                  <a:pt x="237" y="395"/>
                  <a:pt x="200" y="421"/>
                  <a:pt x="163" y="446"/>
                </a:cubicBezTo>
                <a:cubicBezTo>
                  <a:pt x="110" y="483"/>
                  <a:pt x="55" y="521"/>
                  <a:pt x="0" y="559"/>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9" name="Freeform 57"/>
          <p:cNvSpPr/>
          <p:nvPr/>
        </p:nvSpPr>
        <p:spPr bwMode="auto">
          <a:xfrm>
            <a:off x="3926003" y="40854"/>
            <a:ext cx="864506" cy="311944"/>
          </a:xfrm>
          <a:custGeom>
            <a:avLst/>
            <a:gdLst>
              <a:gd name="T0" fmla="*/ 0 w 448"/>
              <a:gd name="T1" fmla="*/ 162 h 162"/>
              <a:gd name="T2" fmla="*/ 0 w 448"/>
              <a:gd name="T3" fmla="*/ 162 h 162"/>
              <a:gd name="T4" fmla="*/ 111 w 448"/>
              <a:gd name="T5" fmla="*/ 70 h 162"/>
              <a:gd name="T6" fmla="*/ 235 w 448"/>
              <a:gd name="T7" fmla="*/ 17 h 162"/>
              <a:gd name="T8" fmla="*/ 341 w 448"/>
              <a:gd name="T9" fmla="*/ 18 h 162"/>
              <a:gd name="T10" fmla="*/ 351 w 448"/>
              <a:gd name="T11" fmla="*/ 21 h 162"/>
              <a:gd name="T12" fmla="*/ 448 w 448"/>
              <a:gd name="T13" fmla="*/ 83 h 162"/>
              <a:gd name="T14" fmla="*/ 448 w 448"/>
              <a:gd name="T15" fmla="*/ 83 h 162"/>
              <a:gd name="T16" fmla="*/ 235 w 448"/>
              <a:gd name="T17" fmla="*/ 18 h 162"/>
              <a:gd name="T18" fmla="*/ 0 w 448"/>
              <a:gd name="T19"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162">
                <a:moveTo>
                  <a:pt x="0" y="162"/>
                </a:moveTo>
                <a:cubicBezTo>
                  <a:pt x="0" y="162"/>
                  <a:pt x="0" y="162"/>
                  <a:pt x="0" y="162"/>
                </a:cubicBezTo>
                <a:cubicBezTo>
                  <a:pt x="36" y="125"/>
                  <a:pt x="74" y="94"/>
                  <a:pt x="111" y="70"/>
                </a:cubicBezTo>
                <a:cubicBezTo>
                  <a:pt x="153" y="44"/>
                  <a:pt x="194" y="26"/>
                  <a:pt x="235" y="17"/>
                </a:cubicBezTo>
                <a:cubicBezTo>
                  <a:pt x="270" y="9"/>
                  <a:pt x="306" y="10"/>
                  <a:pt x="341" y="18"/>
                </a:cubicBezTo>
                <a:cubicBezTo>
                  <a:pt x="344" y="19"/>
                  <a:pt x="348" y="20"/>
                  <a:pt x="351" y="21"/>
                </a:cubicBezTo>
                <a:cubicBezTo>
                  <a:pt x="390" y="33"/>
                  <a:pt x="423" y="54"/>
                  <a:pt x="448" y="83"/>
                </a:cubicBezTo>
                <a:cubicBezTo>
                  <a:pt x="448" y="83"/>
                  <a:pt x="448" y="83"/>
                  <a:pt x="448" y="83"/>
                </a:cubicBezTo>
                <a:cubicBezTo>
                  <a:pt x="398" y="26"/>
                  <a:pt x="315" y="0"/>
                  <a:pt x="235" y="18"/>
                </a:cubicBezTo>
                <a:cubicBezTo>
                  <a:pt x="158" y="35"/>
                  <a:pt x="76" y="85"/>
                  <a:pt x="0" y="162"/>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0" name="Freeform 61"/>
          <p:cNvSpPr/>
          <p:nvPr/>
        </p:nvSpPr>
        <p:spPr bwMode="auto">
          <a:xfrm>
            <a:off x="4790509" y="200398"/>
            <a:ext cx="172663" cy="694135"/>
          </a:xfrm>
          <a:custGeom>
            <a:avLst/>
            <a:gdLst>
              <a:gd name="T0" fmla="*/ 83 w 90"/>
              <a:gd name="T1" fmla="*/ 360 h 360"/>
              <a:gd name="T2" fmla="*/ 0 w 90"/>
              <a:gd name="T3" fmla="*/ 0 h 360"/>
              <a:gd name="T4" fmla="*/ 0 w 90"/>
              <a:gd name="T5" fmla="*/ 0 h 360"/>
              <a:gd name="T6" fmla="*/ 68 w 90"/>
              <a:gd name="T7" fmla="*/ 160 h 360"/>
              <a:gd name="T8" fmla="*/ 83 w 90"/>
              <a:gd name="T9" fmla="*/ 360 h 360"/>
            </a:gdLst>
            <a:ahLst/>
            <a:cxnLst>
              <a:cxn ang="0">
                <a:pos x="T0" y="T1"/>
              </a:cxn>
              <a:cxn ang="0">
                <a:pos x="T2" y="T3"/>
              </a:cxn>
              <a:cxn ang="0">
                <a:pos x="T4" y="T5"/>
              </a:cxn>
              <a:cxn ang="0">
                <a:pos x="T6" y="T7"/>
              </a:cxn>
              <a:cxn ang="0">
                <a:pos x="T8" y="T9"/>
              </a:cxn>
            </a:cxnLst>
            <a:rect l="0" t="0" r="r" b="b"/>
            <a:pathLst>
              <a:path w="90" h="360">
                <a:moveTo>
                  <a:pt x="83" y="360"/>
                </a:moveTo>
                <a:cubicBezTo>
                  <a:pt x="90" y="210"/>
                  <a:pt x="60" y="82"/>
                  <a:pt x="0" y="0"/>
                </a:cubicBezTo>
                <a:cubicBezTo>
                  <a:pt x="0" y="0"/>
                  <a:pt x="0" y="0"/>
                  <a:pt x="0" y="0"/>
                </a:cubicBezTo>
                <a:cubicBezTo>
                  <a:pt x="31" y="42"/>
                  <a:pt x="54" y="96"/>
                  <a:pt x="68" y="160"/>
                </a:cubicBezTo>
                <a:cubicBezTo>
                  <a:pt x="82" y="220"/>
                  <a:pt x="87" y="288"/>
                  <a:pt x="83" y="360"/>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1" name="Freeform 62"/>
          <p:cNvSpPr/>
          <p:nvPr/>
        </p:nvSpPr>
        <p:spPr bwMode="auto">
          <a:xfrm>
            <a:off x="4361828" y="-74637"/>
            <a:ext cx="600153" cy="969169"/>
          </a:xfrm>
          <a:custGeom>
            <a:avLst/>
            <a:gdLst>
              <a:gd name="T0" fmla="*/ 305 w 311"/>
              <a:gd name="T1" fmla="*/ 503 h 503"/>
              <a:gd name="T2" fmla="*/ 224 w 311"/>
              <a:gd name="T3" fmla="*/ 125 h 503"/>
              <a:gd name="T4" fmla="*/ 0 w 311"/>
              <a:gd name="T5" fmla="*/ 9 h 503"/>
              <a:gd name="T6" fmla="*/ 0 w 311"/>
              <a:gd name="T7" fmla="*/ 8 h 503"/>
              <a:gd name="T8" fmla="*/ 225 w 311"/>
              <a:gd name="T9" fmla="*/ 124 h 503"/>
              <a:gd name="T10" fmla="*/ 291 w 311"/>
              <a:gd name="T11" fmla="*/ 294 h 503"/>
              <a:gd name="T12" fmla="*/ 305 w 311"/>
              <a:gd name="T13" fmla="*/ 503 h 503"/>
            </a:gdLst>
            <a:ahLst/>
            <a:cxnLst>
              <a:cxn ang="0">
                <a:pos x="T0" y="T1"/>
              </a:cxn>
              <a:cxn ang="0">
                <a:pos x="T2" y="T3"/>
              </a:cxn>
              <a:cxn ang="0">
                <a:pos x="T4" y="T5"/>
              </a:cxn>
              <a:cxn ang="0">
                <a:pos x="T6" y="T7"/>
              </a:cxn>
              <a:cxn ang="0">
                <a:pos x="T8" y="T9"/>
              </a:cxn>
              <a:cxn ang="0">
                <a:pos x="T10" y="T11"/>
              </a:cxn>
              <a:cxn ang="0">
                <a:pos x="T12" y="T13"/>
              </a:cxn>
            </a:cxnLst>
            <a:rect l="0" t="0" r="r" b="b"/>
            <a:pathLst>
              <a:path w="311" h="503">
                <a:moveTo>
                  <a:pt x="305" y="503"/>
                </a:moveTo>
                <a:cubicBezTo>
                  <a:pt x="311" y="346"/>
                  <a:pt x="284" y="215"/>
                  <a:pt x="224" y="125"/>
                </a:cubicBezTo>
                <a:cubicBezTo>
                  <a:pt x="173" y="46"/>
                  <a:pt x="85" y="1"/>
                  <a:pt x="0" y="9"/>
                </a:cubicBezTo>
                <a:cubicBezTo>
                  <a:pt x="0" y="8"/>
                  <a:pt x="0" y="8"/>
                  <a:pt x="0" y="8"/>
                </a:cubicBezTo>
                <a:cubicBezTo>
                  <a:pt x="85" y="0"/>
                  <a:pt x="173" y="46"/>
                  <a:pt x="225" y="124"/>
                </a:cubicBezTo>
                <a:cubicBezTo>
                  <a:pt x="255" y="170"/>
                  <a:pt x="277" y="227"/>
                  <a:pt x="291" y="294"/>
                </a:cubicBezTo>
                <a:cubicBezTo>
                  <a:pt x="304" y="357"/>
                  <a:pt x="309" y="428"/>
                  <a:pt x="305" y="503"/>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2" name="Freeform 63"/>
          <p:cNvSpPr/>
          <p:nvPr/>
        </p:nvSpPr>
        <p:spPr bwMode="auto">
          <a:xfrm>
            <a:off x="3766438" y="-207987"/>
            <a:ext cx="1195543" cy="1102519"/>
          </a:xfrm>
          <a:custGeom>
            <a:avLst/>
            <a:gdLst>
              <a:gd name="T0" fmla="*/ 614 w 620"/>
              <a:gd name="T1" fmla="*/ 572 h 572"/>
              <a:gd name="T2" fmla="*/ 556 w 620"/>
              <a:gd name="T3" fmla="*/ 214 h 572"/>
              <a:gd name="T4" fmla="*/ 385 w 620"/>
              <a:gd name="T5" fmla="*/ 39 h 572"/>
              <a:gd name="T6" fmla="*/ 366 w 620"/>
              <a:gd name="T7" fmla="*/ 33 h 572"/>
              <a:gd name="T8" fmla="*/ 1 w 620"/>
              <a:gd name="T9" fmla="*/ 189 h 572"/>
              <a:gd name="T10" fmla="*/ 0 w 620"/>
              <a:gd name="T11" fmla="*/ 189 h 572"/>
              <a:gd name="T12" fmla="*/ 182 w 620"/>
              <a:gd name="T13" fmla="*/ 55 h 572"/>
              <a:gd name="T14" fmla="*/ 284 w 620"/>
              <a:gd name="T15" fmla="*/ 27 h 572"/>
              <a:gd name="T16" fmla="*/ 386 w 620"/>
              <a:gd name="T17" fmla="*/ 38 h 572"/>
              <a:gd name="T18" fmla="*/ 557 w 620"/>
              <a:gd name="T19" fmla="*/ 213 h 572"/>
              <a:gd name="T20" fmla="*/ 615 w 620"/>
              <a:gd name="T21" fmla="*/ 572 h 572"/>
              <a:gd name="T22" fmla="*/ 614 w 620"/>
              <a:gd name="T23" fmla="*/ 572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0" h="572">
                <a:moveTo>
                  <a:pt x="614" y="572"/>
                </a:moveTo>
                <a:cubicBezTo>
                  <a:pt x="619" y="433"/>
                  <a:pt x="599" y="309"/>
                  <a:pt x="556" y="214"/>
                </a:cubicBezTo>
                <a:cubicBezTo>
                  <a:pt x="518" y="127"/>
                  <a:pt x="455" y="63"/>
                  <a:pt x="385" y="39"/>
                </a:cubicBezTo>
                <a:cubicBezTo>
                  <a:pt x="379" y="36"/>
                  <a:pt x="372" y="35"/>
                  <a:pt x="366" y="33"/>
                </a:cubicBezTo>
                <a:cubicBezTo>
                  <a:pt x="234" y="0"/>
                  <a:pt x="88" y="95"/>
                  <a:pt x="1" y="189"/>
                </a:cubicBezTo>
                <a:cubicBezTo>
                  <a:pt x="0" y="189"/>
                  <a:pt x="0" y="189"/>
                  <a:pt x="0" y="189"/>
                </a:cubicBezTo>
                <a:cubicBezTo>
                  <a:pt x="54" y="130"/>
                  <a:pt x="119" y="83"/>
                  <a:pt x="182" y="55"/>
                </a:cubicBezTo>
                <a:cubicBezTo>
                  <a:pt x="217" y="39"/>
                  <a:pt x="251" y="30"/>
                  <a:pt x="284" y="27"/>
                </a:cubicBezTo>
                <a:cubicBezTo>
                  <a:pt x="320" y="23"/>
                  <a:pt x="354" y="27"/>
                  <a:pt x="386" y="38"/>
                </a:cubicBezTo>
                <a:cubicBezTo>
                  <a:pt x="456" y="63"/>
                  <a:pt x="518" y="127"/>
                  <a:pt x="557" y="213"/>
                </a:cubicBezTo>
                <a:cubicBezTo>
                  <a:pt x="600" y="308"/>
                  <a:pt x="620" y="433"/>
                  <a:pt x="615" y="572"/>
                </a:cubicBezTo>
                <a:lnTo>
                  <a:pt x="614" y="572"/>
                </a:ln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3" name="Freeform 64"/>
          <p:cNvSpPr/>
          <p:nvPr/>
        </p:nvSpPr>
        <p:spPr bwMode="auto">
          <a:xfrm>
            <a:off x="3635452" y="-236562"/>
            <a:ext cx="1326529" cy="1131094"/>
          </a:xfrm>
          <a:custGeom>
            <a:avLst/>
            <a:gdLst>
              <a:gd name="T0" fmla="*/ 682 w 688"/>
              <a:gd name="T1" fmla="*/ 587 h 587"/>
              <a:gd name="T2" fmla="*/ 608 w 688"/>
              <a:gd name="T3" fmla="*/ 190 h 587"/>
              <a:gd name="T4" fmla="*/ 423 w 688"/>
              <a:gd name="T5" fmla="*/ 33 h 587"/>
              <a:gd name="T6" fmla="*/ 404 w 688"/>
              <a:gd name="T7" fmla="*/ 29 h 587"/>
              <a:gd name="T8" fmla="*/ 1 w 688"/>
              <a:gd name="T9" fmla="*/ 258 h 587"/>
              <a:gd name="T10" fmla="*/ 0 w 688"/>
              <a:gd name="T11" fmla="*/ 257 h 587"/>
              <a:gd name="T12" fmla="*/ 180 w 688"/>
              <a:gd name="T13" fmla="*/ 85 h 587"/>
              <a:gd name="T14" fmla="*/ 404 w 688"/>
              <a:gd name="T15" fmla="*/ 29 h 587"/>
              <a:gd name="T16" fmla="*/ 518 w 688"/>
              <a:gd name="T17" fmla="*/ 80 h 587"/>
              <a:gd name="T18" fmla="*/ 609 w 688"/>
              <a:gd name="T19" fmla="*/ 190 h 587"/>
              <a:gd name="T20" fmla="*/ 683 w 688"/>
              <a:gd name="T21" fmla="*/ 587 h 587"/>
              <a:gd name="T22" fmla="*/ 682 w 688"/>
              <a:gd name="T23" fmla="*/ 587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8" h="587">
                <a:moveTo>
                  <a:pt x="682" y="587"/>
                </a:moveTo>
                <a:cubicBezTo>
                  <a:pt x="688" y="429"/>
                  <a:pt x="662" y="291"/>
                  <a:pt x="608" y="190"/>
                </a:cubicBezTo>
                <a:cubicBezTo>
                  <a:pt x="564" y="109"/>
                  <a:pt x="496" y="51"/>
                  <a:pt x="423" y="33"/>
                </a:cubicBezTo>
                <a:cubicBezTo>
                  <a:pt x="416" y="32"/>
                  <a:pt x="410" y="30"/>
                  <a:pt x="404" y="29"/>
                </a:cubicBezTo>
                <a:cubicBezTo>
                  <a:pt x="211" y="0"/>
                  <a:pt x="47" y="197"/>
                  <a:pt x="1" y="258"/>
                </a:cubicBezTo>
                <a:cubicBezTo>
                  <a:pt x="0" y="257"/>
                  <a:pt x="0" y="257"/>
                  <a:pt x="0" y="257"/>
                </a:cubicBezTo>
                <a:cubicBezTo>
                  <a:pt x="38" y="207"/>
                  <a:pt x="100" y="136"/>
                  <a:pt x="180" y="85"/>
                </a:cubicBezTo>
                <a:cubicBezTo>
                  <a:pt x="257" y="37"/>
                  <a:pt x="332" y="18"/>
                  <a:pt x="404" y="29"/>
                </a:cubicBezTo>
                <a:cubicBezTo>
                  <a:pt x="443" y="35"/>
                  <a:pt x="482" y="52"/>
                  <a:pt x="518" y="80"/>
                </a:cubicBezTo>
                <a:cubicBezTo>
                  <a:pt x="554" y="108"/>
                  <a:pt x="585" y="146"/>
                  <a:pt x="609" y="190"/>
                </a:cubicBezTo>
                <a:cubicBezTo>
                  <a:pt x="663" y="291"/>
                  <a:pt x="688" y="428"/>
                  <a:pt x="683" y="587"/>
                </a:cubicBezTo>
                <a:lnTo>
                  <a:pt x="682" y="587"/>
                </a:ln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4" name="Freeform 65"/>
          <p:cNvSpPr/>
          <p:nvPr/>
        </p:nvSpPr>
        <p:spPr bwMode="auto">
          <a:xfrm>
            <a:off x="531088" y="894532"/>
            <a:ext cx="4421367" cy="3612357"/>
          </a:xfrm>
          <a:custGeom>
            <a:avLst/>
            <a:gdLst>
              <a:gd name="T0" fmla="*/ 0 w 2293"/>
              <a:gd name="T1" fmla="*/ 1866 h 1874"/>
              <a:gd name="T2" fmla="*/ 0 w 2293"/>
              <a:gd name="T3" fmla="*/ 1865 h 1874"/>
              <a:gd name="T4" fmla="*/ 360 w 2293"/>
              <a:gd name="T5" fmla="*/ 1851 h 1874"/>
              <a:gd name="T6" fmla="*/ 770 w 2293"/>
              <a:gd name="T7" fmla="*/ 1748 h 1874"/>
              <a:gd name="T8" fmla="*/ 1586 w 2293"/>
              <a:gd name="T9" fmla="*/ 1274 h 1874"/>
              <a:gd name="T10" fmla="*/ 2129 w 2293"/>
              <a:gd name="T11" fmla="*/ 607 h 1874"/>
              <a:gd name="T12" fmla="*/ 2292 w 2293"/>
              <a:gd name="T13" fmla="*/ 0 h 1874"/>
              <a:gd name="T14" fmla="*/ 2293 w 2293"/>
              <a:gd name="T15" fmla="*/ 0 h 1874"/>
              <a:gd name="T16" fmla="*/ 2130 w 2293"/>
              <a:gd name="T17" fmla="*/ 607 h 1874"/>
              <a:gd name="T18" fmla="*/ 1586 w 2293"/>
              <a:gd name="T19" fmla="*/ 1275 h 1874"/>
              <a:gd name="T20" fmla="*/ 770 w 2293"/>
              <a:gd name="T21" fmla="*/ 1748 h 1874"/>
              <a:gd name="T22" fmla="*/ 360 w 2293"/>
              <a:gd name="T23" fmla="*/ 1852 h 1874"/>
              <a:gd name="T24" fmla="*/ 0 w 2293"/>
              <a:gd name="T25" fmla="*/ 1866 h 1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3" h="1874">
                <a:moveTo>
                  <a:pt x="0" y="1866"/>
                </a:moveTo>
                <a:cubicBezTo>
                  <a:pt x="0" y="1865"/>
                  <a:pt x="0" y="1865"/>
                  <a:pt x="0" y="1865"/>
                </a:cubicBezTo>
                <a:cubicBezTo>
                  <a:pt x="113" y="1873"/>
                  <a:pt x="235" y="1869"/>
                  <a:pt x="360" y="1851"/>
                </a:cubicBezTo>
                <a:cubicBezTo>
                  <a:pt x="496" y="1831"/>
                  <a:pt x="634" y="1796"/>
                  <a:pt x="770" y="1748"/>
                </a:cubicBezTo>
                <a:cubicBezTo>
                  <a:pt x="1061" y="1644"/>
                  <a:pt x="1343" y="1481"/>
                  <a:pt x="1586" y="1274"/>
                </a:cubicBezTo>
                <a:cubicBezTo>
                  <a:pt x="1818" y="1076"/>
                  <a:pt x="2006" y="845"/>
                  <a:pt x="2129" y="607"/>
                </a:cubicBezTo>
                <a:cubicBezTo>
                  <a:pt x="2235" y="402"/>
                  <a:pt x="2291" y="192"/>
                  <a:pt x="2292" y="0"/>
                </a:cubicBezTo>
                <a:cubicBezTo>
                  <a:pt x="2293" y="0"/>
                  <a:pt x="2293" y="0"/>
                  <a:pt x="2293" y="0"/>
                </a:cubicBezTo>
                <a:cubicBezTo>
                  <a:pt x="2292" y="192"/>
                  <a:pt x="2236" y="402"/>
                  <a:pt x="2130" y="607"/>
                </a:cubicBezTo>
                <a:cubicBezTo>
                  <a:pt x="2007" y="846"/>
                  <a:pt x="1819" y="1077"/>
                  <a:pt x="1586" y="1275"/>
                </a:cubicBezTo>
                <a:cubicBezTo>
                  <a:pt x="1343" y="1481"/>
                  <a:pt x="1061" y="1645"/>
                  <a:pt x="770" y="1748"/>
                </a:cubicBezTo>
                <a:cubicBezTo>
                  <a:pt x="634" y="1797"/>
                  <a:pt x="496" y="1832"/>
                  <a:pt x="360" y="1852"/>
                </a:cubicBezTo>
                <a:cubicBezTo>
                  <a:pt x="235" y="1870"/>
                  <a:pt x="113" y="1874"/>
                  <a:pt x="0" y="1866"/>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5" name="Freeform 66"/>
          <p:cNvSpPr/>
          <p:nvPr/>
        </p:nvSpPr>
        <p:spPr bwMode="auto">
          <a:xfrm>
            <a:off x="1874288" y="894532"/>
            <a:ext cx="3078167" cy="3577829"/>
          </a:xfrm>
          <a:custGeom>
            <a:avLst/>
            <a:gdLst>
              <a:gd name="T0" fmla="*/ 0 w 1596"/>
              <a:gd name="T1" fmla="*/ 1856 h 1856"/>
              <a:gd name="T2" fmla="*/ 0 w 1596"/>
              <a:gd name="T3" fmla="*/ 1856 h 1856"/>
              <a:gd name="T4" fmla="*/ 584 w 1596"/>
              <a:gd name="T5" fmla="*/ 1603 h 1856"/>
              <a:gd name="T6" fmla="*/ 1127 w 1596"/>
              <a:gd name="T7" fmla="*/ 1127 h 1856"/>
              <a:gd name="T8" fmla="*/ 1481 w 1596"/>
              <a:gd name="T9" fmla="*/ 541 h 1856"/>
              <a:gd name="T10" fmla="*/ 1595 w 1596"/>
              <a:gd name="T11" fmla="*/ 0 h 1856"/>
              <a:gd name="T12" fmla="*/ 1596 w 1596"/>
              <a:gd name="T13" fmla="*/ 0 h 1856"/>
              <a:gd name="T14" fmla="*/ 1566 w 1596"/>
              <a:gd name="T15" fmla="*/ 264 h 1856"/>
              <a:gd name="T16" fmla="*/ 1482 w 1596"/>
              <a:gd name="T17" fmla="*/ 542 h 1856"/>
              <a:gd name="T18" fmla="*/ 1332 w 1596"/>
              <a:gd name="T19" fmla="*/ 842 h 1856"/>
              <a:gd name="T20" fmla="*/ 1127 w 1596"/>
              <a:gd name="T21" fmla="*/ 1128 h 1856"/>
              <a:gd name="T22" fmla="*/ 872 w 1596"/>
              <a:gd name="T23" fmla="*/ 1388 h 1856"/>
              <a:gd name="T24" fmla="*/ 585 w 1596"/>
              <a:gd name="T25" fmla="*/ 1604 h 1856"/>
              <a:gd name="T26" fmla="*/ 293 w 1596"/>
              <a:gd name="T27" fmla="*/ 1759 h 1856"/>
              <a:gd name="T28" fmla="*/ 0 w 1596"/>
              <a:gd name="T29" fmla="*/ 1856 h 1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96" h="1856">
                <a:moveTo>
                  <a:pt x="0" y="1856"/>
                </a:moveTo>
                <a:cubicBezTo>
                  <a:pt x="0" y="1856"/>
                  <a:pt x="0" y="1856"/>
                  <a:pt x="0" y="1856"/>
                </a:cubicBezTo>
                <a:cubicBezTo>
                  <a:pt x="193" y="1810"/>
                  <a:pt x="395" y="1723"/>
                  <a:pt x="584" y="1603"/>
                </a:cubicBezTo>
                <a:cubicBezTo>
                  <a:pt x="784" y="1477"/>
                  <a:pt x="971" y="1312"/>
                  <a:pt x="1127" y="1127"/>
                </a:cubicBezTo>
                <a:cubicBezTo>
                  <a:pt x="1278" y="946"/>
                  <a:pt x="1401" y="744"/>
                  <a:pt x="1481" y="541"/>
                </a:cubicBezTo>
                <a:cubicBezTo>
                  <a:pt x="1554" y="358"/>
                  <a:pt x="1593" y="171"/>
                  <a:pt x="1595" y="0"/>
                </a:cubicBezTo>
                <a:cubicBezTo>
                  <a:pt x="1596" y="0"/>
                  <a:pt x="1596" y="0"/>
                  <a:pt x="1596" y="0"/>
                </a:cubicBezTo>
                <a:cubicBezTo>
                  <a:pt x="1595" y="85"/>
                  <a:pt x="1585" y="174"/>
                  <a:pt x="1566" y="264"/>
                </a:cubicBezTo>
                <a:cubicBezTo>
                  <a:pt x="1547" y="355"/>
                  <a:pt x="1519" y="449"/>
                  <a:pt x="1482" y="542"/>
                </a:cubicBezTo>
                <a:cubicBezTo>
                  <a:pt x="1442" y="643"/>
                  <a:pt x="1391" y="744"/>
                  <a:pt x="1332" y="842"/>
                </a:cubicBezTo>
                <a:cubicBezTo>
                  <a:pt x="1272" y="940"/>
                  <a:pt x="1203" y="1037"/>
                  <a:pt x="1127" y="1128"/>
                </a:cubicBezTo>
                <a:cubicBezTo>
                  <a:pt x="1049" y="1221"/>
                  <a:pt x="963" y="1308"/>
                  <a:pt x="872" y="1388"/>
                </a:cubicBezTo>
                <a:cubicBezTo>
                  <a:pt x="781" y="1468"/>
                  <a:pt x="684" y="1541"/>
                  <a:pt x="585" y="1604"/>
                </a:cubicBezTo>
                <a:cubicBezTo>
                  <a:pt x="489" y="1664"/>
                  <a:pt x="391" y="1716"/>
                  <a:pt x="293" y="1759"/>
                </a:cubicBezTo>
                <a:cubicBezTo>
                  <a:pt x="195" y="1801"/>
                  <a:pt x="97" y="1834"/>
                  <a:pt x="0" y="1856"/>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6" name="Freeform 67"/>
          <p:cNvSpPr/>
          <p:nvPr/>
        </p:nvSpPr>
        <p:spPr bwMode="auto">
          <a:xfrm>
            <a:off x="3383007" y="894531"/>
            <a:ext cx="1569448" cy="2806304"/>
          </a:xfrm>
          <a:custGeom>
            <a:avLst/>
            <a:gdLst>
              <a:gd name="T0" fmla="*/ 0 w 814"/>
              <a:gd name="T1" fmla="*/ 1456 h 1456"/>
              <a:gd name="T2" fmla="*/ 0 w 814"/>
              <a:gd name="T3" fmla="*/ 1456 h 1456"/>
              <a:gd name="T4" fmla="*/ 285 w 814"/>
              <a:gd name="T5" fmla="*/ 1228 h 1456"/>
              <a:gd name="T6" fmla="*/ 547 w 814"/>
              <a:gd name="T7" fmla="*/ 881 h 1456"/>
              <a:gd name="T8" fmla="*/ 813 w 814"/>
              <a:gd name="T9" fmla="*/ 0 h 1456"/>
              <a:gd name="T10" fmla="*/ 814 w 814"/>
              <a:gd name="T11" fmla="*/ 0 h 1456"/>
              <a:gd name="T12" fmla="*/ 548 w 814"/>
              <a:gd name="T13" fmla="*/ 881 h 1456"/>
              <a:gd name="T14" fmla="*/ 286 w 814"/>
              <a:gd name="T15" fmla="*/ 1228 h 1456"/>
              <a:gd name="T16" fmla="*/ 0 w 814"/>
              <a:gd name="T17" fmla="*/ 1456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4" h="1456">
                <a:moveTo>
                  <a:pt x="0" y="1456"/>
                </a:moveTo>
                <a:cubicBezTo>
                  <a:pt x="0" y="1456"/>
                  <a:pt x="0" y="1456"/>
                  <a:pt x="0" y="1456"/>
                </a:cubicBezTo>
                <a:cubicBezTo>
                  <a:pt x="100" y="1396"/>
                  <a:pt x="196" y="1320"/>
                  <a:pt x="285" y="1228"/>
                </a:cubicBezTo>
                <a:cubicBezTo>
                  <a:pt x="384" y="1126"/>
                  <a:pt x="472" y="1009"/>
                  <a:pt x="547" y="881"/>
                </a:cubicBezTo>
                <a:cubicBezTo>
                  <a:pt x="711" y="602"/>
                  <a:pt x="805" y="289"/>
                  <a:pt x="813" y="0"/>
                </a:cubicBezTo>
                <a:cubicBezTo>
                  <a:pt x="814" y="0"/>
                  <a:pt x="814" y="0"/>
                  <a:pt x="814" y="0"/>
                </a:cubicBezTo>
                <a:cubicBezTo>
                  <a:pt x="806" y="290"/>
                  <a:pt x="712" y="602"/>
                  <a:pt x="548" y="881"/>
                </a:cubicBezTo>
                <a:cubicBezTo>
                  <a:pt x="473" y="1010"/>
                  <a:pt x="384" y="1127"/>
                  <a:pt x="286" y="1228"/>
                </a:cubicBezTo>
                <a:cubicBezTo>
                  <a:pt x="196" y="1320"/>
                  <a:pt x="100" y="1397"/>
                  <a:pt x="0" y="1456"/>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7" name="Freeform 68"/>
          <p:cNvSpPr/>
          <p:nvPr/>
        </p:nvSpPr>
        <p:spPr bwMode="auto">
          <a:xfrm>
            <a:off x="3856937" y="894532"/>
            <a:ext cx="1095518" cy="1759744"/>
          </a:xfrm>
          <a:custGeom>
            <a:avLst/>
            <a:gdLst>
              <a:gd name="T0" fmla="*/ 0 w 568"/>
              <a:gd name="T1" fmla="*/ 913 h 913"/>
              <a:gd name="T2" fmla="*/ 0 w 568"/>
              <a:gd name="T3" fmla="*/ 912 h 913"/>
              <a:gd name="T4" fmla="*/ 163 w 568"/>
              <a:gd name="T5" fmla="*/ 823 h 913"/>
              <a:gd name="T6" fmla="*/ 337 w 568"/>
              <a:gd name="T7" fmla="*/ 638 h 913"/>
              <a:gd name="T8" fmla="*/ 567 w 568"/>
              <a:gd name="T9" fmla="*/ 0 h 913"/>
              <a:gd name="T10" fmla="*/ 568 w 568"/>
              <a:gd name="T11" fmla="*/ 0 h 913"/>
              <a:gd name="T12" fmla="*/ 495 w 568"/>
              <a:gd name="T13" fmla="*/ 345 h 913"/>
              <a:gd name="T14" fmla="*/ 338 w 568"/>
              <a:gd name="T15" fmla="*/ 639 h 913"/>
              <a:gd name="T16" fmla="*/ 163 w 568"/>
              <a:gd name="T17" fmla="*/ 824 h 913"/>
              <a:gd name="T18" fmla="*/ 0 w 568"/>
              <a:gd name="T19" fmla="*/ 913 h 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8" h="913">
                <a:moveTo>
                  <a:pt x="0" y="913"/>
                </a:moveTo>
                <a:cubicBezTo>
                  <a:pt x="0" y="912"/>
                  <a:pt x="0" y="912"/>
                  <a:pt x="0" y="912"/>
                </a:cubicBezTo>
                <a:cubicBezTo>
                  <a:pt x="53" y="895"/>
                  <a:pt x="108" y="866"/>
                  <a:pt x="163" y="823"/>
                </a:cubicBezTo>
                <a:cubicBezTo>
                  <a:pt x="225" y="775"/>
                  <a:pt x="284" y="712"/>
                  <a:pt x="337" y="638"/>
                </a:cubicBezTo>
                <a:cubicBezTo>
                  <a:pt x="473" y="451"/>
                  <a:pt x="557" y="218"/>
                  <a:pt x="567" y="0"/>
                </a:cubicBezTo>
                <a:cubicBezTo>
                  <a:pt x="568" y="0"/>
                  <a:pt x="568" y="0"/>
                  <a:pt x="568" y="0"/>
                </a:cubicBezTo>
                <a:cubicBezTo>
                  <a:pt x="562" y="115"/>
                  <a:pt x="538" y="231"/>
                  <a:pt x="495" y="345"/>
                </a:cubicBezTo>
                <a:cubicBezTo>
                  <a:pt x="456" y="449"/>
                  <a:pt x="402" y="550"/>
                  <a:pt x="338" y="639"/>
                </a:cubicBezTo>
                <a:cubicBezTo>
                  <a:pt x="285" y="713"/>
                  <a:pt x="226" y="775"/>
                  <a:pt x="163" y="824"/>
                </a:cubicBezTo>
                <a:cubicBezTo>
                  <a:pt x="109" y="866"/>
                  <a:pt x="54" y="896"/>
                  <a:pt x="0" y="913"/>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8" name="Freeform 69"/>
          <p:cNvSpPr/>
          <p:nvPr/>
        </p:nvSpPr>
        <p:spPr bwMode="auto">
          <a:xfrm>
            <a:off x="4053416" y="894531"/>
            <a:ext cx="899039" cy="2006204"/>
          </a:xfrm>
          <a:custGeom>
            <a:avLst/>
            <a:gdLst>
              <a:gd name="T0" fmla="*/ 1 w 466"/>
              <a:gd name="T1" fmla="*/ 1041 h 1041"/>
              <a:gd name="T2" fmla="*/ 0 w 466"/>
              <a:gd name="T3" fmla="*/ 1041 h 1041"/>
              <a:gd name="T4" fmla="*/ 307 w 466"/>
              <a:gd name="T5" fmla="*/ 613 h 1041"/>
              <a:gd name="T6" fmla="*/ 465 w 466"/>
              <a:gd name="T7" fmla="*/ 0 h 1041"/>
              <a:gd name="T8" fmla="*/ 466 w 466"/>
              <a:gd name="T9" fmla="*/ 0 h 1041"/>
              <a:gd name="T10" fmla="*/ 308 w 466"/>
              <a:gd name="T11" fmla="*/ 613 h 1041"/>
              <a:gd name="T12" fmla="*/ 1 w 466"/>
              <a:gd name="T13" fmla="*/ 1041 h 1041"/>
            </a:gdLst>
            <a:ahLst/>
            <a:cxnLst>
              <a:cxn ang="0">
                <a:pos x="T0" y="T1"/>
              </a:cxn>
              <a:cxn ang="0">
                <a:pos x="T2" y="T3"/>
              </a:cxn>
              <a:cxn ang="0">
                <a:pos x="T4" y="T5"/>
              </a:cxn>
              <a:cxn ang="0">
                <a:pos x="T6" y="T7"/>
              </a:cxn>
              <a:cxn ang="0">
                <a:pos x="T8" y="T9"/>
              </a:cxn>
              <a:cxn ang="0">
                <a:pos x="T10" y="T11"/>
              </a:cxn>
              <a:cxn ang="0">
                <a:pos x="T12" y="T13"/>
              </a:cxn>
            </a:cxnLst>
            <a:rect l="0" t="0" r="r" b="b"/>
            <a:pathLst>
              <a:path w="466" h="1041">
                <a:moveTo>
                  <a:pt x="1" y="1041"/>
                </a:moveTo>
                <a:cubicBezTo>
                  <a:pt x="0" y="1041"/>
                  <a:pt x="0" y="1041"/>
                  <a:pt x="0" y="1041"/>
                </a:cubicBezTo>
                <a:cubicBezTo>
                  <a:pt x="120" y="932"/>
                  <a:pt x="226" y="784"/>
                  <a:pt x="307" y="613"/>
                </a:cubicBezTo>
                <a:cubicBezTo>
                  <a:pt x="403" y="412"/>
                  <a:pt x="458" y="200"/>
                  <a:pt x="465" y="0"/>
                </a:cubicBezTo>
                <a:cubicBezTo>
                  <a:pt x="466" y="0"/>
                  <a:pt x="466" y="0"/>
                  <a:pt x="466" y="0"/>
                </a:cubicBezTo>
                <a:cubicBezTo>
                  <a:pt x="458" y="200"/>
                  <a:pt x="404" y="412"/>
                  <a:pt x="308" y="613"/>
                </a:cubicBezTo>
                <a:cubicBezTo>
                  <a:pt x="226" y="784"/>
                  <a:pt x="120" y="932"/>
                  <a:pt x="1" y="1041"/>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49" name="Freeform 70"/>
          <p:cNvSpPr/>
          <p:nvPr/>
        </p:nvSpPr>
        <p:spPr bwMode="auto">
          <a:xfrm>
            <a:off x="3837884" y="163488"/>
            <a:ext cx="1114570" cy="731044"/>
          </a:xfrm>
          <a:custGeom>
            <a:avLst/>
            <a:gdLst>
              <a:gd name="T0" fmla="*/ 577 w 578"/>
              <a:gd name="T1" fmla="*/ 379 h 379"/>
              <a:gd name="T2" fmla="*/ 359 w 578"/>
              <a:gd name="T3" fmla="*/ 108 h 379"/>
              <a:gd name="T4" fmla="*/ 0 w 578"/>
              <a:gd name="T5" fmla="*/ 0 h 379"/>
              <a:gd name="T6" fmla="*/ 1 w 578"/>
              <a:gd name="T7" fmla="*/ 0 h 379"/>
              <a:gd name="T8" fmla="*/ 360 w 578"/>
              <a:gd name="T9" fmla="*/ 107 h 379"/>
              <a:gd name="T10" fmla="*/ 508 w 578"/>
              <a:gd name="T11" fmla="*/ 219 h 379"/>
              <a:gd name="T12" fmla="*/ 578 w 578"/>
              <a:gd name="T13" fmla="*/ 379 h 379"/>
              <a:gd name="T14" fmla="*/ 577 w 578"/>
              <a:gd name="T15" fmla="*/ 379 h 3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8" h="379">
                <a:moveTo>
                  <a:pt x="577" y="379"/>
                </a:moveTo>
                <a:cubicBezTo>
                  <a:pt x="570" y="231"/>
                  <a:pt x="422" y="140"/>
                  <a:pt x="359" y="108"/>
                </a:cubicBezTo>
                <a:cubicBezTo>
                  <a:pt x="262" y="58"/>
                  <a:pt x="148" y="24"/>
                  <a:pt x="0" y="0"/>
                </a:cubicBezTo>
                <a:cubicBezTo>
                  <a:pt x="1" y="0"/>
                  <a:pt x="1" y="0"/>
                  <a:pt x="1" y="0"/>
                </a:cubicBezTo>
                <a:cubicBezTo>
                  <a:pt x="148" y="23"/>
                  <a:pt x="262" y="57"/>
                  <a:pt x="360" y="107"/>
                </a:cubicBezTo>
                <a:cubicBezTo>
                  <a:pt x="419" y="138"/>
                  <a:pt x="470" y="176"/>
                  <a:pt x="508" y="219"/>
                </a:cubicBezTo>
                <a:cubicBezTo>
                  <a:pt x="551" y="269"/>
                  <a:pt x="575" y="323"/>
                  <a:pt x="578" y="379"/>
                </a:cubicBezTo>
                <a:lnTo>
                  <a:pt x="577" y="379"/>
                </a:ln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50" name="Freeform 71"/>
          <p:cNvSpPr/>
          <p:nvPr/>
        </p:nvSpPr>
        <p:spPr bwMode="auto">
          <a:xfrm>
            <a:off x="2310114" y="894532"/>
            <a:ext cx="2642341" cy="994172"/>
          </a:xfrm>
          <a:custGeom>
            <a:avLst/>
            <a:gdLst>
              <a:gd name="T0" fmla="*/ 0 w 1370"/>
              <a:gd name="T1" fmla="*/ 516 h 516"/>
              <a:gd name="T2" fmla="*/ 0 w 1370"/>
              <a:gd name="T3" fmla="*/ 515 h 516"/>
              <a:gd name="T4" fmla="*/ 529 w 1370"/>
              <a:gd name="T5" fmla="*/ 319 h 516"/>
              <a:gd name="T6" fmla="*/ 860 w 1370"/>
              <a:gd name="T7" fmla="*/ 204 h 516"/>
              <a:gd name="T8" fmla="*/ 1008 w 1370"/>
              <a:gd name="T9" fmla="*/ 153 h 516"/>
              <a:gd name="T10" fmla="*/ 1034 w 1370"/>
              <a:gd name="T11" fmla="*/ 144 h 516"/>
              <a:gd name="T12" fmla="*/ 1180 w 1370"/>
              <a:gd name="T13" fmla="*/ 92 h 516"/>
              <a:gd name="T14" fmla="*/ 1296 w 1370"/>
              <a:gd name="T15" fmla="*/ 48 h 516"/>
              <a:gd name="T16" fmla="*/ 1369 w 1370"/>
              <a:gd name="T17" fmla="*/ 5 h 516"/>
              <a:gd name="T18" fmla="*/ 1369 w 1370"/>
              <a:gd name="T19" fmla="*/ 1 h 516"/>
              <a:gd name="T20" fmla="*/ 1370 w 1370"/>
              <a:gd name="T21" fmla="*/ 0 h 516"/>
              <a:gd name="T22" fmla="*/ 1370 w 1370"/>
              <a:gd name="T23" fmla="*/ 5 h 516"/>
              <a:gd name="T24" fmla="*/ 1296 w 1370"/>
              <a:gd name="T25" fmla="*/ 48 h 516"/>
              <a:gd name="T26" fmla="*/ 1180 w 1370"/>
              <a:gd name="T27" fmla="*/ 93 h 516"/>
              <a:gd name="T28" fmla="*/ 1035 w 1370"/>
              <a:gd name="T29" fmla="*/ 144 h 516"/>
              <a:gd name="T30" fmla="*/ 1008 w 1370"/>
              <a:gd name="T31" fmla="*/ 154 h 516"/>
              <a:gd name="T32" fmla="*/ 860 w 1370"/>
              <a:gd name="T33" fmla="*/ 205 h 516"/>
              <a:gd name="T34" fmla="*/ 530 w 1370"/>
              <a:gd name="T35" fmla="*/ 320 h 516"/>
              <a:gd name="T36" fmla="*/ 0 w 1370"/>
              <a:gd name="T37" fmla="*/ 516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0" h="516">
                <a:moveTo>
                  <a:pt x="0" y="516"/>
                </a:moveTo>
                <a:cubicBezTo>
                  <a:pt x="0" y="515"/>
                  <a:pt x="0" y="515"/>
                  <a:pt x="0" y="515"/>
                </a:cubicBezTo>
                <a:cubicBezTo>
                  <a:pt x="161" y="452"/>
                  <a:pt x="334" y="388"/>
                  <a:pt x="529" y="319"/>
                </a:cubicBezTo>
                <a:cubicBezTo>
                  <a:pt x="645" y="278"/>
                  <a:pt x="754" y="240"/>
                  <a:pt x="860" y="204"/>
                </a:cubicBezTo>
                <a:cubicBezTo>
                  <a:pt x="912" y="186"/>
                  <a:pt x="960" y="169"/>
                  <a:pt x="1008" y="153"/>
                </a:cubicBezTo>
                <a:cubicBezTo>
                  <a:pt x="1017" y="150"/>
                  <a:pt x="1026" y="147"/>
                  <a:pt x="1034" y="144"/>
                </a:cubicBezTo>
                <a:cubicBezTo>
                  <a:pt x="1087" y="125"/>
                  <a:pt x="1136" y="108"/>
                  <a:pt x="1180" y="92"/>
                </a:cubicBezTo>
                <a:cubicBezTo>
                  <a:pt x="1230" y="74"/>
                  <a:pt x="1267" y="60"/>
                  <a:pt x="1296" y="48"/>
                </a:cubicBezTo>
                <a:cubicBezTo>
                  <a:pt x="1341" y="29"/>
                  <a:pt x="1366" y="14"/>
                  <a:pt x="1369" y="5"/>
                </a:cubicBezTo>
                <a:cubicBezTo>
                  <a:pt x="1370" y="3"/>
                  <a:pt x="1370" y="2"/>
                  <a:pt x="1369" y="1"/>
                </a:cubicBezTo>
                <a:cubicBezTo>
                  <a:pt x="1370" y="0"/>
                  <a:pt x="1370" y="0"/>
                  <a:pt x="1370" y="0"/>
                </a:cubicBezTo>
                <a:cubicBezTo>
                  <a:pt x="1370" y="2"/>
                  <a:pt x="1370" y="3"/>
                  <a:pt x="1370" y="5"/>
                </a:cubicBezTo>
                <a:cubicBezTo>
                  <a:pt x="1366" y="15"/>
                  <a:pt x="1342" y="29"/>
                  <a:pt x="1296" y="48"/>
                </a:cubicBezTo>
                <a:cubicBezTo>
                  <a:pt x="1267" y="60"/>
                  <a:pt x="1230" y="74"/>
                  <a:pt x="1180" y="93"/>
                </a:cubicBezTo>
                <a:cubicBezTo>
                  <a:pt x="1137" y="109"/>
                  <a:pt x="1087" y="126"/>
                  <a:pt x="1035" y="144"/>
                </a:cubicBezTo>
                <a:cubicBezTo>
                  <a:pt x="1026" y="147"/>
                  <a:pt x="1017" y="150"/>
                  <a:pt x="1008" y="154"/>
                </a:cubicBezTo>
                <a:cubicBezTo>
                  <a:pt x="961" y="170"/>
                  <a:pt x="912" y="187"/>
                  <a:pt x="860" y="205"/>
                </a:cubicBezTo>
                <a:cubicBezTo>
                  <a:pt x="755" y="241"/>
                  <a:pt x="646" y="279"/>
                  <a:pt x="530" y="320"/>
                </a:cubicBezTo>
                <a:cubicBezTo>
                  <a:pt x="335" y="389"/>
                  <a:pt x="161" y="453"/>
                  <a:pt x="0" y="516"/>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51" name="Freeform 72"/>
          <p:cNvSpPr/>
          <p:nvPr/>
        </p:nvSpPr>
        <p:spPr bwMode="auto">
          <a:xfrm>
            <a:off x="3284172" y="726654"/>
            <a:ext cx="1675428" cy="551260"/>
          </a:xfrm>
          <a:custGeom>
            <a:avLst/>
            <a:gdLst>
              <a:gd name="T0" fmla="*/ 0 w 869"/>
              <a:gd name="T1" fmla="*/ 286 h 286"/>
              <a:gd name="T2" fmla="*/ 0 w 869"/>
              <a:gd name="T3" fmla="*/ 285 h 286"/>
              <a:gd name="T4" fmla="*/ 332 w 869"/>
              <a:gd name="T5" fmla="*/ 106 h 286"/>
              <a:gd name="T6" fmla="*/ 631 w 869"/>
              <a:gd name="T7" fmla="*/ 14 h 286"/>
              <a:gd name="T8" fmla="*/ 817 w 869"/>
              <a:gd name="T9" fmla="*/ 18 h 286"/>
              <a:gd name="T10" fmla="*/ 865 w 869"/>
              <a:gd name="T11" fmla="*/ 88 h 286"/>
              <a:gd name="T12" fmla="*/ 864 w 869"/>
              <a:gd name="T13" fmla="*/ 87 h 286"/>
              <a:gd name="T14" fmla="*/ 817 w 869"/>
              <a:gd name="T15" fmla="*/ 19 h 286"/>
              <a:gd name="T16" fmla="*/ 631 w 869"/>
              <a:gd name="T17" fmla="*/ 14 h 286"/>
              <a:gd name="T18" fmla="*/ 332 w 869"/>
              <a:gd name="T19" fmla="*/ 107 h 286"/>
              <a:gd name="T20" fmla="*/ 0 w 869"/>
              <a:gd name="T21" fmla="*/ 28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9" h="286">
                <a:moveTo>
                  <a:pt x="0" y="286"/>
                </a:moveTo>
                <a:cubicBezTo>
                  <a:pt x="0" y="285"/>
                  <a:pt x="0" y="285"/>
                  <a:pt x="0" y="285"/>
                </a:cubicBezTo>
                <a:cubicBezTo>
                  <a:pt x="110" y="213"/>
                  <a:pt x="221" y="153"/>
                  <a:pt x="332" y="106"/>
                </a:cubicBezTo>
                <a:cubicBezTo>
                  <a:pt x="441" y="59"/>
                  <a:pt x="542" y="28"/>
                  <a:pt x="631" y="14"/>
                </a:cubicBezTo>
                <a:cubicBezTo>
                  <a:pt x="712" y="0"/>
                  <a:pt x="775" y="2"/>
                  <a:pt x="817" y="18"/>
                </a:cubicBezTo>
                <a:cubicBezTo>
                  <a:pt x="850" y="31"/>
                  <a:pt x="869" y="60"/>
                  <a:pt x="865" y="88"/>
                </a:cubicBezTo>
                <a:cubicBezTo>
                  <a:pt x="864" y="87"/>
                  <a:pt x="864" y="87"/>
                  <a:pt x="864" y="87"/>
                </a:cubicBezTo>
                <a:cubicBezTo>
                  <a:pt x="869" y="60"/>
                  <a:pt x="849" y="31"/>
                  <a:pt x="817" y="19"/>
                </a:cubicBezTo>
                <a:cubicBezTo>
                  <a:pt x="775" y="3"/>
                  <a:pt x="712" y="1"/>
                  <a:pt x="631" y="14"/>
                </a:cubicBezTo>
                <a:cubicBezTo>
                  <a:pt x="542" y="29"/>
                  <a:pt x="441" y="60"/>
                  <a:pt x="332" y="107"/>
                </a:cubicBezTo>
                <a:cubicBezTo>
                  <a:pt x="222" y="154"/>
                  <a:pt x="110" y="214"/>
                  <a:pt x="0" y="286"/>
                </a:cubicBez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52" name="Freeform 73"/>
          <p:cNvSpPr/>
          <p:nvPr/>
        </p:nvSpPr>
        <p:spPr bwMode="auto">
          <a:xfrm>
            <a:off x="3924811" y="75382"/>
            <a:ext cx="1034788" cy="819150"/>
          </a:xfrm>
          <a:custGeom>
            <a:avLst/>
            <a:gdLst>
              <a:gd name="T0" fmla="*/ 532 w 537"/>
              <a:gd name="T1" fmla="*/ 425 h 425"/>
              <a:gd name="T2" fmla="*/ 494 w 537"/>
              <a:gd name="T3" fmla="*/ 175 h 425"/>
              <a:gd name="T4" fmla="*/ 363 w 537"/>
              <a:gd name="T5" fmla="*/ 23 h 425"/>
              <a:gd name="T6" fmla="*/ 180 w 537"/>
              <a:gd name="T7" fmla="*/ 28 h 425"/>
              <a:gd name="T8" fmla="*/ 1 w 537"/>
              <a:gd name="T9" fmla="*/ 144 h 425"/>
              <a:gd name="T10" fmla="*/ 0 w 537"/>
              <a:gd name="T11" fmla="*/ 144 h 425"/>
              <a:gd name="T12" fmla="*/ 179 w 537"/>
              <a:gd name="T13" fmla="*/ 27 h 425"/>
              <a:gd name="T14" fmla="*/ 363 w 537"/>
              <a:gd name="T15" fmla="*/ 23 h 425"/>
              <a:gd name="T16" fmla="*/ 495 w 537"/>
              <a:gd name="T17" fmla="*/ 175 h 425"/>
              <a:gd name="T18" fmla="*/ 533 w 537"/>
              <a:gd name="T19" fmla="*/ 425 h 425"/>
              <a:gd name="T20" fmla="*/ 532 w 537"/>
              <a:gd name="T21"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7" h="425">
                <a:moveTo>
                  <a:pt x="532" y="425"/>
                </a:moveTo>
                <a:cubicBezTo>
                  <a:pt x="536" y="335"/>
                  <a:pt x="523" y="246"/>
                  <a:pt x="494" y="175"/>
                </a:cubicBezTo>
                <a:cubicBezTo>
                  <a:pt x="464" y="99"/>
                  <a:pt x="418" y="47"/>
                  <a:pt x="363" y="23"/>
                </a:cubicBezTo>
                <a:cubicBezTo>
                  <a:pt x="311" y="1"/>
                  <a:pt x="247" y="3"/>
                  <a:pt x="180" y="28"/>
                </a:cubicBezTo>
                <a:cubicBezTo>
                  <a:pt x="119" y="50"/>
                  <a:pt x="55" y="91"/>
                  <a:pt x="1" y="144"/>
                </a:cubicBezTo>
                <a:cubicBezTo>
                  <a:pt x="0" y="144"/>
                  <a:pt x="0" y="144"/>
                  <a:pt x="0" y="144"/>
                </a:cubicBezTo>
                <a:cubicBezTo>
                  <a:pt x="55" y="91"/>
                  <a:pt x="118" y="49"/>
                  <a:pt x="179" y="27"/>
                </a:cubicBezTo>
                <a:cubicBezTo>
                  <a:pt x="247" y="2"/>
                  <a:pt x="311" y="0"/>
                  <a:pt x="363" y="23"/>
                </a:cubicBezTo>
                <a:cubicBezTo>
                  <a:pt x="419" y="46"/>
                  <a:pt x="464" y="99"/>
                  <a:pt x="495" y="175"/>
                </a:cubicBezTo>
                <a:cubicBezTo>
                  <a:pt x="524" y="246"/>
                  <a:pt x="537" y="335"/>
                  <a:pt x="533" y="425"/>
                </a:cubicBezTo>
                <a:lnTo>
                  <a:pt x="532" y="425"/>
                </a:lnTo>
                <a:close/>
              </a:path>
            </a:pathLst>
          </a:custGeom>
          <a:solidFill>
            <a:srgbClr val="000000"/>
          </a:solidFill>
          <a:ln w="3175">
            <a:solidFill>
              <a:schemeClr val="bg1">
                <a:lumMod val="75000"/>
              </a:schemeClr>
            </a:solidFill>
            <a:round/>
          </a:ln>
        </p:spPr>
        <p:txBody>
          <a:bodyPr vert="horz" wrap="square" lIns="68580" tIns="34290" rIns="68580" bIns="34290" numCol="1" anchor="t" anchorCtr="0" compatLnSpc="1"/>
          <a:lstStyle/>
          <a:p>
            <a:pPr defTabSz="685800"/>
            <a:endParaRPr lang="zh-CN" altLang="en-US" sz="1400">
              <a:solidFill>
                <a:prstClr val="black"/>
              </a:solidFill>
            </a:endParaRPr>
          </a:p>
        </p:txBody>
      </p:sp>
      <p:grpSp>
        <p:nvGrpSpPr>
          <p:cNvPr id="53" name="组合 52"/>
          <p:cNvGrpSpPr/>
          <p:nvPr/>
        </p:nvGrpSpPr>
        <p:grpSpPr>
          <a:xfrm>
            <a:off x="1370895" y="972593"/>
            <a:ext cx="1728225" cy="1728000"/>
            <a:chOff x="1827622" y="1343919"/>
            <a:chExt cx="2304000" cy="2304000"/>
          </a:xfrm>
        </p:grpSpPr>
        <p:sp>
          <p:nvSpPr>
            <p:cNvPr id="54" name="椭圆 53"/>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635000" dist="762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55" name="椭圆 54"/>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56" name="椭圆 55"/>
          <p:cNvSpPr/>
          <p:nvPr/>
        </p:nvSpPr>
        <p:spPr>
          <a:xfrm>
            <a:off x="1625440" y="1227105"/>
            <a:ext cx="1219135" cy="1218977"/>
          </a:xfrm>
          <a:prstGeom prst="ellipse">
            <a:avLst/>
          </a:prstGeom>
          <a:blipFill dpi="0" rotWithShape="1">
            <a:blip r:embed="rId2"/>
            <a:srcRect/>
            <a:stretch>
              <a:fillRect l="-13000" t="-1000" r="2000"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0" tIns="34290" rIns="0" bIns="34290" rtlCol="0" anchor="ctr"/>
          <a:lstStyle/>
          <a:p>
            <a:pPr algn="ctr" defTabSz="685800"/>
            <a:endParaRPr lang="zh-CN" altLang="en-US" sz="4000" b="1" dirty="0">
              <a:solidFill>
                <a:srgbClr val="EC413E"/>
              </a:solidFill>
              <a:latin typeface="Agency FB" panose="020B0503020202020204" pitchFamily="34" charset="0"/>
              <a:ea typeface="微软雅黑" panose="020B0503020204020204" charset="-122"/>
            </a:endParaRPr>
          </a:p>
        </p:txBody>
      </p:sp>
      <p:grpSp>
        <p:nvGrpSpPr>
          <p:cNvPr id="57" name="组合 56"/>
          <p:cNvGrpSpPr/>
          <p:nvPr/>
        </p:nvGrpSpPr>
        <p:grpSpPr>
          <a:xfrm>
            <a:off x="3659249" y="2446082"/>
            <a:ext cx="378091" cy="378042"/>
            <a:chOff x="1827622" y="1343919"/>
            <a:chExt cx="2304000" cy="2304000"/>
          </a:xfrm>
          <a:solidFill>
            <a:srgbClr val="0C6A8A"/>
          </a:solidFill>
        </p:grpSpPr>
        <p:sp>
          <p:nvSpPr>
            <p:cNvPr id="58" name="椭圆 57"/>
            <p:cNvSpPr/>
            <p:nvPr/>
          </p:nvSpPr>
          <p:spPr>
            <a:xfrm>
              <a:off x="1827622" y="1343919"/>
              <a:ext cx="2304000" cy="2304000"/>
            </a:xfrm>
            <a:prstGeom prst="ellipse">
              <a:avLst/>
            </a:prstGeom>
            <a:grp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59" name="椭圆 58"/>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60" name="同心圆 59"/>
          <p:cNvSpPr/>
          <p:nvPr/>
        </p:nvSpPr>
        <p:spPr>
          <a:xfrm>
            <a:off x="3467447" y="1379205"/>
            <a:ext cx="134339" cy="134322"/>
          </a:xfrm>
          <a:prstGeom prst="donut">
            <a:avLst/>
          </a:prstGeom>
          <a:solidFill>
            <a:srgbClr val="663B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endParaRPr lang="zh-CN" altLang="en-US" sz="1400">
              <a:solidFill>
                <a:prstClr val="black"/>
              </a:solidFill>
            </a:endParaRPr>
          </a:p>
        </p:txBody>
      </p:sp>
      <p:sp>
        <p:nvSpPr>
          <p:cNvPr id="61" name="同心圆 60"/>
          <p:cNvSpPr/>
          <p:nvPr/>
        </p:nvSpPr>
        <p:spPr>
          <a:xfrm>
            <a:off x="4127234" y="1151104"/>
            <a:ext cx="134339" cy="134322"/>
          </a:xfrm>
          <a:prstGeom prst="donut">
            <a:avLst/>
          </a:prstGeom>
          <a:solidFill>
            <a:srgbClr val="E56A2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4290" rIns="0" bIns="34290" rtlCol="0" anchor="ctr"/>
          <a:lstStyle/>
          <a:p>
            <a:pPr algn="ctr" defTabSz="685800"/>
            <a:endParaRPr lang="zh-CN" altLang="en-US" sz="2700">
              <a:solidFill>
                <a:prstClr val="white"/>
              </a:solidFill>
              <a:latin typeface="微软雅黑" panose="020B0503020204020204" charset="-122"/>
              <a:ea typeface="微软雅黑" panose="020B0503020204020204" charset="-122"/>
            </a:endParaRPr>
          </a:p>
        </p:txBody>
      </p:sp>
      <p:sp>
        <p:nvSpPr>
          <p:cNvPr id="62" name="同心圆 61"/>
          <p:cNvSpPr/>
          <p:nvPr/>
        </p:nvSpPr>
        <p:spPr>
          <a:xfrm>
            <a:off x="3792149" y="114673"/>
            <a:ext cx="134339" cy="134322"/>
          </a:xfrm>
          <a:prstGeom prst="donut">
            <a:avLst/>
          </a:prstGeom>
          <a:solidFill>
            <a:srgbClr val="663B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endParaRPr lang="zh-CN" altLang="en-US" sz="1400">
              <a:solidFill>
                <a:prstClr val="black"/>
              </a:solidFill>
            </a:endParaRPr>
          </a:p>
        </p:txBody>
      </p:sp>
      <p:sp>
        <p:nvSpPr>
          <p:cNvPr id="63" name="同心圆 62"/>
          <p:cNvSpPr/>
          <p:nvPr/>
        </p:nvSpPr>
        <p:spPr>
          <a:xfrm>
            <a:off x="4478166" y="328985"/>
            <a:ext cx="134339" cy="134322"/>
          </a:xfrm>
          <a:prstGeom prst="donut">
            <a:avLst/>
          </a:prstGeom>
          <a:solidFill>
            <a:srgbClr val="663B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800"/>
            <a:endParaRPr lang="zh-CN" altLang="en-US" sz="1400">
              <a:solidFill>
                <a:prstClr val="black"/>
              </a:solidFill>
            </a:endParaRPr>
          </a:p>
        </p:txBody>
      </p:sp>
      <p:sp>
        <p:nvSpPr>
          <p:cNvPr id="64" name="同心圆 63"/>
          <p:cNvSpPr/>
          <p:nvPr/>
        </p:nvSpPr>
        <p:spPr>
          <a:xfrm>
            <a:off x="4003622" y="2830706"/>
            <a:ext cx="134339" cy="134322"/>
          </a:xfrm>
          <a:prstGeom prst="donut">
            <a:avLst/>
          </a:prstGeom>
          <a:solidFill>
            <a:srgbClr val="E56A2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4290" rIns="0" bIns="34290" rtlCol="0" anchor="ctr"/>
          <a:lstStyle/>
          <a:p>
            <a:pPr algn="ctr" defTabSz="685800"/>
            <a:endParaRPr lang="zh-CN" altLang="en-US" sz="2700">
              <a:solidFill>
                <a:prstClr val="white"/>
              </a:solidFill>
              <a:latin typeface="微软雅黑" panose="020B0503020204020204" charset="-122"/>
              <a:ea typeface="微软雅黑" panose="020B0503020204020204" charset="-122"/>
            </a:endParaRPr>
          </a:p>
        </p:txBody>
      </p:sp>
      <p:sp>
        <p:nvSpPr>
          <p:cNvPr id="65" name="同心圆 64"/>
          <p:cNvSpPr/>
          <p:nvPr/>
        </p:nvSpPr>
        <p:spPr>
          <a:xfrm>
            <a:off x="1840460" y="4380305"/>
            <a:ext cx="134339" cy="134322"/>
          </a:xfrm>
          <a:prstGeom prst="donut">
            <a:avLst/>
          </a:prstGeom>
          <a:solidFill>
            <a:srgbClr val="663B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endParaRPr lang="zh-CN" altLang="en-US" sz="1400">
              <a:solidFill>
                <a:prstClr val="black"/>
              </a:solidFill>
            </a:endParaRPr>
          </a:p>
        </p:txBody>
      </p:sp>
      <p:sp>
        <p:nvSpPr>
          <p:cNvPr id="66" name="同心圆 65"/>
          <p:cNvSpPr/>
          <p:nvPr/>
        </p:nvSpPr>
        <p:spPr>
          <a:xfrm>
            <a:off x="473445" y="4422573"/>
            <a:ext cx="134339" cy="134322"/>
          </a:xfrm>
          <a:prstGeom prst="donut">
            <a:avLst/>
          </a:prstGeom>
          <a:solidFill>
            <a:srgbClr val="E56A2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defTabSz="685800"/>
            <a:endParaRPr lang="zh-CN" altLang="en-US" sz="1400">
              <a:solidFill>
                <a:prstClr val="black"/>
              </a:solidFill>
            </a:endParaRPr>
          </a:p>
        </p:txBody>
      </p:sp>
      <p:grpSp>
        <p:nvGrpSpPr>
          <p:cNvPr id="67" name="组合 66"/>
          <p:cNvGrpSpPr/>
          <p:nvPr/>
        </p:nvGrpSpPr>
        <p:grpSpPr>
          <a:xfrm>
            <a:off x="4761027" y="665914"/>
            <a:ext cx="378091" cy="378042"/>
            <a:chOff x="1827622" y="1343919"/>
            <a:chExt cx="2304000" cy="2304000"/>
          </a:xfrm>
          <a:solidFill>
            <a:srgbClr val="C52A38"/>
          </a:solidFill>
        </p:grpSpPr>
        <p:sp>
          <p:nvSpPr>
            <p:cNvPr id="68" name="椭圆 67"/>
            <p:cNvSpPr/>
            <p:nvPr/>
          </p:nvSpPr>
          <p:spPr>
            <a:xfrm>
              <a:off x="1827622" y="1343919"/>
              <a:ext cx="2304000" cy="2304000"/>
            </a:xfrm>
            <a:prstGeom prst="ellipse">
              <a:avLst/>
            </a:prstGeom>
            <a:grp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69" name="椭圆 68"/>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grpSp>
        <p:nvGrpSpPr>
          <p:cNvPr id="70" name="组合 69"/>
          <p:cNvGrpSpPr/>
          <p:nvPr/>
        </p:nvGrpSpPr>
        <p:grpSpPr>
          <a:xfrm>
            <a:off x="4289121" y="1958933"/>
            <a:ext cx="378091" cy="378042"/>
            <a:chOff x="1827622" y="1343919"/>
            <a:chExt cx="2304000" cy="2304000"/>
          </a:xfrm>
        </p:grpSpPr>
        <p:sp>
          <p:nvSpPr>
            <p:cNvPr id="71" name="椭圆 70"/>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72" name="椭圆 71"/>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grpSp>
        <p:nvGrpSpPr>
          <p:cNvPr id="73" name="组合 72"/>
          <p:cNvGrpSpPr/>
          <p:nvPr/>
        </p:nvGrpSpPr>
        <p:grpSpPr>
          <a:xfrm>
            <a:off x="3525543" y="3179936"/>
            <a:ext cx="378091" cy="378042"/>
            <a:chOff x="1827622" y="1343919"/>
            <a:chExt cx="2304000" cy="2304000"/>
          </a:xfrm>
        </p:grpSpPr>
        <p:sp>
          <p:nvSpPr>
            <p:cNvPr id="74" name="椭圆 73"/>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75" name="椭圆 74"/>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grpSp>
        <p:nvGrpSpPr>
          <p:cNvPr id="76" name="组合 75"/>
          <p:cNvGrpSpPr/>
          <p:nvPr/>
        </p:nvGrpSpPr>
        <p:grpSpPr>
          <a:xfrm>
            <a:off x="3042152" y="518738"/>
            <a:ext cx="559634" cy="559562"/>
            <a:chOff x="1827622" y="1343919"/>
            <a:chExt cx="2304000" cy="2304000"/>
          </a:xfrm>
        </p:grpSpPr>
        <p:sp>
          <p:nvSpPr>
            <p:cNvPr id="77" name="椭圆 76"/>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254000" dist="241300" dir="7800000" sx="85000" sy="85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78" name="椭圆 77"/>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79" name="文本框 3"/>
          <p:cNvSpPr>
            <a:spLocks noChangeArrowheads="1"/>
          </p:cNvSpPr>
          <p:nvPr/>
        </p:nvSpPr>
        <p:spPr bwMode="auto">
          <a:xfrm>
            <a:off x="6444208" y="4083918"/>
            <a:ext cx="1472407" cy="250333"/>
          </a:xfrm>
          <a:prstGeom prst="rect">
            <a:avLst/>
          </a:prstGeom>
          <a:noFill/>
          <a:ln>
            <a:noFill/>
          </a:ln>
        </p:spPr>
        <p:txBody>
          <a:bodyPr wrap="none" lIns="34552" tIns="17276" rIns="34552" bIns="17276">
            <a:spAutoFit/>
          </a:bodyPr>
          <a:lstStyle>
            <a:defPPr>
              <a:defRPr lang="zh-CN"/>
            </a:defPPr>
            <a:lvl1pPr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1pPr>
            <a:lvl2pPr marL="4572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2pPr>
            <a:lvl3pPr marL="9144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3pPr>
            <a:lvl4pPr marL="13716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4pPr>
            <a:lvl5pPr marL="18288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5pPr>
            <a:lvl6pPr marL="22860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6pPr>
            <a:lvl7pPr marL="27432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7pPr>
            <a:lvl8pPr marL="32004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8pPr>
            <a:lvl9pPr marL="36576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400" b="0" i="0" u="none" strike="noStrike" kern="1200" cap="none" spc="300" normalizeH="0" baseline="0" noProof="0" dirty="0">
                <a:ln>
                  <a:noFill/>
                </a:ln>
                <a:solidFill>
                  <a:schemeClr val="tx1">
                    <a:lumMod val="75000"/>
                    <a:lumOff val="25000"/>
                  </a:schemeClr>
                </a:solidFill>
                <a:effectLst/>
                <a:uLnTx/>
                <a:uFillTx/>
                <a:latin typeface="微软雅黑" panose="020B0503020204020204" charset="-122"/>
                <a:ea typeface="微软雅黑" panose="020B0503020204020204" charset="-122"/>
                <a:cs typeface="+mn-cs"/>
                <a:sym typeface="微软雅黑" panose="020B0503020204020204" charset="-122"/>
              </a:rPr>
              <a:t>谢谢您的观看</a:t>
            </a:r>
            <a:r>
              <a:rPr kumimoji="0" lang="en-US" altLang="zh-CN" sz="1400" b="0" i="0" u="none" strike="noStrike" kern="1200" cap="none" spc="300" normalizeH="0" baseline="0" noProof="0" dirty="0">
                <a:ln>
                  <a:noFill/>
                </a:ln>
                <a:solidFill>
                  <a:schemeClr val="tx1">
                    <a:lumMod val="75000"/>
                    <a:lumOff val="25000"/>
                  </a:schemeClr>
                </a:solidFill>
                <a:effectLst/>
                <a:uLnTx/>
                <a:uFillTx/>
                <a:latin typeface="微软雅黑" panose="020B0503020204020204" charset="-122"/>
                <a:ea typeface="微软雅黑" panose="020B0503020204020204" charset="-122"/>
                <a:cs typeface="+mn-cs"/>
                <a:sym typeface="微软雅黑" panose="020B0503020204020204" charset="-122"/>
              </a:rPr>
              <a:t>!</a:t>
            </a:r>
            <a:endParaRPr kumimoji="0" lang="zh-CN" altLang="en-US" sz="1400" b="0" i="0" u="none" strike="noStrike" kern="1200" cap="none" spc="300" normalizeH="0" baseline="0" noProof="0" dirty="0">
              <a:ln>
                <a:noFill/>
              </a:ln>
              <a:solidFill>
                <a:schemeClr val="tx1">
                  <a:lumMod val="75000"/>
                  <a:lumOff val="25000"/>
                </a:schemeClr>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80" name="Text Box 3"/>
          <p:cNvSpPr>
            <a:spLocks noChangeArrowheads="1"/>
          </p:cNvSpPr>
          <p:nvPr/>
        </p:nvSpPr>
        <p:spPr bwMode="auto">
          <a:xfrm>
            <a:off x="6408335" y="3115373"/>
            <a:ext cx="2350790" cy="935136"/>
          </a:xfrm>
          <a:prstGeom prst="rect">
            <a:avLst/>
          </a:prstGeom>
          <a:noFill/>
          <a:ln>
            <a:noFill/>
          </a:ln>
        </p:spPr>
        <p:txBody>
          <a:bodyPr lIns="34552" tIns="17276" rIns="34552" bIns="17276" anchor="ctr">
            <a:spAutoFit/>
          </a:bodyPr>
          <a:lstStyle>
            <a:defPPr>
              <a:defRPr lang="zh-CN"/>
            </a:defPPr>
            <a:lvl1pPr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1pPr>
            <a:lvl2pPr marL="4572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2pPr>
            <a:lvl3pPr marL="9144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3pPr>
            <a:lvl4pPr marL="13716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4pPr>
            <a:lvl5pPr marL="18288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5pPr>
            <a:lvl6pPr marL="22860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6pPr>
            <a:lvl7pPr marL="27432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7pPr>
            <a:lvl8pPr marL="32004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8pPr>
            <a:lvl9pPr marL="36576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sz="4400" b="0" i="0" u="none" strike="noStrike" kern="1200" cap="none" spc="0" normalizeH="0" baseline="0" noProof="0" dirty="0">
                <a:ln>
                  <a:noFill/>
                </a:ln>
                <a:solidFill>
                  <a:srgbClr val="0C6A8A"/>
                </a:solidFill>
                <a:effectLst/>
                <a:uLnTx/>
                <a:uFillTx/>
                <a:latin typeface="Franklin Gothic Medium" panose="020B0603020102020204" pitchFamily="34" charset="0"/>
                <a:ea typeface="方正正中黑简体" pitchFamily="2" charset="-122"/>
                <a:cs typeface="+mn-cs"/>
                <a:sym typeface="Impact" panose="020B0806030902050204" pitchFamily="34" charset="0"/>
              </a:rPr>
              <a:t>THANKS</a:t>
            </a:r>
            <a:endParaRPr kumimoji="0" lang="en-US" altLang="zh-CN" sz="4400" b="0" i="0" u="none" strike="noStrike" kern="1200" cap="none" spc="0" normalizeH="0" baseline="0" noProof="0" dirty="0">
              <a:ln>
                <a:noFill/>
              </a:ln>
              <a:solidFill>
                <a:srgbClr val="0C6A8A"/>
              </a:solidFill>
              <a:effectLst/>
              <a:uLnTx/>
              <a:uFillTx/>
              <a:latin typeface="Franklin Gothic Medium" panose="020B0603020102020204" pitchFamily="34" charset="0"/>
              <a:ea typeface="方正正中黑简体" pitchFamily="2" charset="-122"/>
              <a:cs typeface="+mn-cs"/>
              <a:sym typeface="Impact" panose="020B0806030902050204" pitchFamily="34" charset="0"/>
            </a:endParaRPr>
          </a:p>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en-US" sz="2100" b="0" i="0" u="none" strike="noStrike" kern="1200" cap="none" spc="0" normalizeH="0" baseline="0" noProof="0" dirty="0">
                <a:ln>
                  <a:noFill/>
                </a:ln>
                <a:solidFill>
                  <a:srgbClr val="ED1C24"/>
                </a:solidFill>
                <a:effectLst/>
                <a:uLnTx/>
                <a:uFillTx/>
                <a:latin typeface="微软雅黑" panose="020B0503020204020204" charset="-122"/>
                <a:ea typeface="微软雅黑" panose="020B0503020204020204" charset="-122"/>
                <a:cs typeface="+mn-cs"/>
                <a:sym typeface="Impact" panose="020B0806030902050204" pitchFamily="34" charset="0"/>
              </a:rPr>
              <a:t>FORWATCHING</a:t>
            </a:r>
            <a:endParaRPr kumimoji="0" lang="en-US" sz="2100" b="0" i="0" u="none" strike="noStrike" kern="1200" cap="none" spc="0" normalizeH="0" baseline="0" noProof="0" dirty="0">
              <a:ln>
                <a:noFill/>
              </a:ln>
              <a:solidFill>
                <a:srgbClr val="ED1C24"/>
              </a:solidFill>
              <a:effectLst/>
              <a:uLnTx/>
              <a:uFillTx/>
              <a:latin typeface="微软雅黑" panose="020B0503020204020204" charset="-122"/>
              <a:ea typeface="微软雅黑" panose="020B0503020204020204" charset="-122"/>
              <a:cs typeface="+mn-cs"/>
              <a:sym typeface="Impact" panose="020B0806030902050204" pitchFamily="34" charset="0"/>
            </a:endParaRPr>
          </a:p>
        </p:txBody>
      </p:sp>
      <p:sp>
        <p:nvSpPr>
          <p:cNvPr id="81" name="任意多边形 80"/>
          <p:cNvSpPr>
            <a:spLocks noChangeArrowheads="1"/>
          </p:cNvSpPr>
          <p:nvPr/>
        </p:nvSpPr>
        <p:spPr bwMode="auto">
          <a:xfrm rot="2700000">
            <a:off x="5566415" y="3204903"/>
            <a:ext cx="670910" cy="756075"/>
          </a:xfrm>
          <a:custGeom>
            <a:avLst/>
            <a:gdLst>
              <a:gd name="T0" fmla="*/ 0 w 1363744"/>
              <a:gd name="T1" fmla="*/ 262920 h 921508"/>
              <a:gd name="T2" fmla="*/ 677394 w 1363744"/>
              <a:gd name="T3" fmla="*/ 262920 h 921508"/>
              <a:gd name="T4" fmla="*/ 373742 w 1363744"/>
              <a:gd name="T5" fmla="*/ 0 h 921508"/>
              <a:gd name="T6" fmla="*/ 703330 w 1363744"/>
              <a:gd name="T7" fmla="*/ 0 h 921508"/>
              <a:gd name="T8" fmla="*/ 1152525 w 1363744"/>
              <a:gd name="T9" fmla="*/ 388938 h 921508"/>
              <a:gd name="T10" fmla="*/ 703330 w 1363744"/>
              <a:gd name="T11" fmla="*/ 777875 h 921508"/>
              <a:gd name="T12" fmla="*/ 373742 w 1363744"/>
              <a:gd name="T13" fmla="*/ 777875 h 921508"/>
              <a:gd name="T14" fmla="*/ 677396 w 1363744"/>
              <a:gd name="T15" fmla="*/ 514955 h 921508"/>
              <a:gd name="T16" fmla="*/ 0 w 1363744"/>
              <a:gd name="T17" fmla="*/ 514955 h 9215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63744"/>
              <a:gd name="T28" fmla="*/ 0 h 921508"/>
              <a:gd name="T29" fmla="*/ 1363744 w 1363744"/>
              <a:gd name="T30" fmla="*/ 921508 h 9215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63744" h="921508">
                <a:moveTo>
                  <a:pt x="0" y="311467"/>
                </a:moveTo>
                <a:lnTo>
                  <a:pt x="801538" y="311467"/>
                </a:lnTo>
                <a:lnTo>
                  <a:pt x="442236" y="0"/>
                </a:lnTo>
                <a:lnTo>
                  <a:pt x="832227" y="0"/>
                </a:lnTo>
                <a:lnTo>
                  <a:pt x="1363744" y="460754"/>
                </a:lnTo>
                <a:lnTo>
                  <a:pt x="832227" y="921508"/>
                </a:lnTo>
                <a:lnTo>
                  <a:pt x="442236" y="921508"/>
                </a:lnTo>
                <a:lnTo>
                  <a:pt x="801540" y="610040"/>
                </a:lnTo>
                <a:lnTo>
                  <a:pt x="0" y="610040"/>
                </a:lnTo>
                <a:close/>
              </a:path>
            </a:pathLst>
          </a:custGeom>
          <a:gradFill>
            <a:gsLst>
              <a:gs pos="0">
                <a:schemeClr val="tx1">
                  <a:lumMod val="85000"/>
                  <a:lumOff val="15000"/>
                </a:schemeClr>
              </a:gs>
              <a:gs pos="100000">
                <a:schemeClr val="tx1">
                  <a:lumMod val="65000"/>
                  <a:lumOff val="35000"/>
                </a:schemeClr>
              </a:gs>
            </a:gsLst>
            <a:lin ang="18900000" scaled="1"/>
          </a:gradFill>
          <a:ln>
            <a:noFill/>
          </a:ln>
        </p:spPr>
        <p:txBody>
          <a:bodyPr rot="10800000" vert="eaVert" lIns="34552" tIns="17276" rIns="34552" bIns="17276" anchor="ctr"/>
          <a:lstStyle>
            <a:defPPr>
              <a:defRPr lang="zh-CN"/>
            </a:defPPr>
            <a:lvl1pPr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1pPr>
            <a:lvl2pPr marL="4572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2pPr>
            <a:lvl3pPr marL="9144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3pPr>
            <a:lvl4pPr marL="13716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4pPr>
            <a:lvl5pPr marL="1828800" algn="ctr" rtl="0" fontAlgn="base">
              <a:spcBef>
                <a:spcPct val="0"/>
              </a:spcBef>
              <a:spcAft>
                <a:spcPct val="0"/>
              </a:spcAft>
              <a:buFont typeface="Arial" panose="020B0604020202020204" pitchFamily="34" charset="0"/>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5pPr>
            <a:lvl6pPr marL="22860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6pPr>
            <a:lvl7pPr marL="27432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7pPr>
            <a:lvl8pPr marL="32004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8pPr>
            <a:lvl9pPr marL="3657600" algn="l" defTabSz="914400" rtl="0" eaLnBrk="1" latinLnBrk="0" hangingPunct="1">
              <a:defRPr sz="2400" kern="1200">
                <a:solidFill>
                  <a:srgbClr val="FFFFFF"/>
                </a:solidFill>
                <a:latin typeface="宋体" panose="02010600030101010101" pitchFamily="2" charset="-122"/>
                <a:ea typeface="宋体" panose="02010600030101010101" pitchFamily="2" charset="-122"/>
                <a:cs typeface="+mn-cs"/>
                <a:sym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700" b="0" i="0" u="none" strike="noStrike" kern="1200" cap="none" spc="0" normalizeH="0" baseline="0" noProof="0">
              <a:ln>
                <a:noFill/>
              </a:ln>
              <a:solidFill>
                <a:srgbClr val="00ACA8"/>
              </a:solidFill>
              <a:effectLst/>
              <a:uLnTx/>
              <a:uFillTx/>
              <a:latin typeface="宋体" panose="02010600030101010101" pitchFamily="2" charset="-122"/>
              <a:ea typeface="宋体" panose="02010600030101010101" pitchFamily="2" charset="-122"/>
              <a:cs typeface="+mn-cs"/>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4000" advClick="0" advTm="0">
        <p14:vortex dir="r"/>
      </p:transition>
    </mc:Choice>
    <mc:Fallback>
      <p:transition spd="slow" advClick="0" advTm="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1000" fill="hold"/>
                                            <p:tgtEl>
                                              <p:spTgt spid="53"/>
                                            </p:tgtEl>
                                            <p:attrNameLst>
                                              <p:attrName>ppt_w</p:attrName>
                                            </p:attrNameLst>
                                          </p:cBhvr>
                                          <p:tavLst>
                                            <p:tav tm="0">
                                              <p:val>
                                                <p:strVal val="2/3*#ppt_w"/>
                                              </p:val>
                                            </p:tav>
                                            <p:tav tm="100000">
                                              <p:val>
                                                <p:strVal val="#ppt_w"/>
                                              </p:val>
                                            </p:tav>
                                          </p:tavLst>
                                        </p:anim>
                                        <p:anim calcmode="lin" valueType="num">
                                          <p:cBhvr>
                                            <p:cTn id="8" dur="1000" fill="hold"/>
                                            <p:tgtEl>
                                              <p:spTgt spid="53"/>
                                            </p:tgtEl>
                                            <p:attrNameLst>
                                              <p:attrName>ppt_h</p:attrName>
                                            </p:attrNameLst>
                                          </p:cBhvr>
                                          <p:tavLst>
                                            <p:tav tm="0">
                                              <p:val>
                                                <p:strVal val="2/3*#ppt_h"/>
                                              </p:val>
                                            </p:tav>
                                            <p:tav tm="100000">
                                              <p:val>
                                                <p:strVal val="#ppt_h"/>
                                              </p:val>
                                            </p:tav>
                                          </p:tavLst>
                                        </p:anim>
                                      </p:childTnLst>
                                    </p:cTn>
                                  </p:par>
                                </p:childTnLst>
                              </p:cTn>
                            </p:par>
                            <p:par>
                              <p:cTn id="9" fill="hold">
                                <p:stCondLst>
                                  <p:cond delay="1000"/>
                                </p:stCondLst>
                                <p:childTnLst>
                                  <p:par>
                                    <p:cTn id="10" presetID="23" presetClass="entr" presetSubtype="288" fill="hold" grpId="0" nodeType="after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p:cTn id="12" dur="500" fill="hold"/>
                                            <p:tgtEl>
                                              <p:spTgt spid="56"/>
                                            </p:tgtEl>
                                            <p:attrNameLst>
                                              <p:attrName>ppt_w</p:attrName>
                                            </p:attrNameLst>
                                          </p:cBhvr>
                                          <p:tavLst>
                                            <p:tav tm="0">
                                              <p:val>
                                                <p:strVal val="4/3*#ppt_w"/>
                                              </p:val>
                                            </p:tav>
                                            <p:tav tm="100000">
                                              <p:val>
                                                <p:strVal val="#ppt_w"/>
                                              </p:val>
                                            </p:tav>
                                          </p:tavLst>
                                        </p:anim>
                                        <p:anim calcmode="lin" valueType="num">
                                          <p:cBhvr>
                                            <p:cTn id="13" dur="500" fill="hold"/>
                                            <p:tgtEl>
                                              <p:spTgt spid="56"/>
                                            </p:tgtEl>
                                            <p:attrNameLst>
                                              <p:attrName>ppt_h</p:attrName>
                                            </p:attrNameLst>
                                          </p:cBhvr>
                                          <p:tavLst>
                                            <p:tav tm="0">
                                              <p:val>
                                                <p:strVal val="4/3*#ppt_h"/>
                                              </p:val>
                                            </p:tav>
                                            <p:tav tm="100000">
                                              <p:val>
                                                <p:strVal val="#ppt_h"/>
                                              </p:val>
                                            </p:tav>
                                          </p:tavLst>
                                        </p:anim>
                                      </p:childTnLst>
                                    </p:cTn>
                                  </p:par>
                                </p:childTnLst>
                              </p:cTn>
                            </p:par>
                            <p:par>
                              <p:cTn id="14" fill="hold">
                                <p:stCondLst>
                                  <p:cond delay="1500"/>
                                </p:stCondLst>
                                <p:childTnLst>
                                  <p:par>
                                    <p:cTn id="15" presetID="23" presetClass="entr" presetSubtype="16" fill="hold" grpId="0" nodeType="after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100"/>
                                      </p:stCondLst>
                                      <p:childTnLst>
                                        <p:set>
                                          <p:cBhvr>
                                            <p:cTn id="20" dur="1" fill="hold">
                                              <p:stCondLst>
                                                <p:cond delay="0"/>
                                              </p:stCondLst>
                                            </p:cTn>
                                            <p:tgtEl>
                                              <p:spTgt spid="60"/>
                                            </p:tgtEl>
                                            <p:attrNameLst>
                                              <p:attrName>style.visibility</p:attrName>
                                            </p:attrNameLst>
                                          </p:cBhvr>
                                          <p:to>
                                            <p:strVal val="visible"/>
                                          </p:to>
                                        </p:set>
                                        <p:anim calcmode="lin" valueType="num">
                                          <p:cBhvr>
                                            <p:cTn id="21" dur="500" fill="hold"/>
                                            <p:tgtEl>
                                              <p:spTgt spid="60"/>
                                            </p:tgtEl>
                                            <p:attrNameLst>
                                              <p:attrName>ppt_w</p:attrName>
                                            </p:attrNameLst>
                                          </p:cBhvr>
                                          <p:tavLst>
                                            <p:tav tm="0">
                                              <p:val>
                                                <p:fltVal val="0"/>
                                              </p:val>
                                            </p:tav>
                                            <p:tav tm="100000">
                                              <p:val>
                                                <p:strVal val="#ppt_w"/>
                                              </p:val>
                                            </p:tav>
                                          </p:tavLst>
                                        </p:anim>
                                        <p:anim calcmode="lin" valueType="num">
                                          <p:cBhvr>
                                            <p:cTn id="22" dur="500" fill="hold"/>
                                            <p:tgtEl>
                                              <p:spTgt spid="60"/>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200"/>
                                      </p:stCondLst>
                                      <p:childTnLst>
                                        <p:set>
                                          <p:cBhvr>
                                            <p:cTn id="24" dur="1" fill="hold">
                                              <p:stCondLst>
                                                <p:cond delay="0"/>
                                              </p:stCondLst>
                                            </p:cTn>
                                            <p:tgtEl>
                                              <p:spTgt spid="62"/>
                                            </p:tgtEl>
                                            <p:attrNameLst>
                                              <p:attrName>style.visibility</p:attrName>
                                            </p:attrNameLst>
                                          </p:cBhvr>
                                          <p:to>
                                            <p:strVal val="visible"/>
                                          </p:to>
                                        </p:set>
                                        <p:anim calcmode="lin" valueType="num">
                                          <p:cBhvr>
                                            <p:cTn id="25" dur="500" fill="hold"/>
                                            <p:tgtEl>
                                              <p:spTgt spid="62"/>
                                            </p:tgtEl>
                                            <p:attrNameLst>
                                              <p:attrName>ppt_w</p:attrName>
                                            </p:attrNameLst>
                                          </p:cBhvr>
                                          <p:tavLst>
                                            <p:tav tm="0">
                                              <p:val>
                                                <p:fltVal val="0"/>
                                              </p:val>
                                            </p:tav>
                                            <p:tav tm="100000">
                                              <p:val>
                                                <p:strVal val="#ppt_w"/>
                                              </p:val>
                                            </p:tav>
                                          </p:tavLst>
                                        </p:anim>
                                        <p:anim calcmode="lin" valueType="num">
                                          <p:cBhvr>
                                            <p:cTn id="26" dur="500" fill="hold"/>
                                            <p:tgtEl>
                                              <p:spTgt spid="62"/>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300"/>
                                      </p:stCondLst>
                                      <p:childTnLst>
                                        <p:set>
                                          <p:cBhvr>
                                            <p:cTn id="28" dur="1" fill="hold">
                                              <p:stCondLst>
                                                <p:cond delay="0"/>
                                              </p:stCondLst>
                                            </p:cTn>
                                            <p:tgtEl>
                                              <p:spTgt spid="63"/>
                                            </p:tgtEl>
                                            <p:attrNameLst>
                                              <p:attrName>style.visibility</p:attrName>
                                            </p:attrNameLst>
                                          </p:cBhvr>
                                          <p:to>
                                            <p:strVal val="visible"/>
                                          </p:to>
                                        </p:set>
                                        <p:anim calcmode="lin" valueType="num">
                                          <p:cBhvr>
                                            <p:cTn id="29" dur="500" fill="hold"/>
                                            <p:tgtEl>
                                              <p:spTgt spid="63"/>
                                            </p:tgtEl>
                                            <p:attrNameLst>
                                              <p:attrName>ppt_w</p:attrName>
                                            </p:attrNameLst>
                                          </p:cBhvr>
                                          <p:tavLst>
                                            <p:tav tm="0">
                                              <p:val>
                                                <p:fltVal val="0"/>
                                              </p:val>
                                            </p:tav>
                                            <p:tav tm="100000">
                                              <p:val>
                                                <p:strVal val="#ppt_w"/>
                                              </p:val>
                                            </p:tav>
                                          </p:tavLst>
                                        </p:anim>
                                        <p:anim calcmode="lin" valueType="num">
                                          <p:cBhvr>
                                            <p:cTn id="30" dur="500" fill="hold"/>
                                            <p:tgtEl>
                                              <p:spTgt spid="63"/>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400"/>
                                      </p:stCondLst>
                                      <p:childTnLst>
                                        <p:set>
                                          <p:cBhvr>
                                            <p:cTn id="32" dur="1" fill="hold">
                                              <p:stCondLst>
                                                <p:cond delay="0"/>
                                              </p:stCondLst>
                                            </p:cTn>
                                            <p:tgtEl>
                                              <p:spTgt spid="65"/>
                                            </p:tgtEl>
                                            <p:attrNameLst>
                                              <p:attrName>style.visibility</p:attrName>
                                            </p:attrNameLst>
                                          </p:cBhvr>
                                          <p:to>
                                            <p:strVal val="visible"/>
                                          </p:to>
                                        </p:set>
                                        <p:anim calcmode="lin" valueType="num">
                                          <p:cBhvr>
                                            <p:cTn id="33" dur="500" fill="hold"/>
                                            <p:tgtEl>
                                              <p:spTgt spid="65"/>
                                            </p:tgtEl>
                                            <p:attrNameLst>
                                              <p:attrName>ppt_w</p:attrName>
                                            </p:attrNameLst>
                                          </p:cBhvr>
                                          <p:tavLst>
                                            <p:tav tm="0">
                                              <p:val>
                                                <p:fltVal val="0"/>
                                              </p:val>
                                            </p:tav>
                                            <p:tav tm="100000">
                                              <p:val>
                                                <p:strVal val="#ppt_w"/>
                                              </p:val>
                                            </p:tav>
                                          </p:tavLst>
                                        </p:anim>
                                        <p:anim calcmode="lin" valueType="num">
                                          <p:cBhvr>
                                            <p:cTn id="34" dur="500" fill="hold"/>
                                            <p:tgtEl>
                                              <p:spTgt spid="65"/>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500"/>
                                      </p:stCondLst>
                                      <p:childTnLst>
                                        <p:set>
                                          <p:cBhvr>
                                            <p:cTn id="36" dur="1" fill="hold">
                                              <p:stCondLst>
                                                <p:cond delay="0"/>
                                              </p:stCondLst>
                                            </p:cTn>
                                            <p:tgtEl>
                                              <p:spTgt spid="64"/>
                                            </p:tgtEl>
                                            <p:attrNameLst>
                                              <p:attrName>style.visibility</p:attrName>
                                            </p:attrNameLst>
                                          </p:cBhvr>
                                          <p:to>
                                            <p:strVal val="visible"/>
                                          </p:to>
                                        </p:set>
                                        <p:anim calcmode="lin" valueType="num">
                                          <p:cBhvr>
                                            <p:cTn id="37" dur="500" fill="hold"/>
                                            <p:tgtEl>
                                              <p:spTgt spid="64"/>
                                            </p:tgtEl>
                                            <p:attrNameLst>
                                              <p:attrName>ppt_w</p:attrName>
                                            </p:attrNameLst>
                                          </p:cBhvr>
                                          <p:tavLst>
                                            <p:tav tm="0">
                                              <p:val>
                                                <p:fltVal val="0"/>
                                              </p:val>
                                            </p:tav>
                                            <p:tav tm="100000">
                                              <p:val>
                                                <p:strVal val="#ppt_w"/>
                                              </p:val>
                                            </p:tav>
                                          </p:tavLst>
                                        </p:anim>
                                        <p:anim calcmode="lin" valueType="num">
                                          <p:cBhvr>
                                            <p:cTn id="38" dur="500" fill="hold"/>
                                            <p:tgtEl>
                                              <p:spTgt spid="64"/>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600"/>
                                      </p:stCondLst>
                                      <p:childTnLst>
                                        <p:set>
                                          <p:cBhvr>
                                            <p:cTn id="40" dur="1" fill="hold">
                                              <p:stCondLst>
                                                <p:cond delay="0"/>
                                              </p:stCondLst>
                                            </p:cTn>
                                            <p:tgtEl>
                                              <p:spTgt spid="66"/>
                                            </p:tgtEl>
                                            <p:attrNameLst>
                                              <p:attrName>style.visibility</p:attrName>
                                            </p:attrNameLst>
                                          </p:cBhvr>
                                          <p:to>
                                            <p:strVal val="visible"/>
                                          </p:to>
                                        </p:set>
                                        <p:anim calcmode="lin" valueType="num">
                                          <p:cBhvr>
                                            <p:cTn id="41" dur="500" fill="hold"/>
                                            <p:tgtEl>
                                              <p:spTgt spid="66"/>
                                            </p:tgtEl>
                                            <p:attrNameLst>
                                              <p:attrName>ppt_w</p:attrName>
                                            </p:attrNameLst>
                                          </p:cBhvr>
                                          <p:tavLst>
                                            <p:tav tm="0">
                                              <p:val>
                                                <p:fltVal val="0"/>
                                              </p:val>
                                            </p:tav>
                                            <p:tav tm="100000">
                                              <p:val>
                                                <p:strVal val="#ppt_w"/>
                                              </p:val>
                                            </p:tav>
                                          </p:tavLst>
                                        </p:anim>
                                        <p:anim calcmode="lin" valueType="num">
                                          <p:cBhvr>
                                            <p:cTn id="42" dur="500" fill="hold"/>
                                            <p:tgtEl>
                                              <p:spTgt spid="66"/>
                                            </p:tgtEl>
                                            <p:attrNameLst>
                                              <p:attrName>ppt_h</p:attrName>
                                            </p:attrNameLst>
                                          </p:cBhvr>
                                          <p:tavLst>
                                            <p:tav tm="0">
                                              <p:val>
                                                <p:fltVal val="0"/>
                                              </p:val>
                                            </p:tav>
                                            <p:tav tm="100000">
                                              <p:val>
                                                <p:strVal val="#ppt_h"/>
                                              </p:val>
                                            </p:tav>
                                          </p:tavLst>
                                        </p:anim>
                                      </p:childTnLst>
                                    </p:cTn>
                                  </p:par>
                                  <p:par>
                                    <p:cTn id="43" presetID="22" presetClass="entr" presetSubtype="1"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up)">
                                          <p:cBhvr>
                                            <p:cTn id="45" dur="2000"/>
                                            <p:tgtEl>
                                              <p:spTgt spid="20"/>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up)">
                                          <p:cBhvr>
                                            <p:cTn id="48" dur="2000"/>
                                            <p:tgtEl>
                                              <p:spTgt spid="19"/>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left)">
                                          <p:cBhvr>
                                            <p:cTn id="51" dur="2000"/>
                                            <p:tgtEl>
                                              <p:spTgt spid="37"/>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left)">
                                          <p:cBhvr>
                                            <p:cTn id="54" dur="2000"/>
                                            <p:tgtEl>
                                              <p:spTgt spid="25"/>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wipe(left)">
                                          <p:cBhvr>
                                            <p:cTn id="57" dur="2000"/>
                                            <p:tgtEl>
                                              <p:spTgt spid="50"/>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ipe(right)">
                                          <p:cBhvr>
                                            <p:cTn id="60" dur="2000"/>
                                            <p:tgtEl>
                                              <p:spTgt spid="42"/>
                                            </p:tgtEl>
                                          </p:cBhvr>
                                        </p:animEffect>
                                      </p:childTnLst>
                                    </p:cTn>
                                  </p:par>
                                  <p:par>
                                    <p:cTn id="61" presetID="22" presetClass="entr" presetSubtype="2"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right)">
                                          <p:cBhvr>
                                            <p:cTn id="63" dur="2000"/>
                                            <p:tgtEl>
                                              <p:spTgt spid="36"/>
                                            </p:tgtEl>
                                          </p:cBhvr>
                                        </p:animEffect>
                                      </p:childTnLst>
                                    </p:cTn>
                                  </p:par>
                                  <p:par>
                                    <p:cTn id="64" presetID="22" presetClass="entr" presetSubtype="2"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wipe(right)">
                                          <p:cBhvr>
                                            <p:cTn id="66" dur="2000"/>
                                            <p:tgtEl>
                                              <p:spTgt spid="22"/>
                                            </p:tgtEl>
                                          </p:cBhvr>
                                        </p:animEffect>
                                      </p:childTnLst>
                                    </p:cTn>
                                  </p:par>
                                  <p:par>
                                    <p:cTn id="67" presetID="22" presetClass="entr" presetSubtype="2"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right)">
                                          <p:cBhvr>
                                            <p:cTn id="69" dur="2000"/>
                                            <p:tgtEl>
                                              <p:spTgt spid="23"/>
                                            </p:tgtEl>
                                          </p:cBhvr>
                                        </p:animEffect>
                                      </p:childTnLst>
                                    </p:cTn>
                                  </p:par>
                                  <p:par>
                                    <p:cTn id="70" presetID="22" presetClass="entr" presetSubtype="2"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right)">
                                          <p:cBhvr>
                                            <p:cTn id="72" dur="2000"/>
                                            <p:tgtEl>
                                              <p:spTgt spid="24"/>
                                            </p:tgtEl>
                                          </p:cBhvr>
                                        </p:animEffect>
                                      </p:childTnLst>
                                    </p:cTn>
                                  </p:par>
                                  <p:par>
                                    <p:cTn id="73" presetID="22" presetClass="entr" presetSubtype="2"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wipe(right)">
                                          <p:cBhvr>
                                            <p:cTn id="75" dur="2000"/>
                                            <p:tgtEl>
                                              <p:spTgt spid="27"/>
                                            </p:tgtEl>
                                          </p:cBhvr>
                                        </p:animEffect>
                                      </p:childTnLst>
                                    </p:cTn>
                                  </p:par>
                                  <p:par>
                                    <p:cTn id="76" presetID="22" presetClass="entr" presetSubtype="2"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wipe(right)">
                                          <p:cBhvr>
                                            <p:cTn id="78" dur="2000"/>
                                            <p:tgtEl>
                                              <p:spTgt spid="28"/>
                                            </p:tgtEl>
                                          </p:cBhvr>
                                        </p:animEffect>
                                      </p:childTnLst>
                                    </p:cTn>
                                  </p:par>
                                  <p:par>
                                    <p:cTn id="79" presetID="22" presetClass="entr" presetSubtype="2" fill="hold" grpId="0" nodeType="with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wipe(right)">
                                          <p:cBhvr>
                                            <p:cTn id="81" dur="2000"/>
                                            <p:tgtEl>
                                              <p:spTgt spid="29"/>
                                            </p:tgtEl>
                                          </p:cBhvr>
                                        </p:animEffect>
                                      </p:childTnLst>
                                    </p:cTn>
                                  </p:par>
                                  <p:par>
                                    <p:cTn id="82" presetID="22" presetClass="entr" presetSubtype="2" fill="hold" grpId="0" nodeType="withEffect">
                                      <p:stCondLst>
                                        <p:cond delay="0"/>
                                      </p:stCondLst>
                                      <p:childTnLst>
                                        <p:set>
                                          <p:cBhvr>
                                            <p:cTn id="83" dur="1" fill="hold">
                                              <p:stCondLst>
                                                <p:cond delay="0"/>
                                              </p:stCondLst>
                                            </p:cTn>
                                            <p:tgtEl>
                                              <p:spTgt spid="30"/>
                                            </p:tgtEl>
                                            <p:attrNameLst>
                                              <p:attrName>style.visibility</p:attrName>
                                            </p:attrNameLst>
                                          </p:cBhvr>
                                          <p:to>
                                            <p:strVal val="visible"/>
                                          </p:to>
                                        </p:set>
                                        <p:animEffect transition="in" filter="wipe(right)">
                                          <p:cBhvr>
                                            <p:cTn id="84" dur="2000"/>
                                            <p:tgtEl>
                                              <p:spTgt spid="30"/>
                                            </p:tgtEl>
                                          </p:cBhvr>
                                        </p:animEffect>
                                      </p:childTnLst>
                                    </p:cTn>
                                  </p:par>
                                  <p:par>
                                    <p:cTn id="85" presetID="22" presetClass="entr" presetSubtype="2" fill="hold" grpId="0"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wipe(right)">
                                          <p:cBhvr>
                                            <p:cTn id="87" dur="2000"/>
                                            <p:tgtEl>
                                              <p:spTgt spid="34"/>
                                            </p:tgtEl>
                                          </p:cBhvr>
                                        </p:animEffect>
                                      </p:childTnLst>
                                    </p:cTn>
                                  </p:par>
                                  <p:par>
                                    <p:cTn id="88" presetID="22" presetClass="entr" presetSubtype="2" fill="hold" grpId="0" nodeType="with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wipe(right)">
                                          <p:cBhvr>
                                            <p:cTn id="90" dur="2000"/>
                                            <p:tgtEl>
                                              <p:spTgt spid="39"/>
                                            </p:tgtEl>
                                          </p:cBhvr>
                                        </p:animEffect>
                                      </p:childTnLst>
                                    </p:cTn>
                                  </p:par>
                                  <p:par>
                                    <p:cTn id="91" presetID="22" presetClass="entr" presetSubtype="2" fill="hold" grpId="0" nodeType="with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wipe(right)">
                                          <p:cBhvr>
                                            <p:cTn id="93" dur="2000"/>
                                            <p:tgtEl>
                                              <p:spTgt spid="40"/>
                                            </p:tgtEl>
                                          </p:cBhvr>
                                        </p:animEffect>
                                      </p:childTnLst>
                                    </p:cTn>
                                  </p:par>
                                  <p:par>
                                    <p:cTn id="94" presetID="22" presetClass="entr" presetSubtype="2" fill="hold" grpId="0"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wipe(right)">
                                          <p:cBhvr>
                                            <p:cTn id="96" dur="2000"/>
                                            <p:tgtEl>
                                              <p:spTgt spid="41"/>
                                            </p:tgtEl>
                                          </p:cBhvr>
                                        </p:animEffect>
                                      </p:childTnLst>
                                    </p:cTn>
                                  </p:par>
                                  <p:par>
                                    <p:cTn id="97" presetID="22" presetClass="entr" presetSubtype="2" fill="hold" grpId="0"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wipe(right)">
                                          <p:cBhvr>
                                            <p:cTn id="99" dur="2000"/>
                                            <p:tgtEl>
                                              <p:spTgt spid="43"/>
                                            </p:tgtEl>
                                          </p:cBhvr>
                                        </p:animEffect>
                                      </p:childTnLst>
                                    </p:cTn>
                                  </p:par>
                                  <p:par>
                                    <p:cTn id="100" presetID="22" presetClass="entr" presetSubtype="2" fill="hold" grpId="0" nodeType="withEffect">
                                      <p:stCondLst>
                                        <p:cond delay="0"/>
                                      </p:stCondLst>
                                      <p:childTnLst>
                                        <p:set>
                                          <p:cBhvr>
                                            <p:cTn id="101" dur="1" fill="hold">
                                              <p:stCondLst>
                                                <p:cond delay="0"/>
                                              </p:stCondLst>
                                            </p:cTn>
                                            <p:tgtEl>
                                              <p:spTgt spid="52"/>
                                            </p:tgtEl>
                                            <p:attrNameLst>
                                              <p:attrName>style.visibility</p:attrName>
                                            </p:attrNameLst>
                                          </p:cBhvr>
                                          <p:to>
                                            <p:strVal val="visible"/>
                                          </p:to>
                                        </p:set>
                                        <p:animEffect transition="in" filter="wipe(right)">
                                          <p:cBhvr>
                                            <p:cTn id="102" dur="2000"/>
                                            <p:tgtEl>
                                              <p:spTgt spid="52"/>
                                            </p:tgtEl>
                                          </p:cBhvr>
                                        </p:animEffect>
                                      </p:childTnLst>
                                    </p:cTn>
                                  </p:par>
                                  <p:par>
                                    <p:cTn id="103" presetID="22" presetClass="entr" presetSubtype="1" fill="hold" grpId="0" nodeType="withEffect">
                                      <p:stCondLst>
                                        <p:cond delay="0"/>
                                      </p:stCondLst>
                                      <p:childTnLst>
                                        <p:set>
                                          <p:cBhvr>
                                            <p:cTn id="104" dur="1" fill="hold">
                                              <p:stCondLst>
                                                <p:cond delay="0"/>
                                              </p:stCondLst>
                                            </p:cTn>
                                            <p:tgtEl>
                                              <p:spTgt spid="33"/>
                                            </p:tgtEl>
                                            <p:attrNameLst>
                                              <p:attrName>style.visibility</p:attrName>
                                            </p:attrNameLst>
                                          </p:cBhvr>
                                          <p:to>
                                            <p:strVal val="visible"/>
                                          </p:to>
                                        </p:set>
                                        <p:animEffect transition="in" filter="wipe(up)">
                                          <p:cBhvr>
                                            <p:cTn id="105" dur="2000"/>
                                            <p:tgtEl>
                                              <p:spTgt spid="33"/>
                                            </p:tgtEl>
                                          </p:cBhvr>
                                        </p:animEffect>
                                      </p:childTnLst>
                                    </p:cTn>
                                  </p:par>
                                  <p:par>
                                    <p:cTn id="106" presetID="22" presetClass="entr" presetSubtype="1" fill="hold" grpId="0"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wipe(up)">
                                          <p:cBhvr>
                                            <p:cTn id="108" dur="2000"/>
                                            <p:tgtEl>
                                              <p:spTgt spid="47"/>
                                            </p:tgtEl>
                                          </p:cBhvr>
                                        </p:animEffect>
                                      </p:childTnLst>
                                    </p:cTn>
                                  </p:par>
                                  <p:par>
                                    <p:cTn id="109" presetID="22" presetClass="entr" presetSubtype="1" fill="hold" grpId="0" nodeType="with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ipe(up)">
                                          <p:cBhvr>
                                            <p:cTn id="111" dur="2000"/>
                                            <p:tgtEl>
                                              <p:spTgt spid="46"/>
                                            </p:tgtEl>
                                          </p:cBhvr>
                                        </p:animEffect>
                                      </p:childTnLst>
                                    </p:cTn>
                                  </p:par>
                                  <p:par>
                                    <p:cTn id="112" presetID="22" presetClass="entr" presetSubtype="1" fill="hold" grpId="0" nodeType="withEffect">
                                      <p:stCondLst>
                                        <p:cond delay="0"/>
                                      </p:stCondLst>
                                      <p:childTnLst>
                                        <p:set>
                                          <p:cBhvr>
                                            <p:cTn id="113" dur="1" fill="hold">
                                              <p:stCondLst>
                                                <p:cond delay="0"/>
                                              </p:stCondLst>
                                            </p:cTn>
                                            <p:tgtEl>
                                              <p:spTgt spid="32"/>
                                            </p:tgtEl>
                                            <p:attrNameLst>
                                              <p:attrName>style.visibility</p:attrName>
                                            </p:attrNameLst>
                                          </p:cBhvr>
                                          <p:to>
                                            <p:strVal val="visible"/>
                                          </p:to>
                                        </p:set>
                                        <p:animEffect transition="in" filter="wipe(up)">
                                          <p:cBhvr>
                                            <p:cTn id="114" dur="2000"/>
                                            <p:tgtEl>
                                              <p:spTgt spid="32"/>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45"/>
                                            </p:tgtEl>
                                            <p:attrNameLst>
                                              <p:attrName>style.visibility</p:attrName>
                                            </p:attrNameLst>
                                          </p:cBhvr>
                                          <p:to>
                                            <p:strVal val="visible"/>
                                          </p:to>
                                        </p:set>
                                        <p:animEffect transition="in" filter="wipe(up)">
                                          <p:cBhvr>
                                            <p:cTn id="117" dur="2000"/>
                                            <p:tgtEl>
                                              <p:spTgt spid="45"/>
                                            </p:tgtEl>
                                          </p:cBhvr>
                                        </p:animEffect>
                                      </p:childTnLst>
                                    </p:cTn>
                                  </p:par>
                                  <p:par>
                                    <p:cTn id="118" presetID="22" presetClass="entr" presetSubtype="1" fill="hold" grpId="0" nodeType="withEffect">
                                      <p:stCondLst>
                                        <p:cond delay="0"/>
                                      </p:stCondLst>
                                      <p:childTnLst>
                                        <p:set>
                                          <p:cBhvr>
                                            <p:cTn id="119" dur="1" fill="hold">
                                              <p:stCondLst>
                                                <p:cond delay="0"/>
                                              </p:stCondLst>
                                            </p:cTn>
                                            <p:tgtEl>
                                              <p:spTgt spid="31"/>
                                            </p:tgtEl>
                                            <p:attrNameLst>
                                              <p:attrName>style.visibility</p:attrName>
                                            </p:attrNameLst>
                                          </p:cBhvr>
                                          <p:to>
                                            <p:strVal val="visible"/>
                                          </p:to>
                                        </p:set>
                                        <p:animEffect transition="in" filter="wipe(up)">
                                          <p:cBhvr>
                                            <p:cTn id="120" dur="2000"/>
                                            <p:tgtEl>
                                              <p:spTgt spid="31"/>
                                            </p:tgtEl>
                                          </p:cBhvr>
                                        </p:animEffect>
                                      </p:childTnLst>
                                    </p:cTn>
                                  </p:par>
                                  <p:par>
                                    <p:cTn id="121" presetID="22" presetClass="entr" presetSubtype="1" fill="hold" grpId="0" nodeType="withEffect">
                                      <p:stCondLst>
                                        <p:cond delay="0"/>
                                      </p:stCondLst>
                                      <p:childTnLst>
                                        <p:set>
                                          <p:cBhvr>
                                            <p:cTn id="122" dur="1" fill="hold">
                                              <p:stCondLst>
                                                <p:cond delay="0"/>
                                              </p:stCondLst>
                                            </p:cTn>
                                            <p:tgtEl>
                                              <p:spTgt spid="48"/>
                                            </p:tgtEl>
                                            <p:attrNameLst>
                                              <p:attrName>style.visibility</p:attrName>
                                            </p:attrNameLst>
                                          </p:cBhvr>
                                          <p:to>
                                            <p:strVal val="visible"/>
                                          </p:to>
                                        </p:set>
                                        <p:animEffect transition="in" filter="wipe(up)">
                                          <p:cBhvr>
                                            <p:cTn id="123" dur="2000"/>
                                            <p:tgtEl>
                                              <p:spTgt spid="48"/>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44"/>
                                            </p:tgtEl>
                                            <p:attrNameLst>
                                              <p:attrName>style.visibility</p:attrName>
                                            </p:attrNameLst>
                                          </p:cBhvr>
                                          <p:to>
                                            <p:strVal val="visible"/>
                                          </p:to>
                                        </p:set>
                                        <p:animEffect transition="in" filter="wipe(up)">
                                          <p:cBhvr>
                                            <p:cTn id="126" dur="2000"/>
                                            <p:tgtEl>
                                              <p:spTgt spid="44"/>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35"/>
                                            </p:tgtEl>
                                            <p:attrNameLst>
                                              <p:attrName>style.visibility</p:attrName>
                                            </p:attrNameLst>
                                          </p:cBhvr>
                                          <p:to>
                                            <p:strVal val="visible"/>
                                          </p:to>
                                        </p:set>
                                        <p:animEffect transition="in" filter="wipe(up)">
                                          <p:cBhvr>
                                            <p:cTn id="129" dur="2000"/>
                                            <p:tgtEl>
                                              <p:spTgt spid="35"/>
                                            </p:tgtEl>
                                          </p:cBhvr>
                                        </p:animEffect>
                                      </p:childTnLst>
                                    </p:cTn>
                                  </p:par>
                                  <p:par>
                                    <p:cTn id="130" presetID="22" presetClass="entr" presetSubtype="2" fill="hold" grpId="0" nodeType="withEffect">
                                      <p:stCondLst>
                                        <p:cond delay="0"/>
                                      </p:stCondLst>
                                      <p:childTnLst>
                                        <p:set>
                                          <p:cBhvr>
                                            <p:cTn id="131" dur="1" fill="hold">
                                              <p:stCondLst>
                                                <p:cond delay="0"/>
                                              </p:stCondLst>
                                            </p:cTn>
                                            <p:tgtEl>
                                              <p:spTgt spid="49"/>
                                            </p:tgtEl>
                                            <p:attrNameLst>
                                              <p:attrName>style.visibility</p:attrName>
                                            </p:attrNameLst>
                                          </p:cBhvr>
                                          <p:to>
                                            <p:strVal val="visible"/>
                                          </p:to>
                                        </p:set>
                                        <p:animEffect transition="in" filter="wipe(right)">
                                          <p:cBhvr>
                                            <p:cTn id="132" dur="2000"/>
                                            <p:tgtEl>
                                              <p:spTgt spid="49"/>
                                            </p:tgtEl>
                                          </p:cBhvr>
                                        </p:animEffect>
                                      </p:childTnLst>
                                    </p:cTn>
                                  </p:par>
                                  <p:par>
                                    <p:cTn id="133" presetID="22" presetClass="entr" presetSubtype="1" fill="hold" grpId="0" nodeType="withEffect">
                                      <p:stCondLst>
                                        <p:cond delay="0"/>
                                      </p:stCondLst>
                                      <p:childTnLst>
                                        <p:set>
                                          <p:cBhvr>
                                            <p:cTn id="134" dur="1" fill="hold">
                                              <p:stCondLst>
                                                <p:cond delay="0"/>
                                              </p:stCondLst>
                                            </p:cTn>
                                            <p:tgtEl>
                                              <p:spTgt spid="38"/>
                                            </p:tgtEl>
                                            <p:attrNameLst>
                                              <p:attrName>style.visibility</p:attrName>
                                            </p:attrNameLst>
                                          </p:cBhvr>
                                          <p:to>
                                            <p:strVal val="visible"/>
                                          </p:to>
                                        </p:set>
                                        <p:animEffect transition="in" filter="wipe(up)">
                                          <p:cBhvr>
                                            <p:cTn id="135" dur="2000"/>
                                            <p:tgtEl>
                                              <p:spTgt spid="38"/>
                                            </p:tgtEl>
                                          </p:cBhvr>
                                        </p:animEffect>
                                      </p:childTnLst>
                                    </p:cTn>
                                  </p:par>
                                  <p:par>
                                    <p:cTn id="136" presetID="22" presetClass="entr" presetSubtype="1" fill="hold" grpId="0" nodeType="withEffect">
                                      <p:stCondLst>
                                        <p:cond delay="0"/>
                                      </p:stCondLst>
                                      <p:childTnLst>
                                        <p:set>
                                          <p:cBhvr>
                                            <p:cTn id="137" dur="1" fill="hold">
                                              <p:stCondLst>
                                                <p:cond delay="0"/>
                                              </p:stCondLst>
                                            </p:cTn>
                                            <p:tgtEl>
                                              <p:spTgt spid="26"/>
                                            </p:tgtEl>
                                            <p:attrNameLst>
                                              <p:attrName>style.visibility</p:attrName>
                                            </p:attrNameLst>
                                          </p:cBhvr>
                                          <p:to>
                                            <p:strVal val="visible"/>
                                          </p:to>
                                        </p:set>
                                        <p:animEffect transition="in" filter="wipe(up)">
                                          <p:cBhvr>
                                            <p:cTn id="138" dur="2000"/>
                                            <p:tgtEl>
                                              <p:spTgt spid="26"/>
                                            </p:tgtEl>
                                          </p:cBhvr>
                                        </p:animEffect>
                                      </p:childTnLst>
                                    </p:cTn>
                                  </p:par>
                                  <p:par>
                                    <p:cTn id="139" presetID="22" presetClass="entr" presetSubtype="1" fill="hold" grpId="0" nodeType="withEffect">
                                      <p:stCondLst>
                                        <p:cond delay="0"/>
                                      </p:stCondLst>
                                      <p:childTnLst>
                                        <p:set>
                                          <p:cBhvr>
                                            <p:cTn id="140" dur="1" fill="hold">
                                              <p:stCondLst>
                                                <p:cond delay="0"/>
                                              </p:stCondLst>
                                            </p:cTn>
                                            <p:tgtEl>
                                              <p:spTgt spid="51"/>
                                            </p:tgtEl>
                                            <p:attrNameLst>
                                              <p:attrName>style.visibility</p:attrName>
                                            </p:attrNameLst>
                                          </p:cBhvr>
                                          <p:to>
                                            <p:strVal val="visible"/>
                                          </p:to>
                                        </p:set>
                                        <p:animEffect transition="in" filter="wipe(up)">
                                          <p:cBhvr>
                                            <p:cTn id="141" dur="2000"/>
                                            <p:tgtEl>
                                              <p:spTgt spid="51"/>
                                            </p:tgtEl>
                                          </p:cBhvr>
                                        </p:animEffect>
                                      </p:childTnLst>
                                    </p:cTn>
                                  </p:par>
                                  <p:par>
                                    <p:cTn id="142" presetID="22" presetClass="entr" presetSubtype="1" fill="hold" grpId="0" nodeType="withEffect">
                                      <p:stCondLst>
                                        <p:cond delay="0"/>
                                      </p:stCondLst>
                                      <p:childTnLst>
                                        <p:set>
                                          <p:cBhvr>
                                            <p:cTn id="143" dur="1" fill="hold">
                                              <p:stCondLst>
                                                <p:cond delay="0"/>
                                              </p:stCondLst>
                                            </p:cTn>
                                            <p:tgtEl>
                                              <p:spTgt spid="15"/>
                                            </p:tgtEl>
                                            <p:attrNameLst>
                                              <p:attrName>style.visibility</p:attrName>
                                            </p:attrNameLst>
                                          </p:cBhvr>
                                          <p:to>
                                            <p:strVal val="visible"/>
                                          </p:to>
                                        </p:set>
                                        <p:animEffect transition="in" filter="wipe(up)">
                                          <p:cBhvr>
                                            <p:cTn id="144" dur="2000"/>
                                            <p:tgtEl>
                                              <p:spTgt spid="15"/>
                                            </p:tgtEl>
                                          </p:cBhvr>
                                        </p:animEffect>
                                      </p:childTnLst>
                                    </p:cTn>
                                  </p:par>
                                  <p:par>
                                    <p:cTn id="145" presetID="22" presetClass="entr" presetSubtype="1" fill="hold" grpId="0" nodeType="withEffect">
                                      <p:stCondLst>
                                        <p:cond delay="0"/>
                                      </p:stCondLst>
                                      <p:childTnLst>
                                        <p:set>
                                          <p:cBhvr>
                                            <p:cTn id="146" dur="1" fill="hold">
                                              <p:stCondLst>
                                                <p:cond delay="0"/>
                                              </p:stCondLst>
                                            </p:cTn>
                                            <p:tgtEl>
                                              <p:spTgt spid="18"/>
                                            </p:tgtEl>
                                            <p:attrNameLst>
                                              <p:attrName>style.visibility</p:attrName>
                                            </p:attrNameLst>
                                          </p:cBhvr>
                                          <p:to>
                                            <p:strVal val="visible"/>
                                          </p:to>
                                        </p:set>
                                        <p:animEffect transition="in" filter="wipe(up)">
                                          <p:cBhvr>
                                            <p:cTn id="147" dur="2000"/>
                                            <p:tgtEl>
                                              <p:spTgt spid="18"/>
                                            </p:tgtEl>
                                          </p:cBhvr>
                                        </p:animEffect>
                                      </p:childTnLst>
                                    </p:cTn>
                                  </p:par>
                                  <p:par>
                                    <p:cTn id="148" presetID="22" presetClass="entr" presetSubtype="4" fill="hold" grpId="0" nodeType="withEffect">
                                      <p:stCondLst>
                                        <p:cond delay="0"/>
                                      </p:stCondLst>
                                      <p:childTnLst>
                                        <p:set>
                                          <p:cBhvr>
                                            <p:cTn id="149" dur="1" fill="hold">
                                              <p:stCondLst>
                                                <p:cond delay="0"/>
                                              </p:stCondLst>
                                            </p:cTn>
                                            <p:tgtEl>
                                              <p:spTgt spid="17"/>
                                            </p:tgtEl>
                                            <p:attrNameLst>
                                              <p:attrName>style.visibility</p:attrName>
                                            </p:attrNameLst>
                                          </p:cBhvr>
                                          <p:to>
                                            <p:strVal val="visible"/>
                                          </p:to>
                                        </p:set>
                                        <p:animEffect transition="in" filter="wipe(down)">
                                          <p:cBhvr>
                                            <p:cTn id="150" dur="2000"/>
                                            <p:tgtEl>
                                              <p:spTgt spid="17"/>
                                            </p:tgtEl>
                                          </p:cBhvr>
                                        </p:animEffect>
                                      </p:childTnLst>
                                    </p:cTn>
                                  </p:par>
                                  <p:par>
                                    <p:cTn id="151" presetID="22" presetClass="entr" presetSubtype="4" fill="hold" grpId="0" nodeType="withEffect">
                                      <p:stCondLst>
                                        <p:cond delay="0"/>
                                      </p:stCondLst>
                                      <p:childTnLst>
                                        <p:set>
                                          <p:cBhvr>
                                            <p:cTn id="152" dur="1" fill="hold">
                                              <p:stCondLst>
                                                <p:cond delay="0"/>
                                              </p:stCondLst>
                                            </p:cTn>
                                            <p:tgtEl>
                                              <p:spTgt spid="21"/>
                                            </p:tgtEl>
                                            <p:attrNameLst>
                                              <p:attrName>style.visibility</p:attrName>
                                            </p:attrNameLst>
                                          </p:cBhvr>
                                          <p:to>
                                            <p:strVal val="visible"/>
                                          </p:to>
                                        </p:set>
                                        <p:animEffect transition="in" filter="wipe(down)">
                                          <p:cBhvr>
                                            <p:cTn id="153" dur="2000"/>
                                            <p:tgtEl>
                                              <p:spTgt spid="21"/>
                                            </p:tgtEl>
                                          </p:cBhvr>
                                        </p:animEffect>
                                      </p:childTnLst>
                                    </p:cTn>
                                  </p:par>
                                  <p:par>
                                    <p:cTn id="154" presetID="22" presetClass="entr" presetSubtype="4" fill="hold" grpId="0" nodeType="withEffect">
                                      <p:stCondLst>
                                        <p:cond delay="0"/>
                                      </p:stCondLst>
                                      <p:childTnLst>
                                        <p:set>
                                          <p:cBhvr>
                                            <p:cTn id="155" dur="1" fill="hold">
                                              <p:stCondLst>
                                                <p:cond delay="0"/>
                                              </p:stCondLst>
                                            </p:cTn>
                                            <p:tgtEl>
                                              <p:spTgt spid="11"/>
                                            </p:tgtEl>
                                            <p:attrNameLst>
                                              <p:attrName>style.visibility</p:attrName>
                                            </p:attrNameLst>
                                          </p:cBhvr>
                                          <p:to>
                                            <p:strVal val="visible"/>
                                          </p:to>
                                        </p:set>
                                        <p:animEffect transition="in" filter="wipe(down)">
                                          <p:cBhvr>
                                            <p:cTn id="156" dur="2000"/>
                                            <p:tgtEl>
                                              <p:spTgt spid="11"/>
                                            </p:tgtEl>
                                          </p:cBhvr>
                                        </p:animEffect>
                                      </p:childTnLst>
                                    </p:cTn>
                                  </p:par>
                                  <p:par>
                                    <p:cTn id="157" presetID="22" presetClass="entr" presetSubtype="4" fill="hold" grpId="0" nodeType="withEffect">
                                      <p:stCondLst>
                                        <p:cond delay="0"/>
                                      </p:stCondLst>
                                      <p:childTnLst>
                                        <p:set>
                                          <p:cBhvr>
                                            <p:cTn id="158" dur="1" fill="hold">
                                              <p:stCondLst>
                                                <p:cond delay="0"/>
                                              </p:stCondLst>
                                            </p:cTn>
                                            <p:tgtEl>
                                              <p:spTgt spid="12"/>
                                            </p:tgtEl>
                                            <p:attrNameLst>
                                              <p:attrName>style.visibility</p:attrName>
                                            </p:attrNameLst>
                                          </p:cBhvr>
                                          <p:to>
                                            <p:strVal val="visible"/>
                                          </p:to>
                                        </p:set>
                                        <p:animEffect transition="in" filter="wipe(down)">
                                          <p:cBhvr>
                                            <p:cTn id="159" dur="2000"/>
                                            <p:tgtEl>
                                              <p:spTgt spid="12"/>
                                            </p:tgtEl>
                                          </p:cBhvr>
                                        </p:animEffect>
                                      </p:childTnLst>
                                    </p:cTn>
                                  </p:par>
                                </p:childTnLst>
                              </p:cTn>
                            </p:par>
                            <p:par>
                              <p:cTn id="160" fill="hold">
                                <p:stCondLst>
                                  <p:cond delay="2000"/>
                                </p:stCondLst>
                                <p:childTnLst>
                                  <p:par>
                                    <p:cTn id="161" presetID="23" presetClass="entr" presetSubtype="16" fill="hold" nodeType="afterEffect">
                                      <p:stCondLst>
                                        <p:cond delay="0"/>
                                      </p:stCondLst>
                                      <p:childTnLst>
                                        <p:set>
                                          <p:cBhvr>
                                            <p:cTn id="162" dur="1" fill="hold">
                                              <p:stCondLst>
                                                <p:cond delay="0"/>
                                              </p:stCondLst>
                                            </p:cTn>
                                            <p:tgtEl>
                                              <p:spTgt spid="76"/>
                                            </p:tgtEl>
                                            <p:attrNameLst>
                                              <p:attrName>style.visibility</p:attrName>
                                            </p:attrNameLst>
                                          </p:cBhvr>
                                          <p:to>
                                            <p:strVal val="visible"/>
                                          </p:to>
                                        </p:set>
                                        <p:anim calcmode="lin" valueType="num">
                                          <p:cBhvr>
                                            <p:cTn id="163" dur="1000" fill="hold"/>
                                            <p:tgtEl>
                                              <p:spTgt spid="76"/>
                                            </p:tgtEl>
                                            <p:attrNameLst>
                                              <p:attrName>ppt_w</p:attrName>
                                            </p:attrNameLst>
                                          </p:cBhvr>
                                          <p:tavLst>
                                            <p:tav tm="0">
                                              <p:val>
                                                <p:fltVal val="0"/>
                                              </p:val>
                                            </p:tav>
                                            <p:tav tm="100000">
                                              <p:val>
                                                <p:strVal val="#ppt_w"/>
                                              </p:val>
                                            </p:tav>
                                          </p:tavLst>
                                        </p:anim>
                                        <p:anim calcmode="lin" valueType="num">
                                          <p:cBhvr>
                                            <p:cTn id="164" dur="1000" fill="hold"/>
                                            <p:tgtEl>
                                              <p:spTgt spid="76"/>
                                            </p:tgtEl>
                                            <p:attrNameLst>
                                              <p:attrName>ppt_h</p:attrName>
                                            </p:attrNameLst>
                                          </p:cBhvr>
                                          <p:tavLst>
                                            <p:tav tm="0">
                                              <p:val>
                                                <p:fltVal val="0"/>
                                              </p:val>
                                            </p:tav>
                                            <p:tav tm="100000">
                                              <p:val>
                                                <p:strVal val="#ppt_h"/>
                                              </p:val>
                                            </p:tav>
                                          </p:tavLst>
                                        </p:anim>
                                      </p:childTnLst>
                                    </p:cTn>
                                  </p:par>
                                  <p:par>
                                    <p:cTn id="165" presetID="23" presetClass="entr" presetSubtype="16" fill="hold" nodeType="withEffect">
                                      <p:stCondLst>
                                        <p:cond delay="200"/>
                                      </p:stCondLst>
                                      <p:childTnLst>
                                        <p:set>
                                          <p:cBhvr>
                                            <p:cTn id="166" dur="1" fill="hold">
                                              <p:stCondLst>
                                                <p:cond delay="0"/>
                                              </p:stCondLst>
                                            </p:cTn>
                                            <p:tgtEl>
                                              <p:spTgt spid="57"/>
                                            </p:tgtEl>
                                            <p:attrNameLst>
                                              <p:attrName>style.visibility</p:attrName>
                                            </p:attrNameLst>
                                          </p:cBhvr>
                                          <p:to>
                                            <p:strVal val="visible"/>
                                          </p:to>
                                        </p:set>
                                        <p:anim calcmode="lin" valueType="num">
                                          <p:cBhvr>
                                            <p:cTn id="167" dur="1000" fill="hold"/>
                                            <p:tgtEl>
                                              <p:spTgt spid="57"/>
                                            </p:tgtEl>
                                            <p:attrNameLst>
                                              <p:attrName>ppt_w</p:attrName>
                                            </p:attrNameLst>
                                          </p:cBhvr>
                                          <p:tavLst>
                                            <p:tav tm="0">
                                              <p:val>
                                                <p:fltVal val="0"/>
                                              </p:val>
                                            </p:tav>
                                            <p:tav tm="100000">
                                              <p:val>
                                                <p:strVal val="#ppt_w"/>
                                              </p:val>
                                            </p:tav>
                                          </p:tavLst>
                                        </p:anim>
                                        <p:anim calcmode="lin" valueType="num">
                                          <p:cBhvr>
                                            <p:cTn id="168" dur="1000" fill="hold"/>
                                            <p:tgtEl>
                                              <p:spTgt spid="57"/>
                                            </p:tgtEl>
                                            <p:attrNameLst>
                                              <p:attrName>ppt_h</p:attrName>
                                            </p:attrNameLst>
                                          </p:cBhvr>
                                          <p:tavLst>
                                            <p:tav tm="0">
                                              <p:val>
                                                <p:fltVal val="0"/>
                                              </p:val>
                                            </p:tav>
                                            <p:tav tm="100000">
                                              <p:val>
                                                <p:strVal val="#ppt_h"/>
                                              </p:val>
                                            </p:tav>
                                          </p:tavLst>
                                        </p:anim>
                                      </p:childTnLst>
                                    </p:cTn>
                                  </p:par>
                                  <p:par>
                                    <p:cTn id="169" presetID="23" presetClass="entr" presetSubtype="16" fill="hold" nodeType="withEffect">
                                      <p:stCondLst>
                                        <p:cond delay="400"/>
                                      </p:stCondLst>
                                      <p:childTnLst>
                                        <p:set>
                                          <p:cBhvr>
                                            <p:cTn id="170" dur="1" fill="hold">
                                              <p:stCondLst>
                                                <p:cond delay="0"/>
                                              </p:stCondLst>
                                            </p:cTn>
                                            <p:tgtEl>
                                              <p:spTgt spid="70"/>
                                            </p:tgtEl>
                                            <p:attrNameLst>
                                              <p:attrName>style.visibility</p:attrName>
                                            </p:attrNameLst>
                                          </p:cBhvr>
                                          <p:to>
                                            <p:strVal val="visible"/>
                                          </p:to>
                                        </p:set>
                                        <p:anim calcmode="lin" valueType="num">
                                          <p:cBhvr>
                                            <p:cTn id="171" dur="1000" fill="hold"/>
                                            <p:tgtEl>
                                              <p:spTgt spid="70"/>
                                            </p:tgtEl>
                                            <p:attrNameLst>
                                              <p:attrName>ppt_w</p:attrName>
                                            </p:attrNameLst>
                                          </p:cBhvr>
                                          <p:tavLst>
                                            <p:tav tm="0">
                                              <p:val>
                                                <p:fltVal val="0"/>
                                              </p:val>
                                            </p:tav>
                                            <p:tav tm="100000">
                                              <p:val>
                                                <p:strVal val="#ppt_w"/>
                                              </p:val>
                                            </p:tav>
                                          </p:tavLst>
                                        </p:anim>
                                        <p:anim calcmode="lin" valueType="num">
                                          <p:cBhvr>
                                            <p:cTn id="172" dur="1000" fill="hold"/>
                                            <p:tgtEl>
                                              <p:spTgt spid="70"/>
                                            </p:tgtEl>
                                            <p:attrNameLst>
                                              <p:attrName>ppt_h</p:attrName>
                                            </p:attrNameLst>
                                          </p:cBhvr>
                                          <p:tavLst>
                                            <p:tav tm="0">
                                              <p:val>
                                                <p:fltVal val="0"/>
                                              </p:val>
                                            </p:tav>
                                            <p:tav tm="100000">
                                              <p:val>
                                                <p:strVal val="#ppt_h"/>
                                              </p:val>
                                            </p:tav>
                                          </p:tavLst>
                                        </p:anim>
                                      </p:childTnLst>
                                    </p:cTn>
                                  </p:par>
                                  <p:par>
                                    <p:cTn id="173" presetID="23" presetClass="entr" presetSubtype="16" fill="hold" nodeType="withEffect">
                                      <p:stCondLst>
                                        <p:cond delay="600"/>
                                      </p:stCondLst>
                                      <p:childTnLst>
                                        <p:set>
                                          <p:cBhvr>
                                            <p:cTn id="174" dur="1" fill="hold">
                                              <p:stCondLst>
                                                <p:cond delay="0"/>
                                              </p:stCondLst>
                                            </p:cTn>
                                            <p:tgtEl>
                                              <p:spTgt spid="67"/>
                                            </p:tgtEl>
                                            <p:attrNameLst>
                                              <p:attrName>style.visibility</p:attrName>
                                            </p:attrNameLst>
                                          </p:cBhvr>
                                          <p:to>
                                            <p:strVal val="visible"/>
                                          </p:to>
                                        </p:set>
                                        <p:anim calcmode="lin" valueType="num">
                                          <p:cBhvr>
                                            <p:cTn id="175" dur="1000" fill="hold"/>
                                            <p:tgtEl>
                                              <p:spTgt spid="67"/>
                                            </p:tgtEl>
                                            <p:attrNameLst>
                                              <p:attrName>ppt_w</p:attrName>
                                            </p:attrNameLst>
                                          </p:cBhvr>
                                          <p:tavLst>
                                            <p:tav tm="0">
                                              <p:val>
                                                <p:fltVal val="0"/>
                                              </p:val>
                                            </p:tav>
                                            <p:tav tm="100000">
                                              <p:val>
                                                <p:strVal val="#ppt_w"/>
                                              </p:val>
                                            </p:tav>
                                          </p:tavLst>
                                        </p:anim>
                                        <p:anim calcmode="lin" valueType="num">
                                          <p:cBhvr>
                                            <p:cTn id="176" dur="1000" fill="hold"/>
                                            <p:tgtEl>
                                              <p:spTgt spid="67"/>
                                            </p:tgtEl>
                                            <p:attrNameLst>
                                              <p:attrName>ppt_h</p:attrName>
                                            </p:attrNameLst>
                                          </p:cBhvr>
                                          <p:tavLst>
                                            <p:tav tm="0">
                                              <p:val>
                                                <p:fltVal val="0"/>
                                              </p:val>
                                            </p:tav>
                                            <p:tav tm="100000">
                                              <p:val>
                                                <p:strVal val="#ppt_h"/>
                                              </p:val>
                                            </p:tav>
                                          </p:tavLst>
                                        </p:anim>
                                      </p:childTnLst>
                                    </p:cTn>
                                  </p:par>
                                  <p:par>
                                    <p:cTn id="177" presetID="23" presetClass="entr" presetSubtype="16" fill="hold" nodeType="withEffect">
                                      <p:stCondLst>
                                        <p:cond delay="800"/>
                                      </p:stCondLst>
                                      <p:childTnLst>
                                        <p:set>
                                          <p:cBhvr>
                                            <p:cTn id="178" dur="1" fill="hold">
                                              <p:stCondLst>
                                                <p:cond delay="0"/>
                                              </p:stCondLst>
                                            </p:cTn>
                                            <p:tgtEl>
                                              <p:spTgt spid="73"/>
                                            </p:tgtEl>
                                            <p:attrNameLst>
                                              <p:attrName>style.visibility</p:attrName>
                                            </p:attrNameLst>
                                          </p:cBhvr>
                                          <p:to>
                                            <p:strVal val="visible"/>
                                          </p:to>
                                        </p:set>
                                        <p:anim calcmode="lin" valueType="num">
                                          <p:cBhvr>
                                            <p:cTn id="179" dur="1000" fill="hold"/>
                                            <p:tgtEl>
                                              <p:spTgt spid="73"/>
                                            </p:tgtEl>
                                            <p:attrNameLst>
                                              <p:attrName>ppt_w</p:attrName>
                                            </p:attrNameLst>
                                          </p:cBhvr>
                                          <p:tavLst>
                                            <p:tav tm="0">
                                              <p:val>
                                                <p:fltVal val="0"/>
                                              </p:val>
                                            </p:tav>
                                            <p:tav tm="100000">
                                              <p:val>
                                                <p:strVal val="#ppt_w"/>
                                              </p:val>
                                            </p:tav>
                                          </p:tavLst>
                                        </p:anim>
                                        <p:anim calcmode="lin" valueType="num">
                                          <p:cBhvr>
                                            <p:cTn id="180" dur="1000" fill="hold"/>
                                            <p:tgtEl>
                                              <p:spTgt spid="73"/>
                                            </p:tgtEl>
                                            <p:attrNameLst>
                                              <p:attrName>ppt_h</p:attrName>
                                            </p:attrNameLst>
                                          </p:cBhvr>
                                          <p:tavLst>
                                            <p:tav tm="0">
                                              <p:val>
                                                <p:fltVal val="0"/>
                                              </p:val>
                                            </p:tav>
                                            <p:tav tm="100000">
                                              <p:val>
                                                <p:strVal val="#ppt_h"/>
                                              </p:val>
                                            </p:tav>
                                          </p:tavLst>
                                        </p:anim>
                                      </p:childTnLst>
                                    </p:cTn>
                                  </p:par>
                                </p:childTnLst>
                              </p:cTn>
                            </p:par>
                            <p:par>
                              <p:cTn id="181" fill="hold">
                                <p:stCondLst>
                                  <p:cond delay="3000"/>
                                </p:stCondLst>
                                <p:childTnLst>
                                  <p:par>
                                    <p:cTn id="182" presetID="2" presetClass="entr" presetSubtype="9" accel="13300" fill="hold" grpId="0" nodeType="afterEffect" p14:presetBounceEnd="20000">
                                      <p:stCondLst>
                                        <p:cond delay="0"/>
                                      </p:stCondLst>
                                      <p:childTnLst>
                                        <p:set>
                                          <p:cBhvr>
                                            <p:cTn id="183" dur="1" fill="hold">
                                              <p:stCondLst>
                                                <p:cond delay="0"/>
                                              </p:stCondLst>
                                            </p:cTn>
                                            <p:tgtEl>
                                              <p:spTgt spid="81"/>
                                            </p:tgtEl>
                                            <p:attrNameLst>
                                              <p:attrName>style.visibility</p:attrName>
                                            </p:attrNameLst>
                                          </p:cBhvr>
                                          <p:to>
                                            <p:strVal val="visible"/>
                                          </p:to>
                                        </p:set>
                                        <p:anim calcmode="lin" valueType="num" p14:bounceEnd="20000">
                                          <p:cBhvr additive="base">
                                            <p:cTn id="184" dur="600" fill="hold"/>
                                            <p:tgtEl>
                                              <p:spTgt spid="81"/>
                                            </p:tgtEl>
                                            <p:attrNameLst>
                                              <p:attrName>ppt_x</p:attrName>
                                            </p:attrNameLst>
                                          </p:cBhvr>
                                          <p:tavLst>
                                            <p:tav tm="0">
                                              <p:val>
                                                <p:strVal val="0-#ppt_w/2"/>
                                              </p:val>
                                            </p:tav>
                                            <p:tav tm="100000">
                                              <p:val>
                                                <p:strVal val="#ppt_x"/>
                                              </p:val>
                                            </p:tav>
                                          </p:tavLst>
                                        </p:anim>
                                        <p:anim calcmode="lin" valueType="num" p14:bounceEnd="20000">
                                          <p:cBhvr additive="base">
                                            <p:cTn id="185" dur="600" fill="hold"/>
                                            <p:tgtEl>
                                              <p:spTgt spid="81"/>
                                            </p:tgtEl>
                                            <p:attrNameLst>
                                              <p:attrName>ppt_y</p:attrName>
                                            </p:attrNameLst>
                                          </p:cBhvr>
                                          <p:tavLst>
                                            <p:tav tm="0">
                                              <p:val>
                                                <p:strVal val="0-#ppt_h/2"/>
                                              </p:val>
                                            </p:tav>
                                            <p:tav tm="100000">
                                              <p:val>
                                                <p:strVal val="#ppt_y"/>
                                              </p:val>
                                            </p:tav>
                                          </p:tavLst>
                                        </p:anim>
                                      </p:childTnLst>
                                    </p:cTn>
                                  </p:par>
                                </p:childTnLst>
                              </p:cTn>
                            </p:par>
                            <p:par>
                              <p:cTn id="186" fill="hold">
                                <p:stCondLst>
                                  <p:cond delay="4000"/>
                                </p:stCondLst>
                                <p:childTnLst>
                                  <p:par>
                                    <p:cTn id="187" presetID="41" presetClass="entr" presetSubtype="0" fill="hold" grpId="0" nodeType="afterEffect">
                                      <p:stCondLst>
                                        <p:cond delay="0"/>
                                      </p:stCondLst>
                                      <p:iterate type="lt">
                                        <p:tmPct val="10000"/>
                                      </p:iterate>
                                      <p:childTnLst>
                                        <p:set>
                                          <p:cBhvr>
                                            <p:cTn id="188" dur="1" fill="hold">
                                              <p:stCondLst>
                                                <p:cond delay="0"/>
                                              </p:stCondLst>
                                            </p:cTn>
                                            <p:tgtEl>
                                              <p:spTgt spid="80"/>
                                            </p:tgtEl>
                                            <p:attrNameLst>
                                              <p:attrName>style.visibility</p:attrName>
                                            </p:attrNameLst>
                                          </p:cBhvr>
                                          <p:to>
                                            <p:strVal val="visible"/>
                                          </p:to>
                                        </p:set>
                                        <p:anim calcmode="lin" valueType="num">
                                          <p:cBhvr>
                                            <p:cTn id="189" dur="500" fill="hold"/>
                                            <p:tgtEl>
                                              <p:spTgt spid="80"/>
                                            </p:tgtEl>
                                            <p:attrNameLst>
                                              <p:attrName>ppt_x</p:attrName>
                                            </p:attrNameLst>
                                          </p:cBhvr>
                                          <p:tavLst>
                                            <p:tav tm="0">
                                              <p:val>
                                                <p:strVal val="#ppt_x"/>
                                              </p:val>
                                            </p:tav>
                                            <p:tav tm="50000">
                                              <p:val>
                                                <p:strVal val="#ppt_x+.1"/>
                                              </p:val>
                                            </p:tav>
                                            <p:tav tm="100000">
                                              <p:val>
                                                <p:strVal val="#ppt_x"/>
                                              </p:val>
                                            </p:tav>
                                          </p:tavLst>
                                        </p:anim>
                                        <p:anim calcmode="lin" valueType="num">
                                          <p:cBhvr>
                                            <p:cTn id="190" dur="500" fill="hold"/>
                                            <p:tgtEl>
                                              <p:spTgt spid="80"/>
                                            </p:tgtEl>
                                            <p:attrNameLst>
                                              <p:attrName>ppt_y</p:attrName>
                                            </p:attrNameLst>
                                          </p:cBhvr>
                                          <p:tavLst>
                                            <p:tav tm="0">
                                              <p:val>
                                                <p:strVal val="#ppt_y"/>
                                              </p:val>
                                            </p:tav>
                                            <p:tav tm="100000">
                                              <p:val>
                                                <p:strVal val="#ppt_y"/>
                                              </p:val>
                                            </p:tav>
                                          </p:tavLst>
                                        </p:anim>
                                        <p:anim calcmode="lin" valueType="num">
                                          <p:cBhvr>
                                            <p:cTn id="191" dur="500" fill="hold"/>
                                            <p:tgtEl>
                                              <p:spTgt spid="80"/>
                                            </p:tgtEl>
                                            <p:attrNameLst>
                                              <p:attrName>ppt_h</p:attrName>
                                            </p:attrNameLst>
                                          </p:cBhvr>
                                          <p:tavLst>
                                            <p:tav tm="0">
                                              <p:val>
                                                <p:strVal val="#ppt_h/10"/>
                                              </p:val>
                                            </p:tav>
                                            <p:tav tm="50000">
                                              <p:val>
                                                <p:strVal val="#ppt_h+.01"/>
                                              </p:val>
                                            </p:tav>
                                            <p:tav tm="100000">
                                              <p:val>
                                                <p:strVal val="#ppt_h"/>
                                              </p:val>
                                            </p:tav>
                                          </p:tavLst>
                                        </p:anim>
                                        <p:anim calcmode="lin" valueType="num">
                                          <p:cBhvr>
                                            <p:cTn id="192" dur="500" fill="hold"/>
                                            <p:tgtEl>
                                              <p:spTgt spid="80"/>
                                            </p:tgtEl>
                                            <p:attrNameLst>
                                              <p:attrName>ppt_w</p:attrName>
                                            </p:attrNameLst>
                                          </p:cBhvr>
                                          <p:tavLst>
                                            <p:tav tm="0">
                                              <p:val>
                                                <p:strVal val="#ppt_w/10"/>
                                              </p:val>
                                            </p:tav>
                                            <p:tav tm="50000">
                                              <p:val>
                                                <p:strVal val="#ppt_w+.01"/>
                                              </p:val>
                                            </p:tav>
                                            <p:tav tm="100000">
                                              <p:val>
                                                <p:strVal val="#ppt_w"/>
                                              </p:val>
                                            </p:tav>
                                          </p:tavLst>
                                        </p:anim>
                                        <p:animEffect transition="in" filter="fade">
                                          <p:cBhvr>
                                            <p:cTn id="193" dur="500" tmFilter="0,0; .5, 1; 1, 1"/>
                                            <p:tgtEl>
                                              <p:spTgt spid="80"/>
                                            </p:tgtEl>
                                          </p:cBhvr>
                                        </p:animEffect>
                                      </p:childTnLst>
                                    </p:cTn>
                                  </p:par>
                                </p:childTnLst>
                              </p:cTn>
                            </p:par>
                            <p:par>
                              <p:cTn id="194" fill="hold">
                                <p:stCondLst>
                                  <p:cond delay="7199"/>
                                </p:stCondLst>
                                <p:childTnLst>
                                  <p:par>
                                    <p:cTn id="195" presetID="2" presetClass="entr" presetSubtype="4" fill="hold" grpId="0" nodeType="afterEffect">
                                      <p:stCondLst>
                                        <p:cond delay="0"/>
                                      </p:stCondLst>
                                      <p:childTnLst>
                                        <p:set>
                                          <p:cBhvr>
                                            <p:cTn id="196" dur="1" fill="hold">
                                              <p:stCondLst>
                                                <p:cond delay="0"/>
                                              </p:stCondLst>
                                            </p:cTn>
                                            <p:tgtEl>
                                              <p:spTgt spid="79"/>
                                            </p:tgtEl>
                                            <p:attrNameLst>
                                              <p:attrName>style.visibility</p:attrName>
                                            </p:attrNameLst>
                                          </p:cBhvr>
                                          <p:to>
                                            <p:strVal val="visible"/>
                                          </p:to>
                                        </p:set>
                                        <p:anim calcmode="lin" valueType="num">
                                          <p:cBhvr additive="base">
                                            <p:cTn id="197" dur="500" fill="hold"/>
                                            <p:tgtEl>
                                              <p:spTgt spid="79"/>
                                            </p:tgtEl>
                                            <p:attrNameLst>
                                              <p:attrName>ppt_x</p:attrName>
                                            </p:attrNameLst>
                                          </p:cBhvr>
                                          <p:tavLst>
                                            <p:tav tm="0">
                                              <p:val>
                                                <p:strVal val="#ppt_x"/>
                                              </p:val>
                                            </p:tav>
                                            <p:tav tm="100000">
                                              <p:val>
                                                <p:strVal val="#ppt_x"/>
                                              </p:val>
                                            </p:tav>
                                          </p:tavLst>
                                        </p:anim>
                                        <p:anim calcmode="lin" valueType="num">
                                          <p:cBhvr additive="base">
                                            <p:cTn id="198"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60" grpId="0" animBg="1"/>
          <p:bldP spid="61" grpId="0" animBg="1"/>
          <p:bldP spid="62" grpId="0" animBg="1"/>
          <p:bldP spid="63" grpId="0" animBg="1"/>
          <p:bldP spid="64" grpId="0" animBg="1"/>
          <p:bldP spid="65" grpId="0" animBg="1"/>
          <p:bldP spid="66" grpId="0" animBg="1"/>
          <p:bldP spid="79" grpId="0"/>
          <p:bldP spid="80" grpId="0"/>
          <p:bldP spid="81"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1000" fill="hold"/>
                                            <p:tgtEl>
                                              <p:spTgt spid="53"/>
                                            </p:tgtEl>
                                            <p:attrNameLst>
                                              <p:attrName>ppt_w</p:attrName>
                                            </p:attrNameLst>
                                          </p:cBhvr>
                                          <p:tavLst>
                                            <p:tav tm="0">
                                              <p:val>
                                                <p:strVal val="2/3*#ppt_w"/>
                                              </p:val>
                                            </p:tav>
                                            <p:tav tm="100000">
                                              <p:val>
                                                <p:strVal val="#ppt_w"/>
                                              </p:val>
                                            </p:tav>
                                          </p:tavLst>
                                        </p:anim>
                                        <p:anim calcmode="lin" valueType="num">
                                          <p:cBhvr>
                                            <p:cTn id="8" dur="1000" fill="hold"/>
                                            <p:tgtEl>
                                              <p:spTgt spid="53"/>
                                            </p:tgtEl>
                                            <p:attrNameLst>
                                              <p:attrName>ppt_h</p:attrName>
                                            </p:attrNameLst>
                                          </p:cBhvr>
                                          <p:tavLst>
                                            <p:tav tm="0">
                                              <p:val>
                                                <p:strVal val="2/3*#ppt_h"/>
                                              </p:val>
                                            </p:tav>
                                            <p:tav tm="100000">
                                              <p:val>
                                                <p:strVal val="#ppt_h"/>
                                              </p:val>
                                            </p:tav>
                                          </p:tavLst>
                                        </p:anim>
                                      </p:childTnLst>
                                    </p:cTn>
                                  </p:par>
                                </p:childTnLst>
                              </p:cTn>
                            </p:par>
                            <p:par>
                              <p:cTn id="9" fill="hold">
                                <p:stCondLst>
                                  <p:cond delay="1000"/>
                                </p:stCondLst>
                                <p:childTnLst>
                                  <p:par>
                                    <p:cTn id="10" presetID="23" presetClass="entr" presetSubtype="288" fill="hold" grpId="0" nodeType="after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p:cTn id="12" dur="500" fill="hold"/>
                                            <p:tgtEl>
                                              <p:spTgt spid="56"/>
                                            </p:tgtEl>
                                            <p:attrNameLst>
                                              <p:attrName>ppt_w</p:attrName>
                                            </p:attrNameLst>
                                          </p:cBhvr>
                                          <p:tavLst>
                                            <p:tav tm="0">
                                              <p:val>
                                                <p:strVal val="4/3*#ppt_w"/>
                                              </p:val>
                                            </p:tav>
                                            <p:tav tm="100000">
                                              <p:val>
                                                <p:strVal val="#ppt_w"/>
                                              </p:val>
                                            </p:tav>
                                          </p:tavLst>
                                        </p:anim>
                                        <p:anim calcmode="lin" valueType="num">
                                          <p:cBhvr>
                                            <p:cTn id="13" dur="500" fill="hold"/>
                                            <p:tgtEl>
                                              <p:spTgt spid="56"/>
                                            </p:tgtEl>
                                            <p:attrNameLst>
                                              <p:attrName>ppt_h</p:attrName>
                                            </p:attrNameLst>
                                          </p:cBhvr>
                                          <p:tavLst>
                                            <p:tav tm="0">
                                              <p:val>
                                                <p:strVal val="4/3*#ppt_h"/>
                                              </p:val>
                                            </p:tav>
                                            <p:tav tm="100000">
                                              <p:val>
                                                <p:strVal val="#ppt_h"/>
                                              </p:val>
                                            </p:tav>
                                          </p:tavLst>
                                        </p:anim>
                                      </p:childTnLst>
                                    </p:cTn>
                                  </p:par>
                                </p:childTnLst>
                              </p:cTn>
                            </p:par>
                            <p:par>
                              <p:cTn id="14" fill="hold">
                                <p:stCondLst>
                                  <p:cond delay="1500"/>
                                </p:stCondLst>
                                <p:childTnLst>
                                  <p:par>
                                    <p:cTn id="15" presetID="23" presetClass="entr" presetSubtype="16" fill="hold" grpId="0" nodeType="after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500" fill="hold"/>
                                            <p:tgtEl>
                                              <p:spTgt spid="61"/>
                                            </p:tgtEl>
                                            <p:attrNameLst>
                                              <p:attrName>ppt_w</p:attrName>
                                            </p:attrNameLst>
                                          </p:cBhvr>
                                          <p:tavLst>
                                            <p:tav tm="0">
                                              <p:val>
                                                <p:fltVal val="0"/>
                                              </p:val>
                                            </p:tav>
                                            <p:tav tm="100000">
                                              <p:val>
                                                <p:strVal val="#ppt_w"/>
                                              </p:val>
                                            </p:tav>
                                          </p:tavLst>
                                        </p:anim>
                                        <p:anim calcmode="lin" valueType="num">
                                          <p:cBhvr>
                                            <p:cTn id="18" dur="500" fill="hold"/>
                                            <p:tgtEl>
                                              <p:spTgt spid="61"/>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100"/>
                                      </p:stCondLst>
                                      <p:childTnLst>
                                        <p:set>
                                          <p:cBhvr>
                                            <p:cTn id="20" dur="1" fill="hold">
                                              <p:stCondLst>
                                                <p:cond delay="0"/>
                                              </p:stCondLst>
                                            </p:cTn>
                                            <p:tgtEl>
                                              <p:spTgt spid="60"/>
                                            </p:tgtEl>
                                            <p:attrNameLst>
                                              <p:attrName>style.visibility</p:attrName>
                                            </p:attrNameLst>
                                          </p:cBhvr>
                                          <p:to>
                                            <p:strVal val="visible"/>
                                          </p:to>
                                        </p:set>
                                        <p:anim calcmode="lin" valueType="num">
                                          <p:cBhvr>
                                            <p:cTn id="21" dur="500" fill="hold"/>
                                            <p:tgtEl>
                                              <p:spTgt spid="60"/>
                                            </p:tgtEl>
                                            <p:attrNameLst>
                                              <p:attrName>ppt_w</p:attrName>
                                            </p:attrNameLst>
                                          </p:cBhvr>
                                          <p:tavLst>
                                            <p:tav tm="0">
                                              <p:val>
                                                <p:fltVal val="0"/>
                                              </p:val>
                                            </p:tav>
                                            <p:tav tm="100000">
                                              <p:val>
                                                <p:strVal val="#ppt_w"/>
                                              </p:val>
                                            </p:tav>
                                          </p:tavLst>
                                        </p:anim>
                                        <p:anim calcmode="lin" valueType="num">
                                          <p:cBhvr>
                                            <p:cTn id="22" dur="500" fill="hold"/>
                                            <p:tgtEl>
                                              <p:spTgt spid="60"/>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200"/>
                                      </p:stCondLst>
                                      <p:childTnLst>
                                        <p:set>
                                          <p:cBhvr>
                                            <p:cTn id="24" dur="1" fill="hold">
                                              <p:stCondLst>
                                                <p:cond delay="0"/>
                                              </p:stCondLst>
                                            </p:cTn>
                                            <p:tgtEl>
                                              <p:spTgt spid="62"/>
                                            </p:tgtEl>
                                            <p:attrNameLst>
                                              <p:attrName>style.visibility</p:attrName>
                                            </p:attrNameLst>
                                          </p:cBhvr>
                                          <p:to>
                                            <p:strVal val="visible"/>
                                          </p:to>
                                        </p:set>
                                        <p:anim calcmode="lin" valueType="num">
                                          <p:cBhvr>
                                            <p:cTn id="25" dur="500" fill="hold"/>
                                            <p:tgtEl>
                                              <p:spTgt spid="62"/>
                                            </p:tgtEl>
                                            <p:attrNameLst>
                                              <p:attrName>ppt_w</p:attrName>
                                            </p:attrNameLst>
                                          </p:cBhvr>
                                          <p:tavLst>
                                            <p:tav tm="0">
                                              <p:val>
                                                <p:fltVal val="0"/>
                                              </p:val>
                                            </p:tav>
                                            <p:tav tm="100000">
                                              <p:val>
                                                <p:strVal val="#ppt_w"/>
                                              </p:val>
                                            </p:tav>
                                          </p:tavLst>
                                        </p:anim>
                                        <p:anim calcmode="lin" valueType="num">
                                          <p:cBhvr>
                                            <p:cTn id="26" dur="500" fill="hold"/>
                                            <p:tgtEl>
                                              <p:spTgt spid="62"/>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300"/>
                                      </p:stCondLst>
                                      <p:childTnLst>
                                        <p:set>
                                          <p:cBhvr>
                                            <p:cTn id="28" dur="1" fill="hold">
                                              <p:stCondLst>
                                                <p:cond delay="0"/>
                                              </p:stCondLst>
                                            </p:cTn>
                                            <p:tgtEl>
                                              <p:spTgt spid="63"/>
                                            </p:tgtEl>
                                            <p:attrNameLst>
                                              <p:attrName>style.visibility</p:attrName>
                                            </p:attrNameLst>
                                          </p:cBhvr>
                                          <p:to>
                                            <p:strVal val="visible"/>
                                          </p:to>
                                        </p:set>
                                        <p:anim calcmode="lin" valueType="num">
                                          <p:cBhvr>
                                            <p:cTn id="29" dur="500" fill="hold"/>
                                            <p:tgtEl>
                                              <p:spTgt spid="63"/>
                                            </p:tgtEl>
                                            <p:attrNameLst>
                                              <p:attrName>ppt_w</p:attrName>
                                            </p:attrNameLst>
                                          </p:cBhvr>
                                          <p:tavLst>
                                            <p:tav tm="0">
                                              <p:val>
                                                <p:fltVal val="0"/>
                                              </p:val>
                                            </p:tav>
                                            <p:tav tm="100000">
                                              <p:val>
                                                <p:strVal val="#ppt_w"/>
                                              </p:val>
                                            </p:tav>
                                          </p:tavLst>
                                        </p:anim>
                                        <p:anim calcmode="lin" valueType="num">
                                          <p:cBhvr>
                                            <p:cTn id="30" dur="500" fill="hold"/>
                                            <p:tgtEl>
                                              <p:spTgt spid="63"/>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400"/>
                                      </p:stCondLst>
                                      <p:childTnLst>
                                        <p:set>
                                          <p:cBhvr>
                                            <p:cTn id="32" dur="1" fill="hold">
                                              <p:stCondLst>
                                                <p:cond delay="0"/>
                                              </p:stCondLst>
                                            </p:cTn>
                                            <p:tgtEl>
                                              <p:spTgt spid="65"/>
                                            </p:tgtEl>
                                            <p:attrNameLst>
                                              <p:attrName>style.visibility</p:attrName>
                                            </p:attrNameLst>
                                          </p:cBhvr>
                                          <p:to>
                                            <p:strVal val="visible"/>
                                          </p:to>
                                        </p:set>
                                        <p:anim calcmode="lin" valueType="num">
                                          <p:cBhvr>
                                            <p:cTn id="33" dur="500" fill="hold"/>
                                            <p:tgtEl>
                                              <p:spTgt spid="65"/>
                                            </p:tgtEl>
                                            <p:attrNameLst>
                                              <p:attrName>ppt_w</p:attrName>
                                            </p:attrNameLst>
                                          </p:cBhvr>
                                          <p:tavLst>
                                            <p:tav tm="0">
                                              <p:val>
                                                <p:fltVal val="0"/>
                                              </p:val>
                                            </p:tav>
                                            <p:tav tm="100000">
                                              <p:val>
                                                <p:strVal val="#ppt_w"/>
                                              </p:val>
                                            </p:tav>
                                          </p:tavLst>
                                        </p:anim>
                                        <p:anim calcmode="lin" valueType="num">
                                          <p:cBhvr>
                                            <p:cTn id="34" dur="500" fill="hold"/>
                                            <p:tgtEl>
                                              <p:spTgt spid="65"/>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500"/>
                                      </p:stCondLst>
                                      <p:childTnLst>
                                        <p:set>
                                          <p:cBhvr>
                                            <p:cTn id="36" dur="1" fill="hold">
                                              <p:stCondLst>
                                                <p:cond delay="0"/>
                                              </p:stCondLst>
                                            </p:cTn>
                                            <p:tgtEl>
                                              <p:spTgt spid="64"/>
                                            </p:tgtEl>
                                            <p:attrNameLst>
                                              <p:attrName>style.visibility</p:attrName>
                                            </p:attrNameLst>
                                          </p:cBhvr>
                                          <p:to>
                                            <p:strVal val="visible"/>
                                          </p:to>
                                        </p:set>
                                        <p:anim calcmode="lin" valueType="num">
                                          <p:cBhvr>
                                            <p:cTn id="37" dur="500" fill="hold"/>
                                            <p:tgtEl>
                                              <p:spTgt spid="64"/>
                                            </p:tgtEl>
                                            <p:attrNameLst>
                                              <p:attrName>ppt_w</p:attrName>
                                            </p:attrNameLst>
                                          </p:cBhvr>
                                          <p:tavLst>
                                            <p:tav tm="0">
                                              <p:val>
                                                <p:fltVal val="0"/>
                                              </p:val>
                                            </p:tav>
                                            <p:tav tm="100000">
                                              <p:val>
                                                <p:strVal val="#ppt_w"/>
                                              </p:val>
                                            </p:tav>
                                          </p:tavLst>
                                        </p:anim>
                                        <p:anim calcmode="lin" valueType="num">
                                          <p:cBhvr>
                                            <p:cTn id="38" dur="500" fill="hold"/>
                                            <p:tgtEl>
                                              <p:spTgt spid="64"/>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600"/>
                                      </p:stCondLst>
                                      <p:childTnLst>
                                        <p:set>
                                          <p:cBhvr>
                                            <p:cTn id="40" dur="1" fill="hold">
                                              <p:stCondLst>
                                                <p:cond delay="0"/>
                                              </p:stCondLst>
                                            </p:cTn>
                                            <p:tgtEl>
                                              <p:spTgt spid="66"/>
                                            </p:tgtEl>
                                            <p:attrNameLst>
                                              <p:attrName>style.visibility</p:attrName>
                                            </p:attrNameLst>
                                          </p:cBhvr>
                                          <p:to>
                                            <p:strVal val="visible"/>
                                          </p:to>
                                        </p:set>
                                        <p:anim calcmode="lin" valueType="num">
                                          <p:cBhvr>
                                            <p:cTn id="41" dur="500" fill="hold"/>
                                            <p:tgtEl>
                                              <p:spTgt spid="66"/>
                                            </p:tgtEl>
                                            <p:attrNameLst>
                                              <p:attrName>ppt_w</p:attrName>
                                            </p:attrNameLst>
                                          </p:cBhvr>
                                          <p:tavLst>
                                            <p:tav tm="0">
                                              <p:val>
                                                <p:fltVal val="0"/>
                                              </p:val>
                                            </p:tav>
                                            <p:tav tm="100000">
                                              <p:val>
                                                <p:strVal val="#ppt_w"/>
                                              </p:val>
                                            </p:tav>
                                          </p:tavLst>
                                        </p:anim>
                                        <p:anim calcmode="lin" valueType="num">
                                          <p:cBhvr>
                                            <p:cTn id="42" dur="500" fill="hold"/>
                                            <p:tgtEl>
                                              <p:spTgt spid="66"/>
                                            </p:tgtEl>
                                            <p:attrNameLst>
                                              <p:attrName>ppt_h</p:attrName>
                                            </p:attrNameLst>
                                          </p:cBhvr>
                                          <p:tavLst>
                                            <p:tav tm="0">
                                              <p:val>
                                                <p:fltVal val="0"/>
                                              </p:val>
                                            </p:tav>
                                            <p:tav tm="100000">
                                              <p:val>
                                                <p:strVal val="#ppt_h"/>
                                              </p:val>
                                            </p:tav>
                                          </p:tavLst>
                                        </p:anim>
                                      </p:childTnLst>
                                    </p:cTn>
                                  </p:par>
                                  <p:par>
                                    <p:cTn id="43" presetID="22" presetClass="entr" presetSubtype="1"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up)">
                                          <p:cBhvr>
                                            <p:cTn id="45" dur="2000"/>
                                            <p:tgtEl>
                                              <p:spTgt spid="20"/>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up)">
                                          <p:cBhvr>
                                            <p:cTn id="48" dur="2000"/>
                                            <p:tgtEl>
                                              <p:spTgt spid="19"/>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left)">
                                          <p:cBhvr>
                                            <p:cTn id="51" dur="2000"/>
                                            <p:tgtEl>
                                              <p:spTgt spid="37"/>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left)">
                                          <p:cBhvr>
                                            <p:cTn id="54" dur="2000"/>
                                            <p:tgtEl>
                                              <p:spTgt spid="25"/>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50"/>
                                            </p:tgtEl>
                                            <p:attrNameLst>
                                              <p:attrName>style.visibility</p:attrName>
                                            </p:attrNameLst>
                                          </p:cBhvr>
                                          <p:to>
                                            <p:strVal val="visible"/>
                                          </p:to>
                                        </p:set>
                                        <p:animEffect transition="in" filter="wipe(left)">
                                          <p:cBhvr>
                                            <p:cTn id="57" dur="2000"/>
                                            <p:tgtEl>
                                              <p:spTgt spid="50"/>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ipe(right)">
                                          <p:cBhvr>
                                            <p:cTn id="60" dur="2000"/>
                                            <p:tgtEl>
                                              <p:spTgt spid="42"/>
                                            </p:tgtEl>
                                          </p:cBhvr>
                                        </p:animEffect>
                                      </p:childTnLst>
                                    </p:cTn>
                                  </p:par>
                                  <p:par>
                                    <p:cTn id="61" presetID="22" presetClass="entr" presetSubtype="2"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right)">
                                          <p:cBhvr>
                                            <p:cTn id="63" dur="2000"/>
                                            <p:tgtEl>
                                              <p:spTgt spid="36"/>
                                            </p:tgtEl>
                                          </p:cBhvr>
                                        </p:animEffect>
                                      </p:childTnLst>
                                    </p:cTn>
                                  </p:par>
                                  <p:par>
                                    <p:cTn id="64" presetID="22" presetClass="entr" presetSubtype="2"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wipe(right)">
                                          <p:cBhvr>
                                            <p:cTn id="66" dur="2000"/>
                                            <p:tgtEl>
                                              <p:spTgt spid="22"/>
                                            </p:tgtEl>
                                          </p:cBhvr>
                                        </p:animEffect>
                                      </p:childTnLst>
                                    </p:cTn>
                                  </p:par>
                                  <p:par>
                                    <p:cTn id="67" presetID="22" presetClass="entr" presetSubtype="2"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right)">
                                          <p:cBhvr>
                                            <p:cTn id="69" dur="2000"/>
                                            <p:tgtEl>
                                              <p:spTgt spid="23"/>
                                            </p:tgtEl>
                                          </p:cBhvr>
                                        </p:animEffect>
                                      </p:childTnLst>
                                    </p:cTn>
                                  </p:par>
                                  <p:par>
                                    <p:cTn id="70" presetID="22" presetClass="entr" presetSubtype="2"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right)">
                                          <p:cBhvr>
                                            <p:cTn id="72" dur="2000"/>
                                            <p:tgtEl>
                                              <p:spTgt spid="24"/>
                                            </p:tgtEl>
                                          </p:cBhvr>
                                        </p:animEffect>
                                      </p:childTnLst>
                                    </p:cTn>
                                  </p:par>
                                  <p:par>
                                    <p:cTn id="73" presetID="22" presetClass="entr" presetSubtype="2"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wipe(right)">
                                          <p:cBhvr>
                                            <p:cTn id="75" dur="2000"/>
                                            <p:tgtEl>
                                              <p:spTgt spid="27"/>
                                            </p:tgtEl>
                                          </p:cBhvr>
                                        </p:animEffect>
                                      </p:childTnLst>
                                    </p:cTn>
                                  </p:par>
                                  <p:par>
                                    <p:cTn id="76" presetID="22" presetClass="entr" presetSubtype="2"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wipe(right)">
                                          <p:cBhvr>
                                            <p:cTn id="78" dur="2000"/>
                                            <p:tgtEl>
                                              <p:spTgt spid="28"/>
                                            </p:tgtEl>
                                          </p:cBhvr>
                                        </p:animEffect>
                                      </p:childTnLst>
                                    </p:cTn>
                                  </p:par>
                                  <p:par>
                                    <p:cTn id="79" presetID="22" presetClass="entr" presetSubtype="2" fill="hold" grpId="0" nodeType="with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wipe(right)">
                                          <p:cBhvr>
                                            <p:cTn id="81" dur="2000"/>
                                            <p:tgtEl>
                                              <p:spTgt spid="29"/>
                                            </p:tgtEl>
                                          </p:cBhvr>
                                        </p:animEffect>
                                      </p:childTnLst>
                                    </p:cTn>
                                  </p:par>
                                  <p:par>
                                    <p:cTn id="82" presetID="22" presetClass="entr" presetSubtype="2" fill="hold" grpId="0" nodeType="withEffect">
                                      <p:stCondLst>
                                        <p:cond delay="0"/>
                                      </p:stCondLst>
                                      <p:childTnLst>
                                        <p:set>
                                          <p:cBhvr>
                                            <p:cTn id="83" dur="1" fill="hold">
                                              <p:stCondLst>
                                                <p:cond delay="0"/>
                                              </p:stCondLst>
                                            </p:cTn>
                                            <p:tgtEl>
                                              <p:spTgt spid="30"/>
                                            </p:tgtEl>
                                            <p:attrNameLst>
                                              <p:attrName>style.visibility</p:attrName>
                                            </p:attrNameLst>
                                          </p:cBhvr>
                                          <p:to>
                                            <p:strVal val="visible"/>
                                          </p:to>
                                        </p:set>
                                        <p:animEffect transition="in" filter="wipe(right)">
                                          <p:cBhvr>
                                            <p:cTn id="84" dur="2000"/>
                                            <p:tgtEl>
                                              <p:spTgt spid="30"/>
                                            </p:tgtEl>
                                          </p:cBhvr>
                                        </p:animEffect>
                                      </p:childTnLst>
                                    </p:cTn>
                                  </p:par>
                                  <p:par>
                                    <p:cTn id="85" presetID="22" presetClass="entr" presetSubtype="2" fill="hold" grpId="0"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wipe(right)">
                                          <p:cBhvr>
                                            <p:cTn id="87" dur="2000"/>
                                            <p:tgtEl>
                                              <p:spTgt spid="34"/>
                                            </p:tgtEl>
                                          </p:cBhvr>
                                        </p:animEffect>
                                      </p:childTnLst>
                                    </p:cTn>
                                  </p:par>
                                  <p:par>
                                    <p:cTn id="88" presetID="22" presetClass="entr" presetSubtype="2" fill="hold" grpId="0" nodeType="with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wipe(right)">
                                          <p:cBhvr>
                                            <p:cTn id="90" dur="2000"/>
                                            <p:tgtEl>
                                              <p:spTgt spid="39"/>
                                            </p:tgtEl>
                                          </p:cBhvr>
                                        </p:animEffect>
                                      </p:childTnLst>
                                    </p:cTn>
                                  </p:par>
                                  <p:par>
                                    <p:cTn id="91" presetID="22" presetClass="entr" presetSubtype="2" fill="hold" grpId="0" nodeType="with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wipe(right)">
                                          <p:cBhvr>
                                            <p:cTn id="93" dur="2000"/>
                                            <p:tgtEl>
                                              <p:spTgt spid="40"/>
                                            </p:tgtEl>
                                          </p:cBhvr>
                                        </p:animEffect>
                                      </p:childTnLst>
                                    </p:cTn>
                                  </p:par>
                                  <p:par>
                                    <p:cTn id="94" presetID="22" presetClass="entr" presetSubtype="2" fill="hold" grpId="0"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wipe(right)">
                                          <p:cBhvr>
                                            <p:cTn id="96" dur="2000"/>
                                            <p:tgtEl>
                                              <p:spTgt spid="41"/>
                                            </p:tgtEl>
                                          </p:cBhvr>
                                        </p:animEffect>
                                      </p:childTnLst>
                                    </p:cTn>
                                  </p:par>
                                  <p:par>
                                    <p:cTn id="97" presetID="22" presetClass="entr" presetSubtype="2" fill="hold" grpId="0"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wipe(right)">
                                          <p:cBhvr>
                                            <p:cTn id="99" dur="2000"/>
                                            <p:tgtEl>
                                              <p:spTgt spid="43"/>
                                            </p:tgtEl>
                                          </p:cBhvr>
                                        </p:animEffect>
                                      </p:childTnLst>
                                    </p:cTn>
                                  </p:par>
                                  <p:par>
                                    <p:cTn id="100" presetID="22" presetClass="entr" presetSubtype="2" fill="hold" grpId="0" nodeType="withEffect">
                                      <p:stCondLst>
                                        <p:cond delay="0"/>
                                      </p:stCondLst>
                                      <p:childTnLst>
                                        <p:set>
                                          <p:cBhvr>
                                            <p:cTn id="101" dur="1" fill="hold">
                                              <p:stCondLst>
                                                <p:cond delay="0"/>
                                              </p:stCondLst>
                                            </p:cTn>
                                            <p:tgtEl>
                                              <p:spTgt spid="52"/>
                                            </p:tgtEl>
                                            <p:attrNameLst>
                                              <p:attrName>style.visibility</p:attrName>
                                            </p:attrNameLst>
                                          </p:cBhvr>
                                          <p:to>
                                            <p:strVal val="visible"/>
                                          </p:to>
                                        </p:set>
                                        <p:animEffect transition="in" filter="wipe(right)">
                                          <p:cBhvr>
                                            <p:cTn id="102" dur="2000"/>
                                            <p:tgtEl>
                                              <p:spTgt spid="52"/>
                                            </p:tgtEl>
                                          </p:cBhvr>
                                        </p:animEffect>
                                      </p:childTnLst>
                                    </p:cTn>
                                  </p:par>
                                  <p:par>
                                    <p:cTn id="103" presetID="22" presetClass="entr" presetSubtype="1" fill="hold" grpId="0" nodeType="withEffect">
                                      <p:stCondLst>
                                        <p:cond delay="0"/>
                                      </p:stCondLst>
                                      <p:childTnLst>
                                        <p:set>
                                          <p:cBhvr>
                                            <p:cTn id="104" dur="1" fill="hold">
                                              <p:stCondLst>
                                                <p:cond delay="0"/>
                                              </p:stCondLst>
                                            </p:cTn>
                                            <p:tgtEl>
                                              <p:spTgt spid="33"/>
                                            </p:tgtEl>
                                            <p:attrNameLst>
                                              <p:attrName>style.visibility</p:attrName>
                                            </p:attrNameLst>
                                          </p:cBhvr>
                                          <p:to>
                                            <p:strVal val="visible"/>
                                          </p:to>
                                        </p:set>
                                        <p:animEffect transition="in" filter="wipe(up)">
                                          <p:cBhvr>
                                            <p:cTn id="105" dur="2000"/>
                                            <p:tgtEl>
                                              <p:spTgt spid="33"/>
                                            </p:tgtEl>
                                          </p:cBhvr>
                                        </p:animEffect>
                                      </p:childTnLst>
                                    </p:cTn>
                                  </p:par>
                                  <p:par>
                                    <p:cTn id="106" presetID="22" presetClass="entr" presetSubtype="1" fill="hold" grpId="0"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wipe(up)">
                                          <p:cBhvr>
                                            <p:cTn id="108" dur="2000"/>
                                            <p:tgtEl>
                                              <p:spTgt spid="47"/>
                                            </p:tgtEl>
                                          </p:cBhvr>
                                        </p:animEffect>
                                      </p:childTnLst>
                                    </p:cTn>
                                  </p:par>
                                  <p:par>
                                    <p:cTn id="109" presetID="22" presetClass="entr" presetSubtype="1" fill="hold" grpId="0" nodeType="with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ipe(up)">
                                          <p:cBhvr>
                                            <p:cTn id="111" dur="2000"/>
                                            <p:tgtEl>
                                              <p:spTgt spid="46"/>
                                            </p:tgtEl>
                                          </p:cBhvr>
                                        </p:animEffect>
                                      </p:childTnLst>
                                    </p:cTn>
                                  </p:par>
                                  <p:par>
                                    <p:cTn id="112" presetID="22" presetClass="entr" presetSubtype="1" fill="hold" grpId="0" nodeType="withEffect">
                                      <p:stCondLst>
                                        <p:cond delay="0"/>
                                      </p:stCondLst>
                                      <p:childTnLst>
                                        <p:set>
                                          <p:cBhvr>
                                            <p:cTn id="113" dur="1" fill="hold">
                                              <p:stCondLst>
                                                <p:cond delay="0"/>
                                              </p:stCondLst>
                                            </p:cTn>
                                            <p:tgtEl>
                                              <p:spTgt spid="32"/>
                                            </p:tgtEl>
                                            <p:attrNameLst>
                                              <p:attrName>style.visibility</p:attrName>
                                            </p:attrNameLst>
                                          </p:cBhvr>
                                          <p:to>
                                            <p:strVal val="visible"/>
                                          </p:to>
                                        </p:set>
                                        <p:animEffect transition="in" filter="wipe(up)">
                                          <p:cBhvr>
                                            <p:cTn id="114" dur="2000"/>
                                            <p:tgtEl>
                                              <p:spTgt spid="32"/>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45"/>
                                            </p:tgtEl>
                                            <p:attrNameLst>
                                              <p:attrName>style.visibility</p:attrName>
                                            </p:attrNameLst>
                                          </p:cBhvr>
                                          <p:to>
                                            <p:strVal val="visible"/>
                                          </p:to>
                                        </p:set>
                                        <p:animEffect transition="in" filter="wipe(up)">
                                          <p:cBhvr>
                                            <p:cTn id="117" dur="2000"/>
                                            <p:tgtEl>
                                              <p:spTgt spid="45"/>
                                            </p:tgtEl>
                                          </p:cBhvr>
                                        </p:animEffect>
                                      </p:childTnLst>
                                    </p:cTn>
                                  </p:par>
                                  <p:par>
                                    <p:cTn id="118" presetID="22" presetClass="entr" presetSubtype="1" fill="hold" grpId="0" nodeType="withEffect">
                                      <p:stCondLst>
                                        <p:cond delay="0"/>
                                      </p:stCondLst>
                                      <p:childTnLst>
                                        <p:set>
                                          <p:cBhvr>
                                            <p:cTn id="119" dur="1" fill="hold">
                                              <p:stCondLst>
                                                <p:cond delay="0"/>
                                              </p:stCondLst>
                                            </p:cTn>
                                            <p:tgtEl>
                                              <p:spTgt spid="31"/>
                                            </p:tgtEl>
                                            <p:attrNameLst>
                                              <p:attrName>style.visibility</p:attrName>
                                            </p:attrNameLst>
                                          </p:cBhvr>
                                          <p:to>
                                            <p:strVal val="visible"/>
                                          </p:to>
                                        </p:set>
                                        <p:animEffect transition="in" filter="wipe(up)">
                                          <p:cBhvr>
                                            <p:cTn id="120" dur="2000"/>
                                            <p:tgtEl>
                                              <p:spTgt spid="31"/>
                                            </p:tgtEl>
                                          </p:cBhvr>
                                        </p:animEffect>
                                      </p:childTnLst>
                                    </p:cTn>
                                  </p:par>
                                  <p:par>
                                    <p:cTn id="121" presetID="22" presetClass="entr" presetSubtype="1" fill="hold" grpId="0" nodeType="withEffect">
                                      <p:stCondLst>
                                        <p:cond delay="0"/>
                                      </p:stCondLst>
                                      <p:childTnLst>
                                        <p:set>
                                          <p:cBhvr>
                                            <p:cTn id="122" dur="1" fill="hold">
                                              <p:stCondLst>
                                                <p:cond delay="0"/>
                                              </p:stCondLst>
                                            </p:cTn>
                                            <p:tgtEl>
                                              <p:spTgt spid="48"/>
                                            </p:tgtEl>
                                            <p:attrNameLst>
                                              <p:attrName>style.visibility</p:attrName>
                                            </p:attrNameLst>
                                          </p:cBhvr>
                                          <p:to>
                                            <p:strVal val="visible"/>
                                          </p:to>
                                        </p:set>
                                        <p:animEffect transition="in" filter="wipe(up)">
                                          <p:cBhvr>
                                            <p:cTn id="123" dur="2000"/>
                                            <p:tgtEl>
                                              <p:spTgt spid="48"/>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44"/>
                                            </p:tgtEl>
                                            <p:attrNameLst>
                                              <p:attrName>style.visibility</p:attrName>
                                            </p:attrNameLst>
                                          </p:cBhvr>
                                          <p:to>
                                            <p:strVal val="visible"/>
                                          </p:to>
                                        </p:set>
                                        <p:animEffect transition="in" filter="wipe(up)">
                                          <p:cBhvr>
                                            <p:cTn id="126" dur="2000"/>
                                            <p:tgtEl>
                                              <p:spTgt spid="44"/>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35"/>
                                            </p:tgtEl>
                                            <p:attrNameLst>
                                              <p:attrName>style.visibility</p:attrName>
                                            </p:attrNameLst>
                                          </p:cBhvr>
                                          <p:to>
                                            <p:strVal val="visible"/>
                                          </p:to>
                                        </p:set>
                                        <p:animEffect transition="in" filter="wipe(up)">
                                          <p:cBhvr>
                                            <p:cTn id="129" dur="2000"/>
                                            <p:tgtEl>
                                              <p:spTgt spid="35"/>
                                            </p:tgtEl>
                                          </p:cBhvr>
                                        </p:animEffect>
                                      </p:childTnLst>
                                    </p:cTn>
                                  </p:par>
                                  <p:par>
                                    <p:cTn id="130" presetID="22" presetClass="entr" presetSubtype="2" fill="hold" grpId="0" nodeType="withEffect">
                                      <p:stCondLst>
                                        <p:cond delay="0"/>
                                      </p:stCondLst>
                                      <p:childTnLst>
                                        <p:set>
                                          <p:cBhvr>
                                            <p:cTn id="131" dur="1" fill="hold">
                                              <p:stCondLst>
                                                <p:cond delay="0"/>
                                              </p:stCondLst>
                                            </p:cTn>
                                            <p:tgtEl>
                                              <p:spTgt spid="49"/>
                                            </p:tgtEl>
                                            <p:attrNameLst>
                                              <p:attrName>style.visibility</p:attrName>
                                            </p:attrNameLst>
                                          </p:cBhvr>
                                          <p:to>
                                            <p:strVal val="visible"/>
                                          </p:to>
                                        </p:set>
                                        <p:animEffect transition="in" filter="wipe(right)">
                                          <p:cBhvr>
                                            <p:cTn id="132" dur="2000"/>
                                            <p:tgtEl>
                                              <p:spTgt spid="49"/>
                                            </p:tgtEl>
                                          </p:cBhvr>
                                        </p:animEffect>
                                      </p:childTnLst>
                                    </p:cTn>
                                  </p:par>
                                  <p:par>
                                    <p:cTn id="133" presetID="22" presetClass="entr" presetSubtype="1" fill="hold" grpId="0" nodeType="withEffect">
                                      <p:stCondLst>
                                        <p:cond delay="0"/>
                                      </p:stCondLst>
                                      <p:childTnLst>
                                        <p:set>
                                          <p:cBhvr>
                                            <p:cTn id="134" dur="1" fill="hold">
                                              <p:stCondLst>
                                                <p:cond delay="0"/>
                                              </p:stCondLst>
                                            </p:cTn>
                                            <p:tgtEl>
                                              <p:spTgt spid="38"/>
                                            </p:tgtEl>
                                            <p:attrNameLst>
                                              <p:attrName>style.visibility</p:attrName>
                                            </p:attrNameLst>
                                          </p:cBhvr>
                                          <p:to>
                                            <p:strVal val="visible"/>
                                          </p:to>
                                        </p:set>
                                        <p:animEffect transition="in" filter="wipe(up)">
                                          <p:cBhvr>
                                            <p:cTn id="135" dur="2000"/>
                                            <p:tgtEl>
                                              <p:spTgt spid="38"/>
                                            </p:tgtEl>
                                          </p:cBhvr>
                                        </p:animEffect>
                                      </p:childTnLst>
                                    </p:cTn>
                                  </p:par>
                                  <p:par>
                                    <p:cTn id="136" presetID="22" presetClass="entr" presetSubtype="1" fill="hold" grpId="0" nodeType="withEffect">
                                      <p:stCondLst>
                                        <p:cond delay="0"/>
                                      </p:stCondLst>
                                      <p:childTnLst>
                                        <p:set>
                                          <p:cBhvr>
                                            <p:cTn id="137" dur="1" fill="hold">
                                              <p:stCondLst>
                                                <p:cond delay="0"/>
                                              </p:stCondLst>
                                            </p:cTn>
                                            <p:tgtEl>
                                              <p:spTgt spid="26"/>
                                            </p:tgtEl>
                                            <p:attrNameLst>
                                              <p:attrName>style.visibility</p:attrName>
                                            </p:attrNameLst>
                                          </p:cBhvr>
                                          <p:to>
                                            <p:strVal val="visible"/>
                                          </p:to>
                                        </p:set>
                                        <p:animEffect transition="in" filter="wipe(up)">
                                          <p:cBhvr>
                                            <p:cTn id="138" dur="2000"/>
                                            <p:tgtEl>
                                              <p:spTgt spid="26"/>
                                            </p:tgtEl>
                                          </p:cBhvr>
                                        </p:animEffect>
                                      </p:childTnLst>
                                    </p:cTn>
                                  </p:par>
                                  <p:par>
                                    <p:cTn id="139" presetID="22" presetClass="entr" presetSubtype="1" fill="hold" grpId="0" nodeType="withEffect">
                                      <p:stCondLst>
                                        <p:cond delay="0"/>
                                      </p:stCondLst>
                                      <p:childTnLst>
                                        <p:set>
                                          <p:cBhvr>
                                            <p:cTn id="140" dur="1" fill="hold">
                                              <p:stCondLst>
                                                <p:cond delay="0"/>
                                              </p:stCondLst>
                                            </p:cTn>
                                            <p:tgtEl>
                                              <p:spTgt spid="51"/>
                                            </p:tgtEl>
                                            <p:attrNameLst>
                                              <p:attrName>style.visibility</p:attrName>
                                            </p:attrNameLst>
                                          </p:cBhvr>
                                          <p:to>
                                            <p:strVal val="visible"/>
                                          </p:to>
                                        </p:set>
                                        <p:animEffect transition="in" filter="wipe(up)">
                                          <p:cBhvr>
                                            <p:cTn id="141" dur="2000"/>
                                            <p:tgtEl>
                                              <p:spTgt spid="51"/>
                                            </p:tgtEl>
                                          </p:cBhvr>
                                        </p:animEffect>
                                      </p:childTnLst>
                                    </p:cTn>
                                  </p:par>
                                  <p:par>
                                    <p:cTn id="142" presetID="22" presetClass="entr" presetSubtype="1" fill="hold" grpId="0" nodeType="withEffect">
                                      <p:stCondLst>
                                        <p:cond delay="0"/>
                                      </p:stCondLst>
                                      <p:childTnLst>
                                        <p:set>
                                          <p:cBhvr>
                                            <p:cTn id="143" dur="1" fill="hold">
                                              <p:stCondLst>
                                                <p:cond delay="0"/>
                                              </p:stCondLst>
                                            </p:cTn>
                                            <p:tgtEl>
                                              <p:spTgt spid="15"/>
                                            </p:tgtEl>
                                            <p:attrNameLst>
                                              <p:attrName>style.visibility</p:attrName>
                                            </p:attrNameLst>
                                          </p:cBhvr>
                                          <p:to>
                                            <p:strVal val="visible"/>
                                          </p:to>
                                        </p:set>
                                        <p:animEffect transition="in" filter="wipe(up)">
                                          <p:cBhvr>
                                            <p:cTn id="144" dur="2000"/>
                                            <p:tgtEl>
                                              <p:spTgt spid="15"/>
                                            </p:tgtEl>
                                          </p:cBhvr>
                                        </p:animEffect>
                                      </p:childTnLst>
                                    </p:cTn>
                                  </p:par>
                                  <p:par>
                                    <p:cTn id="145" presetID="22" presetClass="entr" presetSubtype="1" fill="hold" grpId="0" nodeType="withEffect">
                                      <p:stCondLst>
                                        <p:cond delay="0"/>
                                      </p:stCondLst>
                                      <p:childTnLst>
                                        <p:set>
                                          <p:cBhvr>
                                            <p:cTn id="146" dur="1" fill="hold">
                                              <p:stCondLst>
                                                <p:cond delay="0"/>
                                              </p:stCondLst>
                                            </p:cTn>
                                            <p:tgtEl>
                                              <p:spTgt spid="18"/>
                                            </p:tgtEl>
                                            <p:attrNameLst>
                                              <p:attrName>style.visibility</p:attrName>
                                            </p:attrNameLst>
                                          </p:cBhvr>
                                          <p:to>
                                            <p:strVal val="visible"/>
                                          </p:to>
                                        </p:set>
                                        <p:animEffect transition="in" filter="wipe(up)">
                                          <p:cBhvr>
                                            <p:cTn id="147" dur="2000"/>
                                            <p:tgtEl>
                                              <p:spTgt spid="18"/>
                                            </p:tgtEl>
                                          </p:cBhvr>
                                        </p:animEffect>
                                      </p:childTnLst>
                                    </p:cTn>
                                  </p:par>
                                  <p:par>
                                    <p:cTn id="148" presetID="22" presetClass="entr" presetSubtype="4" fill="hold" grpId="0" nodeType="withEffect">
                                      <p:stCondLst>
                                        <p:cond delay="0"/>
                                      </p:stCondLst>
                                      <p:childTnLst>
                                        <p:set>
                                          <p:cBhvr>
                                            <p:cTn id="149" dur="1" fill="hold">
                                              <p:stCondLst>
                                                <p:cond delay="0"/>
                                              </p:stCondLst>
                                            </p:cTn>
                                            <p:tgtEl>
                                              <p:spTgt spid="17"/>
                                            </p:tgtEl>
                                            <p:attrNameLst>
                                              <p:attrName>style.visibility</p:attrName>
                                            </p:attrNameLst>
                                          </p:cBhvr>
                                          <p:to>
                                            <p:strVal val="visible"/>
                                          </p:to>
                                        </p:set>
                                        <p:animEffect transition="in" filter="wipe(down)">
                                          <p:cBhvr>
                                            <p:cTn id="150" dur="2000"/>
                                            <p:tgtEl>
                                              <p:spTgt spid="17"/>
                                            </p:tgtEl>
                                          </p:cBhvr>
                                        </p:animEffect>
                                      </p:childTnLst>
                                    </p:cTn>
                                  </p:par>
                                  <p:par>
                                    <p:cTn id="151" presetID="22" presetClass="entr" presetSubtype="4" fill="hold" grpId="0" nodeType="withEffect">
                                      <p:stCondLst>
                                        <p:cond delay="0"/>
                                      </p:stCondLst>
                                      <p:childTnLst>
                                        <p:set>
                                          <p:cBhvr>
                                            <p:cTn id="152" dur="1" fill="hold">
                                              <p:stCondLst>
                                                <p:cond delay="0"/>
                                              </p:stCondLst>
                                            </p:cTn>
                                            <p:tgtEl>
                                              <p:spTgt spid="21"/>
                                            </p:tgtEl>
                                            <p:attrNameLst>
                                              <p:attrName>style.visibility</p:attrName>
                                            </p:attrNameLst>
                                          </p:cBhvr>
                                          <p:to>
                                            <p:strVal val="visible"/>
                                          </p:to>
                                        </p:set>
                                        <p:animEffect transition="in" filter="wipe(down)">
                                          <p:cBhvr>
                                            <p:cTn id="153" dur="2000"/>
                                            <p:tgtEl>
                                              <p:spTgt spid="21"/>
                                            </p:tgtEl>
                                          </p:cBhvr>
                                        </p:animEffect>
                                      </p:childTnLst>
                                    </p:cTn>
                                  </p:par>
                                  <p:par>
                                    <p:cTn id="154" presetID="22" presetClass="entr" presetSubtype="4" fill="hold" grpId="0" nodeType="withEffect">
                                      <p:stCondLst>
                                        <p:cond delay="0"/>
                                      </p:stCondLst>
                                      <p:childTnLst>
                                        <p:set>
                                          <p:cBhvr>
                                            <p:cTn id="155" dur="1" fill="hold">
                                              <p:stCondLst>
                                                <p:cond delay="0"/>
                                              </p:stCondLst>
                                            </p:cTn>
                                            <p:tgtEl>
                                              <p:spTgt spid="11"/>
                                            </p:tgtEl>
                                            <p:attrNameLst>
                                              <p:attrName>style.visibility</p:attrName>
                                            </p:attrNameLst>
                                          </p:cBhvr>
                                          <p:to>
                                            <p:strVal val="visible"/>
                                          </p:to>
                                        </p:set>
                                        <p:animEffect transition="in" filter="wipe(down)">
                                          <p:cBhvr>
                                            <p:cTn id="156" dur="2000"/>
                                            <p:tgtEl>
                                              <p:spTgt spid="11"/>
                                            </p:tgtEl>
                                          </p:cBhvr>
                                        </p:animEffect>
                                      </p:childTnLst>
                                    </p:cTn>
                                  </p:par>
                                  <p:par>
                                    <p:cTn id="157" presetID="22" presetClass="entr" presetSubtype="4" fill="hold" grpId="0" nodeType="withEffect">
                                      <p:stCondLst>
                                        <p:cond delay="0"/>
                                      </p:stCondLst>
                                      <p:childTnLst>
                                        <p:set>
                                          <p:cBhvr>
                                            <p:cTn id="158" dur="1" fill="hold">
                                              <p:stCondLst>
                                                <p:cond delay="0"/>
                                              </p:stCondLst>
                                            </p:cTn>
                                            <p:tgtEl>
                                              <p:spTgt spid="12"/>
                                            </p:tgtEl>
                                            <p:attrNameLst>
                                              <p:attrName>style.visibility</p:attrName>
                                            </p:attrNameLst>
                                          </p:cBhvr>
                                          <p:to>
                                            <p:strVal val="visible"/>
                                          </p:to>
                                        </p:set>
                                        <p:animEffect transition="in" filter="wipe(down)">
                                          <p:cBhvr>
                                            <p:cTn id="159" dur="2000"/>
                                            <p:tgtEl>
                                              <p:spTgt spid="12"/>
                                            </p:tgtEl>
                                          </p:cBhvr>
                                        </p:animEffect>
                                      </p:childTnLst>
                                    </p:cTn>
                                  </p:par>
                                </p:childTnLst>
                              </p:cTn>
                            </p:par>
                            <p:par>
                              <p:cTn id="160" fill="hold">
                                <p:stCondLst>
                                  <p:cond delay="2000"/>
                                </p:stCondLst>
                                <p:childTnLst>
                                  <p:par>
                                    <p:cTn id="161" presetID="23" presetClass="entr" presetSubtype="16" fill="hold" nodeType="afterEffect">
                                      <p:stCondLst>
                                        <p:cond delay="0"/>
                                      </p:stCondLst>
                                      <p:childTnLst>
                                        <p:set>
                                          <p:cBhvr>
                                            <p:cTn id="162" dur="1" fill="hold">
                                              <p:stCondLst>
                                                <p:cond delay="0"/>
                                              </p:stCondLst>
                                            </p:cTn>
                                            <p:tgtEl>
                                              <p:spTgt spid="76"/>
                                            </p:tgtEl>
                                            <p:attrNameLst>
                                              <p:attrName>style.visibility</p:attrName>
                                            </p:attrNameLst>
                                          </p:cBhvr>
                                          <p:to>
                                            <p:strVal val="visible"/>
                                          </p:to>
                                        </p:set>
                                        <p:anim calcmode="lin" valueType="num">
                                          <p:cBhvr>
                                            <p:cTn id="163" dur="1000" fill="hold"/>
                                            <p:tgtEl>
                                              <p:spTgt spid="76"/>
                                            </p:tgtEl>
                                            <p:attrNameLst>
                                              <p:attrName>ppt_w</p:attrName>
                                            </p:attrNameLst>
                                          </p:cBhvr>
                                          <p:tavLst>
                                            <p:tav tm="0">
                                              <p:val>
                                                <p:fltVal val="0"/>
                                              </p:val>
                                            </p:tav>
                                            <p:tav tm="100000">
                                              <p:val>
                                                <p:strVal val="#ppt_w"/>
                                              </p:val>
                                            </p:tav>
                                          </p:tavLst>
                                        </p:anim>
                                        <p:anim calcmode="lin" valueType="num">
                                          <p:cBhvr>
                                            <p:cTn id="164" dur="1000" fill="hold"/>
                                            <p:tgtEl>
                                              <p:spTgt spid="76"/>
                                            </p:tgtEl>
                                            <p:attrNameLst>
                                              <p:attrName>ppt_h</p:attrName>
                                            </p:attrNameLst>
                                          </p:cBhvr>
                                          <p:tavLst>
                                            <p:tav tm="0">
                                              <p:val>
                                                <p:fltVal val="0"/>
                                              </p:val>
                                            </p:tav>
                                            <p:tav tm="100000">
                                              <p:val>
                                                <p:strVal val="#ppt_h"/>
                                              </p:val>
                                            </p:tav>
                                          </p:tavLst>
                                        </p:anim>
                                      </p:childTnLst>
                                    </p:cTn>
                                  </p:par>
                                  <p:par>
                                    <p:cTn id="165" presetID="23" presetClass="entr" presetSubtype="16" fill="hold" nodeType="withEffect">
                                      <p:stCondLst>
                                        <p:cond delay="200"/>
                                      </p:stCondLst>
                                      <p:childTnLst>
                                        <p:set>
                                          <p:cBhvr>
                                            <p:cTn id="166" dur="1" fill="hold">
                                              <p:stCondLst>
                                                <p:cond delay="0"/>
                                              </p:stCondLst>
                                            </p:cTn>
                                            <p:tgtEl>
                                              <p:spTgt spid="57"/>
                                            </p:tgtEl>
                                            <p:attrNameLst>
                                              <p:attrName>style.visibility</p:attrName>
                                            </p:attrNameLst>
                                          </p:cBhvr>
                                          <p:to>
                                            <p:strVal val="visible"/>
                                          </p:to>
                                        </p:set>
                                        <p:anim calcmode="lin" valueType="num">
                                          <p:cBhvr>
                                            <p:cTn id="167" dur="1000" fill="hold"/>
                                            <p:tgtEl>
                                              <p:spTgt spid="57"/>
                                            </p:tgtEl>
                                            <p:attrNameLst>
                                              <p:attrName>ppt_w</p:attrName>
                                            </p:attrNameLst>
                                          </p:cBhvr>
                                          <p:tavLst>
                                            <p:tav tm="0">
                                              <p:val>
                                                <p:fltVal val="0"/>
                                              </p:val>
                                            </p:tav>
                                            <p:tav tm="100000">
                                              <p:val>
                                                <p:strVal val="#ppt_w"/>
                                              </p:val>
                                            </p:tav>
                                          </p:tavLst>
                                        </p:anim>
                                        <p:anim calcmode="lin" valueType="num">
                                          <p:cBhvr>
                                            <p:cTn id="168" dur="1000" fill="hold"/>
                                            <p:tgtEl>
                                              <p:spTgt spid="57"/>
                                            </p:tgtEl>
                                            <p:attrNameLst>
                                              <p:attrName>ppt_h</p:attrName>
                                            </p:attrNameLst>
                                          </p:cBhvr>
                                          <p:tavLst>
                                            <p:tav tm="0">
                                              <p:val>
                                                <p:fltVal val="0"/>
                                              </p:val>
                                            </p:tav>
                                            <p:tav tm="100000">
                                              <p:val>
                                                <p:strVal val="#ppt_h"/>
                                              </p:val>
                                            </p:tav>
                                          </p:tavLst>
                                        </p:anim>
                                      </p:childTnLst>
                                    </p:cTn>
                                  </p:par>
                                  <p:par>
                                    <p:cTn id="169" presetID="23" presetClass="entr" presetSubtype="16" fill="hold" nodeType="withEffect">
                                      <p:stCondLst>
                                        <p:cond delay="400"/>
                                      </p:stCondLst>
                                      <p:childTnLst>
                                        <p:set>
                                          <p:cBhvr>
                                            <p:cTn id="170" dur="1" fill="hold">
                                              <p:stCondLst>
                                                <p:cond delay="0"/>
                                              </p:stCondLst>
                                            </p:cTn>
                                            <p:tgtEl>
                                              <p:spTgt spid="70"/>
                                            </p:tgtEl>
                                            <p:attrNameLst>
                                              <p:attrName>style.visibility</p:attrName>
                                            </p:attrNameLst>
                                          </p:cBhvr>
                                          <p:to>
                                            <p:strVal val="visible"/>
                                          </p:to>
                                        </p:set>
                                        <p:anim calcmode="lin" valueType="num">
                                          <p:cBhvr>
                                            <p:cTn id="171" dur="1000" fill="hold"/>
                                            <p:tgtEl>
                                              <p:spTgt spid="70"/>
                                            </p:tgtEl>
                                            <p:attrNameLst>
                                              <p:attrName>ppt_w</p:attrName>
                                            </p:attrNameLst>
                                          </p:cBhvr>
                                          <p:tavLst>
                                            <p:tav tm="0">
                                              <p:val>
                                                <p:fltVal val="0"/>
                                              </p:val>
                                            </p:tav>
                                            <p:tav tm="100000">
                                              <p:val>
                                                <p:strVal val="#ppt_w"/>
                                              </p:val>
                                            </p:tav>
                                          </p:tavLst>
                                        </p:anim>
                                        <p:anim calcmode="lin" valueType="num">
                                          <p:cBhvr>
                                            <p:cTn id="172" dur="1000" fill="hold"/>
                                            <p:tgtEl>
                                              <p:spTgt spid="70"/>
                                            </p:tgtEl>
                                            <p:attrNameLst>
                                              <p:attrName>ppt_h</p:attrName>
                                            </p:attrNameLst>
                                          </p:cBhvr>
                                          <p:tavLst>
                                            <p:tav tm="0">
                                              <p:val>
                                                <p:fltVal val="0"/>
                                              </p:val>
                                            </p:tav>
                                            <p:tav tm="100000">
                                              <p:val>
                                                <p:strVal val="#ppt_h"/>
                                              </p:val>
                                            </p:tav>
                                          </p:tavLst>
                                        </p:anim>
                                      </p:childTnLst>
                                    </p:cTn>
                                  </p:par>
                                  <p:par>
                                    <p:cTn id="173" presetID="23" presetClass="entr" presetSubtype="16" fill="hold" nodeType="withEffect">
                                      <p:stCondLst>
                                        <p:cond delay="600"/>
                                      </p:stCondLst>
                                      <p:childTnLst>
                                        <p:set>
                                          <p:cBhvr>
                                            <p:cTn id="174" dur="1" fill="hold">
                                              <p:stCondLst>
                                                <p:cond delay="0"/>
                                              </p:stCondLst>
                                            </p:cTn>
                                            <p:tgtEl>
                                              <p:spTgt spid="67"/>
                                            </p:tgtEl>
                                            <p:attrNameLst>
                                              <p:attrName>style.visibility</p:attrName>
                                            </p:attrNameLst>
                                          </p:cBhvr>
                                          <p:to>
                                            <p:strVal val="visible"/>
                                          </p:to>
                                        </p:set>
                                        <p:anim calcmode="lin" valueType="num">
                                          <p:cBhvr>
                                            <p:cTn id="175" dur="1000" fill="hold"/>
                                            <p:tgtEl>
                                              <p:spTgt spid="67"/>
                                            </p:tgtEl>
                                            <p:attrNameLst>
                                              <p:attrName>ppt_w</p:attrName>
                                            </p:attrNameLst>
                                          </p:cBhvr>
                                          <p:tavLst>
                                            <p:tav tm="0">
                                              <p:val>
                                                <p:fltVal val="0"/>
                                              </p:val>
                                            </p:tav>
                                            <p:tav tm="100000">
                                              <p:val>
                                                <p:strVal val="#ppt_w"/>
                                              </p:val>
                                            </p:tav>
                                          </p:tavLst>
                                        </p:anim>
                                        <p:anim calcmode="lin" valueType="num">
                                          <p:cBhvr>
                                            <p:cTn id="176" dur="1000" fill="hold"/>
                                            <p:tgtEl>
                                              <p:spTgt spid="67"/>
                                            </p:tgtEl>
                                            <p:attrNameLst>
                                              <p:attrName>ppt_h</p:attrName>
                                            </p:attrNameLst>
                                          </p:cBhvr>
                                          <p:tavLst>
                                            <p:tav tm="0">
                                              <p:val>
                                                <p:fltVal val="0"/>
                                              </p:val>
                                            </p:tav>
                                            <p:tav tm="100000">
                                              <p:val>
                                                <p:strVal val="#ppt_h"/>
                                              </p:val>
                                            </p:tav>
                                          </p:tavLst>
                                        </p:anim>
                                      </p:childTnLst>
                                    </p:cTn>
                                  </p:par>
                                  <p:par>
                                    <p:cTn id="177" presetID="23" presetClass="entr" presetSubtype="16" fill="hold" nodeType="withEffect">
                                      <p:stCondLst>
                                        <p:cond delay="800"/>
                                      </p:stCondLst>
                                      <p:childTnLst>
                                        <p:set>
                                          <p:cBhvr>
                                            <p:cTn id="178" dur="1" fill="hold">
                                              <p:stCondLst>
                                                <p:cond delay="0"/>
                                              </p:stCondLst>
                                            </p:cTn>
                                            <p:tgtEl>
                                              <p:spTgt spid="73"/>
                                            </p:tgtEl>
                                            <p:attrNameLst>
                                              <p:attrName>style.visibility</p:attrName>
                                            </p:attrNameLst>
                                          </p:cBhvr>
                                          <p:to>
                                            <p:strVal val="visible"/>
                                          </p:to>
                                        </p:set>
                                        <p:anim calcmode="lin" valueType="num">
                                          <p:cBhvr>
                                            <p:cTn id="179" dur="1000" fill="hold"/>
                                            <p:tgtEl>
                                              <p:spTgt spid="73"/>
                                            </p:tgtEl>
                                            <p:attrNameLst>
                                              <p:attrName>ppt_w</p:attrName>
                                            </p:attrNameLst>
                                          </p:cBhvr>
                                          <p:tavLst>
                                            <p:tav tm="0">
                                              <p:val>
                                                <p:fltVal val="0"/>
                                              </p:val>
                                            </p:tav>
                                            <p:tav tm="100000">
                                              <p:val>
                                                <p:strVal val="#ppt_w"/>
                                              </p:val>
                                            </p:tav>
                                          </p:tavLst>
                                        </p:anim>
                                        <p:anim calcmode="lin" valueType="num">
                                          <p:cBhvr>
                                            <p:cTn id="180" dur="1000" fill="hold"/>
                                            <p:tgtEl>
                                              <p:spTgt spid="73"/>
                                            </p:tgtEl>
                                            <p:attrNameLst>
                                              <p:attrName>ppt_h</p:attrName>
                                            </p:attrNameLst>
                                          </p:cBhvr>
                                          <p:tavLst>
                                            <p:tav tm="0">
                                              <p:val>
                                                <p:fltVal val="0"/>
                                              </p:val>
                                            </p:tav>
                                            <p:tav tm="100000">
                                              <p:val>
                                                <p:strVal val="#ppt_h"/>
                                              </p:val>
                                            </p:tav>
                                          </p:tavLst>
                                        </p:anim>
                                      </p:childTnLst>
                                    </p:cTn>
                                  </p:par>
                                </p:childTnLst>
                              </p:cTn>
                            </p:par>
                            <p:par>
                              <p:cTn id="181" fill="hold">
                                <p:stCondLst>
                                  <p:cond delay="3000"/>
                                </p:stCondLst>
                                <p:childTnLst>
                                  <p:par>
                                    <p:cTn id="182" presetID="2" presetClass="entr" presetSubtype="9" accel="13300" fill="hold" grpId="0" nodeType="afterEffect">
                                      <p:stCondLst>
                                        <p:cond delay="0"/>
                                      </p:stCondLst>
                                      <p:childTnLst>
                                        <p:set>
                                          <p:cBhvr>
                                            <p:cTn id="183" dur="1" fill="hold">
                                              <p:stCondLst>
                                                <p:cond delay="0"/>
                                              </p:stCondLst>
                                            </p:cTn>
                                            <p:tgtEl>
                                              <p:spTgt spid="81"/>
                                            </p:tgtEl>
                                            <p:attrNameLst>
                                              <p:attrName>style.visibility</p:attrName>
                                            </p:attrNameLst>
                                          </p:cBhvr>
                                          <p:to>
                                            <p:strVal val="visible"/>
                                          </p:to>
                                        </p:set>
                                        <p:anim calcmode="lin" valueType="num">
                                          <p:cBhvr additive="base">
                                            <p:cTn id="184" dur="600" fill="hold"/>
                                            <p:tgtEl>
                                              <p:spTgt spid="81"/>
                                            </p:tgtEl>
                                            <p:attrNameLst>
                                              <p:attrName>ppt_x</p:attrName>
                                            </p:attrNameLst>
                                          </p:cBhvr>
                                          <p:tavLst>
                                            <p:tav tm="0">
                                              <p:val>
                                                <p:strVal val="0-#ppt_w/2"/>
                                              </p:val>
                                            </p:tav>
                                            <p:tav tm="100000">
                                              <p:val>
                                                <p:strVal val="#ppt_x"/>
                                              </p:val>
                                            </p:tav>
                                          </p:tavLst>
                                        </p:anim>
                                        <p:anim calcmode="lin" valueType="num">
                                          <p:cBhvr additive="base">
                                            <p:cTn id="185" dur="600" fill="hold"/>
                                            <p:tgtEl>
                                              <p:spTgt spid="81"/>
                                            </p:tgtEl>
                                            <p:attrNameLst>
                                              <p:attrName>ppt_y</p:attrName>
                                            </p:attrNameLst>
                                          </p:cBhvr>
                                          <p:tavLst>
                                            <p:tav tm="0">
                                              <p:val>
                                                <p:strVal val="0-#ppt_h/2"/>
                                              </p:val>
                                            </p:tav>
                                            <p:tav tm="100000">
                                              <p:val>
                                                <p:strVal val="#ppt_y"/>
                                              </p:val>
                                            </p:tav>
                                          </p:tavLst>
                                        </p:anim>
                                      </p:childTnLst>
                                    </p:cTn>
                                  </p:par>
                                </p:childTnLst>
                              </p:cTn>
                            </p:par>
                            <p:par>
                              <p:cTn id="186" fill="hold">
                                <p:stCondLst>
                                  <p:cond delay="4000"/>
                                </p:stCondLst>
                                <p:childTnLst>
                                  <p:par>
                                    <p:cTn id="187" presetID="41" presetClass="entr" presetSubtype="0" fill="hold" grpId="0" nodeType="afterEffect">
                                      <p:stCondLst>
                                        <p:cond delay="0"/>
                                      </p:stCondLst>
                                      <p:iterate type="lt">
                                        <p:tmPct val="10000"/>
                                      </p:iterate>
                                      <p:childTnLst>
                                        <p:set>
                                          <p:cBhvr>
                                            <p:cTn id="188" dur="1" fill="hold">
                                              <p:stCondLst>
                                                <p:cond delay="0"/>
                                              </p:stCondLst>
                                            </p:cTn>
                                            <p:tgtEl>
                                              <p:spTgt spid="80"/>
                                            </p:tgtEl>
                                            <p:attrNameLst>
                                              <p:attrName>style.visibility</p:attrName>
                                            </p:attrNameLst>
                                          </p:cBhvr>
                                          <p:to>
                                            <p:strVal val="visible"/>
                                          </p:to>
                                        </p:set>
                                        <p:anim calcmode="lin" valueType="num">
                                          <p:cBhvr>
                                            <p:cTn id="189" dur="500" fill="hold"/>
                                            <p:tgtEl>
                                              <p:spTgt spid="80"/>
                                            </p:tgtEl>
                                            <p:attrNameLst>
                                              <p:attrName>ppt_x</p:attrName>
                                            </p:attrNameLst>
                                          </p:cBhvr>
                                          <p:tavLst>
                                            <p:tav tm="0">
                                              <p:val>
                                                <p:strVal val="#ppt_x"/>
                                              </p:val>
                                            </p:tav>
                                            <p:tav tm="50000">
                                              <p:val>
                                                <p:strVal val="#ppt_x+.1"/>
                                              </p:val>
                                            </p:tav>
                                            <p:tav tm="100000">
                                              <p:val>
                                                <p:strVal val="#ppt_x"/>
                                              </p:val>
                                            </p:tav>
                                          </p:tavLst>
                                        </p:anim>
                                        <p:anim calcmode="lin" valueType="num">
                                          <p:cBhvr>
                                            <p:cTn id="190" dur="500" fill="hold"/>
                                            <p:tgtEl>
                                              <p:spTgt spid="80"/>
                                            </p:tgtEl>
                                            <p:attrNameLst>
                                              <p:attrName>ppt_y</p:attrName>
                                            </p:attrNameLst>
                                          </p:cBhvr>
                                          <p:tavLst>
                                            <p:tav tm="0">
                                              <p:val>
                                                <p:strVal val="#ppt_y"/>
                                              </p:val>
                                            </p:tav>
                                            <p:tav tm="100000">
                                              <p:val>
                                                <p:strVal val="#ppt_y"/>
                                              </p:val>
                                            </p:tav>
                                          </p:tavLst>
                                        </p:anim>
                                        <p:anim calcmode="lin" valueType="num">
                                          <p:cBhvr>
                                            <p:cTn id="191" dur="500" fill="hold"/>
                                            <p:tgtEl>
                                              <p:spTgt spid="80"/>
                                            </p:tgtEl>
                                            <p:attrNameLst>
                                              <p:attrName>ppt_h</p:attrName>
                                            </p:attrNameLst>
                                          </p:cBhvr>
                                          <p:tavLst>
                                            <p:tav tm="0">
                                              <p:val>
                                                <p:strVal val="#ppt_h/10"/>
                                              </p:val>
                                            </p:tav>
                                            <p:tav tm="50000">
                                              <p:val>
                                                <p:strVal val="#ppt_h+.01"/>
                                              </p:val>
                                            </p:tav>
                                            <p:tav tm="100000">
                                              <p:val>
                                                <p:strVal val="#ppt_h"/>
                                              </p:val>
                                            </p:tav>
                                          </p:tavLst>
                                        </p:anim>
                                        <p:anim calcmode="lin" valueType="num">
                                          <p:cBhvr>
                                            <p:cTn id="192" dur="500" fill="hold"/>
                                            <p:tgtEl>
                                              <p:spTgt spid="80"/>
                                            </p:tgtEl>
                                            <p:attrNameLst>
                                              <p:attrName>ppt_w</p:attrName>
                                            </p:attrNameLst>
                                          </p:cBhvr>
                                          <p:tavLst>
                                            <p:tav tm="0">
                                              <p:val>
                                                <p:strVal val="#ppt_w/10"/>
                                              </p:val>
                                            </p:tav>
                                            <p:tav tm="50000">
                                              <p:val>
                                                <p:strVal val="#ppt_w+.01"/>
                                              </p:val>
                                            </p:tav>
                                            <p:tav tm="100000">
                                              <p:val>
                                                <p:strVal val="#ppt_w"/>
                                              </p:val>
                                            </p:tav>
                                          </p:tavLst>
                                        </p:anim>
                                        <p:animEffect transition="in" filter="fade">
                                          <p:cBhvr>
                                            <p:cTn id="193" dur="500" tmFilter="0,0; .5, 1; 1, 1"/>
                                            <p:tgtEl>
                                              <p:spTgt spid="80"/>
                                            </p:tgtEl>
                                          </p:cBhvr>
                                        </p:animEffect>
                                      </p:childTnLst>
                                    </p:cTn>
                                  </p:par>
                                </p:childTnLst>
                              </p:cTn>
                            </p:par>
                            <p:par>
                              <p:cTn id="194" fill="hold">
                                <p:stCondLst>
                                  <p:cond delay="7199"/>
                                </p:stCondLst>
                                <p:childTnLst>
                                  <p:par>
                                    <p:cTn id="195" presetID="2" presetClass="entr" presetSubtype="4" fill="hold" grpId="0" nodeType="afterEffect">
                                      <p:stCondLst>
                                        <p:cond delay="0"/>
                                      </p:stCondLst>
                                      <p:childTnLst>
                                        <p:set>
                                          <p:cBhvr>
                                            <p:cTn id="196" dur="1" fill="hold">
                                              <p:stCondLst>
                                                <p:cond delay="0"/>
                                              </p:stCondLst>
                                            </p:cTn>
                                            <p:tgtEl>
                                              <p:spTgt spid="79"/>
                                            </p:tgtEl>
                                            <p:attrNameLst>
                                              <p:attrName>style.visibility</p:attrName>
                                            </p:attrNameLst>
                                          </p:cBhvr>
                                          <p:to>
                                            <p:strVal val="visible"/>
                                          </p:to>
                                        </p:set>
                                        <p:anim calcmode="lin" valueType="num">
                                          <p:cBhvr additive="base">
                                            <p:cTn id="197" dur="500" fill="hold"/>
                                            <p:tgtEl>
                                              <p:spTgt spid="79"/>
                                            </p:tgtEl>
                                            <p:attrNameLst>
                                              <p:attrName>ppt_x</p:attrName>
                                            </p:attrNameLst>
                                          </p:cBhvr>
                                          <p:tavLst>
                                            <p:tav tm="0">
                                              <p:val>
                                                <p:strVal val="#ppt_x"/>
                                              </p:val>
                                            </p:tav>
                                            <p:tav tm="100000">
                                              <p:val>
                                                <p:strVal val="#ppt_x"/>
                                              </p:val>
                                            </p:tav>
                                          </p:tavLst>
                                        </p:anim>
                                        <p:anim calcmode="lin" valueType="num">
                                          <p:cBhvr additive="base">
                                            <p:cTn id="198"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60" grpId="0" animBg="1"/>
          <p:bldP spid="61" grpId="0" animBg="1"/>
          <p:bldP spid="62" grpId="0" animBg="1"/>
          <p:bldP spid="63" grpId="0" animBg="1"/>
          <p:bldP spid="64" grpId="0" animBg="1"/>
          <p:bldP spid="65" grpId="0" animBg="1"/>
          <p:bldP spid="66" grpId="0" animBg="1"/>
          <p:bldP spid="79" grpId="0"/>
          <p:bldP spid="80" grpId="0"/>
          <p:bldP spid="81"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5"/>
          <p:cNvSpPr>
            <a:spLocks noEditPoints="1"/>
          </p:cNvSpPr>
          <p:nvPr/>
        </p:nvSpPr>
        <p:spPr bwMode="auto">
          <a:xfrm>
            <a:off x="2985286" y="699542"/>
            <a:ext cx="3177001" cy="3300676"/>
          </a:xfrm>
          <a:custGeom>
            <a:avLst/>
            <a:gdLst>
              <a:gd name="T0" fmla="*/ 2614 w 3520"/>
              <a:gd name="T1" fmla="*/ 0 h 3078"/>
              <a:gd name="T2" fmla="*/ 3520 w 3520"/>
              <a:gd name="T3" fmla="*/ 1539 h 3078"/>
              <a:gd name="T4" fmla="*/ 2614 w 3520"/>
              <a:gd name="T5" fmla="*/ 3078 h 3078"/>
              <a:gd name="T6" fmla="*/ 906 w 3520"/>
              <a:gd name="T7" fmla="*/ 3078 h 3078"/>
              <a:gd name="T8" fmla="*/ 0 w 3520"/>
              <a:gd name="T9" fmla="*/ 1539 h 3078"/>
              <a:gd name="T10" fmla="*/ 906 w 3520"/>
              <a:gd name="T11" fmla="*/ 0 h 3078"/>
            </a:gdLst>
            <a:ahLst/>
            <a:cxnLst>
              <a:cxn ang="0">
                <a:pos x="T0" y="T1"/>
              </a:cxn>
              <a:cxn ang="0">
                <a:pos x="T2" y="T3"/>
              </a:cxn>
              <a:cxn ang="0">
                <a:pos x="T4" y="T5"/>
              </a:cxn>
              <a:cxn ang="0">
                <a:pos x="T6" y="T7"/>
              </a:cxn>
              <a:cxn ang="0">
                <a:pos x="T8" y="T9"/>
              </a:cxn>
              <a:cxn ang="0">
                <a:pos x="T10" y="T11"/>
              </a:cxn>
            </a:cxnLst>
            <a:rect l="0" t="0" r="r" b="b"/>
            <a:pathLst>
              <a:path w="3520" h="3078">
                <a:moveTo>
                  <a:pt x="2614" y="0"/>
                </a:moveTo>
                <a:cubicBezTo>
                  <a:pt x="3154" y="300"/>
                  <a:pt x="3520" y="877"/>
                  <a:pt x="3520" y="1539"/>
                </a:cubicBezTo>
                <a:cubicBezTo>
                  <a:pt x="3520" y="2201"/>
                  <a:pt x="3154" y="2778"/>
                  <a:pt x="2614" y="3078"/>
                </a:cubicBezTo>
                <a:moveTo>
                  <a:pt x="906" y="3078"/>
                </a:moveTo>
                <a:cubicBezTo>
                  <a:pt x="365" y="2778"/>
                  <a:pt x="0" y="2201"/>
                  <a:pt x="0" y="1539"/>
                </a:cubicBezTo>
                <a:cubicBezTo>
                  <a:pt x="0" y="877"/>
                  <a:pt x="365" y="300"/>
                  <a:pt x="906"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19" name="Freeform 26"/>
          <p:cNvSpPr>
            <a:spLocks noEditPoints="1"/>
          </p:cNvSpPr>
          <p:nvPr/>
        </p:nvSpPr>
        <p:spPr bwMode="auto">
          <a:xfrm>
            <a:off x="2688185" y="699542"/>
            <a:ext cx="3767628" cy="3300676"/>
          </a:xfrm>
          <a:custGeom>
            <a:avLst/>
            <a:gdLst>
              <a:gd name="T0" fmla="*/ 3496 w 4174"/>
              <a:gd name="T1" fmla="*/ 0 h 3078"/>
              <a:gd name="T2" fmla="*/ 4174 w 4174"/>
              <a:gd name="T3" fmla="*/ 1539 h 3078"/>
              <a:gd name="T4" fmla="*/ 3496 w 4174"/>
              <a:gd name="T5" fmla="*/ 3078 h 3078"/>
              <a:gd name="T6" fmla="*/ 677 w 4174"/>
              <a:gd name="T7" fmla="*/ 3078 h 3078"/>
              <a:gd name="T8" fmla="*/ 0 w 4174"/>
              <a:gd name="T9" fmla="*/ 1539 h 3078"/>
              <a:gd name="T10" fmla="*/ 677 w 4174"/>
              <a:gd name="T11" fmla="*/ 0 h 3078"/>
            </a:gdLst>
            <a:ahLst/>
            <a:cxnLst>
              <a:cxn ang="0">
                <a:pos x="T0" y="T1"/>
              </a:cxn>
              <a:cxn ang="0">
                <a:pos x="T2" y="T3"/>
              </a:cxn>
              <a:cxn ang="0">
                <a:pos x="T4" y="T5"/>
              </a:cxn>
              <a:cxn ang="0">
                <a:pos x="T6" y="T7"/>
              </a:cxn>
              <a:cxn ang="0">
                <a:pos x="T8" y="T9"/>
              </a:cxn>
              <a:cxn ang="0">
                <a:pos x="T10" y="T11"/>
              </a:cxn>
            </a:cxnLst>
            <a:rect l="0" t="0" r="r" b="b"/>
            <a:pathLst>
              <a:path w="4174" h="3078">
                <a:moveTo>
                  <a:pt x="3496" y="0"/>
                </a:moveTo>
                <a:cubicBezTo>
                  <a:pt x="3912" y="381"/>
                  <a:pt x="4174" y="930"/>
                  <a:pt x="4174" y="1539"/>
                </a:cubicBezTo>
                <a:cubicBezTo>
                  <a:pt x="4174" y="2148"/>
                  <a:pt x="3912" y="2697"/>
                  <a:pt x="3496" y="3078"/>
                </a:cubicBezTo>
                <a:moveTo>
                  <a:pt x="677" y="3078"/>
                </a:moveTo>
                <a:cubicBezTo>
                  <a:pt x="261" y="2697"/>
                  <a:pt x="0" y="2148"/>
                  <a:pt x="0" y="1539"/>
                </a:cubicBezTo>
                <a:cubicBezTo>
                  <a:pt x="0" y="930"/>
                  <a:pt x="261" y="381"/>
                  <a:pt x="677" y="0"/>
                </a:cubicBezTo>
              </a:path>
            </a:pathLst>
          </a:custGeom>
          <a:noFill/>
          <a:ln w="9525" cap="flat">
            <a:gradFill>
              <a:gsLst>
                <a:gs pos="60000">
                  <a:srgbClr val="C52A38"/>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52A38"/>
                  </a:gs>
                  <a:gs pos="40000">
                    <a:srgbClr val="C52A38"/>
                  </a:gs>
                  <a:gs pos="0">
                    <a:schemeClr val="bg1">
                      <a:alpha val="0"/>
                    </a:schemeClr>
                  </a:gs>
                  <a:gs pos="100000">
                    <a:schemeClr val="bg1">
                      <a:alpha val="0"/>
                    </a:schemeClr>
                  </a:gs>
                </a:gsLst>
                <a:lin ang="5400000" scaled="0"/>
              </a:gradFill>
            </a:endParaRPr>
          </a:p>
        </p:txBody>
      </p:sp>
      <p:sp>
        <p:nvSpPr>
          <p:cNvPr id="20" name="Freeform 27"/>
          <p:cNvSpPr>
            <a:spLocks noEditPoints="1"/>
          </p:cNvSpPr>
          <p:nvPr/>
        </p:nvSpPr>
        <p:spPr bwMode="auto">
          <a:xfrm>
            <a:off x="2338692" y="699542"/>
            <a:ext cx="4467807" cy="3300676"/>
          </a:xfrm>
          <a:custGeom>
            <a:avLst/>
            <a:gdLst>
              <a:gd name="T0" fmla="*/ 4412 w 4949"/>
              <a:gd name="T1" fmla="*/ 0 h 3078"/>
              <a:gd name="T2" fmla="*/ 4949 w 4949"/>
              <a:gd name="T3" fmla="*/ 1539 h 3078"/>
              <a:gd name="T4" fmla="*/ 4412 w 4949"/>
              <a:gd name="T5" fmla="*/ 3078 h 3078"/>
              <a:gd name="T6" fmla="*/ 537 w 4949"/>
              <a:gd name="T7" fmla="*/ 3078 h 3078"/>
              <a:gd name="T8" fmla="*/ 0 w 4949"/>
              <a:gd name="T9" fmla="*/ 1539 h 3078"/>
              <a:gd name="T10" fmla="*/ 537 w 4949"/>
              <a:gd name="T11" fmla="*/ 0 h 3078"/>
            </a:gdLst>
            <a:ahLst/>
            <a:cxnLst>
              <a:cxn ang="0">
                <a:pos x="T0" y="T1"/>
              </a:cxn>
              <a:cxn ang="0">
                <a:pos x="T2" y="T3"/>
              </a:cxn>
              <a:cxn ang="0">
                <a:pos x="T4" y="T5"/>
              </a:cxn>
              <a:cxn ang="0">
                <a:pos x="T6" y="T7"/>
              </a:cxn>
              <a:cxn ang="0">
                <a:pos x="T8" y="T9"/>
              </a:cxn>
              <a:cxn ang="0">
                <a:pos x="T10" y="T11"/>
              </a:cxn>
            </a:cxnLst>
            <a:rect l="0" t="0" r="r" b="b"/>
            <a:pathLst>
              <a:path w="4949" h="3078">
                <a:moveTo>
                  <a:pt x="4412" y="0"/>
                </a:moveTo>
                <a:cubicBezTo>
                  <a:pt x="4748" y="422"/>
                  <a:pt x="4949" y="957"/>
                  <a:pt x="4949" y="1539"/>
                </a:cubicBezTo>
                <a:cubicBezTo>
                  <a:pt x="4949" y="2121"/>
                  <a:pt x="4748" y="2656"/>
                  <a:pt x="4412" y="3078"/>
                </a:cubicBezTo>
                <a:moveTo>
                  <a:pt x="537" y="3078"/>
                </a:moveTo>
                <a:cubicBezTo>
                  <a:pt x="201" y="2656"/>
                  <a:pt x="0" y="2121"/>
                  <a:pt x="0" y="1539"/>
                </a:cubicBezTo>
                <a:cubicBezTo>
                  <a:pt x="0" y="957"/>
                  <a:pt x="201" y="422"/>
                  <a:pt x="537" y="0"/>
                </a:cubicBezTo>
              </a:path>
            </a:pathLst>
          </a:custGeom>
          <a:noFill/>
          <a:ln w="9525" cap="flat">
            <a:gradFill>
              <a:gsLst>
                <a:gs pos="60000">
                  <a:srgbClr val="E56A27"/>
                </a:gs>
                <a:gs pos="40000">
                  <a:srgbClr val="E56A27"/>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E56A27"/>
                  </a:gs>
                  <a:gs pos="40000">
                    <a:srgbClr val="E56A27"/>
                  </a:gs>
                  <a:gs pos="0">
                    <a:schemeClr val="bg1">
                      <a:alpha val="0"/>
                    </a:schemeClr>
                  </a:gs>
                  <a:gs pos="100000">
                    <a:schemeClr val="bg1">
                      <a:alpha val="0"/>
                    </a:schemeClr>
                  </a:gs>
                </a:gsLst>
                <a:lin ang="5400000" scaled="0"/>
              </a:gradFill>
            </a:endParaRPr>
          </a:p>
        </p:txBody>
      </p:sp>
      <p:sp>
        <p:nvSpPr>
          <p:cNvPr id="21" name="Freeform 28"/>
          <p:cNvSpPr>
            <a:spLocks noEditPoints="1"/>
          </p:cNvSpPr>
          <p:nvPr/>
        </p:nvSpPr>
        <p:spPr bwMode="auto">
          <a:xfrm>
            <a:off x="1922513" y="699542"/>
            <a:ext cx="5297781" cy="3300676"/>
          </a:xfrm>
          <a:custGeom>
            <a:avLst/>
            <a:gdLst>
              <a:gd name="T0" fmla="*/ 5433 w 5869"/>
              <a:gd name="T1" fmla="*/ 0 h 3078"/>
              <a:gd name="T2" fmla="*/ 5869 w 5869"/>
              <a:gd name="T3" fmla="*/ 1539 h 3078"/>
              <a:gd name="T4" fmla="*/ 5433 w 5869"/>
              <a:gd name="T5" fmla="*/ 3078 h 3078"/>
              <a:gd name="T6" fmla="*/ 436 w 5869"/>
              <a:gd name="T7" fmla="*/ 3078 h 3078"/>
              <a:gd name="T8" fmla="*/ 0 w 5869"/>
              <a:gd name="T9" fmla="*/ 1539 h 3078"/>
              <a:gd name="T10" fmla="*/ 436 w 5869"/>
              <a:gd name="T11" fmla="*/ 0 h 3078"/>
            </a:gdLst>
            <a:ahLst/>
            <a:cxnLst>
              <a:cxn ang="0">
                <a:pos x="T0" y="T1"/>
              </a:cxn>
              <a:cxn ang="0">
                <a:pos x="T2" y="T3"/>
              </a:cxn>
              <a:cxn ang="0">
                <a:pos x="T4" y="T5"/>
              </a:cxn>
              <a:cxn ang="0">
                <a:pos x="T6" y="T7"/>
              </a:cxn>
              <a:cxn ang="0">
                <a:pos x="T8" y="T9"/>
              </a:cxn>
              <a:cxn ang="0">
                <a:pos x="T10" y="T11"/>
              </a:cxn>
            </a:cxnLst>
            <a:rect l="0" t="0" r="r" b="b"/>
            <a:pathLst>
              <a:path w="5869" h="3078">
                <a:moveTo>
                  <a:pt x="5433" y="0"/>
                </a:moveTo>
                <a:cubicBezTo>
                  <a:pt x="5709" y="447"/>
                  <a:pt x="5869" y="974"/>
                  <a:pt x="5869" y="1539"/>
                </a:cubicBezTo>
                <a:cubicBezTo>
                  <a:pt x="5869" y="2103"/>
                  <a:pt x="5709" y="2631"/>
                  <a:pt x="5433" y="3078"/>
                </a:cubicBezTo>
                <a:moveTo>
                  <a:pt x="436" y="3078"/>
                </a:moveTo>
                <a:cubicBezTo>
                  <a:pt x="160" y="2631"/>
                  <a:pt x="0" y="2103"/>
                  <a:pt x="0" y="1539"/>
                </a:cubicBezTo>
                <a:cubicBezTo>
                  <a:pt x="0" y="974"/>
                  <a:pt x="160" y="447"/>
                  <a:pt x="436" y="0"/>
                </a:cubicBezTo>
              </a:path>
            </a:pathLst>
          </a:custGeom>
          <a:noFill/>
          <a:ln w="9525" cap="flat">
            <a:gradFill>
              <a:gsLst>
                <a:gs pos="60000">
                  <a:srgbClr val="663B29"/>
                </a:gs>
                <a:gs pos="40000">
                  <a:srgbClr val="663B29"/>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228F7A"/>
                  </a:gs>
                  <a:gs pos="40000">
                    <a:srgbClr val="29AD94"/>
                  </a:gs>
                  <a:gs pos="0">
                    <a:schemeClr val="bg1">
                      <a:alpha val="0"/>
                    </a:schemeClr>
                  </a:gs>
                  <a:gs pos="100000">
                    <a:schemeClr val="bg1">
                      <a:alpha val="0"/>
                    </a:schemeClr>
                  </a:gs>
                </a:gsLst>
                <a:lin ang="5400000" scaled="0"/>
              </a:gradFill>
            </a:endParaRPr>
          </a:p>
        </p:txBody>
      </p:sp>
      <p:sp>
        <p:nvSpPr>
          <p:cNvPr id="22" name="Freeform 29"/>
          <p:cNvSpPr>
            <a:spLocks noEditPoints="1"/>
          </p:cNvSpPr>
          <p:nvPr/>
        </p:nvSpPr>
        <p:spPr bwMode="auto">
          <a:xfrm>
            <a:off x="1432509" y="699542"/>
            <a:ext cx="6281365" cy="3300676"/>
          </a:xfrm>
          <a:custGeom>
            <a:avLst/>
            <a:gdLst>
              <a:gd name="T0" fmla="*/ 6600 w 6959"/>
              <a:gd name="T1" fmla="*/ 0 h 3078"/>
              <a:gd name="T2" fmla="*/ 6959 w 6959"/>
              <a:gd name="T3" fmla="*/ 1539 h 3078"/>
              <a:gd name="T4" fmla="*/ 6600 w 6959"/>
              <a:gd name="T5" fmla="*/ 3078 h 3078"/>
              <a:gd name="T6" fmla="*/ 359 w 6959"/>
              <a:gd name="T7" fmla="*/ 3078 h 3078"/>
              <a:gd name="T8" fmla="*/ 0 w 6959"/>
              <a:gd name="T9" fmla="*/ 1539 h 3078"/>
              <a:gd name="T10" fmla="*/ 359 w 6959"/>
              <a:gd name="T11" fmla="*/ 0 h 3078"/>
            </a:gdLst>
            <a:ahLst/>
            <a:cxnLst>
              <a:cxn ang="0">
                <a:pos x="T0" y="T1"/>
              </a:cxn>
              <a:cxn ang="0">
                <a:pos x="T2" y="T3"/>
              </a:cxn>
              <a:cxn ang="0">
                <a:pos x="T4" y="T5"/>
              </a:cxn>
              <a:cxn ang="0">
                <a:pos x="T6" y="T7"/>
              </a:cxn>
              <a:cxn ang="0">
                <a:pos x="T8" y="T9"/>
              </a:cxn>
              <a:cxn ang="0">
                <a:pos x="T10" y="T11"/>
              </a:cxn>
            </a:cxnLst>
            <a:rect l="0" t="0" r="r" b="b"/>
            <a:pathLst>
              <a:path w="6959" h="3078">
                <a:moveTo>
                  <a:pt x="6600" y="0"/>
                </a:moveTo>
                <a:cubicBezTo>
                  <a:pt x="6830" y="464"/>
                  <a:pt x="6959" y="986"/>
                  <a:pt x="6959" y="1539"/>
                </a:cubicBezTo>
                <a:cubicBezTo>
                  <a:pt x="6959" y="2092"/>
                  <a:pt x="6830" y="2614"/>
                  <a:pt x="6600" y="3078"/>
                </a:cubicBezTo>
                <a:moveTo>
                  <a:pt x="359" y="3078"/>
                </a:moveTo>
                <a:cubicBezTo>
                  <a:pt x="129" y="2614"/>
                  <a:pt x="0" y="2092"/>
                  <a:pt x="0" y="1539"/>
                </a:cubicBezTo>
                <a:cubicBezTo>
                  <a:pt x="0" y="986"/>
                  <a:pt x="129" y="464"/>
                  <a:pt x="359" y="0"/>
                </a:cubicBezTo>
              </a:path>
            </a:pathLst>
          </a:custGeom>
          <a:noFill/>
          <a:ln w="9525" cap="flat">
            <a:gradFill>
              <a:gsLst>
                <a:gs pos="60000">
                  <a:srgbClr val="0C6A8A"/>
                </a:gs>
                <a:gs pos="40000">
                  <a:srgbClr val="0C6A8A"/>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0C6A8A"/>
                  </a:gs>
                  <a:gs pos="40000">
                    <a:srgbClr val="0C6A8A"/>
                  </a:gs>
                  <a:gs pos="0">
                    <a:schemeClr val="bg1">
                      <a:alpha val="0"/>
                    </a:schemeClr>
                  </a:gs>
                  <a:gs pos="100000">
                    <a:schemeClr val="bg1">
                      <a:alpha val="0"/>
                    </a:schemeClr>
                  </a:gs>
                </a:gsLst>
                <a:lin ang="5400000" scaled="0"/>
              </a:gradFill>
            </a:endParaRPr>
          </a:p>
        </p:txBody>
      </p:sp>
      <p:sp>
        <p:nvSpPr>
          <p:cNvPr id="26" name="Freeform 30"/>
          <p:cNvSpPr>
            <a:spLocks noEditPoints="1"/>
          </p:cNvSpPr>
          <p:nvPr/>
        </p:nvSpPr>
        <p:spPr bwMode="auto">
          <a:xfrm>
            <a:off x="847240" y="699542"/>
            <a:ext cx="7448329" cy="3300676"/>
          </a:xfrm>
          <a:custGeom>
            <a:avLst/>
            <a:gdLst>
              <a:gd name="T0" fmla="*/ 7954 w 8251"/>
              <a:gd name="T1" fmla="*/ 0 h 3078"/>
              <a:gd name="T2" fmla="*/ 8251 w 8251"/>
              <a:gd name="T3" fmla="*/ 1539 h 3078"/>
              <a:gd name="T4" fmla="*/ 7954 w 8251"/>
              <a:gd name="T5" fmla="*/ 3078 h 3078"/>
              <a:gd name="T6" fmla="*/ 297 w 8251"/>
              <a:gd name="T7" fmla="*/ 3078 h 3078"/>
              <a:gd name="T8" fmla="*/ 0 w 8251"/>
              <a:gd name="T9" fmla="*/ 1539 h 3078"/>
              <a:gd name="T10" fmla="*/ 297 w 8251"/>
              <a:gd name="T11" fmla="*/ 0 h 3078"/>
            </a:gdLst>
            <a:ahLst/>
            <a:cxnLst>
              <a:cxn ang="0">
                <a:pos x="T0" y="T1"/>
              </a:cxn>
              <a:cxn ang="0">
                <a:pos x="T2" y="T3"/>
              </a:cxn>
              <a:cxn ang="0">
                <a:pos x="T4" y="T5"/>
              </a:cxn>
              <a:cxn ang="0">
                <a:pos x="T6" y="T7"/>
              </a:cxn>
              <a:cxn ang="0">
                <a:pos x="T8" y="T9"/>
              </a:cxn>
              <a:cxn ang="0">
                <a:pos x="T10" y="T11"/>
              </a:cxn>
            </a:cxnLst>
            <a:rect l="0" t="0" r="r" b="b"/>
            <a:pathLst>
              <a:path w="8251" h="3078">
                <a:moveTo>
                  <a:pt x="7954" y="0"/>
                </a:moveTo>
                <a:cubicBezTo>
                  <a:pt x="8146" y="475"/>
                  <a:pt x="8251" y="995"/>
                  <a:pt x="8251" y="1539"/>
                </a:cubicBezTo>
                <a:cubicBezTo>
                  <a:pt x="8251" y="2083"/>
                  <a:pt x="8146" y="2602"/>
                  <a:pt x="7954" y="3078"/>
                </a:cubicBezTo>
                <a:moveTo>
                  <a:pt x="297" y="3078"/>
                </a:moveTo>
                <a:cubicBezTo>
                  <a:pt x="106" y="2602"/>
                  <a:pt x="0" y="2083"/>
                  <a:pt x="0" y="1539"/>
                </a:cubicBezTo>
                <a:cubicBezTo>
                  <a:pt x="0" y="995"/>
                  <a:pt x="106" y="475"/>
                  <a:pt x="297" y="0"/>
                </a:cubicBezTo>
              </a:path>
            </a:pathLst>
          </a:custGeom>
          <a:noFill/>
          <a:ln w="9525" cap="flat">
            <a:gradFill>
              <a:gsLst>
                <a:gs pos="60000">
                  <a:srgbClr val="ED1C24"/>
                </a:gs>
                <a:gs pos="40000">
                  <a:srgbClr val="C00000"/>
                </a:gs>
                <a:gs pos="0">
                  <a:schemeClr val="bg1">
                    <a:alpha val="0"/>
                  </a:schemeClr>
                </a:gs>
                <a:gs pos="100000">
                  <a:schemeClr val="bg1">
                    <a:alpha val="0"/>
                  </a:schemeClr>
                </a:gs>
              </a:gsLst>
              <a:lin ang="5400000" scaled="0"/>
            </a:gradFill>
            <a:prstDash val="solid"/>
            <a:miter lim="800000"/>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gradFill>
                <a:gsLst>
                  <a:gs pos="60000">
                    <a:srgbClr val="C00000"/>
                  </a:gs>
                  <a:gs pos="40000">
                    <a:srgbClr val="C52A38"/>
                  </a:gs>
                  <a:gs pos="0">
                    <a:schemeClr val="bg1">
                      <a:alpha val="0"/>
                    </a:schemeClr>
                  </a:gs>
                  <a:gs pos="100000">
                    <a:schemeClr val="bg1">
                      <a:alpha val="0"/>
                    </a:schemeClr>
                  </a:gs>
                </a:gsLst>
                <a:lin ang="5400000" scaled="0"/>
              </a:gradFill>
            </a:endParaRPr>
          </a:p>
        </p:txBody>
      </p:sp>
      <p:grpSp>
        <p:nvGrpSpPr>
          <p:cNvPr id="27" name="组合 26"/>
          <p:cNvGrpSpPr/>
          <p:nvPr/>
        </p:nvGrpSpPr>
        <p:grpSpPr>
          <a:xfrm>
            <a:off x="3707887" y="1438149"/>
            <a:ext cx="1728225" cy="1728000"/>
            <a:chOff x="1827622" y="1343919"/>
            <a:chExt cx="2304000" cy="2304000"/>
          </a:xfrm>
        </p:grpSpPr>
        <p:sp>
          <p:nvSpPr>
            <p:cNvPr id="28" name="椭圆 27"/>
            <p:cNvSpPr/>
            <p:nvPr/>
          </p:nvSpPr>
          <p:spPr>
            <a:xfrm>
              <a:off x="1827622" y="1343919"/>
              <a:ext cx="2304000" cy="2304000"/>
            </a:xfrm>
            <a:prstGeom prst="ellipse">
              <a:avLst/>
            </a:prstGeom>
            <a:gradFill flip="none" rotWithShape="1">
              <a:gsLst>
                <a:gs pos="100000">
                  <a:schemeClr val="bg1">
                    <a:lumMod val="85000"/>
                  </a:schemeClr>
                </a:gs>
                <a:gs pos="0">
                  <a:schemeClr val="bg1"/>
                </a:gs>
              </a:gsLst>
              <a:path path="circle">
                <a:fillToRect l="100000" b="100000"/>
              </a:path>
              <a:tileRect t="-100000" r="-100000"/>
            </a:gradFill>
            <a:ln w="12700">
              <a:noFill/>
            </a:ln>
            <a:effectLst>
              <a:outerShdw blurRad="635000" dist="762000" dir="7800000" sx="88000" sy="88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32" name="椭圆 31"/>
            <p:cNvSpPr/>
            <p:nvPr/>
          </p:nvSpPr>
          <p:spPr>
            <a:xfrm>
              <a:off x="1877481" y="1393778"/>
              <a:ext cx="2204282" cy="2204282"/>
            </a:xfrm>
            <a:prstGeom prst="ellipse">
              <a:avLst/>
            </a:prstGeom>
            <a:gradFill flip="none" rotWithShape="1">
              <a:gsLst>
                <a:gs pos="0">
                  <a:schemeClr val="bg1">
                    <a:lumMod val="85000"/>
                  </a:schemeClr>
                </a:gs>
                <a:gs pos="100000">
                  <a:srgbClr val="FEFEFE"/>
                </a:gs>
              </a:gsLst>
              <a:path path="circle">
                <a:fillToRect l="100000" b="100000"/>
              </a:path>
              <a:tileRect t="-100000" r="-100000"/>
            </a:gra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685800"/>
              <a:r>
                <a:rPr lang="zh-CN" altLang="en-US" sz="2000" dirty="0" smtClean="0">
                  <a:solidFill>
                    <a:srgbClr val="0C6A8A"/>
                  </a:solidFill>
                  <a:latin typeface="微软雅黑" panose="020B0503020204020204" charset="-122"/>
                  <a:ea typeface="微软雅黑" panose="020B0503020204020204" charset="-122"/>
                </a:rPr>
                <a:t>公司简介</a:t>
              </a:r>
              <a:endParaRPr lang="zh-CN" altLang="en-US" sz="1400" dirty="0">
                <a:solidFill>
                  <a:prstClr val="black">
                    <a:lumMod val="75000"/>
                    <a:lumOff val="25000"/>
                  </a:prstClr>
                </a:solidFill>
                <a:latin typeface="DIN Mittelschrift Std" pitchFamily="50" charset="0"/>
                <a:ea typeface="微软雅黑" panose="020B0503020204020204" charset="-122"/>
              </a:endParaRPr>
            </a:p>
          </p:txBody>
        </p:sp>
      </p:grpSp>
      <p:sp>
        <p:nvSpPr>
          <p:cNvPr id="33" name="TextBox 32"/>
          <p:cNvSpPr txBox="1"/>
          <p:nvPr/>
        </p:nvSpPr>
        <p:spPr>
          <a:xfrm>
            <a:off x="3588552" y="3547418"/>
            <a:ext cx="1027882" cy="245726"/>
          </a:xfrm>
          <a:prstGeom prst="rect">
            <a:avLst/>
          </a:prstGeom>
          <a:noFill/>
        </p:spPr>
        <p:txBody>
          <a:bodyPr wrap="square" lIns="60469" tIns="30235" rIns="60469" bIns="30235"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200" b="0" i="0" u="none" strike="noStrike" kern="0" cap="none" spc="0" normalizeH="0" baseline="0" noProof="0" dirty="0" smtClean="0">
                <a:ln>
                  <a:noFill/>
                </a:ln>
                <a:solidFill>
                  <a:srgbClr val="0C6A8A"/>
                </a:solidFill>
                <a:effectLst/>
                <a:uLnTx/>
                <a:uFillTx/>
                <a:latin typeface="微软雅黑" panose="020B0503020204020204" charset="-122"/>
                <a:ea typeface="微软雅黑" panose="020B0503020204020204" charset="-122"/>
              </a:rPr>
              <a:t>√ </a:t>
            </a:r>
            <a:r>
              <a:rPr lang="zh-CN" altLang="en-US" sz="1200" kern="0" dirty="0" smtClean="0">
                <a:solidFill>
                  <a:srgbClr val="0C6A8A"/>
                </a:solidFill>
                <a:latin typeface="微软雅黑" panose="020B0503020204020204" charset="-122"/>
                <a:ea typeface="微软雅黑" panose="020B0503020204020204" charset="-122"/>
              </a:rPr>
              <a:t>公司实力</a:t>
            </a:r>
            <a:endParaRPr kumimoji="0" lang="zh-CN" altLang="en-US" sz="1200" b="0" i="0" u="none" strike="noStrike" kern="0" cap="none" spc="0" normalizeH="0" baseline="0" noProof="0" dirty="0">
              <a:ln>
                <a:noFill/>
              </a:ln>
              <a:solidFill>
                <a:srgbClr val="0C6A8A"/>
              </a:solidFill>
              <a:effectLst/>
              <a:uLnTx/>
              <a:uFillTx/>
              <a:latin typeface="微软雅黑" panose="020B0503020204020204" charset="-122"/>
              <a:ea typeface="微软雅黑" panose="020B0503020204020204" charset="-122"/>
            </a:endParaRPr>
          </a:p>
        </p:txBody>
      </p:sp>
      <p:sp>
        <p:nvSpPr>
          <p:cNvPr id="34" name="TextBox 33"/>
          <p:cNvSpPr txBox="1"/>
          <p:nvPr/>
        </p:nvSpPr>
        <p:spPr>
          <a:xfrm>
            <a:off x="4666884" y="354741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√公司影响</a:t>
            </a:r>
            <a:endParaRPr lang="zh-CN" altLang="en-US" sz="1200" kern="0" dirty="0">
              <a:solidFill>
                <a:srgbClr val="0C6A8A"/>
              </a:solidFill>
              <a:latin typeface="微软雅黑" panose="020B0503020204020204" charset="-122"/>
              <a:ea typeface="微软雅黑" panose="020B0503020204020204" charset="-122"/>
            </a:endParaRPr>
          </a:p>
        </p:txBody>
      </p:sp>
      <p:sp>
        <p:nvSpPr>
          <p:cNvPr id="35" name="TextBox 34"/>
          <p:cNvSpPr txBox="1"/>
          <p:nvPr/>
        </p:nvSpPr>
        <p:spPr>
          <a:xfrm>
            <a:off x="3588552" y="3949363"/>
            <a:ext cx="102788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a:t>
            </a:r>
            <a:r>
              <a:rPr lang="en-US" altLang="zh-CN" sz="1200" kern="0" dirty="0" smtClean="0">
                <a:solidFill>
                  <a:srgbClr val="0C6A8A"/>
                </a:solidFill>
                <a:latin typeface="微软雅黑" panose="020B0503020204020204" charset="-122"/>
                <a:ea typeface="微软雅黑" panose="020B0503020204020204" charset="-122"/>
              </a:rPr>
              <a:t>863</a:t>
            </a:r>
            <a:r>
              <a:rPr lang="zh-CN" altLang="en-US" sz="1200" kern="0" dirty="0" smtClean="0">
                <a:solidFill>
                  <a:srgbClr val="0C6A8A"/>
                </a:solidFill>
                <a:latin typeface="微软雅黑" panose="020B0503020204020204" charset="-122"/>
                <a:ea typeface="微软雅黑" panose="020B0503020204020204" charset="-122"/>
              </a:rPr>
              <a:t>计划</a:t>
            </a:r>
            <a:endParaRPr lang="zh-CN" altLang="en-US" sz="1200" kern="0" dirty="0">
              <a:solidFill>
                <a:srgbClr val="0C6A8A"/>
              </a:solidFill>
              <a:latin typeface="微软雅黑" panose="020B0503020204020204" charset="-122"/>
              <a:ea typeface="微软雅黑" panose="020B0503020204020204" charset="-122"/>
            </a:endParaRPr>
          </a:p>
        </p:txBody>
      </p:sp>
      <p:sp>
        <p:nvSpPr>
          <p:cNvPr id="36" name="TextBox 35"/>
          <p:cNvSpPr txBox="1"/>
          <p:nvPr/>
        </p:nvSpPr>
        <p:spPr>
          <a:xfrm>
            <a:off x="4666884" y="3949363"/>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√集成壹级</a:t>
            </a:r>
            <a:endParaRPr lang="zh-CN" altLang="en-US" sz="1200" kern="0" dirty="0">
              <a:solidFill>
                <a:srgbClr val="0C6A8A"/>
              </a:solidFill>
              <a:latin typeface="微软雅黑" panose="020B0503020204020204" charset="-122"/>
              <a:ea typeface="微软雅黑" panose="020B0503020204020204" charset="-122"/>
            </a:endParaRPr>
          </a:p>
        </p:txBody>
      </p:sp>
      <p:sp>
        <p:nvSpPr>
          <p:cNvPr id="37" name="TextBox 36"/>
          <p:cNvSpPr txBox="1"/>
          <p:nvPr/>
        </p:nvSpPr>
        <p:spPr>
          <a:xfrm>
            <a:off x="3609875" y="4342248"/>
            <a:ext cx="985236"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√安全甲级</a:t>
            </a:r>
            <a:endParaRPr lang="zh-CN" altLang="en-US" sz="1200" kern="0" dirty="0">
              <a:solidFill>
                <a:srgbClr val="0C6A8A"/>
              </a:solidFill>
              <a:latin typeface="微软雅黑" panose="020B0503020204020204" charset="-122"/>
              <a:ea typeface="微软雅黑" panose="020B0503020204020204" charset="-122"/>
            </a:endParaRPr>
          </a:p>
        </p:txBody>
      </p:sp>
      <p:sp>
        <p:nvSpPr>
          <p:cNvPr id="38" name="TextBox 37"/>
          <p:cNvSpPr txBox="1"/>
          <p:nvPr/>
        </p:nvSpPr>
        <p:spPr>
          <a:xfrm>
            <a:off x="4666884" y="4327000"/>
            <a:ext cx="1129252" cy="245726"/>
          </a:xfrm>
          <a:prstGeom prst="rect">
            <a:avLst/>
          </a:prstGeom>
          <a:noFill/>
        </p:spPr>
        <p:txBody>
          <a:bodyPr wrap="square" lIns="60469" tIns="30235" rIns="60469" bIns="30235" rtlCol="0">
            <a:spAutoFit/>
          </a:bodyPr>
          <a:lstStyle/>
          <a:p>
            <a:pPr lvl="0">
              <a:defRPr/>
            </a:pPr>
            <a:r>
              <a:rPr lang="zh-CN" altLang="en-US" sz="1200" kern="0" dirty="0" smtClean="0">
                <a:solidFill>
                  <a:srgbClr val="0C6A8A"/>
                </a:solidFill>
                <a:latin typeface="微软雅黑" panose="020B0503020204020204" charset="-122"/>
                <a:ea typeface="微软雅黑" panose="020B0503020204020204" charset="-122"/>
              </a:rPr>
              <a:t>√</a:t>
            </a:r>
            <a:r>
              <a:rPr lang="en-US" altLang="zh-CN" sz="1200" kern="0" dirty="0" smtClean="0">
                <a:solidFill>
                  <a:srgbClr val="0C6A8A"/>
                </a:solidFill>
                <a:latin typeface="微软雅黑" panose="020B0503020204020204" charset="-122"/>
                <a:ea typeface="微软雅黑" panose="020B0503020204020204" charset="-122"/>
              </a:rPr>
              <a:t>CMMI5</a:t>
            </a:r>
            <a:r>
              <a:rPr lang="zh-CN" altLang="en-US" sz="1200" kern="0" dirty="0" smtClean="0">
                <a:solidFill>
                  <a:srgbClr val="0C6A8A"/>
                </a:solidFill>
                <a:latin typeface="微软雅黑" panose="020B0503020204020204" charset="-122"/>
                <a:ea typeface="微软雅黑" panose="020B0503020204020204" charset="-122"/>
              </a:rPr>
              <a:t>级</a:t>
            </a:r>
            <a:endParaRPr lang="zh-CN" altLang="en-US" sz="1200" kern="0" dirty="0">
              <a:solidFill>
                <a:srgbClr val="0C6A8A"/>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0">
        <p:circle/>
      </p:transition>
    </mc:Choice>
    <mc:Fallback>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strVal val="4/3*#ppt_w"/>
                                          </p:val>
                                        </p:tav>
                                        <p:tav tm="100000">
                                          <p:val>
                                            <p:strVal val="#ppt_w"/>
                                          </p:val>
                                        </p:tav>
                                      </p:tavLst>
                                    </p:anim>
                                    <p:anim calcmode="lin" valueType="num">
                                      <p:cBhvr>
                                        <p:cTn id="8" dur="500" fill="hold"/>
                                        <p:tgtEl>
                                          <p:spTgt spid="27"/>
                                        </p:tgtEl>
                                        <p:attrNameLst>
                                          <p:attrName>ppt_h</p:attrName>
                                        </p:attrNameLst>
                                      </p:cBhvr>
                                      <p:tavLst>
                                        <p:tav tm="0">
                                          <p:val>
                                            <p:strVal val="4/3*#ppt_h"/>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1500" fill="hold"/>
                                        <p:tgtEl>
                                          <p:spTgt spid="26"/>
                                        </p:tgtEl>
                                        <p:attrNameLst>
                                          <p:attrName>ppt_w</p:attrName>
                                        </p:attrNameLst>
                                      </p:cBhvr>
                                      <p:tavLst>
                                        <p:tav tm="0">
                                          <p:val>
                                            <p:fltVal val="0"/>
                                          </p:val>
                                        </p:tav>
                                        <p:tav tm="100000">
                                          <p:val>
                                            <p:strVal val="#ppt_w"/>
                                          </p:val>
                                        </p:tav>
                                      </p:tavLst>
                                    </p:anim>
                                    <p:anim calcmode="lin" valueType="num">
                                      <p:cBhvr>
                                        <p:cTn id="12" dur="1500" fill="hold"/>
                                        <p:tgtEl>
                                          <p:spTgt spid="2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10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500" fill="hold"/>
                                        <p:tgtEl>
                                          <p:spTgt spid="22"/>
                                        </p:tgtEl>
                                        <p:attrNameLst>
                                          <p:attrName>ppt_w</p:attrName>
                                        </p:attrNameLst>
                                      </p:cBhvr>
                                      <p:tavLst>
                                        <p:tav tm="0">
                                          <p:val>
                                            <p:fltVal val="0"/>
                                          </p:val>
                                        </p:tav>
                                        <p:tav tm="100000">
                                          <p:val>
                                            <p:strVal val="#ppt_w"/>
                                          </p:val>
                                        </p:tav>
                                      </p:tavLst>
                                    </p:anim>
                                    <p:anim calcmode="lin" valueType="num">
                                      <p:cBhvr>
                                        <p:cTn id="16" dur="1500" fill="hold"/>
                                        <p:tgtEl>
                                          <p:spTgt spid="22"/>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200"/>
                                  </p:stCondLst>
                                  <p:childTnLst>
                                    <p:set>
                                      <p:cBhvr>
                                        <p:cTn id="18" dur="1" fill="hold">
                                          <p:stCondLst>
                                            <p:cond delay="0"/>
                                          </p:stCondLst>
                                        </p:cTn>
                                        <p:tgtEl>
                                          <p:spTgt spid="21"/>
                                        </p:tgtEl>
                                        <p:attrNameLst>
                                          <p:attrName>style.visibility</p:attrName>
                                        </p:attrNameLst>
                                      </p:cBhvr>
                                      <p:to>
                                        <p:strVal val="visible"/>
                                      </p:to>
                                    </p:set>
                                    <p:anim calcmode="lin" valueType="num">
                                      <p:cBhvr>
                                        <p:cTn id="19" dur="1500" fill="hold"/>
                                        <p:tgtEl>
                                          <p:spTgt spid="21"/>
                                        </p:tgtEl>
                                        <p:attrNameLst>
                                          <p:attrName>ppt_w</p:attrName>
                                        </p:attrNameLst>
                                      </p:cBhvr>
                                      <p:tavLst>
                                        <p:tav tm="0">
                                          <p:val>
                                            <p:fltVal val="0"/>
                                          </p:val>
                                        </p:tav>
                                        <p:tav tm="100000">
                                          <p:val>
                                            <p:strVal val="#ppt_w"/>
                                          </p:val>
                                        </p:tav>
                                      </p:tavLst>
                                    </p:anim>
                                    <p:anim calcmode="lin" valueType="num">
                                      <p:cBhvr>
                                        <p:cTn id="20" dur="1500" fill="hold"/>
                                        <p:tgtEl>
                                          <p:spTgt spid="21"/>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300"/>
                                  </p:stCondLst>
                                  <p:childTnLst>
                                    <p:set>
                                      <p:cBhvr>
                                        <p:cTn id="22" dur="1" fill="hold">
                                          <p:stCondLst>
                                            <p:cond delay="0"/>
                                          </p:stCondLst>
                                        </p:cTn>
                                        <p:tgtEl>
                                          <p:spTgt spid="20"/>
                                        </p:tgtEl>
                                        <p:attrNameLst>
                                          <p:attrName>style.visibility</p:attrName>
                                        </p:attrNameLst>
                                      </p:cBhvr>
                                      <p:to>
                                        <p:strVal val="visible"/>
                                      </p:to>
                                    </p:set>
                                    <p:anim calcmode="lin" valueType="num">
                                      <p:cBhvr>
                                        <p:cTn id="23" dur="1500" fill="hold"/>
                                        <p:tgtEl>
                                          <p:spTgt spid="20"/>
                                        </p:tgtEl>
                                        <p:attrNameLst>
                                          <p:attrName>ppt_w</p:attrName>
                                        </p:attrNameLst>
                                      </p:cBhvr>
                                      <p:tavLst>
                                        <p:tav tm="0">
                                          <p:val>
                                            <p:fltVal val="0"/>
                                          </p:val>
                                        </p:tav>
                                        <p:tav tm="100000">
                                          <p:val>
                                            <p:strVal val="#ppt_w"/>
                                          </p:val>
                                        </p:tav>
                                      </p:tavLst>
                                    </p:anim>
                                    <p:anim calcmode="lin" valueType="num">
                                      <p:cBhvr>
                                        <p:cTn id="24" dur="1500" fill="hold"/>
                                        <p:tgtEl>
                                          <p:spTgt spid="20"/>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4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500" fill="hold"/>
                                        <p:tgtEl>
                                          <p:spTgt spid="19"/>
                                        </p:tgtEl>
                                        <p:attrNameLst>
                                          <p:attrName>ppt_w</p:attrName>
                                        </p:attrNameLst>
                                      </p:cBhvr>
                                      <p:tavLst>
                                        <p:tav tm="0">
                                          <p:val>
                                            <p:fltVal val="0"/>
                                          </p:val>
                                        </p:tav>
                                        <p:tav tm="100000">
                                          <p:val>
                                            <p:strVal val="#ppt_w"/>
                                          </p:val>
                                        </p:tav>
                                      </p:tavLst>
                                    </p:anim>
                                    <p:anim calcmode="lin" valueType="num">
                                      <p:cBhvr>
                                        <p:cTn id="28" dur="1500" fill="hold"/>
                                        <p:tgtEl>
                                          <p:spTgt spid="19"/>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1500" fill="hold"/>
                                        <p:tgtEl>
                                          <p:spTgt spid="18"/>
                                        </p:tgtEl>
                                        <p:attrNameLst>
                                          <p:attrName>ppt_w</p:attrName>
                                        </p:attrNameLst>
                                      </p:cBhvr>
                                      <p:tavLst>
                                        <p:tav tm="0">
                                          <p:val>
                                            <p:fltVal val="0"/>
                                          </p:val>
                                        </p:tav>
                                        <p:tav tm="100000">
                                          <p:val>
                                            <p:strVal val="#ppt_w"/>
                                          </p:val>
                                        </p:tav>
                                      </p:tavLst>
                                    </p:anim>
                                    <p:anim calcmode="lin" valueType="num">
                                      <p:cBhvr>
                                        <p:cTn id="32" dur="1500" fill="hold"/>
                                        <p:tgtEl>
                                          <p:spTgt spid="18"/>
                                        </p:tgtEl>
                                        <p:attrNameLst>
                                          <p:attrName>ppt_h</p:attrName>
                                        </p:attrNameLst>
                                      </p:cBhvr>
                                      <p:tavLst>
                                        <p:tav tm="0">
                                          <p:val>
                                            <p:fltVal val="0"/>
                                          </p:val>
                                        </p:tav>
                                        <p:tav tm="100000">
                                          <p:val>
                                            <p:strVal val="#ppt_h"/>
                                          </p:val>
                                        </p:tav>
                                      </p:tavLst>
                                    </p:anim>
                                  </p:childTnLst>
                                </p:cTn>
                              </p:par>
                            </p:childTnLst>
                          </p:cTn>
                        </p:par>
                        <p:par>
                          <p:cTn id="33" fill="hold">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ppt_x"/>
                                          </p:val>
                                        </p:tav>
                                        <p:tav tm="100000">
                                          <p:val>
                                            <p:strVal val="#ppt_x"/>
                                          </p:val>
                                        </p:tav>
                                      </p:tavLst>
                                    </p:anim>
                                    <p:anim calcmode="lin" valueType="num">
                                      <p:cBhvr additive="base">
                                        <p:cTn id="37" dur="500" fill="hold"/>
                                        <p:tgtEl>
                                          <p:spTgt spid="3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200"/>
                                  </p:stCondLst>
                                  <p:childTnLst>
                                    <p:set>
                                      <p:cBhvr>
                                        <p:cTn id="39" dur="1" fill="hold">
                                          <p:stCondLst>
                                            <p:cond delay="0"/>
                                          </p:stCondLst>
                                        </p:cTn>
                                        <p:tgtEl>
                                          <p:spTgt spid="34"/>
                                        </p:tgtEl>
                                        <p:attrNameLst>
                                          <p:attrName>style.visibility</p:attrName>
                                        </p:attrNameLst>
                                      </p:cBhvr>
                                      <p:to>
                                        <p:strVal val="visible"/>
                                      </p:to>
                                    </p:set>
                                    <p:anim calcmode="lin" valueType="num">
                                      <p:cBhvr additive="base">
                                        <p:cTn id="40" dur="500" fill="hold"/>
                                        <p:tgtEl>
                                          <p:spTgt spid="34"/>
                                        </p:tgtEl>
                                        <p:attrNameLst>
                                          <p:attrName>ppt_x</p:attrName>
                                        </p:attrNameLst>
                                      </p:cBhvr>
                                      <p:tavLst>
                                        <p:tav tm="0">
                                          <p:val>
                                            <p:strVal val="#ppt_x"/>
                                          </p:val>
                                        </p:tav>
                                        <p:tav tm="100000">
                                          <p:val>
                                            <p:strVal val="#ppt_x"/>
                                          </p:val>
                                        </p:tav>
                                      </p:tavLst>
                                    </p:anim>
                                    <p:anim calcmode="lin" valueType="num">
                                      <p:cBhvr additive="base">
                                        <p:cTn id="41" dur="500" fill="hold"/>
                                        <p:tgtEl>
                                          <p:spTgt spid="34"/>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40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fill="hold"/>
                                        <p:tgtEl>
                                          <p:spTgt spid="35"/>
                                        </p:tgtEl>
                                        <p:attrNameLst>
                                          <p:attrName>ppt_x</p:attrName>
                                        </p:attrNameLst>
                                      </p:cBhvr>
                                      <p:tavLst>
                                        <p:tav tm="0">
                                          <p:val>
                                            <p:strVal val="#ppt_x"/>
                                          </p:val>
                                        </p:tav>
                                        <p:tav tm="100000">
                                          <p:val>
                                            <p:strVal val="#ppt_x"/>
                                          </p:val>
                                        </p:tav>
                                      </p:tavLst>
                                    </p:anim>
                                    <p:anim calcmode="lin" valueType="num">
                                      <p:cBhvr additive="base">
                                        <p:cTn id="45" dur="500" fill="hold"/>
                                        <p:tgtEl>
                                          <p:spTgt spid="3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60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ppt_x"/>
                                          </p:val>
                                        </p:tav>
                                        <p:tav tm="100000">
                                          <p:val>
                                            <p:strVal val="#ppt_x"/>
                                          </p:val>
                                        </p:tav>
                                      </p:tavLst>
                                    </p:anim>
                                    <p:anim calcmode="lin" valueType="num">
                                      <p:cBhvr additive="base">
                                        <p:cTn id="49" dur="500" fill="hold"/>
                                        <p:tgtEl>
                                          <p:spTgt spid="3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80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fill="hold"/>
                                        <p:tgtEl>
                                          <p:spTgt spid="37"/>
                                        </p:tgtEl>
                                        <p:attrNameLst>
                                          <p:attrName>ppt_x</p:attrName>
                                        </p:attrNameLst>
                                      </p:cBhvr>
                                      <p:tavLst>
                                        <p:tav tm="0">
                                          <p:val>
                                            <p:strVal val="#ppt_x"/>
                                          </p:val>
                                        </p:tav>
                                        <p:tav tm="100000">
                                          <p:val>
                                            <p:strVal val="#ppt_x"/>
                                          </p:val>
                                        </p:tav>
                                      </p:tavLst>
                                    </p:anim>
                                    <p:anim calcmode="lin" valueType="num">
                                      <p:cBhvr additive="base">
                                        <p:cTn id="53" dur="500" fill="hold"/>
                                        <p:tgtEl>
                                          <p:spTgt spid="37"/>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100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fill="hold"/>
                                        <p:tgtEl>
                                          <p:spTgt spid="38"/>
                                        </p:tgtEl>
                                        <p:attrNameLst>
                                          <p:attrName>ppt_x</p:attrName>
                                        </p:attrNameLst>
                                      </p:cBhvr>
                                      <p:tavLst>
                                        <p:tav tm="0">
                                          <p:val>
                                            <p:strVal val="#ppt_x"/>
                                          </p:val>
                                        </p:tav>
                                        <p:tav tm="100000">
                                          <p:val>
                                            <p:strVal val="#ppt_x"/>
                                          </p:val>
                                        </p:tav>
                                      </p:tavLst>
                                    </p:anim>
                                    <p:anim calcmode="lin" valueType="num">
                                      <p:cBhvr additive="base">
                                        <p:cTn id="5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6" grpId="0" animBg="1"/>
      <p:bldP spid="33" grpId="0"/>
      <p:bldP spid="34" grpId="0"/>
      <p:bldP spid="35" grpId="0"/>
      <p:bldP spid="36" grpId="0"/>
      <p:bldP spid="37"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6" descr="未标题-34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835786"/>
            <a:ext cx="3244131"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061829"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公司简介</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grpSp>
        <p:nvGrpSpPr>
          <p:cNvPr id="9" name="组合 8"/>
          <p:cNvGrpSpPr/>
          <p:nvPr/>
        </p:nvGrpSpPr>
        <p:grpSpPr>
          <a:xfrm>
            <a:off x="3238739" y="654173"/>
            <a:ext cx="5905261" cy="3933801"/>
            <a:chOff x="4304043" y="1286668"/>
            <a:chExt cx="3837944" cy="2757793"/>
          </a:xfrm>
          <a:effectLst>
            <a:outerShdw blurRad="381000" dist="254000" dir="8100000" algn="tr" rotWithShape="0">
              <a:prstClr val="black">
                <a:alpha val="40000"/>
              </a:prstClr>
            </a:outerShdw>
          </a:effectLst>
        </p:grpSpPr>
        <p:sp>
          <p:nvSpPr>
            <p:cNvPr id="10" name="圆角矩形 9"/>
            <p:cNvSpPr/>
            <p:nvPr/>
          </p:nvSpPr>
          <p:spPr>
            <a:xfrm>
              <a:off x="4304043" y="1286668"/>
              <a:ext cx="38379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sp>
          <p:nvSpPr>
            <p:cNvPr id="17" name="圆角矩形 16"/>
            <p:cNvSpPr/>
            <p:nvPr/>
          </p:nvSpPr>
          <p:spPr>
            <a:xfrm>
              <a:off x="4351927" y="1373342"/>
              <a:ext cx="3742173"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grpSp>
      <p:sp>
        <p:nvSpPr>
          <p:cNvPr id="18" name="TextBox 4"/>
          <p:cNvSpPr txBox="1">
            <a:spLocks noChangeArrowheads="1"/>
          </p:cNvSpPr>
          <p:nvPr/>
        </p:nvSpPr>
        <p:spPr bwMode="auto">
          <a:xfrm>
            <a:off x="3980582" y="1297970"/>
            <a:ext cx="69199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just" eaLnBrk="1" hangingPunct="1">
              <a:lnSpc>
                <a:spcPct val="150000"/>
              </a:lnSpc>
            </a:pPr>
            <a:r>
              <a:rPr lang="zh-CN" altLang="en-US" b="1" dirty="0" smtClean="0">
                <a:solidFill>
                  <a:srgbClr val="595959"/>
                </a:solidFill>
                <a:latin typeface="微软雅黑" panose="020B0503020204020204" charset="-122"/>
                <a:ea typeface="微软雅黑" panose="020B0503020204020204" charset="-122"/>
              </a:rPr>
              <a:t>中科软科技股份有限公司</a:t>
            </a:r>
            <a:endParaRPr lang="en-US" altLang="zh-CN" b="1" dirty="0" smtClean="0">
              <a:solidFill>
                <a:srgbClr val="595959"/>
              </a:solidFill>
              <a:latin typeface="微软雅黑" panose="020B0503020204020204" charset="-122"/>
              <a:ea typeface="微软雅黑" panose="020B0503020204020204" charset="-122"/>
            </a:endParaRPr>
          </a:p>
          <a:p>
            <a:pPr algn="just" eaLnBrk="1" hangingPunct="1">
              <a:lnSpc>
                <a:spcPct val="150000"/>
              </a:lnSpc>
            </a:pPr>
            <a:r>
              <a:rPr lang="zh-CN" altLang="en-US" sz="1400" dirty="0" smtClean="0">
                <a:solidFill>
                  <a:srgbClr val="595959"/>
                </a:solidFill>
                <a:latin typeface="微软雅黑" panose="020B0503020204020204" charset="-122"/>
                <a:ea typeface="微软雅黑" panose="020B0503020204020204" charset="-122"/>
              </a:rPr>
              <a:t>成立</a:t>
            </a:r>
            <a:r>
              <a:rPr lang="zh-CN" altLang="en-US" sz="1400" dirty="0">
                <a:solidFill>
                  <a:srgbClr val="595959"/>
                </a:solidFill>
                <a:latin typeface="微软雅黑" panose="020B0503020204020204" charset="-122"/>
                <a:ea typeface="微软雅黑" panose="020B0503020204020204" charset="-122"/>
              </a:rPr>
              <a:t>于</a:t>
            </a:r>
            <a:r>
              <a:rPr lang="en-US" altLang="zh-CN" sz="1400" dirty="0">
                <a:solidFill>
                  <a:srgbClr val="595959"/>
                </a:solidFill>
                <a:latin typeface="微软雅黑" panose="020B0503020204020204" charset="-122"/>
                <a:ea typeface="微软雅黑" panose="020B0503020204020204" charset="-122"/>
              </a:rPr>
              <a:t>1996</a:t>
            </a:r>
            <a:r>
              <a:rPr lang="zh-CN" altLang="en-US" sz="1400" dirty="0">
                <a:solidFill>
                  <a:srgbClr val="595959"/>
                </a:solidFill>
                <a:latin typeface="微软雅黑" panose="020B0503020204020204" charset="-122"/>
                <a:ea typeface="微软雅黑" panose="020B0503020204020204" charset="-122"/>
              </a:rPr>
              <a:t>年</a:t>
            </a:r>
            <a:r>
              <a:rPr lang="en-US" altLang="zh-CN" sz="1400" dirty="0">
                <a:solidFill>
                  <a:srgbClr val="595959"/>
                </a:solidFill>
                <a:latin typeface="微软雅黑" panose="020B0503020204020204" charset="-122"/>
                <a:ea typeface="微软雅黑" panose="020B0503020204020204" charset="-122"/>
              </a:rPr>
              <a:t>5</a:t>
            </a:r>
            <a:r>
              <a:rPr lang="zh-CN" altLang="en-US" sz="1400" dirty="0">
                <a:solidFill>
                  <a:srgbClr val="595959"/>
                </a:solidFill>
                <a:latin typeface="微软雅黑" panose="020B0503020204020204" charset="-122"/>
                <a:ea typeface="微软雅黑" panose="020B0503020204020204" charset="-122"/>
              </a:rPr>
              <a:t>月</a:t>
            </a:r>
            <a:r>
              <a:rPr lang="en-US" altLang="zh-CN" sz="1400" dirty="0">
                <a:solidFill>
                  <a:srgbClr val="595959"/>
                </a:solidFill>
                <a:latin typeface="微软雅黑" panose="020B0503020204020204" charset="-122"/>
                <a:ea typeface="微软雅黑" panose="020B0503020204020204" charset="-122"/>
              </a:rPr>
              <a:t>,</a:t>
            </a:r>
            <a:r>
              <a:rPr lang="zh-CN" altLang="en-US" sz="1400" dirty="0">
                <a:solidFill>
                  <a:srgbClr val="595959"/>
                </a:solidFill>
                <a:latin typeface="微软雅黑" panose="020B0503020204020204" charset="-122"/>
                <a:ea typeface="微软雅黑" panose="020B0503020204020204" charset="-122"/>
              </a:rPr>
              <a:t>是中国科学院实施知识创新试点工程的</a:t>
            </a:r>
            <a:r>
              <a:rPr lang="zh-CN" altLang="en-US" sz="1400" dirty="0" smtClean="0">
                <a:solidFill>
                  <a:srgbClr val="595959"/>
                </a:solidFill>
                <a:latin typeface="微软雅黑" panose="020B0503020204020204" charset="-122"/>
                <a:ea typeface="微软雅黑" panose="020B0503020204020204" charset="-122"/>
              </a:rPr>
              <a:t>产物</a:t>
            </a:r>
            <a:r>
              <a:rPr lang="zh-CN" altLang="en-US" sz="1400" dirty="0">
                <a:solidFill>
                  <a:srgbClr val="595959"/>
                </a:solidFill>
                <a:latin typeface="微软雅黑" panose="020B0503020204020204" charset="-122"/>
                <a:ea typeface="微软雅黑" panose="020B0503020204020204" charset="-122"/>
              </a:rPr>
              <a:t>；</a:t>
            </a:r>
            <a:endParaRPr lang="zh-CN" altLang="en-US" sz="1400" dirty="0">
              <a:solidFill>
                <a:srgbClr val="595959"/>
              </a:solidFill>
              <a:latin typeface="微软雅黑" panose="020B0503020204020204" charset="-122"/>
              <a:ea typeface="微软雅黑" panose="020B0503020204020204" charset="-122"/>
            </a:endParaRPr>
          </a:p>
          <a:p>
            <a:pPr algn="just" eaLnBrk="1" hangingPunct="1">
              <a:lnSpc>
                <a:spcPct val="150000"/>
              </a:lnSpc>
            </a:pPr>
            <a:r>
              <a:rPr lang="en-US" altLang="zh-CN" sz="1400" dirty="0">
                <a:solidFill>
                  <a:srgbClr val="595959"/>
                </a:solidFill>
                <a:latin typeface="微软雅黑" panose="020B0503020204020204" charset="-122"/>
                <a:ea typeface="微软雅黑" panose="020B0503020204020204" charset="-122"/>
              </a:rPr>
              <a:t>2000</a:t>
            </a:r>
            <a:r>
              <a:rPr lang="zh-CN" altLang="en-US" sz="1400" dirty="0" smtClean="0">
                <a:solidFill>
                  <a:srgbClr val="595959"/>
                </a:solidFill>
                <a:latin typeface="微软雅黑" panose="020B0503020204020204" charset="-122"/>
                <a:ea typeface="微软雅黑" panose="020B0503020204020204" charset="-122"/>
              </a:rPr>
              <a:t>年国家</a:t>
            </a:r>
            <a:r>
              <a:rPr lang="zh-CN" altLang="en-US" sz="1400" dirty="0">
                <a:solidFill>
                  <a:srgbClr val="595959"/>
                </a:solidFill>
                <a:latin typeface="微软雅黑" panose="020B0503020204020204" charset="-122"/>
                <a:ea typeface="微软雅黑" panose="020B0503020204020204" charset="-122"/>
              </a:rPr>
              <a:t>经贸委、财政部、中科院批复改制为股份有限公司。</a:t>
            </a:r>
            <a:endParaRPr lang="zh-CN" altLang="en-US" sz="1400" dirty="0">
              <a:solidFill>
                <a:srgbClr val="595959"/>
              </a:solidFill>
              <a:latin typeface="微软雅黑" panose="020B0503020204020204" charset="-122"/>
              <a:ea typeface="微软雅黑" panose="020B0503020204020204" charset="-122"/>
            </a:endParaRPr>
          </a:p>
        </p:txBody>
      </p:sp>
      <p:grpSp>
        <p:nvGrpSpPr>
          <p:cNvPr id="20" name="组合 19"/>
          <p:cNvGrpSpPr/>
          <p:nvPr/>
        </p:nvGrpSpPr>
        <p:grpSpPr bwMode="auto">
          <a:xfrm>
            <a:off x="2915816" y="1474183"/>
            <a:ext cx="746125" cy="746125"/>
            <a:chOff x="6056956" y="3167604"/>
            <a:chExt cx="409123" cy="409123"/>
          </a:xfrm>
        </p:grpSpPr>
        <p:grpSp>
          <p:nvGrpSpPr>
            <p:cNvPr id="21" name="Freeform 34"/>
            <p:cNvGrpSpPr/>
            <p:nvPr/>
          </p:nvGrpSpPr>
          <p:grpSpPr bwMode="auto">
            <a:xfrm>
              <a:off x="5895102" y="3098272"/>
              <a:ext cx="665749" cy="749386"/>
              <a:chOff x="822960" y="2383536"/>
              <a:chExt cx="1213104" cy="1365504"/>
            </a:xfrm>
          </p:grpSpPr>
          <p:pic>
            <p:nvPicPr>
              <p:cNvPr id="23" name="Freeform 3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 y="2383536"/>
                <a:ext cx="1213104" cy="136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87"/>
              <p:cNvSpPr txBox="1">
                <a:spLocks noChangeArrowheads="1"/>
              </p:cNvSpPr>
              <p:nvPr/>
            </p:nvSpPr>
            <p:spPr bwMode="auto">
              <a:xfrm rot="8100000">
                <a:off x="1227058" y="2619045"/>
                <a:ext cx="527141" cy="527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eaLnBrk="1" latinLnBrk="1" hangingPunct="1"/>
                <a:endParaRPr kumimoji="1" lang="zh-CN" altLang="en-US" sz="2000">
                  <a:solidFill>
                    <a:srgbClr val="000000"/>
                  </a:solidFill>
                  <a:latin typeface="Gulim" panose="020B0600000101010101" pitchFamily="34" charset="-127"/>
                  <a:ea typeface="Gulim" panose="020B0600000101010101" pitchFamily="34" charset="-127"/>
                </a:endParaRPr>
              </a:p>
            </p:txBody>
          </p:sp>
        </p:grpSp>
        <p:sp>
          <p:nvSpPr>
            <p:cNvPr id="22" name="Freeform 30"/>
            <p:cNvSpPr/>
            <p:nvPr/>
          </p:nvSpPr>
          <p:spPr bwMode="auto">
            <a:xfrm>
              <a:off x="6116230" y="3226873"/>
              <a:ext cx="290580" cy="290584"/>
            </a:xfrm>
            <a:prstGeom prst="ellipse">
              <a:avLst/>
            </a:prstGeom>
            <a:solidFill>
              <a:schemeClr val="accent1"/>
            </a:solidFill>
            <a:ln w="28575">
              <a:noFill/>
            </a:ln>
            <a:effectLst>
              <a:innerShdw blurRad="63500" dist="50800" dir="18900000">
                <a:prstClr val="black">
                  <a:alpha val="50000"/>
                </a:prstClr>
              </a:inn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latinLnBrk="1">
                <a:defRPr/>
              </a:pPr>
              <a:r>
                <a:rPr kumimoji="1" lang="zh-CN" altLang="en-US" sz="1400" dirty="0">
                  <a:solidFill>
                    <a:schemeClr val="bg1"/>
                  </a:solidFill>
                  <a:latin typeface="微软雅黑" panose="020B0503020204020204" charset="-122"/>
                  <a:ea typeface="微软雅黑" panose="020B0503020204020204" charset="-122"/>
                </a:rPr>
                <a:t>成立</a:t>
              </a:r>
              <a:endParaRPr kumimoji="1" lang="zh-CN" altLang="en-US" sz="1400" dirty="0" smtClean="0">
                <a:solidFill>
                  <a:schemeClr val="bg1"/>
                </a:solidFill>
                <a:latin typeface="微软雅黑" panose="020B0503020204020204" charset="-122"/>
                <a:ea typeface="微软雅黑" panose="020B0503020204020204" charset="-122"/>
              </a:endParaRPr>
            </a:p>
          </p:txBody>
        </p:sp>
      </p:grpSp>
      <p:grpSp>
        <p:nvGrpSpPr>
          <p:cNvPr id="25" name="组合 24"/>
          <p:cNvGrpSpPr/>
          <p:nvPr/>
        </p:nvGrpSpPr>
        <p:grpSpPr bwMode="auto">
          <a:xfrm>
            <a:off x="2953916" y="2426683"/>
            <a:ext cx="746125" cy="746125"/>
            <a:chOff x="6056956" y="3167604"/>
            <a:chExt cx="409123" cy="409123"/>
          </a:xfrm>
        </p:grpSpPr>
        <p:grpSp>
          <p:nvGrpSpPr>
            <p:cNvPr id="26" name="Freeform 34"/>
            <p:cNvGrpSpPr/>
            <p:nvPr/>
          </p:nvGrpSpPr>
          <p:grpSpPr bwMode="auto">
            <a:xfrm>
              <a:off x="5895102" y="3098272"/>
              <a:ext cx="665749" cy="749386"/>
              <a:chOff x="822960" y="2383536"/>
              <a:chExt cx="1213104" cy="1365504"/>
            </a:xfrm>
          </p:grpSpPr>
          <p:pic>
            <p:nvPicPr>
              <p:cNvPr id="28" name="Freeform 3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 y="2383536"/>
                <a:ext cx="1213104" cy="136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 Box 87"/>
              <p:cNvSpPr txBox="1">
                <a:spLocks noChangeArrowheads="1"/>
              </p:cNvSpPr>
              <p:nvPr/>
            </p:nvSpPr>
            <p:spPr bwMode="auto">
              <a:xfrm rot="8100000">
                <a:off x="1227058" y="2619045"/>
                <a:ext cx="527141" cy="527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eaLnBrk="1" latinLnBrk="1" hangingPunct="1"/>
                <a:endParaRPr kumimoji="1" lang="zh-CN" altLang="en-US" sz="2000">
                  <a:solidFill>
                    <a:srgbClr val="000000"/>
                  </a:solidFill>
                  <a:latin typeface="Gulim" panose="020B0600000101010101" pitchFamily="34" charset="-127"/>
                  <a:ea typeface="Gulim" panose="020B0600000101010101" pitchFamily="34" charset="-127"/>
                </a:endParaRPr>
              </a:p>
            </p:txBody>
          </p:sp>
        </p:grpSp>
        <p:sp>
          <p:nvSpPr>
            <p:cNvPr id="27" name="Freeform 30"/>
            <p:cNvSpPr/>
            <p:nvPr/>
          </p:nvSpPr>
          <p:spPr bwMode="auto">
            <a:xfrm>
              <a:off x="6116230" y="3226873"/>
              <a:ext cx="290580" cy="290584"/>
            </a:xfrm>
            <a:prstGeom prst="ellipse">
              <a:avLst/>
            </a:prstGeom>
            <a:solidFill>
              <a:schemeClr val="accent1"/>
            </a:solidFill>
            <a:ln w="28575">
              <a:noFill/>
            </a:ln>
            <a:effectLst>
              <a:innerShdw blurRad="63500" dist="50800" dir="18900000">
                <a:prstClr val="black">
                  <a:alpha val="50000"/>
                </a:prstClr>
              </a:innerShdw>
            </a:effectLst>
          </p:spPr>
          <p:txBody>
            <a:bodyPr wrap="none" anchor="ctr"/>
            <a:lstStyle/>
            <a:p>
              <a:pPr algn="ctr" latinLnBrk="1">
                <a:defRPr/>
              </a:pPr>
              <a:r>
                <a:rPr kumimoji="1" lang="zh-CN" altLang="en-US" sz="1400" dirty="0">
                  <a:solidFill>
                    <a:schemeClr val="bg1"/>
                  </a:solidFill>
                  <a:latin typeface="微软雅黑" panose="020B0503020204020204" charset="-122"/>
                  <a:ea typeface="微软雅黑" panose="020B0503020204020204" charset="-122"/>
                </a:rPr>
                <a:t>定位</a:t>
              </a:r>
              <a:endParaRPr kumimoji="1" lang="zh-CN" altLang="en-US" sz="1400" dirty="0">
                <a:solidFill>
                  <a:schemeClr val="bg1"/>
                </a:solidFill>
                <a:latin typeface="微软雅黑" panose="020B0503020204020204" charset="-122"/>
                <a:ea typeface="微软雅黑" panose="020B0503020204020204" charset="-122"/>
              </a:endParaRPr>
            </a:p>
          </p:txBody>
        </p:sp>
      </p:grpSp>
      <p:grpSp>
        <p:nvGrpSpPr>
          <p:cNvPr id="30" name="组合 29"/>
          <p:cNvGrpSpPr/>
          <p:nvPr/>
        </p:nvGrpSpPr>
        <p:grpSpPr bwMode="auto">
          <a:xfrm>
            <a:off x="2992016" y="3429983"/>
            <a:ext cx="746125" cy="746125"/>
            <a:chOff x="6056956" y="3167604"/>
            <a:chExt cx="409123" cy="409123"/>
          </a:xfrm>
        </p:grpSpPr>
        <p:grpSp>
          <p:nvGrpSpPr>
            <p:cNvPr id="31" name="Freeform 34"/>
            <p:cNvGrpSpPr/>
            <p:nvPr/>
          </p:nvGrpSpPr>
          <p:grpSpPr bwMode="auto">
            <a:xfrm>
              <a:off x="5895102" y="3098272"/>
              <a:ext cx="665749" cy="749386"/>
              <a:chOff x="822960" y="2383536"/>
              <a:chExt cx="1213104" cy="1365504"/>
            </a:xfrm>
          </p:grpSpPr>
          <p:pic>
            <p:nvPicPr>
              <p:cNvPr id="33" name="Freeform 3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 y="2383536"/>
                <a:ext cx="1213104" cy="136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87"/>
              <p:cNvSpPr txBox="1">
                <a:spLocks noChangeArrowheads="1"/>
              </p:cNvSpPr>
              <p:nvPr/>
            </p:nvSpPr>
            <p:spPr bwMode="auto">
              <a:xfrm rot="8100000">
                <a:off x="1227058" y="2619045"/>
                <a:ext cx="527141" cy="527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eaLnBrk="1" latinLnBrk="1" hangingPunct="1"/>
                <a:endParaRPr kumimoji="1" lang="zh-CN" altLang="en-US" sz="2000">
                  <a:solidFill>
                    <a:srgbClr val="000000"/>
                  </a:solidFill>
                  <a:latin typeface="Gulim" panose="020B0600000101010101" pitchFamily="34" charset="-127"/>
                  <a:ea typeface="Gulim" panose="020B0600000101010101" pitchFamily="34" charset="-127"/>
                </a:endParaRPr>
              </a:p>
            </p:txBody>
          </p:sp>
        </p:grpSp>
        <p:sp>
          <p:nvSpPr>
            <p:cNvPr id="32" name="Freeform 30"/>
            <p:cNvSpPr/>
            <p:nvPr/>
          </p:nvSpPr>
          <p:spPr bwMode="auto">
            <a:xfrm>
              <a:off x="6116230" y="3226873"/>
              <a:ext cx="290580" cy="290584"/>
            </a:xfrm>
            <a:prstGeom prst="ellipse">
              <a:avLst/>
            </a:prstGeom>
            <a:solidFill>
              <a:schemeClr val="accent1"/>
            </a:solidFill>
            <a:ln w="28575">
              <a:noFill/>
            </a:ln>
            <a:effectLst>
              <a:innerShdw blurRad="63500" dist="50800" dir="18900000">
                <a:prstClr val="black">
                  <a:alpha val="50000"/>
                </a:prstClr>
              </a:innerShdw>
            </a:effectLst>
          </p:spPr>
          <p:txBody>
            <a:bodyPr wrap="none" anchor="ctr"/>
            <a:lstStyle/>
            <a:p>
              <a:pPr algn="ctr" latinLnBrk="1">
                <a:defRPr/>
              </a:pPr>
              <a:r>
                <a:rPr kumimoji="1" lang="zh-CN" altLang="en-US" sz="1400" dirty="0">
                  <a:solidFill>
                    <a:schemeClr val="bg1"/>
                  </a:solidFill>
                  <a:latin typeface="微软雅黑" panose="020B0503020204020204" charset="-122"/>
                  <a:ea typeface="微软雅黑" panose="020B0503020204020204" charset="-122"/>
                </a:rPr>
                <a:t>发展</a:t>
              </a:r>
              <a:endParaRPr kumimoji="1" lang="zh-CN" altLang="en-US" sz="1400" dirty="0">
                <a:solidFill>
                  <a:schemeClr val="bg1"/>
                </a:solidFill>
                <a:latin typeface="微软雅黑" panose="020B0503020204020204" charset="-122"/>
                <a:ea typeface="微软雅黑" panose="020B0503020204020204" charset="-122"/>
              </a:endParaRPr>
            </a:p>
          </p:txBody>
        </p:sp>
      </p:grpSp>
      <p:sp>
        <p:nvSpPr>
          <p:cNvPr id="35" name="TextBox 4"/>
          <p:cNvSpPr txBox="1">
            <a:spLocks noChangeArrowheads="1"/>
          </p:cNvSpPr>
          <p:nvPr/>
        </p:nvSpPr>
        <p:spPr bwMode="auto">
          <a:xfrm>
            <a:off x="3980582" y="2496097"/>
            <a:ext cx="6919913" cy="65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Calibri" panose="020F0502020204030204" pitchFamily="34" charset="0"/>
                <a:ea typeface="宋体" panose="02010600030101010101" pitchFamily="2" charset="-122"/>
              </a:defRPr>
            </a:lvl1pPr>
            <a:lvl2pPr marL="742950" indent="-28575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algn="just" eaLnBrk="1" hangingPunct="1">
              <a:lnSpc>
                <a:spcPct val="150000"/>
              </a:lnSpc>
            </a:pPr>
            <a:r>
              <a:rPr lang="zh-CN" altLang="en-US" sz="1500" dirty="0">
                <a:solidFill>
                  <a:srgbClr val="595959"/>
                </a:solidFill>
                <a:latin typeface="微软雅黑" panose="020B0503020204020204" charset="-122"/>
                <a:ea typeface="微软雅黑" panose="020B0503020204020204" charset="-122"/>
              </a:rPr>
              <a:t>以大型行业应用软件开发和系统集成为核心；</a:t>
            </a:r>
            <a:endParaRPr lang="en-US" altLang="zh-CN" sz="1500" dirty="0">
              <a:solidFill>
                <a:srgbClr val="595959"/>
              </a:solidFill>
              <a:latin typeface="微软雅黑" panose="020B0503020204020204" charset="-122"/>
              <a:ea typeface="微软雅黑" panose="020B0503020204020204" charset="-122"/>
            </a:endParaRPr>
          </a:p>
          <a:p>
            <a:pPr algn="just" eaLnBrk="1" hangingPunct="1">
              <a:lnSpc>
                <a:spcPct val="150000"/>
              </a:lnSpc>
            </a:pPr>
            <a:r>
              <a:rPr lang="zh-CN" altLang="en-US" sz="1500" dirty="0">
                <a:solidFill>
                  <a:srgbClr val="595959"/>
                </a:solidFill>
                <a:latin typeface="微软雅黑" panose="020B0503020204020204" charset="-122"/>
                <a:ea typeface="微软雅黑" panose="020B0503020204020204" charset="-122"/>
              </a:rPr>
              <a:t>为大型应用系统工程提供全方位支持。</a:t>
            </a:r>
            <a:endParaRPr lang="zh-CN" altLang="en-US" sz="1500" dirty="0">
              <a:solidFill>
                <a:srgbClr val="595959"/>
              </a:solidFill>
              <a:latin typeface="微软雅黑" panose="020B0503020204020204" charset="-122"/>
              <a:ea typeface="微软雅黑" panose="020B0503020204020204" charset="-122"/>
            </a:endParaRPr>
          </a:p>
        </p:txBody>
      </p:sp>
      <p:sp>
        <p:nvSpPr>
          <p:cNvPr id="36" name="TextBox 4"/>
          <p:cNvSpPr txBox="1">
            <a:spLocks noChangeArrowheads="1"/>
          </p:cNvSpPr>
          <p:nvPr/>
        </p:nvSpPr>
        <p:spPr bwMode="auto">
          <a:xfrm>
            <a:off x="3980582" y="3355370"/>
            <a:ext cx="6919913" cy="103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just">
              <a:lnSpc>
                <a:spcPct val="150000"/>
              </a:lnSpc>
              <a:defRPr sz="1500">
                <a:solidFill>
                  <a:srgbClr val="595959"/>
                </a:solidFill>
                <a:latin typeface="微软雅黑" panose="020B0503020204020204" charset="-122"/>
                <a:ea typeface="微软雅黑" panose="020B0503020204020204" charset="-122"/>
              </a:defRPr>
            </a:lvl1pPr>
            <a:lvl2pPr marL="742950" indent="-285750" eaLnBrk="0" hangingPunct="0">
              <a:defRPr sz="1600">
                <a:latin typeface="Calibri" panose="020F0502020204030204" pitchFamily="34" charset="0"/>
                <a:ea typeface="宋体" panose="02010600030101010101" pitchFamily="2" charset="-122"/>
              </a:defRPr>
            </a:lvl2pPr>
            <a:lvl3pPr marL="1143000" indent="-228600" eaLnBrk="0" hangingPunct="0">
              <a:defRPr sz="1600">
                <a:latin typeface="Calibri" panose="020F0502020204030204" pitchFamily="34" charset="0"/>
                <a:ea typeface="宋体" panose="02010600030101010101" pitchFamily="2" charset="-122"/>
              </a:defRPr>
            </a:lvl3pPr>
            <a:lvl4pPr marL="1600200" indent="-228600" eaLnBrk="0" hangingPunct="0">
              <a:defRPr sz="1600">
                <a:latin typeface="Calibri" panose="020F0502020204030204" pitchFamily="34" charset="0"/>
                <a:ea typeface="宋体" panose="02010600030101010101" pitchFamily="2" charset="-122"/>
              </a:defRPr>
            </a:lvl4pPr>
            <a:lvl5pPr marL="2057400" indent="-228600" eaLnBrk="0" hangingPunct="0">
              <a:defRPr sz="1600">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latin typeface="Calibri" panose="020F0502020204030204" pitchFamily="34" charset="0"/>
                <a:ea typeface="宋体" panose="02010600030101010101" pitchFamily="2" charset="-122"/>
              </a:defRPr>
            </a:lvl9pPr>
          </a:lstStyle>
          <a:p>
            <a:r>
              <a:rPr lang="zh-CN" altLang="en-US" dirty="0"/>
              <a:t>公司注册资金</a:t>
            </a:r>
            <a:r>
              <a:rPr lang="en-US" altLang="zh-CN" dirty="0"/>
              <a:t>3.186</a:t>
            </a:r>
            <a:r>
              <a:rPr lang="zh-CN" altLang="en-US" dirty="0"/>
              <a:t>亿元；</a:t>
            </a:r>
            <a:endParaRPr lang="zh-CN" altLang="en-US" dirty="0"/>
          </a:p>
          <a:p>
            <a:r>
              <a:rPr lang="en-US" altLang="zh-CN" dirty="0"/>
              <a:t>2015</a:t>
            </a:r>
            <a:r>
              <a:rPr lang="zh-CN" altLang="en-US" dirty="0"/>
              <a:t>年公司实现销售</a:t>
            </a:r>
            <a:r>
              <a:rPr lang="zh-CN" altLang="en-US" dirty="0" smtClean="0"/>
              <a:t>收入</a:t>
            </a:r>
            <a:r>
              <a:rPr lang="en-US" altLang="zh-CN" dirty="0" smtClean="0"/>
              <a:t>40</a:t>
            </a:r>
            <a:r>
              <a:rPr lang="zh-CN" altLang="en-US" dirty="0" smtClean="0"/>
              <a:t>多</a:t>
            </a:r>
            <a:r>
              <a:rPr lang="zh-CN" altLang="en-US" dirty="0"/>
              <a:t>亿；</a:t>
            </a:r>
            <a:endParaRPr lang="zh-CN" altLang="en-US" dirty="0"/>
          </a:p>
          <a:p>
            <a:r>
              <a:rPr lang="zh-CN" altLang="en-US" dirty="0"/>
              <a:t>截至</a:t>
            </a:r>
            <a:r>
              <a:rPr lang="en-US" altLang="zh-CN" dirty="0"/>
              <a:t>2015</a:t>
            </a:r>
            <a:r>
              <a:rPr lang="zh-CN" altLang="en-US" dirty="0"/>
              <a:t>年底，公司员工</a:t>
            </a:r>
            <a:r>
              <a:rPr lang="en-US" altLang="zh-CN" dirty="0"/>
              <a:t>8000</a:t>
            </a:r>
            <a:r>
              <a:rPr lang="zh-CN" altLang="en-US" dirty="0"/>
              <a:t>多人。</a:t>
            </a:r>
            <a:endParaRPr lang="zh-CN" altLang="en-US" dirty="0"/>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1000" fill="hold"/>
                                        <p:tgtEl>
                                          <p:spTgt spid="19"/>
                                        </p:tgtEl>
                                        <p:attrNameLst>
                                          <p:attrName>ppt_x</p:attrName>
                                        </p:attrNameLst>
                                      </p:cBhvr>
                                      <p:tavLst>
                                        <p:tav tm="0">
                                          <p:val>
                                            <p:strVal val="0-#ppt_w/2"/>
                                          </p:val>
                                        </p:tav>
                                        <p:tav tm="100000">
                                          <p:val>
                                            <p:strVal val="#ppt_x"/>
                                          </p:val>
                                        </p:tav>
                                      </p:tavLst>
                                    </p:anim>
                                    <p:anim calcmode="lin" valueType="num">
                                      <p:cBhvr additive="base">
                                        <p:cTn id="25" dur="1000" fill="hold"/>
                                        <p:tgtEl>
                                          <p:spTgt spid="19"/>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8"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1000" fill="hold"/>
                                        <p:tgtEl>
                                          <p:spTgt spid="9"/>
                                        </p:tgtEl>
                                        <p:attrNameLst>
                                          <p:attrName>ppt_x</p:attrName>
                                        </p:attrNameLst>
                                      </p:cBhvr>
                                      <p:tavLst>
                                        <p:tav tm="0">
                                          <p:val>
                                            <p:strVal val="0-#ppt_w/2"/>
                                          </p:val>
                                        </p:tav>
                                        <p:tav tm="100000">
                                          <p:val>
                                            <p:strVal val="#ppt_x"/>
                                          </p:val>
                                        </p:tav>
                                      </p:tavLst>
                                    </p:anim>
                                    <p:anim calcmode="lin" valueType="num">
                                      <p:cBhvr additive="base">
                                        <p:cTn id="30" dur="1000" fill="hold"/>
                                        <p:tgtEl>
                                          <p:spTgt spid="9"/>
                                        </p:tgtEl>
                                        <p:attrNameLst>
                                          <p:attrName>ppt_y</p:attrName>
                                        </p:attrNameLst>
                                      </p:cBhvr>
                                      <p:tavLst>
                                        <p:tav tm="0">
                                          <p:val>
                                            <p:strVal val="#ppt_y"/>
                                          </p:val>
                                        </p:tav>
                                        <p:tav tm="100000">
                                          <p:val>
                                            <p:strVal val="#ppt_y"/>
                                          </p:val>
                                        </p:tav>
                                      </p:tavLst>
                                    </p:anim>
                                  </p:childTnLst>
                                </p:cTn>
                              </p:par>
                            </p:childTnLst>
                          </p:cTn>
                        </p:par>
                        <p:par>
                          <p:cTn id="31" fill="hold">
                            <p:stCondLst>
                              <p:cond delay="3500"/>
                            </p:stCondLst>
                            <p:childTnLst>
                              <p:par>
                                <p:cTn id="32" presetID="27" presetClass="entr" presetSubtype="0" fill="hold" grpId="0" nodeType="afterEffect">
                                  <p:stCondLst>
                                    <p:cond delay="0"/>
                                  </p:stCondLst>
                                  <p:iterate type="lt">
                                    <p:tmPct val="50000"/>
                                  </p:iterate>
                                  <p:childTnLst>
                                    <p:set>
                                      <p:cBhvr>
                                        <p:cTn id="33" dur="1" fill="hold">
                                          <p:stCondLst>
                                            <p:cond delay="0"/>
                                          </p:stCondLst>
                                        </p:cTn>
                                        <p:tgtEl>
                                          <p:spTgt spid="18"/>
                                        </p:tgtEl>
                                        <p:attrNameLst>
                                          <p:attrName>style.visibility</p:attrName>
                                        </p:attrNameLst>
                                      </p:cBhvr>
                                      <p:to>
                                        <p:strVal val="visible"/>
                                      </p:to>
                                    </p:set>
                                    <p:anim calcmode="discrete" valueType="clr">
                                      <p:cBhvr override="childStyle">
                                        <p:cTn id="34"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8"/>
                                        </p:tgtEl>
                                        <p:attrNameLst>
                                          <p:attrName>fillcolor</p:attrName>
                                        </p:attrNameLst>
                                      </p:cBhvr>
                                      <p:tavLst>
                                        <p:tav tm="0">
                                          <p:val>
                                            <p:clrVal>
                                              <a:schemeClr val="accent2"/>
                                            </p:clrVal>
                                          </p:val>
                                        </p:tav>
                                        <p:tav tm="50000">
                                          <p:val>
                                            <p:clrVal>
                                              <a:schemeClr val="hlink"/>
                                            </p:clrVal>
                                          </p:val>
                                        </p:tav>
                                      </p:tavLst>
                                    </p:anim>
                                    <p:set>
                                      <p:cBhvr>
                                        <p:cTn id="36" dur="80"/>
                                        <p:tgtEl>
                                          <p:spTgt spid="18"/>
                                        </p:tgtEl>
                                        <p:attrNameLst>
                                          <p:attrName>fill.type</p:attrName>
                                        </p:attrNameLst>
                                      </p:cBhvr>
                                      <p:to>
                                        <p:strVal val="solid"/>
                                      </p:to>
                                    </p:set>
                                  </p:childTnLst>
                                </p:cTn>
                              </p:par>
                              <p:par>
                                <p:cTn id="37" presetID="12" presetClass="entr" presetSubtype="4"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360"/>
                                        <p:tgtEl>
                                          <p:spTgt spid="20"/>
                                        </p:tgtEl>
                                        <p:attrNameLst>
                                          <p:attrName>ppt_y</p:attrName>
                                        </p:attrNameLst>
                                      </p:cBhvr>
                                      <p:tavLst>
                                        <p:tav tm="0">
                                          <p:val>
                                            <p:strVal val="#ppt_y+#ppt_h*1.125000"/>
                                          </p:val>
                                        </p:tav>
                                        <p:tav tm="100000">
                                          <p:val>
                                            <p:strVal val="#ppt_y"/>
                                          </p:val>
                                        </p:tav>
                                      </p:tavLst>
                                    </p:anim>
                                    <p:animEffect transition="in" filter="wipe(up)">
                                      <p:cBhvr>
                                        <p:cTn id="40" dur="360"/>
                                        <p:tgtEl>
                                          <p:spTgt spid="20"/>
                                        </p:tgtEl>
                                      </p:cBhvr>
                                    </p:animEffect>
                                  </p:childTnLst>
                                </p:cTn>
                              </p:par>
                              <p:par>
                                <p:cTn id="41" presetID="12" presetClass="entr" presetSubtype="4"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360"/>
                                        <p:tgtEl>
                                          <p:spTgt spid="25"/>
                                        </p:tgtEl>
                                        <p:attrNameLst>
                                          <p:attrName>ppt_y</p:attrName>
                                        </p:attrNameLst>
                                      </p:cBhvr>
                                      <p:tavLst>
                                        <p:tav tm="0">
                                          <p:val>
                                            <p:strVal val="#ppt_y+#ppt_h*1.125000"/>
                                          </p:val>
                                        </p:tav>
                                        <p:tav tm="100000">
                                          <p:val>
                                            <p:strVal val="#ppt_y"/>
                                          </p:val>
                                        </p:tav>
                                      </p:tavLst>
                                    </p:anim>
                                    <p:animEffect transition="in" filter="wipe(up)">
                                      <p:cBhvr>
                                        <p:cTn id="44" dur="360"/>
                                        <p:tgtEl>
                                          <p:spTgt spid="25"/>
                                        </p:tgtEl>
                                      </p:cBhvr>
                                    </p:animEffect>
                                  </p:childTnLst>
                                </p:cTn>
                              </p:par>
                              <p:par>
                                <p:cTn id="45" presetID="12" presetClass="entr" presetSubtype="4" fill="hold" nodeType="with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360"/>
                                        <p:tgtEl>
                                          <p:spTgt spid="30"/>
                                        </p:tgtEl>
                                        <p:attrNameLst>
                                          <p:attrName>ppt_y</p:attrName>
                                        </p:attrNameLst>
                                      </p:cBhvr>
                                      <p:tavLst>
                                        <p:tav tm="0">
                                          <p:val>
                                            <p:strVal val="#ppt_y+#ppt_h*1.125000"/>
                                          </p:val>
                                        </p:tav>
                                        <p:tav tm="100000">
                                          <p:val>
                                            <p:strVal val="#ppt_y"/>
                                          </p:val>
                                        </p:tav>
                                      </p:tavLst>
                                    </p:anim>
                                    <p:animEffect transition="in" filter="wipe(up)">
                                      <p:cBhvr>
                                        <p:cTn id="48" dur="360"/>
                                        <p:tgtEl>
                                          <p:spTgt spid="30"/>
                                        </p:tgtEl>
                                      </p:cBhvr>
                                    </p:animEffect>
                                  </p:childTnLst>
                                </p:cTn>
                              </p:par>
                            </p:childTnLst>
                          </p:cTn>
                        </p:par>
                        <p:par>
                          <p:cTn id="49" fill="hold">
                            <p:stCondLst>
                              <p:cond delay="6519"/>
                            </p:stCondLst>
                            <p:childTnLst>
                              <p:par>
                                <p:cTn id="50" presetID="27" presetClass="entr" presetSubtype="0" fill="hold" grpId="0" nodeType="afterEffect">
                                  <p:stCondLst>
                                    <p:cond delay="0"/>
                                  </p:stCondLst>
                                  <p:iterate type="lt">
                                    <p:tmPct val="50000"/>
                                  </p:iterate>
                                  <p:childTnLst>
                                    <p:set>
                                      <p:cBhvr>
                                        <p:cTn id="51" dur="1" fill="hold">
                                          <p:stCondLst>
                                            <p:cond delay="0"/>
                                          </p:stCondLst>
                                        </p:cTn>
                                        <p:tgtEl>
                                          <p:spTgt spid="35"/>
                                        </p:tgtEl>
                                        <p:attrNameLst>
                                          <p:attrName>style.visibility</p:attrName>
                                        </p:attrNameLst>
                                      </p:cBhvr>
                                      <p:to>
                                        <p:strVal val="visible"/>
                                      </p:to>
                                    </p:set>
                                    <p:anim calcmode="discrete" valueType="clr">
                                      <p:cBhvr override="childStyle">
                                        <p:cTn id="52"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35"/>
                                        </p:tgtEl>
                                        <p:attrNameLst>
                                          <p:attrName>fillcolor</p:attrName>
                                        </p:attrNameLst>
                                      </p:cBhvr>
                                      <p:tavLst>
                                        <p:tav tm="0">
                                          <p:val>
                                            <p:clrVal>
                                              <a:schemeClr val="accent2"/>
                                            </p:clrVal>
                                          </p:val>
                                        </p:tav>
                                        <p:tav tm="50000">
                                          <p:val>
                                            <p:clrVal>
                                              <a:schemeClr val="hlink"/>
                                            </p:clrVal>
                                          </p:val>
                                        </p:tav>
                                      </p:tavLst>
                                    </p:anim>
                                    <p:set>
                                      <p:cBhvr>
                                        <p:cTn id="54" dur="80"/>
                                        <p:tgtEl>
                                          <p:spTgt spid="35"/>
                                        </p:tgtEl>
                                        <p:attrNameLst>
                                          <p:attrName>fill.type</p:attrName>
                                        </p:attrNameLst>
                                      </p:cBhvr>
                                      <p:to>
                                        <p:strVal val="solid"/>
                                      </p:to>
                                    </p:set>
                                  </p:childTnLst>
                                </p:cTn>
                              </p:par>
                            </p:childTnLst>
                          </p:cTn>
                        </p:par>
                        <p:par>
                          <p:cTn id="55" fill="hold">
                            <p:stCondLst>
                              <p:cond delay="8039"/>
                            </p:stCondLst>
                            <p:childTnLst>
                              <p:par>
                                <p:cTn id="56" presetID="27" presetClass="entr" presetSubtype="0" fill="hold" grpId="0" nodeType="afterEffect">
                                  <p:stCondLst>
                                    <p:cond delay="0"/>
                                  </p:stCondLst>
                                  <p:iterate type="lt">
                                    <p:tmPct val="50000"/>
                                  </p:iterate>
                                  <p:childTnLst>
                                    <p:set>
                                      <p:cBhvr>
                                        <p:cTn id="57" dur="1" fill="hold">
                                          <p:stCondLst>
                                            <p:cond delay="0"/>
                                          </p:stCondLst>
                                        </p:cTn>
                                        <p:tgtEl>
                                          <p:spTgt spid="36"/>
                                        </p:tgtEl>
                                        <p:attrNameLst>
                                          <p:attrName>style.visibility</p:attrName>
                                        </p:attrNameLst>
                                      </p:cBhvr>
                                      <p:to>
                                        <p:strVal val="visible"/>
                                      </p:to>
                                    </p:set>
                                    <p:anim calcmode="discrete" valueType="clr">
                                      <p:cBhvr override="childStyle">
                                        <p:cTn id="58"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36"/>
                                        </p:tgtEl>
                                        <p:attrNameLst>
                                          <p:attrName>fillcolor</p:attrName>
                                        </p:attrNameLst>
                                      </p:cBhvr>
                                      <p:tavLst>
                                        <p:tav tm="0">
                                          <p:val>
                                            <p:clrVal>
                                              <a:schemeClr val="accent2"/>
                                            </p:clrVal>
                                          </p:val>
                                        </p:tav>
                                        <p:tav tm="50000">
                                          <p:val>
                                            <p:clrVal>
                                              <a:schemeClr val="hlink"/>
                                            </p:clrVal>
                                          </p:val>
                                        </p:tav>
                                      </p:tavLst>
                                    </p:anim>
                                    <p:set>
                                      <p:cBhvr>
                                        <p:cTn id="60" dur="80"/>
                                        <p:tgtEl>
                                          <p:spTgt spid="3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8" grpId="0"/>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53674" y="266153"/>
            <a:ext cx="216028" cy="216000"/>
            <a:chOff x="1827622" y="1343919"/>
            <a:chExt cx="2304000" cy="2304000"/>
          </a:xfrm>
          <a:solidFill>
            <a:srgbClr val="0C6A8A"/>
          </a:solidFill>
        </p:grpSpPr>
        <p:sp>
          <p:nvSpPr>
            <p:cNvPr id="12" name="椭圆 11"/>
            <p:cNvSpPr/>
            <p:nvPr/>
          </p:nvSpPr>
          <p:spPr>
            <a:xfrm>
              <a:off x="1827622" y="1343919"/>
              <a:ext cx="2304000" cy="2304000"/>
            </a:xfrm>
            <a:prstGeom prst="ellipse">
              <a:avLst/>
            </a:prstGeom>
            <a:grpFill/>
            <a:ln w="12700">
              <a:noFill/>
            </a:ln>
            <a:effectLst>
              <a:outerShdw blurRad="152400" dist="127000" dir="7800000" sx="85000" sy="85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sp>
          <p:nvSpPr>
            <p:cNvPr id="13" name="椭圆 12"/>
            <p:cNvSpPr/>
            <p:nvPr/>
          </p:nvSpPr>
          <p:spPr>
            <a:xfrm>
              <a:off x="1877481" y="1393778"/>
              <a:ext cx="2204282" cy="2204282"/>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400">
                <a:solidFill>
                  <a:prstClr val="white"/>
                </a:solidFill>
              </a:endParaRPr>
            </a:p>
          </p:txBody>
        </p:sp>
      </p:grpSp>
      <p:sp>
        <p:nvSpPr>
          <p:cNvPr id="14" name="TextBox 13"/>
          <p:cNvSpPr txBox="1"/>
          <p:nvPr/>
        </p:nvSpPr>
        <p:spPr>
          <a:xfrm>
            <a:off x="737074" y="195486"/>
            <a:ext cx="1754326" cy="346249"/>
          </a:xfrm>
          <a:prstGeom prst="rect">
            <a:avLst/>
          </a:prstGeom>
          <a:noFill/>
        </p:spPr>
        <p:txBody>
          <a:bodyPr wrap="none" lIns="68580" tIns="34290" rIns="68580" bIns="34290" rtlCol="0">
            <a:spAutoFit/>
          </a:bodyPr>
          <a:lstStyle/>
          <a:p>
            <a:pPr defTabSz="685800"/>
            <a:r>
              <a:rPr lang="zh-CN" altLang="en-US" dirty="0" smtClean="0">
                <a:solidFill>
                  <a:schemeClr val="tx1">
                    <a:lumMod val="75000"/>
                    <a:lumOff val="25000"/>
                  </a:schemeClr>
                </a:solidFill>
                <a:latin typeface="微软雅黑" panose="020B0503020204020204" charset="-122"/>
                <a:ea typeface="微软雅黑" panose="020B0503020204020204" charset="-122"/>
              </a:rPr>
              <a:t>公司实力与影响</a:t>
            </a:r>
            <a:endParaRPr lang="zh-CN" altLang="en-US" dirty="0">
              <a:solidFill>
                <a:schemeClr val="tx1">
                  <a:lumMod val="75000"/>
                  <a:lumOff val="25000"/>
                </a:schemeClr>
              </a:solidFill>
              <a:latin typeface="微软雅黑" panose="020B0503020204020204" charset="-122"/>
              <a:ea typeface="微软雅黑" panose="020B0503020204020204" charset="-122"/>
            </a:endParaRPr>
          </a:p>
        </p:txBody>
      </p:sp>
      <p:cxnSp>
        <p:nvCxnSpPr>
          <p:cNvPr id="15" name="直接连接符 14"/>
          <p:cNvCxnSpPr>
            <a:endCxn id="16" idx="11"/>
          </p:cNvCxnSpPr>
          <p:nvPr/>
        </p:nvCxnSpPr>
        <p:spPr>
          <a:xfrm flipV="1">
            <a:off x="435673" y="592987"/>
            <a:ext cx="8025265" cy="3401"/>
          </a:xfrm>
          <a:prstGeom prst="line">
            <a:avLst/>
          </a:prstGeom>
          <a:ln>
            <a:solidFill>
              <a:srgbClr val="0C6A8A"/>
            </a:solidFill>
          </a:ln>
        </p:spPr>
        <p:style>
          <a:lnRef idx="1">
            <a:schemeClr val="accent1"/>
          </a:lnRef>
          <a:fillRef idx="0">
            <a:schemeClr val="accent1"/>
          </a:fillRef>
          <a:effectRef idx="0">
            <a:schemeClr val="accent1"/>
          </a:effectRef>
          <a:fontRef idx="minor">
            <a:schemeClr val="tx1"/>
          </a:fontRef>
        </p:style>
      </p:cxnSp>
      <p:sp>
        <p:nvSpPr>
          <p:cNvPr id="16" name="Freeform 6"/>
          <p:cNvSpPr>
            <a:spLocks noEditPoints="1"/>
          </p:cNvSpPr>
          <p:nvPr/>
        </p:nvSpPr>
        <p:spPr bwMode="auto">
          <a:xfrm>
            <a:off x="8460938" y="272352"/>
            <a:ext cx="319470" cy="320636"/>
          </a:xfrm>
          <a:custGeom>
            <a:avLst/>
            <a:gdLst>
              <a:gd name="T0" fmla="*/ 760 w 1905"/>
              <a:gd name="T1" fmla="*/ 1455 h 1912"/>
              <a:gd name="T2" fmla="*/ 448 w 1905"/>
              <a:gd name="T3" fmla="*/ 1143 h 1912"/>
              <a:gd name="T4" fmla="*/ 529 w 1905"/>
              <a:gd name="T5" fmla="*/ 1061 h 1912"/>
              <a:gd name="T6" fmla="*/ 841 w 1905"/>
              <a:gd name="T7" fmla="*/ 1374 h 1912"/>
              <a:gd name="T8" fmla="*/ 1802 w 1905"/>
              <a:gd name="T9" fmla="*/ 108 h 1912"/>
              <a:gd name="T10" fmla="*/ 748 w 1905"/>
              <a:gd name="T11" fmla="*/ 785 h 1912"/>
              <a:gd name="T12" fmla="*/ 55 w 1905"/>
              <a:gd name="T13" fmla="*/ 1737 h 1912"/>
              <a:gd name="T14" fmla="*/ 173 w 1905"/>
              <a:gd name="T15" fmla="*/ 1854 h 1912"/>
              <a:gd name="T16" fmla="*/ 1124 w 1905"/>
              <a:gd name="T17" fmla="*/ 1161 h 1912"/>
              <a:gd name="T18" fmla="*/ 1802 w 1905"/>
              <a:gd name="T19" fmla="*/ 108 h 1912"/>
              <a:gd name="T20" fmla="*/ 110 w 1905"/>
              <a:gd name="T21" fmla="*/ 1803 h 1912"/>
              <a:gd name="T22" fmla="*/ 0 w 1905"/>
              <a:gd name="T23" fmla="*/ 1912 h 1912"/>
              <a:gd name="T24" fmla="*/ 1758 w 1905"/>
              <a:gd name="T25" fmla="*/ 368 h 1912"/>
              <a:gd name="T26" fmla="*/ 1544 w 1905"/>
              <a:gd name="T27" fmla="*/ 153 h 1912"/>
              <a:gd name="T28" fmla="*/ 786 w 1905"/>
              <a:gd name="T29" fmla="*/ 513 h 1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05" h="1912">
                <a:moveTo>
                  <a:pt x="760" y="1455"/>
                </a:moveTo>
                <a:cubicBezTo>
                  <a:pt x="448" y="1143"/>
                  <a:pt x="448" y="1143"/>
                  <a:pt x="448" y="1143"/>
                </a:cubicBezTo>
                <a:moveTo>
                  <a:pt x="529" y="1061"/>
                </a:moveTo>
                <a:cubicBezTo>
                  <a:pt x="841" y="1374"/>
                  <a:pt x="841" y="1374"/>
                  <a:pt x="841" y="1374"/>
                </a:cubicBezTo>
                <a:moveTo>
                  <a:pt x="1802" y="108"/>
                </a:moveTo>
                <a:cubicBezTo>
                  <a:pt x="1698" y="4"/>
                  <a:pt x="1226" y="307"/>
                  <a:pt x="748" y="785"/>
                </a:cubicBezTo>
                <a:cubicBezTo>
                  <a:pt x="364" y="1169"/>
                  <a:pt x="94" y="1548"/>
                  <a:pt x="55" y="1737"/>
                </a:cubicBezTo>
                <a:cubicBezTo>
                  <a:pt x="173" y="1854"/>
                  <a:pt x="173" y="1854"/>
                  <a:pt x="173" y="1854"/>
                </a:cubicBezTo>
                <a:cubicBezTo>
                  <a:pt x="361" y="1815"/>
                  <a:pt x="740" y="1545"/>
                  <a:pt x="1124" y="1161"/>
                </a:cubicBezTo>
                <a:cubicBezTo>
                  <a:pt x="1602" y="683"/>
                  <a:pt x="1905" y="212"/>
                  <a:pt x="1802" y="108"/>
                </a:cubicBezTo>
                <a:close/>
                <a:moveTo>
                  <a:pt x="110" y="1803"/>
                </a:moveTo>
                <a:cubicBezTo>
                  <a:pt x="0" y="1912"/>
                  <a:pt x="0" y="1912"/>
                  <a:pt x="0" y="1912"/>
                </a:cubicBezTo>
                <a:moveTo>
                  <a:pt x="1758" y="368"/>
                </a:moveTo>
                <a:cubicBezTo>
                  <a:pt x="1758" y="368"/>
                  <a:pt x="1643" y="253"/>
                  <a:pt x="1544" y="153"/>
                </a:cubicBezTo>
                <a:cubicBezTo>
                  <a:pt x="1544" y="153"/>
                  <a:pt x="1319" y="0"/>
                  <a:pt x="786" y="513"/>
                </a:cubicBezTo>
              </a:path>
            </a:pathLst>
          </a:custGeom>
          <a:noFill/>
          <a:ln w="12700" cap="rnd">
            <a:solidFill>
              <a:schemeClr val="tx1">
                <a:lumMod val="65000"/>
                <a:lumOff val="35000"/>
              </a:schemeClr>
            </a:solidFill>
            <a:prstDash val="solid"/>
            <a:rou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pPr defTabSz="685800"/>
            <a:endParaRPr lang="zh-CN" altLang="en-US" sz="1400">
              <a:solidFill>
                <a:prstClr val="black"/>
              </a:solidFill>
            </a:endParaRPr>
          </a:p>
        </p:txBody>
      </p:sp>
      <p:sp>
        <p:nvSpPr>
          <p:cNvPr id="37" name="内容占位符 2"/>
          <p:cNvSpPr txBox="1"/>
          <p:nvPr/>
        </p:nvSpPr>
        <p:spPr bwMode="auto">
          <a:xfrm>
            <a:off x="322138" y="627534"/>
            <a:ext cx="8642350"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a:lstStyle>
            <a:lvl1pPr marL="342900" indent="-342900" eaLnBrk="0" hangingPunct="0">
              <a:defRPr sz="1600">
                <a:solidFill>
                  <a:schemeClr val="tx1"/>
                </a:solidFill>
                <a:latin typeface="Calibri" panose="020F0502020204030204" pitchFamily="34" charset="0"/>
                <a:ea typeface="宋体" panose="02010600030101010101" pitchFamily="2" charset="-122"/>
              </a:defRPr>
            </a:lvl1pPr>
            <a:lvl2pPr marL="360680" indent="-360680" eaLnBrk="0" hangingPunct="0">
              <a:defRPr sz="1600">
                <a:solidFill>
                  <a:schemeClr val="tx1"/>
                </a:solidFill>
                <a:latin typeface="Calibri" panose="020F0502020204030204" pitchFamily="34" charset="0"/>
                <a:ea typeface="宋体" panose="02010600030101010101" pitchFamily="2" charset="-122"/>
              </a:defRPr>
            </a:lvl2pPr>
            <a:lvl3pPr marL="1143000" indent="-228600" eaLnBrk="0" hangingPunct="0">
              <a:defRPr sz="1600">
                <a:solidFill>
                  <a:schemeClr val="tx1"/>
                </a:solidFill>
                <a:latin typeface="Calibri" panose="020F0502020204030204" pitchFamily="34" charset="0"/>
                <a:ea typeface="宋体" panose="02010600030101010101" pitchFamily="2" charset="-122"/>
              </a:defRPr>
            </a:lvl3pPr>
            <a:lvl4pPr marL="1600200" indent="-228600" eaLnBrk="0" hangingPunct="0">
              <a:defRPr sz="1600">
                <a:solidFill>
                  <a:schemeClr val="tx1"/>
                </a:solidFill>
                <a:latin typeface="Calibri" panose="020F0502020204030204" pitchFamily="34" charset="0"/>
                <a:ea typeface="宋体" panose="02010600030101010101" pitchFamily="2" charset="-122"/>
              </a:defRPr>
            </a:lvl4pPr>
            <a:lvl5pPr marL="2057400" indent="-228600" eaLnBrk="0" hangingPunct="0">
              <a:defRPr sz="16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sz="1600">
                <a:solidFill>
                  <a:schemeClr val="tx1"/>
                </a:solidFill>
                <a:latin typeface="Calibri" panose="020F0502020204030204" pitchFamily="34" charset="0"/>
                <a:ea typeface="宋体" panose="02010600030101010101" pitchFamily="2" charset="-122"/>
              </a:defRPr>
            </a:lvl9pPr>
          </a:lstStyle>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中国科学院的强大支持</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en-US" altLang="zh-CN" sz="1800" dirty="0">
                <a:solidFill>
                  <a:schemeClr val="tx2"/>
                </a:solidFill>
                <a:latin typeface="微软雅黑" panose="020B0503020204020204" charset="-122"/>
                <a:ea typeface="微软雅黑" panose="020B0503020204020204" charset="-122"/>
                <a:cs typeface="文鼎CS中等线"/>
              </a:rPr>
              <a:t>IT </a:t>
            </a:r>
            <a:r>
              <a:rPr lang="zh-CN" altLang="en-US" sz="1800" dirty="0">
                <a:solidFill>
                  <a:schemeClr val="tx2"/>
                </a:solidFill>
                <a:latin typeface="微软雅黑" panose="020B0503020204020204" charset="-122"/>
                <a:ea typeface="微软雅黑" panose="020B0503020204020204" charset="-122"/>
                <a:cs typeface="文鼎CS中等线"/>
              </a:rPr>
              <a:t>行业百强企业</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国家规划布局内重点软件企业</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承担国家科技攻关项目和国家“</a:t>
            </a:r>
            <a:r>
              <a:rPr lang="en-US" altLang="zh-CN" sz="1800" dirty="0">
                <a:solidFill>
                  <a:schemeClr val="tx2"/>
                </a:solidFill>
                <a:latin typeface="微软雅黑" panose="020B0503020204020204" charset="-122"/>
                <a:ea typeface="微软雅黑" panose="020B0503020204020204" charset="-122"/>
                <a:cs typeface="文鼎CS中等线"/>
              </a:rPr>
              <a:t>863</a:t>
            </a:r>
            <a:r>
              <a:rPr lang="zh-CN" altLang="en-US" sz="1800" dirty="0">
                <a:solidFill>
                  <a:schemeClr val="tx2"/>
                </a:solidFill>
                <a:latin typeface="微软雅黑" panose="020B0503020204020204" charset="-122"/>
                <a:ea typeface="微软雅黑" panose="020B0503020204020204" charset="-122"/>
                <a:cs typeface="文鼎CS中等线"/>
              </a:rPr>
              <a:t>计划”项目</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连续三年中国电子政务</a:t>
            </a:r>
            <a:r>
              <a:rPr lang="en-US" altLang="zh-CN" sz="1800" dirty="0">
                <a:solidFill>
                  <a:schemeClr val="tx2"/>
                </a:solidFill>
                <a:latin typeface="微软雅黑" panose="020B0503020204020204" charset="-122"/>
                <a:ea typeface="微软雅黑" panose="020B0503020204020204" charset="-122"/>
                <a:cs typeface="文鼎CS中等线"/>
              </a:rPr>
              <a:t>IT</a:t>
            </a:r>
            <a:r>
              <a:rPr lang="zh-CN" altLang="en-US" sz="1800" dirty="0">
                <a:solidFill>
                  <a:schemeClr val="tx2"/>
                </a:solidFill>
                <a:latin typeface="微软雅黑" panose="020B0503020204020204" charset="-122"/>
                <a:ea typeface="微软雅黑" panose="020B0503020204020204" charset="-122"/>
                <a:cs typeface="文鼎CS中等线"/>
              </a:rPr>
              <a:t>百强企业</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中国电子企业最具潜力品牌单位</a:t>
            </a:r>
            <a:endParaRPr lang="en-US" altLang="zh-CN"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国家火炬计划北京软件产业基地骨干企业</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中关村企业信用等级最高级（</a:t>
            </a:r>
            <a:r>
              <a:rPr lang="en-US" altLang="zh-CN" sz="1800" dirty="0">
                <a:solidFill>
                  <a:schemeClr val="tx2"/>
                </a:solidFill>
                <a:latin typeface="微软雅黑" panose="020B0503020204020204" charset="-122"/>
                <a:ea typeface="微软雅黑" panose="020B0503020204020204" charset="-122"/>
                <a:cs typeface="文鼎CS中等线"/>
              </a:rPr>
              <a:t>ZC</a:t>
            </a:r>
            <a:r>
              <a:rPr lang="zh-CN" altLang="en-US" sz="1800" dirty="0">
                <a:solidFill>
                  <a:schemeClr val="tx2"/>
                </a:solidFill>
                <a:latin typeface="微软雅黑" panose="020B0503020204020204" charset="-122"/>
                <a:ea typeface="微软雅黑" panose="020B0503020204020204" charset="-122"/>
                <a:cs typeface="文鼎CS中等线"/>
              </a:rPr>
              <a:t>一级）</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ü"/>
            </a:pPr>
            <a:r>
              <a:rPr lang="zh-CN" altLang="en-US" sz="1800" dirty="0">
                <a:solidFill>
                  <a:schemeClr val="tx2"/>
                </a:solidFill>
                <a:latin typeface="微软雅黑" panose="020B0503020204020204" charset="-122"/>
                <a:ea typeface="微软雅黑" panose="020B0503020204020204" charset="-122"/>
                <a:cs typeface="文鼎CS中等线"/>
              </a:rPr>
              <a:t>保险</a:t>
            </a:r>
            <a:r>
              <a:rPr lang="en-US" altLang="zh-CN" sz="1800" dirty="0">
                <a:solidFill>
                  <a:schemeClr val="tx2"/>
                </a:solidFill>
                <a:latin typeface="微软雅黑" panose="020B0503020204020204" charset="-122"/>
                <a:ea typeface="微软雅黑" panose="020B0503020204020204" charset="-122"/>
                <a:cs typeface="文鼎CS中等线"/>
              </a:rPr>
              <a:t>IT</a:t>
            </a:r>
            <a:r>
              <a:rPr lang="zh-CN" altLang="en-US" sz="1800" dirty="0">
                <a:solidFill>
                  <a:schemeClr val="tx2"/>
                </a:solidFill>
                <a:latin typeface="微软雅黑" panose="020B0503020204020204" charset="-122"/>
                <a:ea typeface="微软雅黑" panose="020B0503020204020204" charset="-122"/>
                <a:cs typeface="文鼎CS中等线"/>
              </a:rPr>
              <a:t>服务商综合实力（市场竞争力、技术竞争力、服务竞争力、渠道竞争力和发展潜力）排名第一企业（来源：赛迪顾问）</a:t>
            </a:r>
            <a:endParaRPr lang="zh-CN" altLang="en-US" sz="1800" dirty="0">
              <a:solidFill>
                <a:schemeClr val="tx2"/>
              </a:solidFill>
              <a:latin typeface="微软雅黑" panose="020B0503020204020204" charset="-122"/>
              <a:ea typeface="微软雅黑" panose="020B0503020204020204" charset="-122"/>
              <a:cs typeface="文鼎CS中等线"/>
            </a:endParaRPr>
          </a:p>
          <a:p>
            <a:pPr lvl="1" eaLnBrk="1" fontAlgn="t" hangingPunct="1">
              <a:lnSpc>
                <a:spcPct val="120000"/>
              </a:lnSpc>
              <a:spcBef>
                <a:spcPct val="20000"/>
              </a:spcBef>
              <a:buClr>
                <a:schemeClr val="accent2"/>
              </a:buClr>
              <a:buSzPct val="70000"/>
              <a:buFont typeface="Wingdings" panose="05000000000000000000" pitchFamily="2" charset="2"/>
              <a:buChar char="n"/>
            </a:pPr>
            <a:endParaRPr lang="zh-CN" altLang="en-US" sz="1800" dirty="0">
              <a:solidFill>
                <a:schemeClr val="tx2"/>
              </a:solidFill>
              <a:latin typeface="微软雅黑" panose="020B0503020204020204" charset="-122"/>
              <a:ea typeface="微软雅黑" panose="020B0503020204020204" charset="-122"/>
              <a:cs typeface="文鼎CS中等线"/>
            </a:endParaRPr>
          </a:p>
        </p:txBody>
      </p:sp>
    </p:spTree>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1000" fill="hold"/>
                                        <p:tgtEl>
                                          <p:spTgt spid="14"/>
                                        </p:tgtEl>
                                        <p:attrNameLst>
                                          <p:attrName>ppt_x</p:attrName>
                                        </p:attrNameLst>
                                      </p:cBhvr>
                                      <p:tavLst>
                                        <p:tav tm="0">
                                          <p:val>
                                            <p:strVal val="#ppt_x"/>
                                          </p:val>
                                        </p:tav>
                                        <p:tav tm="100000">
                                          <p:val>
                                            <p:strVal val="#ppt_x"/>
                                          </p:val>
                                        </p:tav>
                                      </p:tavLst>
                                    </p:anim>
                                    <p:anim calcmode="lin" valueType="num">
                                      <p:cBhvr additive="base">
                                        <p:cTn id="13" dur="10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0-#ppt_w/2"/>
                                          </p:val>
                                        </p:tav>
                                        <p:tav tm="100000">
                                          <p:val>
                                            <p:strVal val="#ppt_x"/>
                                          </p:val>
                                        </p:tav>
                                      </p:tavLst>
                                    </p:anim>
                                    <p:anim calcmode="lin" valueType="num">
                                      <p:cBhvr additive="base">
                                        <p:cTn id="17" dur="1000" fill="hold"/>
                                        <p:tgtEl>
                                          <p:spTgt spid="16"/>
                                        </p:tgtEl>
                                        <p:attrNameLst>
                                          <p:attrName>ppt_y</p:attrName>
                                        </p:attrNameLst>
                                      </p:cBhvr>
                                      <p:tavLst>
                                        <p:tav tm="0">
                                          <p:val>
                                            <p:strVal val="#ppt_y"/>
                                          </p:val>
                                        </p:tav>
                                        <p:tav tm="100000">
                                          <p:val>
                                            <p:strVal val="#ppt_y"/>
                                          </p:val>
                                        </p:tav>
                                      </p:tavLst>
                                    </p:anim>
                                  </p:childTnLst>
                                </p:cTn>
                              </p:par>
                              <p:par>
                                <p:cTn id="18" presetID="22" presetClass="entr" presetSubtype="8" fill="hold" nodeType="withEffect">
                                  <p:stCondLst>
                                    <p:cond delay="10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6514</Words>
  <Application>WPS 演示</Application>
  <PresentationFormat>全屏显示(16:9)</PresentationFormat>
  <Paragraphs>845</Paragraphs>
  <Slides>67</Slides>
  <Notes>67</Notes>
  <HiddenSlides>0</HiddenSlides>
  <MMClips>1</MMClips>
  <ScaleCrop>false</ScaleCrop>
  <HeadingPairs>
    <vt:vector size="6" baseType="variant">
      <vt:variant>
        <vt:lpstr>已用的字体</vt:lpstr>
      </vt:variant>
      <vt:variant>
        <vt:i4>24</vt:i4>
      </vt:variant>
      <vt:variant>
        <vt:lpstr>主题</vt:lpstr>
      </vt:variant>
      <vt:variant>
        <vt:i4>2</vt:i4>
      </vt:variant>
      <vt:variant>
        <vt:lpstr>幻灯片标题</vt:lpstr>
      </vt:variant>
      <vt:variant>
        <vt:i4>67</vt:i4>
      </vt:variant>
    </vt:vector>
  </HeadingPairs>
  <TitlesOfParts>
    <vt:vector size="93" baseType="lpstr">
      <vt:lpstr>Arial</vt:lpstr>
      <vt:lpstr>宋体</vt:lpstr>
      <vt:lpstr>Wingdings</vt:lpstr>
      <vt:lpstr>微软雅黑</vt:lpstr>
      <vt:lpstr>Calibri</vt:lpstr>
      <vt:lpstr>ITC Avant Garde Std XLt</vt:lpstr>
      <vt:lpstr>DIN Mittelschrift Std</vt:lpstr>
      <vt:lpstr>Calibri</vt:lpstr>
      <vt:lpstr>Gulim</vt:lpstr>
      <vt:lpstr>文鼎CS中等线</vt:lpstr>
      <vt:lpstr>Arial Unicode MS</vt:lpstr>
      <vt:lpstr>Calibri Light</vt:lpstr>
      <vt:lpstr>楷体_GB2312</vt:lpstr>
      <vt:lpstr>楷体_GB2312</vt:lpstr>
      <vt:lpstr>方正兰亭细黑_GBK_M</vt:lpstr>
      <vt:lpstr>Gotham Light</vt:lpstr>
      <vt:lpstr>Gotham Medium</vt:lpstr>
      <vt:lpstr>Agency FB</vt:lpstr>
      <vt:lpstr>Franklin Gothic Medium</vt:lpstr>
      <vt:lpstr>方正正中黑简体</vt:lpstr>
      <vt:lpstr>Impact</vt:lpstr>
      <vt:lpstr>Segoe Print</vt:lpstr>
      <vt:lpstr>新宋体</vt:lpstr>
      <vt:lpstr>黑体</vt:lpstr>
      <vt:lpstr>1_Office 主题</vt:lpstr>
      <vt:lpstr>5_Office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pxdaohang</cp:lastModifiedBy>
  <cp:revision>256</cp:revision>
  <dcterms:created xsi:type="dcterms:W3CDTF">2015-12-21T08:37:00Z</dcterms:created>
  <dcterms:modified xsi:type="dcterms:W3CDTF">2019-07-29T07:12:17Z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2052-11.1.0.8214</vt:lpwstr>
  </property>
</Properties>
</file>