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4.xml" ContentType="application/vnd.openxmlformats-officedocument.theme+xml"/>
  <Override PartName="/ppt/theme/themeOverride4.xml" ContentType="application/vnd.openxmlformats-officedocument.themeOverrid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5.xml" ContentType="application/vnd.openxmlformats-officedocument.theme+xml"/>
  <Override PartName="/ppt/theme/themeOverride5.xml" ContentType="application/vnd.openxmlformats-officedocument.themeOverrid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1" r:id="rId2"/>
    <p:sldMasterId id="2147483680" r:id="rId3"/>
    <p:sldMasterId id="2147483703" r:id="rId4"/>
    <p:sldMasterId id="2147483726" r:id="rId5"/>
  </p:sldMasterIdLst>
  <p:notesMasterIdLst>
    <p:notesMasterId r:id="rId32"/>
  </p:notesMasterIdLst>
  <p:handoutMasterIdLst>
    <p:handoutMasterId r:id="rId33"/>
  </p:handoutMasterIdLst>
  <p:sldIdLst>
    <p:sldId id="850" r:id="rId6"/>
    <p:sldId id="879" r:id="rId7"/>
    <p:sldId id="852" r:id="rId8"/>
    <p:sldId id="853" r:id="rId9"/>
    <p:sldId id="855" r:id="rId10"/>
    <p:sldId id="621" r:id="rId11"/>
    <p:sldId id="622" r:id="rId12"/>
    <p:sldId id="623" r:id="rId13"/>
    <p:sldId id="624" r:id="rId14"/>
    <p:sldId id="670" r:id="rId15"/>
    <p:sldId id="625" r:id="rId16"/>
    <p:sldId id="671" r:id="rId17"/>
    <p:sldId id="839" r:id="rId18"/>
    <p:sldId id="626" r:id="rId19"/>
    <p:sldId id="627" r:id="rId20"/>
    <p:sldId id="672" r:id="rId21"/>
    <p:sldId id="674" r:id="rId22"/>
    <p:sldId id="787" r:id="rId23"/>
    <p:sldId id="788" r:id="rId24"/>
    <p:sldId id="683" r:id="rId25"/>
    <p:sldId id="633" r:id="rId26"/>
    <p:sldId id="684" r:id="rId27"/>
    <p:sldId id="634" r:id="rId28"/>
    <p:sldId id="903" r:id="rId29"/>
    <p:sldId id="904" r:id="rId30"/>
    <p:sldId id="857" r:id="rId31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4">
          <p15:clr>
            <a:srgbClr val="A4A3A4"/>
          </p15:clr>
        </p15:guide>
        <p15:guide id="2" pos="2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44">
          <p15:clr>
            <a:srgbClr val="A4A3A4"/>
          </p15:clr>
        </p15:guide>
        <p15:guide id="2" pos="225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AC"/>
    <a:srgbClr val="B71C2B"/>
    <a:srgbClr val="333333"/>
    <a:srgbClr val="3B424B"/>
    <a:srgbClr val="586371"/>
    <a:srgbClr val="40595D"/>
    <a:srgbClr val="708593"/>
    <a:srgbClr val="70A9B5"/>
    <a:srgbClr val="9CCBBB"/>
    <a:srgbClr val="5A89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35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666" y="78"/>
      </p:cViewPr>
      <p:guideLst>
        <p:guide orient="horz" pos="1544"/>
        <p:guide pos="2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94" y="-96"/>
      </p:cViewPr>
      <p:guideLst>
        <p:guide orient="horz" pos="2744"/>
        <p:guide pos="225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505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17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CCE14-78EB-46A2-8D83-612D91CEF39D}" type="slidenum">
              <a:rPr lang="zh-CN" altLang="en-US" smtClean="0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46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6197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/>
              <a:t>就是在</a:t>
            </a:r>
            <a:r>
              <a:rPr lang="zh-CN" altLang="en-US" dirty="0"/>
              <a:t>学员学习的过程</a:t>
            </a:r>
            <a:r>
              <a:rPr lang="zh-CN" altLang="en-US" dirty="0" smtClean="0"/>
              <a:t>中，</a:t>
            </a:r>
            <a:r>
              <a:rPr lang="zh-CN" altLang="en-US" dirty="0"/>
              <a:t>我们可以对学习进行多维度的监控，比如说设置了</a:t>
            </a:r>
            <a:r>
              <a:rPr lang="en-US" altLang="zh-CN" dirty="0"/>
              <a:t>30</a:t>
            </a:r>
            <a:r>
              <a:rPr lang="zh-CN" altLang="en-US" dirty="0"/>
              <a:t>分钟放挂机提醒，对学员视频观看轨迹的一个跟踪，学生在这门课程下各个资源完成状况的记录</a:t>
            </a:r>
            <a:r>
              <a:rPr lang="zh-CN" altLang="en-US" dirty="0" smtClean="0"/>
              <a:t>和并且可以展示他进行</a:t>
            </a:r>
            <a:r>
              <a:rPr lang="zh-CN" altLang="en-US" dirty="0"/>
              <a:t>一系列学习之后按教师的考核要求最终可以获得的成绩等</a:t>
            </a:r>
          </a:p>
        </p:txBody>
      </p:sp>
    </p:spTree>
    <p:extLst>
      <p:ext uri="{BB962C8B-B14F-4D97-AF65-F5344CB8AC3E}">
        <p14:creationId xmlns:p14="http://schemas.microsoft.com/office/powerpoint/2010/main" val="1006009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324CB8-5ED7-4F52-9624-236BCCB4B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652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5634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113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 smtClean="0">
                <a:sym typeface="+mn-ea"/>
              </a:rPr>
              <a:t>课程</a:t>
            </a:r>
            <a:r>
              <a:rPr lang="zh-CN" altLang="en-US" dirty="0">
                <a:sym typeface="+mn-ea"/>
              </a:rPr>
              <a:t>空间是一个集资源整合、课件制作、授课学习、实时考核、实时反馈、学情统计为一体的在线互动教学辅助平台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80406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80460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09676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2430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38497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ABB13-C139-4F0D-9AB1-0EE017936F8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2127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430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90648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01211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36578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ABB13-C139-4F0D-9AB1-0EE017936F8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314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ABB13-C139-4F0D-9AB1-0EE017936F8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89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219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143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942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324CB8-5ED7-4F52-9624-236BCCB4B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1452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24CB8-5ED7-4F52-9624-236BCCB4B68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111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2324CB8-5ED7-4F52-9624-236BCCB4B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35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hemeOverride" Target="../theme/themeOverride5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ChangeArrowheads="1"/>
          </p:cNvSpPr>
          <p:nvPr userDrawn="1"/>
        </p:nvSpPr>
        <p:spPr bwMode="auto">
          <a:xfrm>
            <a:off x="0" y="764927"/>
            <a:ext cx="9179719" cy="340092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-7499"/>
            <a:ext cx="9179719" cy="1247381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2" name="组合 11"/>
          <p:cNvGrpSpPr/>
          <p:nvPr userDrawn="1"/>
        </p:nvGrpSpPr>
        <p:grpSpPr bwMode="auto">
          <a:xfrm>
            <a:off x="0" y="3702146"/>
            <a:ext cx="9179719" cy="1724836"/>
            <a:chOff x="-2" y="4702719"/>
            <a:chExt cx="12191999" cy="2189521"/>
          </a:xfrm>
        </p:grpSpPr>
        <p:grpSp>
          <p:nvGrpSpPr>
            <p:cNvPr id="23" name="组合 12"/>
            <p:cNvGrpSpPr/>
            <p:nvPr userDrawn="1"/>
          </p:nvGrpSpPr>
          <p:grpSpPr bwMode="auto">
            <a:xfrm>
              <a:off x="839416" y="4702719"/>
              <a:ext cx="11352581" cy="2189163"/>
              <a:chOff x="839416" y="4687002"/>
              <a:chExt cx="11352581" cy="2189163"/>
            </a:xfrm>
          </p:grpSpPr>
          <p:sp>
            <p:nvSpPr>
              <p:cNvPr id="25" name="矩形 24"/>
              <p:cNvSpPr/>
              <p:nvPr userDrawn="1"/>
            </p:nvSpPr>
            <p:spPr>
              <a:xfrm>
                <a:off x="9551985" y="4687002"/>
                <a:ext cx="2640012" cy="2189521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Regular"/>
                  <a:ea typeface="文鼎CS中等线"/>
                </a:endParaRPr>
              </a:p>
            </p:txBody>
          </p:sp>
          <p:sp>
            <p:nvSpPr>
              <p:cNvPr id="26" name="Freeform 14"/>
              <p:cNvSpPr/>
              <p:nvPr userDrawn="1"/>
            </p:nvSpPr>
            <p:spPr bwMode="auto">
              <a:xfrm>
                <a:off x="839416" y="4687002"/>
                <a:ext cx="9151938" cy="2189163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0 h 10000"/>
                  <a:gd name="T10" fmla="*/ 2147483646 w 10000"/>
                  <a:gd name="T11" fmla="*/ 83915434 h 10000"/>
                  <a:gd name="T12" fmla="*/ 2147483646 w 10000"/>
                  <a:gd name="T13" fmla="*/ 2147483646 h 1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000" h="10000">
                    <a:moveTo>
                      <a:pt x="9996" y="10000"/>
                    </a:moveTo>
                    <a:lnTo>
                      <a:pt x="3" y="10000"/>
                    </a:lnTo>
                    <a:cubicBezTo>
                      <a:pt x="1" y="7281"/>
                      <a:pt x="2" y="5344"/>
                      <a:pt x="0" y="2625"/>
                    </a:cubicBezTo>
                    <a:lnTo>
                      <a:pt x="2435" y="2597"/>
                    </a:lnTo>
                    <a:lnTo>
                      <a:pt x="3056" y="0"/>
                    </a:lnTo>
                    <a:lnTo>
                      <a:pt x="10000" y="8"/>
                    </a:lnTo>
                    <a:cubicBezTo>
                      <a:pt x="9999" y="3338"/>
                      <a:pt x="9997" y="6669"/>
                      <a:pt x="9996" y="1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4" name="矩形 23"/>
            <p:cNvSpPr/>
            <p:nvPr userDrawn="1"/>
          </p:nvSpPr>
          <p:spPr>
            <a:xfrm>
              <a:off x="-2" y="5278659"/>
              <a:ext cx="2640013" cy="161358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7575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Regular"/>
                <a:ea typeface="文鼎CS中等线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3"/>
            <a:ext cx="9144000" cy="4060510"/>
            <a:chOff x="0" y="2"/>
            <a:chExt cx="12192000" cy="5196626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0" y="2"/>
              <a:ext cx="12192000" cy="1263891"/>
            </a:xfrm>
            <a:prstGeom prst="rect">
              <a:avLst/>
            </a:prstGeom>
            <a:solidFill>
              <a:srgbClr val="0062A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defTabSz="1218565"/>
              <a:endParaRPr lang="zh-CN" altLang="en-US" sz="1905">
                <a:solidFill>
                  <a:prstClr val="white"/>
                </a:solidFill>
              </a:endParaRPr>
            </a:p>
          </p:txBody>
        </p:sp>
        <p:pic>
          <p:nvPicPr>
            <p:cNvPr id="8" name="Picture 2" descr="55992053-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85539"/>
              <a:ext cx="12192000" cy="411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文本框 9"/>
            <p:cNvSpPr txBox="1"/>
            <p:nvPr userDrawn="1"/>
          </p:nvSpPr>
          <p:spPr>
            <a:xfrm>
              <a:off x="695325" y="123652"/>
              <a:ext cx="7920955" cy="707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/>
              <a:r>
                <a:rPr lang="zh-CN" altLang="en-US" sz="3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谢谢聆听！</a:t>
              </a:r>
            </a:p>
          </p:txBody>
        </p:sp>
      </p:grpSp>
      <p:sp>
        <p:nvSpPr>
          <p:cNvPr id="13" name="Freeform 3"/>
          <p:cNvSpPr/>
          <p:nvPr userDrawn="1"/>
        </p:nvSpPr>
        <p:spPr bwMode="auto">
          <a:xfrm>
            <a:off x="0" y="3387106"/>
            <a:ext cx="9144000" cy="1770459"/>
          </a:xfrm>
          <a:custGeom>
            <a:avLst/>
            <a:gdLst>
              <a:gd name="T0" fmla="*/ 5763 w 5765"/>
              <a:gd name="T1" fmla="*/ 1487 h 1487"/>
              <a:gd name="T2" fmla="*/ 3 w 5765"/>
              <a:gd name="T3" fmla="*/ 1487 h 1487"/>
              <a:gd name="T4" fmla="*/ 0 w 5765"/>
              <a:gd name="T5" fmla="*/ 362 h 1487"/>
              <a:gd name="T6" fmla="*/ 1404 w 5765"/>
              <a:gd name="T7" fmla="*/ 358 h 1487"/>
              <a:gd name="T8" fmla="*/ 1762 w 5765"/>
              <a:gd name="T9" fmla="*/ 0 h 1487"/>
              <a:gd name="T10" fmla="*/ 5765 w 5765"/>
              <a:gd name="T11" fmla="*/ 1 h 1487"/>
              <a:gd name="T12" fmla="*/ 5763 w 5765"/>
              <a:gd name="T13" fmla="*/ 1487 h 14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5"/>
              <a:gd name="T22" fmla="*/ 0 h 1487"/>
              <a:gd name="T23" fmla="*/ 5765 w 5765"/>
              <a:gd name="T24" fmla="*/ 1487 h 14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5" h="1487">
                <a:moveTo>
                  <a:pt x="5763" y="1487"/>
                </a:moveTo>
                <a:lnTo>
                  <a:pt x="3" y="1487"/>
                </a:lnTo>
                <a:lnTo>
                  <a:pt x="0" y="362"/>
                </a:lnTo>
                <a:lnTo>
                  <a:pt x="1404" y="358"/>
                </a:lnTo>
                <a:lnTo>
                  <a:pt x="1762" y="0"/>
                </a:lnTo>
                <a:lnTo>
                  <a:pt x="5765" y="1"/>
                </a:lnTo>
                <a:lnTo>
                  <a:pt x="5763" y="148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defTabSz="9664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585" kern="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文本框 4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ChangeArrowheads="1"/>
          </p:cNvSpPr>
          <p:nvPr userDrawn="1"/>
        </p:nvSpPr>
        <p:spPr bwMode="auto">
          <a:xfrm>
            <a:off x="0" y="764927"/>
            <a:ext cx="9179719" cy="340092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-7499"/>
            <a:ext cx="9179719" cy="1247381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2" name="组合 11"/>
          <p:cNvGrpSpPr/>
          <p:nvPr userDrawn="1"/>
        </p:nvGrpSpPr>
        <p:grpSpPr bwMode="auto">
          <a:xfrm>
            <a:off x="0" y="3702146"/>
            <a:ext cx="9179719" cy="1724836"/>
            <a:chOff x="-2" y="4702719"/>
            <a:chExt cx="12191999" cy="2189521"/>
          </a:xfrm>
        </p:grpSpPr>
        <p:grpSp>
          <p:nvGrpSpPr>
            <p:cNvPr id="23" name="组合 12"/>
            <p:cNvGrpSpPr/>
            <p:nvPr userDrawn="1"/>
          </p:nvGrpSpPr>
          <p:grpSpPr bwMode="auto">
            <a:xfrm>
              <a:off x="839416" y="4702719"/>
              <a:ext cx="11352581" cy="2189163"/>
              <a:chOff x="839416" y="4687002"/>
              <a:chExt cx="11352581" cy="2189163"/>
            </a:xfrm>
          </p:grpSpPr>
          <p:sp>
            <p:nvSpPr>
              <p:cNvPr id="25" name="矩形 24"/>
              <p:cNvSpPr/>
              <p:nvPr userDrawn="1"/>
            </p:nvSpPr>
            <p:spPr>
              <a:xfrm>
                <a:off x="9551985" y="4687002"/>
                <a:ext cx="2640012" cy="2189521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Regular"/>
                  <a:ea typeface="文鼎CS中等线"/>
                </a:endParaRPr>
              </a:p>
            </p:txBody>
          </p:sp>
          <p:sp>
            <p:nvSpPr>
              <p:cNvPr id="26" name="Freeform 14"/>
              <p:cNvSpPr/>
              <p:nvPr userDrawn="1"/>
            </p:nvSpPr>
            <p:spPr bwMode="auto">
              <a:xfrm>
                <a:off x="839416" y="4687002"/>
                <a:ext cx="9151938" cy="2189163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0 h 10000"/>
                  <a:gd name="T10" fmla="*/ 2147483646 w 10000"/>
                  <a:gd name="T11" fmla="*/ 83915434 h 10000"/>
                  <a:gd name="T12" fmla="*/ 2147483646 w 10000"/>
                  <a:gd name="T13" fmla="*/ 2147483646 h 1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000" h="10000">
                    <a:moveTo>
                      <a:pt x="9996" y="10000"/>
                    </a:moveTo>
                    <a:lnTo>
                      <a:pt x="3" y="10000"/>
                    </a:lnTo>
                    <a:cubicBezTo>
                      <a:pt x="1" y="7281"/>
                      <a:pt x="2" y="5344"/>
                      <a:pt x="0" y="2625"/>
                    </a:cubicBezTo>
                    <a:lnTo>
                      <a:pt x="2435" y="2597"/>
                    </a:lnTo>
                    <a:lnTo>
                      <a:pt x="3056" y="0"/>
                    </a:lnTo>
                    <a:lnTo>
                      <a:pt x="10000" y="8"/>
                    </a:lnTo>
                    <a:cubicBezTo>
                      <a:pt x="9999" y="3338"/>
                      <a:pt x="9997" y="6669"/>
                      <a:pt x="9996" y="1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4" name="矩形 23"/>
            <p:cNvSpPr/>
            <p:nvPr userDrawn="1"/>
          </p:nvSpPr>
          <p:spPr>
            <a:xfrm>
              <a:off x="-2" y="5278659"/>
              <a:ext cx="2640013" cy="161358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7575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Regular"/>
                <a:ea typeface="文鼎CS中等线"/>
              </a:endParaR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3"/>
            <a:ext cx="9144000" cy="4060510"/>
            <a:chOff x="0" y="2"/>
            <a:chExt cx="12192000" cy="5196626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0" y="2"/>
              <a:ext cx="12192000" cy="1263891"/>
            </a:xfrm>
            <a:prstGeom prst="rect">
              <a:avLst/>
            </a:prstGeom>
            <a:solidFill>
              <a:srgbClr val="0062A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defTabSz="1218565"/>
              <a:endParaRPr lang="zh-CN" altLang="en-US" sz="1905">
                <a:solidFill>
                  <a:prstClr val="white"/>
                </a:solidFill>
              </a:endParaRPr>
            </a:p>
          </p:txBody>
        </p:sp>
        <p:pic>
          <p:nvPicPr>
            <p:cNvPr id="8" name="Picture 2" descr="55992053-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85539"/>
              <a:ext cx="12192000" cy="411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文本框 9"/>
            <p:cNvSpPr txBox="1"/>
            <p:nvPr userDrawn="1"/>
          </p:nvSpPr>
          <p:spPr>
            <a:xfrm>
              <a:off x="695325" y="123652"/>
              <a:ext cx="7920955" cy="707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/>
              <a:r>
                <a:rPr lang="zh-CN" altLang="en-US" sz="3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谢谢聆听！</a:t>
              </a:r>
            </a:p>
          </p:txBody>
        </p:sp>
      </p:grpSp>
      <p:sp>
        <p:nvSpPr>
          <p:cNvPr id="13" name="Freeform 3"/>
          <p:cNvSpPr/>
          <p:nvPr userDrawn="1"/>
        </p:nvSpPr>
        <p:spPr bwMode="auto">
          <a:xfrm>
            <a:off x="0" y="3387106"/>
            <a:ext cx="9144000" cy="1770459"/>
          </a:xfrm>
          <a:custGeom>
            <a:avLst/>
            <a:gdLst>
              <a:gd name="T0" fmla="*/ 5763 w 5765"/>
              <a:gd name="T1" fmla="*/ 1487 h 1487"/>
              <a:gd name="T2" fmla="*/ 3 w 5765"/>
              <a:gd name="T3" fmla="*/ 1487 h 1487"/>
              <a:gd name="T4" fmla="*/ 0 w 5765"/>
              <a:gd name="T5" fmla="*/ 362 h 1487"/>
              <a:gd name="T6" fmla="*/ 1404 w 5765"/>
              <a:gd name="T7" fmla="*/ 358 h 1487"/>
              <a:gd name="T8" fmla="*/ 1762 w 5765"/>
              <a:gd name="T9" fmla="*/ 0 h 1487"/>
              <a:gd name="T10" fmla="*/ 5765 w 5765"/>
              <a:gd name="T11" fmla="*/ 1 h 1487"/>
              <a:gd name="T12" fmla="*/ 5763 w 5765"/>
              <a:gd name="T13" fmla="*/ 1487 h 14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5"/>
              <a:gd name="T22" fmla="*/ 0 h 1487"/>
              <a:gd name="T23" fmla="*/ 5765 w 5765"/>
              <a:gd name="T24" fmla="*/ 1487 h 14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5" h="1487">
                <a:moveTo>
                  <a:pt x="5763" y="1487"/>
                </a:moveTo>
                <a:lnTo>
                  <a:pt x="3" y="1487"/>
                </a:lnTo>
                <a:lnTo>
                  <a:pt x="0" y="362"/>
                </a:lnTo>
                <a:lnTo>
                  <a:pt x="1404" y="358"/>
                </a:lnTo>
                <a:lnTo>
                  <a:pt x="1762" y="0"/>
                </a:lnTo>
                <a:lnTo>
                  <a:pt x="5765" y="1"/>
                </a:lnTo>
                <a:lnTo>
                  <a:pt x="5763" y="148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defTabSz="9664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585" kern="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建设思路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建设方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51222" y="789385"/>
            <a:ext cx="2268550" cy="324203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78802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云中心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5479301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云平台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6170577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云服务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686185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云安全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553130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云运维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244408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云标准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总体架构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目录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8" descr="H:\biaozhi-bai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991" y="195486"/>
            <a:ext cx="2140913" cy="3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3548489" y="751963"/>
            <a:ext cx="290964" cy="3395731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anchor="ctr"/>
          <a:lstStyle/>
          <a:p>
            <a:pPr defTabSz="1184275"/>
            <a:endParaRPr lang="zh-CN" altLang="zh-CN" sz="114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MyriadRegular" pitchFamily="2" charset="0"/>
            </a:endParaRPr>
          </a:p>
        </p:txBody>
      </p:sp>
      <p:pic>
        <p:nvPicPr>
          <p:cNvPr id="11" name="Picture 3" descr="목차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49" y="893735"/>
            <a:ext cx="3051953" cy="5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12" name="Line 4"/>
          <p:cNvSpPr>
            <a:spLocks noChangeShapeType="1"/>
          </p:cNvSpPr>
          <p:nvPr userDrawn="1"/>
        </p:nvSpPr>
        <p:spPr bwMode="auto">
          <a:xfrm>
            <a:off x="3520028" y="765571"/>
            <a:ext cx="3163" cy="3215396"/>
          </a:xfrm>
          <a:prstGeom prst="line">
            <a:avLst/>
          </a:prstGeom>
          <a:noFill/>
          <a:ln w="9525" cap="rnd">
            <a:solidFill>
              <a:srgbClr val="B2B2B2"/>
            </a:solidFill>
            <a:prstDash val="sysDot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Line 5"/>
          <p:cNvSpPr>
            <a:spLocks noChangeShapeType="1"/>
          </p:cNvSpPr>
          <p:nvPr userDrawn="1"/>
        </p:nvSpPr>
        <p:spPr bwMode="auto">
          <a:xfrm flipH="1">
            <a:off x="3551652" y="765572"/>
            <a:ext cx="22139" cy="3395731"/>
          </a:xfrm>
          <a:prstGeom prst="line">
            <a:avLst/>
          </a:prstGeom>
          <a:noFill/>
          <a:ln w="28575">
            <a:solidFill>
              <a:srgbClr val="B2B2B2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14146" y="-11678"/>
            <a:ext cx="9158147" cy="8703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5204" tIns="57602" rIns="115204" bIns="5760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115189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0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521494" y="87474"/>
            <a:ext cx="6102734" cy="5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57594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6pPr>
            <a:lvl7pPr marL="1151890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7pPr>
            <a:lvl8pPr marL="172783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8pPr>
            <a:lvl9pPr marL="230441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ChangeArrowheads="1"/>
          </p:cNvSpPr>
          <p:nvPr userDrawn="1"/>
        </p:nvSpPr>
        <p:spPr bwMode="auto">
          <a:xfrm>
            <a:off x="0" y="764927"/>
            <a:ext cx="9179719" cy="340092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-7499"/>
            <a:ext cx="9179719" cy="1247381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2" name="组合 11"/>
          <p:cNvGrpSpPr/>
          <p:nvPr userDrawn="1"/>
        </p:nvGrpSpPr>
        <p:grpSpPr bwMode="auto">
          <a:xfrm>
            <a:off x="0" y="3702146"/>
            <a:ext cx="9179719" cy="1724836"/>
            <a:chOff x="-2" y="4702719"/>
            <a:chExt cx="12191999" cy="2189521"/>
          </a:xfrm>
        </p:grpSpPr>
        <p:grpSp>
          <p:nvGrpSpPr>
            <p:cNvPr id="23" name="组合 12"/>
            <p:cNvGrpSpPr/>
            <p:nvPr userDrawn="1"/>
          </p:nvGrpSpPr>
          <p:grpSpPr bwMode="auto">
            <a:xfrm>
              <a:off x="839416" y="4702719"/>
              <a:ext cx="11352581" cy="2189163"/>
              <a:chOff x="839416" y="4687002"/>
              <a:chExt cx="11352581" cy="2189163"/>
            </a:xfrm>
          </p:grpSpPr>
          <p:sp>
            <p:nvSpPr>
              <p:cNvPr id="25" name="矩形 24"/>
              <p:cNvSpPr/>
              <p:nvPr userDrawn="1"/>
            </p:nvSpPr>
            <p:spPr>
              <a:xfrm>
                <a:off x="9551985" y="4687002"/>
                <a:ext cx="2640012" cy="2189521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Regular"/>
                  <a:ea typeface="文鼎CS中等线"/>
                </a:endParaRPr>
              </a:p>
            </p:txBody>
          </p:sp>
          <p:sp>
            <p:nvSpPr>
              <p:cNvPr id="26" name="Freeform 14"/>
              <p:cNvSpPr/>
              <p:nvPr userDrawn="1"/>
            </p:nvSpPr>
            <p:spPr bwMode="auto">
              <a:xfrm>
                <a:off x="839416" y="4687002"/>
                <a:ext cx="9151938" cy="2189163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0 h 10000"/>
                  <a:gd name="T10" fmla="*/ 2147483646 w 10000"/>
                  <a:gd name="T11" fmla="*/ 83915434 h 10000"/>
                  <a:gd name="T12" fmla="*/ 2147483646 w 10000"/>
                  <a:gd name="T13" fmla="*/ 2147483646 h 1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000" h="10000">
                    <a:moveTo>
                      <a:pt x="9996" y="10000"/>
                    </a:moveTo>
                    <a:lnTo>
                      <a:pt x="3" y="10000"/>
                    </a:lnTo>
                    <a:cubicBezTo>
                      <a:pt x="1" y="7281"/>
                      <a:pt x="2" y="5344"/>
                      <a:pt x="0" y="2625"/>
                    </a:cubicBezTo>
                    <a:lnTo>
                      <a:pt x="2435" y="2597"/>
                    </a:lnTo>
                    <a:lnTo>
                      <a:pt x="3056" y="0"/>
                    </a:lnTo>
                    <a:lnTo>
                      <a:pt x="10000" y="8"/>
                    </a:lnTo>
                    <a:cubicBezTo>
                      <a:pt x="9999" y="3338"/>
                      <a:pt x="9997" y="6669"/>
                      <a:pt x="9996" y="1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4" name="矩形 23"/>
            <p:cNvSpPr/>
            <p:nvPr userDrawn="1"/>
          </p:nvSpPr>
          <p:spPr>
            <a:xfrm>
              <a:off x="-2" y="5278659"/>
              <a:ext cx="2640013" cy="161358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7575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Regular"/>
                <a:ea typeface="文鼎CS中等线"/>
              </a:endParaRPr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3"/>
            <a:ext cx="9144000" cy="4060510"/>
            <a:chOff x="0" y="2"/>
            <a:chExt cx="12192000" cy="5196626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0" y="2"/>
              <a:ext cx="12192000" cy="1263891"/>
            </a:xfrm>
            <a:prstGeom prst="rect">
              <a:avLst/>
            </a:prstGeom>
            <a:solidFill>
              <a:srgbClr val="0062A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defTabSz="1218565"/>
              <a:endParaRPr lang="zh-CN" altLang="en-US" sz="1905">
                <a:solidFill>
                  <a:prstClr val="white"/>
                </a:solidFill>
              </a:endParaRPr>
            </a:p>
          </p:txBody>
        </p:sp>
        <p:pic>
          <p:nvPicPr>
            <p:cNvPr id="8" name="Picture 2" descr="55992053-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85539"/>
              <a:ext cx="12192000" cy="411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文本框 9"/>
            <p:cNvSpPr txBox="1"/>
            <p:nvPr userDrawn="1"/>
          </p:nvSpPr>
          <p:spPr>
            <a:xfrm>
              <a:off x="695325" y="123652"/>
              <a:ext cx="7920955" cy="707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/>
              <a:r>
                <a:rPr lang="zh-CN" altLang="en-US" sz="3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谢谢聆听！</a:t>
              </a:r>
            </a:p>
          </p:txBody>
        </p:sp>
      </p:grpSp>
      <p:sp>
        <p:nvSpPr>
          <p:cNvPr id="13" name="Freeform 3"/>
          <p:cNvSpPr/>
          <p:nvPr userDrawn="1"/>
        </p:nvSpPr>
        <p:spPr bwMode="auto">
          <a:xfrm>
            <a:off x="0" y="3387106"/>
            <a:ext cx="9144000" cy="1770459"/>
          </a:xfrm>
          <a:custGeom>
            <a:avLst/>
            <a:gdLst>
              <a:gd name="T0" fmla="*/ 5763 w 5765"/>
              <a:gd name="T1" fmla="*/ 1487 h 1487"/>
              <a:gd name="T2" fmla="*/ 3 w 5765"/>
              <a:gd name="T3" fmla="*/ 1487 h 1487"/>
              <a:gd name="T4" fmla="*/ 0 w 5765"/>
              <a:gd name="T5" fmla="*/ 362 h 1487"/>
              <a:gd name="T6" fmla="*/ 1404 w 5765"/>
              <a:gd name="T7" fmla="*/ 358 h 1487"/>
              <a:gd name="T8" fmla="*/ 1762 w 5765"/>
              <a:gd name="T9" fmla="*/ 0 h 1487"/>
              <a:gd name="T10" fmla="*/ 5765 w 5765"/>
              <a:gd name="T11" fmla="*/ 1 h 1487"/>
              <a:gd name="T12" fmla="*/ 5763 w 5765"/>
              <a:gd name="T13" fmla="*/ 1487 h 14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5"/>
              <a:gd name="T22" fmla="*/ 0 h 1487"/>
              <a:gd name="T23" fmla="*/ 5765 w 5765"/>
              <a:gd name="T24" fmla="*/ 1487 h 14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5" h="1487">
                <a:moveTo>
                  <a:pt x="5763" y="1487"/>
                </a:moveTo>
                <a:lnTo>
                  <a:pt x="3" y="1487"/>
                </a:lnTo>
                <a:lnTo>
                  <a:pt x="0" y="362"/>
                </a:lnTo>
                <a:lnTo>
                  <a:pt x="1404" y="358"/>
                </a:lnTo>
                <a:lnTo>
                  <a:pt x="1762" y="0"/>
                </a:lnTo>
                <a:lnTo>
                  <a:pt x="5765" y="1"/>
                </a:lnTo>
                <a:lnTo>
                  <a:pt x="5763" y="148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defTabSz="9664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585" kern="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建设思路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建设方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51222" y="789385"/>
            <a:ext cx="2268550" cy="324203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78802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云中心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5479301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云平台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6170577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云服务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686185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云安全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553130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云运维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244408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云标准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总体架构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8" descr="H:\biaozhi-bai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991" y="195486"/>
            <a:ext cx="2140913" cy="3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3548489" y="751963"/>
            <a:ext cx="290964" cy="3395731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anchor="ctr"/>
          <a:lstStyle/>
          <a:p>
            <a:pPr defTabSz="1184275"/>
            <a:endParaRPr lang="zh-CN" altLang="zh-CN" sz="114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MyriadRegular" pitchFamily="2" charset="0"/>
            </a:endParaRPr>
          </a:p>
        </p:txBody>
      </p:sp>
      <p:pic>
        <p:nvPicPr>
          <p:cNvPr id="11" name="Picture 3" descr="목차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49" y="893735"/>
            <a:ext cx="3051953" cy="5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12" name="Line 4"/>
          <p:cNvSpPr>
            <a:spLocks noChangeShapeType="1"/>
          </p:cNvSpPr>
          <p:nvPr userDrawn="1"/>
        </p:nvSpPr>
        <p:spPr bwMode="auto">
          <a:xfrm>
            <a:off x="3520028" y="765571"/>
            <a:ext cx="3163" cy="3215396"/>
          </a:xfrm>
          <a:prstGeom prst="line">
            <a:avLst/>
          </a:prstGeom>
          <a:noFill/>
          <a:ln w="9525" cap="rnd">
            <a:solidFill>
              <a:srgbClr val="B2B2B2"/>
            </a:solidFill>
            <a:prstDash val="sysDot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Line 5"/>
          <p:cNvSpPr>
            <a:spLocks noChangeShapeType="1"/>
          </p:cNvSpPr>
          <p:nvPr userDrawn="1"/>
        </p:nvSpPr>
        <p:spPr bwMode="auto">
          <a:xfrm flipH="1">
            <a:off x="3551652" y="765572"/>
            <a:ext cx="22139" cy="3395731"/>
          </a:xfrm>
          <a:prstGeom prst="line">
            <a:avLst/>
          </a:prstGeom>
          <a:noFill/>
          <a:ln w="28575">
            <a:solidFill>
              <a:srgbClr val="B2B2B2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14146" y="-11678"/>
            <a:ext cx="9158147" cy="8703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5204" tIns="57602" rIns="115204" bIns="5760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115189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0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521494" y="87474"/>
            <a:ext cx="6102734" cy="5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57594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6pPr>
            <a:lvl7pPr marL="1151890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7pPr>
            <a:lvl8pPr marL="172783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8pPr>
            <a:lvl9pPr marL="230441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建设思路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建设方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51222" y="789385"/>
            <a:ext cx="2268550" cy="324203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78802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云中心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5479301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云平台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6170577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云服务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686185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云安全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553130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云运维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244408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云标准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ChangeArrowheads="1"/>
          </p:cNvSpPr>
          <p:nvPr userDrawn="1"/>
        </p:nvSpPr>
        <p:spPr bwMode="auto">
          <a:xfrm>
            <a:off x="0" y="764927"/>
            <a:ext cx="9179719" cy="340092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-7499"/>
            <a:ext cx="9179719" cy="1247381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2" name="组合 11"/>
          <p:cNvGrpSpPr/>
          <p:nvPr userDrawn="1"/>
        </p:nvGrpSpPr>
        <p:grpSpPr bwMode="auto">
          <a:xfrm>
            <a:off x="0" y="3702146"/>
            <a:ext cx="9179719" cy="1724836"/>
            <a:chOff x="-2" y="4702719"/>
            <a:chExt cx="12191999" cy="2189521"/>
          </a:xfrm>
        </p:grpSpPr>
        <p:grpSp>
          <p:nvGrpSpPr>
            <p:cNvPr id="23" name="组合 12"/>
            <p:cNvGrpSpPr/>
            <p:nvPr userDrawn="1"/>
          </p:nvGrpSpPr>
          <p:grpSpPr bwMode="auto">
            <a:xfrm>
              <a:off x="839416" y="4702719"/>
              <a:ext cx="11352581" cy="2189163"/>
              <a:chOff x="839416" y="4687002"/>
              <a:chExt cx="11352581" cy="2189163"/>
            </a:xfrm>
          </p:grpSpPr>
          <p:sp>
            <p:nvSpPr>
              <p:cNvPr id="25" name="矩形 24"/>
              <p:cNvSpPr/>
              <p:nvPr userDrawn="1"/>
            </p:nvSpPr>
            <p:spPr>
              <a:xfrm>
                <a:off x="9551985" y="4687002"/>
                <a:ext cx="2640012" cy="2189521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Regular"/>
                  <a:ea typeface="文鼎CS中等线"/>
                </a:endParaRPr>
              </a:p>
            </p:txBody>
          </p:sp>
          <p:sp>
            <p:nvSpPr>
              <p:cNvPr id="26" name="Freeform 14"/>
              <p:cNvSpPr/>
              <p:nvPr userDrawn="1"/>
            </p:nvSpPr>
            <p:spPr bwMode="auto">
              <a:xfrm>
                <a:off x="839416" y="4687002"/>
                <a:ext cx="9151938" cy="2189163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0 h 10000"/>
                  <a:gd name="T10" fmla="*/ 2147483646 w 10000"/>
                  <a:gd name="T11" fmla="*/ 83915434 h 10000"/>
                  <a:gd name="T12" fmla="*/ 2147483646 w 10000"/>
                  <a:gd name="T13" fmla="*/ 2147483646 h 1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000" h="10000">
                    <a:moveTo>
                      <a:pt x="9996" y="10000"/>
                    </a:moveTo>
                    <a:lnTo>
                      <a:pt x="3" y="10000"/>
                    </a:lnTo>
                    <a:cubicBezTo>
                      <a:pt x="1" y="7281"/>
                      <a:pt x="2" y="5344"/>
                      <a:pt x="0" y="2625"/>
                    </a:cubicBezTo>
                    <a:lnTo>
                      <a:pt x="2435" y="2597"/>
                    </a:lnTo>
                    <a:lnTo>
                      <a:pt x="3056" y="0"/>
                    </a:lnTo>
                    <a:lnTo>
                      <a:pt x="10000" y="8"/>
                    </a:lnTo>
                    <a:cubicBezTo>
                      <a:pt x="9999" y="3338"/>
                      <a:pt x="9997" y="6669"/>
                      <a:pt x="9996" y="1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4" name="矩形 23"/>
            <p:cNvSpPr/>
            <p:nvPr userDrawn="1"/>
          </p:nvSpPr>
          <p:spPr>
            <a:xfrm>
              <a:off x="-2" y="5278659"/>
              <a:ext cx="2640013" cy="161358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7575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Regular"/>
                <a:ea typeface="文鼎CS中等线"/>
              </a:endParaRPr>
            </a:p>
          </p:txBody>
        </p:sp>
      </p:grp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3"/>
            <a:ext cx="9144000" cy="4060510"/>
            <a:chOff x="0" y="2"/>
            <a:chExt cx="12192000" cy="5196626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0" y="2"/>
              <a:ext cx="12192000" cy="1263891"/>
            </a:xfrm>
            <a:prstGeom prst="rect">
              <a:avLst/>
            </a:prstGeom>
            <a:solidFill>
              <a:srgbClr val="0062A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defTabSz="1218565"/>
              <a:endParaRPr lang="zh-CN" altLang="en-US" sz="1905">
                <a:solidFill>
                  <a:prstClr val="white"/>
                </a:solidFill>
              </a:endParaRPr>
            </a:p>
          </p:txBody>
        </p:sp>
        <p:pic>
          <p:nvPicPr>
            <p:cNvPr id="8" name="Picture 2" descr="55992053-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85539"/>
              <a:ext cx="12192000" cy="411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文本框 9"/>
            <p:cNvSpPr txBox="1"/>
            <p:nvPr userDrawn="1"/>
          </p:nvSpPr>
          <p:spPr>
            <a:xfrm>
              <a:off x="695325" y="123652"/>
              <a:ext cx="7920955" cy="707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/>
              <a:r>
                <a:rPr lang="zh-CN" altLang="en-US" sz="3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谢谢聆听！</a:t>
              </a:r>
            </a:p>
          </p:txBody>
        </p:sp>
      </p:grpSp>
      <p:sp>
        <p:nvSpPr>
          <p:cNvPr id="13" name="Freeform 3"/>
          <p:cNvSpPr/>
          <p:nvPr userDrawn="1"/>
        </p:nvSpPr>
        <p:spPr bwMode="auto">
          <a:xfrm>
            <a:off x="0" y="3387106"/>
            <a:ext cx="9144000" cy="1770459"/>
          </a:xfrm>
          <a:custGeom>
            <a:avLst/>
            <a:gdLst>
              <a:gd name="T0" fmla="*/ 5763 w 5765"/>
              <a:gd name="T1" fmla="*/ 1487 h 1487"/>
              <a:gd name="T2" fmla="*/ 3 w 5765"/>
              <a:gd name="T3" fmla="*/ 1487 h 1487"/>
              <a:gd name="T4" fmla="*/ 0 w 5765"/>
              <a:gd name="T5" fmla="*/ 362 h 1487"/>
              <a:gd name="T6" fmla="*/ 1404 w 5765"/>
              <a:gd name="T7" fmla="*/ 358 h 1487"/>
              <a:gd name="T8" fmla="*/ 1762 w 5765"/>
              <a:gd name="T9" fmla="*/ 0 h 1487"/>
              <a:gd name="T10" fmla="*/ 5765 w 5765"/>
              <a:gd name="T11" fmla="*/ 1 h 1487"/>
              <a:gd name="T12" fmla="*/ 5763 w 5765"/>
              <a:gd name="T13" fmla="*/ 1487 h 14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5"/>
              <a:gd name="T22" fmla="*/ 0 h 1487"/>
              <a:gd name="T23" fmla="*/ 5765 w 5765"/>
              <a:gd name="T24" fmla="*/ 1487 h 14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5" h="1487">
                <a:moveTo>
                  <a:pt x="5763" y="1487"/>
                </a:moveTo>
                <a:lnTo>
                  <a:pt x="3" y="1487"/>
                </a:lnTo>
                <a:lnTo>
                  <a:pt x="0" y="362"/>
                </a:lnTo>
                <a:lnTo>
                  <a:pt x="1404" y="358"/>
                </a:lnTo>
                <a:lnTo>
                  <a:pt x="1762" y="0"/>
                </a:lnTo>
                <a:lnTo>
                  <a:pt x="5765" y="1"/>
                </a:lnTo>
                <a:lnTo>
                  <a:pt x="5763" y="148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defTabSz="9664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585" kern="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建设思路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建设方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51222" y="789385"/>
            <a:ext cx="2268550" cy="324203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78802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云中心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5479301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云平台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6170577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云服务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686185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云安全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553130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云运维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244408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云标准</a:t>
            </a: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总体架构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总体架构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8" descr="H:\biaozhi-bai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991" y="195486"/>
            <a:ext cx="2140913" cy="3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3548489" y="751963"/>
            <a:ext cx="290964" cy="3395731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anchor="ctr"/>
          <a:lstStyle/>
          <a:p>
            <a:pPr defTabSz="1184275"/>
            <a:endParaRPr lang="zh-CN" altLang="zh-CN" sz="114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MyriadRegular" pitchFamily="2" charset="0"/>
            </a:endParaRPr>
          </a:p>
        </p:txBody>
      </p:sp>
      <p:pic>
        <p:nvPicPr>
          <p:cNvPr id="11" name="Picture 3" descr="목차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49" y="893735"/>
            <a:ext cx="3051953" cy="5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12" name="Line 4"/>
          <p:cNvSpPr>
            <a:spLocks noChangeShapeType="1"/>
          </p:cNvSpPr>
          <p:nvPr userDrawn="1"/>
        </p:nvSpPr>
        <p:spPr bwMode="auto">
          <a:xfrm>
            <a:off x="3520028" y="765571"/>
            <a:ext cx="3163" cy="3215396"/>
          </a:xfrm>
          <a:prstGeom prst="line">
            <a:avLst/>
          </a:prstGeom>
          <a:noFill/>
          <a:ln w="9525" cap="rnd">
            <a:solidFill>
              <a:srgbClr val="B2B2B2"/>
            </a:solidFill>
            <a:prstDash val="sysDot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Line 5"/>
          <p:cNvSpPr>
            <a:spLocks noChangeShapeType="1"/>
          </p:cNvSpPr>
          <p:nvPr userDrawn="1"/>
        </p:nvSpPr>
        <p:spPr bwMode="auto">
          <a:xfrm flipH="1">
            <a:off x="3551652" y="765572"/>
            <a:ext cx="22139" cy="3395731"/>
          </a:xfrm>
          <a:prstGeom prst="line">
            <a:avLst/>
          </a:prstGeom>
          <a:noFill/>
          <a:ln w="28575">
            <a:solidFill>
              <a:srgbClr val="B2B2B2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14146" y="-11678"/>
            <a:ext cx="9158147" cy="8703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5204" tIns="57602" rIns="115204" bIns="5760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115189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0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521494" y="87474"/>
            <a:ext cx="6102734" cy="5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57594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6pPr>
            <a:lvl7pPr marL="1151890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7pPr>
            <a:lvl8pPr marL="172783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8pPr>
            <a:lvl9pPr marL="230441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/>
          <p:cNvSpPr>
            <a:spLocks noChangeArrowheads="1"/>
          </p:cNvSpPr>
          <p:nvPr userDrawn="1"/>
        </p:nvSpPr>
        <p:spPr bwMode="auto">
          <a:xfrm>
            <a:off x="0" y="764927"/>
            <a:ext cx="9179719" cy="3400926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Rectangle 11"/>
          <p:cNvSpPr>
            <a:spLocks noChangeArrowheads="1"/>
          </p:cNvSpPr>
          <p:nvPr userDrawn="1"/>
        </p:nvSpPr>
        <p:spPr bwMode="auto">
          <a:xfrm>
            <a:off x="0" y="-7499"/>
            <a:ext cx="9179719" cy="1247381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757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22" name="组合 11"/>
          <p:cNvGrpSpPr/>
          <p:nvPr userDrawn="1"/>
        </p:nvGrpSpPr>
        <p:grpSpPr bwMode="auto">
          <a:xfrm>
            <a:off x="0" y="3702146"/>
            <a:ext cx="9179719" cy="1724836"/>
            <a:chOff x="-2" y="4702719"/>
            <a:chExt cx="12191999" cy="2189521"/>
          </a:xfrm>
        </p:grpSpPr>
        <p:grpSp>
          <p:nvGrpSpPr>
            <p:cNvPr id="23" name="组合 12"/>
            <p:cNvGrpSpPr/>
            <p:nvPr userDrawn="1"/>
          </p:nvGrpSpPr>
          <p:grpSpPr bwMode="auto">
            <a:xfrm>
              <a:off x="839416" y="4702719"/>
              <a:ext cx="11352581" cy="2189163"/>
              <a:chOff x="839416" y="4687002"/>
              <a:chExt cx="11352581" cy="2189163"/>
            </a:xfrm>
          </p:grpSpPr>
          <p:sp>
            <p:nvSpPr>
              <p:cNvPr id="25" name="矩形 24"/>
              <p:cNvSpPr/>
              <p:nvPr userDrawn="1"/>
            </p:nvSpPr>
            <p:spPr>
              <a:xfrm>
                <a:off x="9551985" y="4687002"/>
                <a:ext cx="2640012" cy="2189521"/>
              </a:xfrm>
              <a:prstGeom prst="rect">
                <a:avLst/>
              </a:prstGeom>
              <a:solidFill>
                <a:srgbClr val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yriadRegular"/>
                  <a:ea typeface="文鼎CS中等线"/>
                </a:endParaRPr>
              </a:p>
            </p:txBody>
          </p:sp>
          <p:sp>
            <p:nvSpPr>
              <p:cNvPr id="26" name="Freeform 14"/>
              <p:cNvSpPr/>
              <p:nvPr userDrawn="1"/>
            </p:nvSpPr>
            <p:spPr bwMode="auto">
              <a:xfrm>
                <a:off x="839416" y="4687002"/>
                <a:ext cx="9151938" cy="2189163"/>
              </a:xfrm>
              <a:custGeom>
                <a:avLst/>
                <a:gdLst>
                  <a:gd name="T0" fmla="*/ 2147483646 w 10000"/>
                  <a:gd name="T1" fmla="*/ 2147483646 h 10000"/>
                  <a:gd name="T2" fmla="*/ 2147483646 w 10000"/>
                  <a:gd name="T3" fmla="*/ 2147483646 h 10000"/>
                  <a:gd name="T4" fmla="*/ 0 w 10000"/>
                  <a:gd name="T5" fmla="*/ 2147483646 h 10000"/>
                  <a:gd name="T6" fmla="*/ 2147483646 w 10000"/>
                  <a:gd name="T7" fmla="*/ 2147483646 h 10000"/>
                  <a:gd name="T8" fmla="*/ 2147483646 w 10000"/>
                  <a:gd name="T9" fmla="*/ 0 h 10000"/>
                  <a:gd name="T10" fmla="*/ 2147483646 w 10000"/>
                  <a:gd name="T11" fmla="*/ 83915434 h 10000"/>
                  <a:gd name="T12" fmla="*/ 2147483646 w 10000"/>
                  <a:gd name="T13" fmla="*/ 2147483646 h 100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0000" h="10000">
                    <a:moveTo>
                      <a:pt x="9996" y="10000"/>
                    </a:moveTo>
                    <a:lnTo>
                      <a:pt x="3" y="10000"/>
                    </a:lnTo>
                    <a:cubicBezTo>
                      <a:pt x="1" y="7281"/>
                      <a:pt x="2" y="5344"/>
                      <a:pt x="0" y="2625"/>
                    </a:cubicBezTo>
                    <a:lnTo>
                      <a:pt x="2435" y="2597"/>
                    </a:lnTo>
                    <a:lnTo>
                      <a:pt x="3056" y="0"/>
                    </a:lnTo>
                    <a:lnTo>
                      <a:pt x="10000" y="8"/>
                    </a:lnTo>
                    <a:cubicBezTo>
                      <a:pt x="9999" y="3338"/>
                      <a:pt x="9997" y="6669"/>
                      <a:pt x="9996" y="100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7575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4" name="矩形 23"/>
            <p:cNvSpPr/>
            <p:nvPr userDrawn="1"/>
          </p:nvSpPr>
          <p:spPr>
            <a:xfrm>
              <a:off x="-2" y="5278659"/>
              <a:ext cx="2640013" cy="1613581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7575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yriadRegular"/>
                <a:ea typeface="文鼎CS中等线"/>
              </a:endParaRPr>
            </a:p>
          </p:txBody>
        </p:sp>
      </p:grp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0" y="3"/>
            <a:ext cx="9144000" cy="4060510"/>
            <a:chOff x="0" y="2"/>
            <a:chExt cx="12192000" cy="5196626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0" y="2"/>
              <a:ext cx="12192000" cy="1263891"/>
            </a:xfrm>
            <a:prstGeom prst="rect">
              <a:avLst/>
            </a:prstGeom>
            <a:solidFill>
              <a:srgbClr val="0062AC"/>
            </a:solidFill>
            <a:ln w="9525">
              <a:noFill/>
              <a:miter lim="800000"/>
            </a:ln>
          </p:spPr>
          <p:txBody>
            <a:bodyPr wrap="none" anchor="ctr"/>
            <a:lstStyle/>
            <a:p>
              <a:pPr defTabSz="1218565"/>
              <a:endParaRPr lang="zh-CN" altLang="en-US" sz="1905">
                <a:solidFill>
                  <a:prstClr val="white"/>
                </a:solidFill>
              </a:endParaRPr>
            </a:p>
          </p:txBody>
        </p:sp>
        <p:pic>
          <p:nvPicPr>
            <p:cNvPr id="8" name="Picture 2" descr="55992053-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085539"/>
              <a:ext cx="12192000" cy="411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文本框 9"/>
            <p:cNvSpPr txBox="1"/>
            <p:nvPr userDrawn="1"/>
          </p:nvSpPr>
          <p:spPr>
            <a:xfrm>
              <a:off x="695325" y="123652"/>
              <a:ext cx="7920955" cy="707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8565"/>
              <a:r>
                <a:rPr lang="zh-CN" altLang="en-US" sz="30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谢谢聆听！</a:t>
              </a:r>
            </a:p>
          </p:txBody>
        </p:sp>
      </p:grpSp>
      <p:sp>
        <p:nvSpPr>
          <p:cNvPr id="13" name="Freeform 3"/>
          <p:cNvSpPr/>
          <p:nvPr userDrawn="1"/>
        </p:nvSpPr>
        <p:spPr bwMode="auto">
          <a:xfrm>
            <a:off x="0" y="3387106"/>
            <a:ext cx="9144000" cy="1770459"/>
          </a:xfrm>
          <a:custGeom>
            <a:avLst/>
            <a:gdLst>
              <a:gd name="T0" fmla="*/ 5763 w 5765"/>
              <a:gd name="T1" fmla="*/ 1487 h 1487"/>
              <a:gd name="T2" fmla="*/ 3 w 5765"/>
              <a:gd name="T3" fmla="*/ 1487 h 1487"/>
              <a:gd name="T4" fmla="*/ 0 w 5765"/>
              <a:gd name="T5" fmla="*/ 362 h 1487"/>
              <a:gd name="T6" fmla="*/ 1404 w 5765"/>
              <a:gd name="T7" fmla="*/ 358 h 1487"/>
              <a:gd name="T8" fmla="*/ 1762 w 5765"/>
              <a:gd name="T9" fmla="*/ 0 h 1487"/>
              <a:gd name="T10" fmla="*/ 5765 w 5765"/>
              <a:gd name="T11" fmla="*/ 1 h 1487"/>
              <a:gd name="T12" fmla="*/ 5763 w 5765"/>
              <a:gd name="T13" fmla="*/ 1487 h 148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765"/>
              <a:gd name="T22" fmla="*/ 0 h 1487"/>
              <a:gd name="T23" fmla="*/ 5765 w 5765"/>
              <a:gd name="T24" fmla="*/ 1487 h 148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765" h="1487">
                <a:moveTo>
                  <a:pt x="5763" y="1487"/>
                </a:moveTo>
                <a:lnTo>
                  <a:pt x="3" y="1487"/>
                </a:lnTo>
                <a:lnTo>
                  <a:pt x="0" y="362"/>
                </a:lnTo>
                <a:lnTo>
                  <a:pt x="1404" y="358"/>
                </a:lnTo>
                <a:lnTo>
                  <a:pt x="1762" y="0"/>
                </a:lnTo>
                <a:lnTo>
                  <a:pt x="5765" y="1"/>
                </a:lnTo>
                <a:lnTo>
                  <a:pt x="5763" y="1487"/>
                </a:lnTo>
                <a:close/>
              </a:path>
            </a:pathLst>
          </a:custGeom>
          <a:solidFill>
            <a:sysClr val="window" lastClr="FFFFFF"/>
          </a:solidFill>
          <a:ln w="9525">
            <a:noFill/>
            <a:round/>
          </a:ln>
        </p:spPr>
        <p:txBody>
          <a:bodyPr/>
          <a:lstStyle/>
          <a:p>
            <a:pPr defTabSz="96647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585" kern="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建设思路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建设方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51222" y="789385"/>
            <a:ext cx="2268550" cy="324203"/>
          </a:xfrm>
        </p:spPr>
        <p:txBody>
          <a:bodyPr anchor="b"/>
          <a:lstStyle>
            <a:lvl1pPr algn="l">
              <a:defRPr sz="1800"/>
            </a:lvl1pPr>
          </a:lstStyle>
          <a:p>
            <a:r>
              <a:rPr kumimoji="1" lang="zh-CN" altLang="en-US" dirty="0"/>
              <a:t>建设思路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5" name="矩形 4"/>
          <p:cNvSpPr/>
          <p:nvPr userDrawn="1"/>
        </p:nvSpPr>
        <p:spPr>
          <a:xfrm>
            <a:off x="478802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云中心</a:t>
            </a:r>
          </a:p>
        </p:txBody>
      </p:sp>
      <p:sp>
        <p:nvSpPr>
          <p:cNvPr id="6" name="矩形 5"/>
          <p:cNvSpPr/>
          <p:nvPr userDrawn="1"/>
        </p:nvSpPr>
        <p:spPr>
          <a:xfrm>
            <a:off x="5479301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云平台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6170577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云服务</a:t>
            </a:r>
          </a:p>
        </p:txBody>
      </p:sp>
      <p:sp>
        <p:nvSpPr>
          <p:cNvPr id="8" name="矩形 7"/>
          <p:cNvSpPr/>
          <p:nvPr userDrawn="1"/>
        </p:nvSpPr>
        <p:spPr>
          <a:xfrm>
            <a:off x="6861854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云安全</a:t>
            </a:r>
          </a:p>
        </p:txBody>
      </p:sp>
      <p:sp>
        <p:nvSpPr>
          <p:cNvPr id="9" name="矩形 8"/>
          <p:cNvSpPr/>
          <p:nvPr userDrawn="1"/>
        </p:nvSpPr>
        <p:spPr>
          <a:xfrm>
            <a:off x="7553130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云运维</a:t>
            </a:r>
          </a:p>
        </p:txBody>
      </p:sp>
      <p:sp>
        <p:nvSpPr>
          <p:cNvPr id="10" name="矩形 9"/>
          <p:cNvSpPr/>
          <p:nvPr userDrawn="1"/>
        </p:nvSpPr>
        <p:spPr>
          <a:xfrm>
            <a:off x="8244408" y="249492"/>
            <a:ext cx="621000" cy="297000"/>
          </a:xfrm>
          <a:prstGeom prst="rect">
            <a:avLst/>
          </a:prstGeom>
          <a:noFill/>
          <a:ln w="127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1" lang="zh-CN" altLang="en-US" sz="12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云标准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8" descr="H:\biaozhi-bai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991" y="195486"/>
            <a:ext cx="2140913" cy="3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3548489" y="751963"/>
            <a:ext cx="290964" cy="3395731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anchor="ctr"/>
          <a:lstStyle/>
          <a:p>
            <a:pPr defTabSz="1184275"/>
            <a:endParaRPr lang="zh-CN" altLang="zh-CN" sz="114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MyriadRegular" pitchFamily="2" charset="0"/>
            </a:endParaRPr>
          </a:p>
        </p:txBody>
      </p:sp>
      <p:pic>
        <p:nvPicPr>
          <p:cNvPr id="11" name="Picture 3" descr="목차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49" y="893735"/>
            <a:ext cx="3051953" cy="5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12" name="Line 4"/>
          <p:cNvSpPr>
            <a:spLocks noChangeShapeType="1"/>
          </p:cNvSpPr>
          <p:nvPr userDrawn="1"/>
        </p:nvSpPr>
        <p:spPr bwMode="auto">
          <a:xfrm>
            <a:off x="3520028" y="765571"/>
            <a:ext cx="3163" cy="3215396"/>
          </a:xfrm>
          <a:prstGeom prst="line">
            <a:avLst/>
          </a:prstGeom>
          <a:noFill/>
          <a:ln w="9525" cap="rnd">
            <a:solidFill>
              <a:srgbClr val="B2B2B2"/>
            </a:solidFill>
            <a:prstDash val="sysDot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Line 5"/>
          <p:cNvSpPr>
            <a:spLocks noChangeShapeType="1"/>
          </p:cNvSpPr>
          <p:nvPr userDrawn="1"/>
        </p:nvSpPr>
        <p:spPr bwMode="auto">
          <a:xfrm flipH="1">
            <a:off x="3551652" y="765572"/>
            <a:ext cx="22139" cy="3395731"/>
          </a:xfrm>
          <a:prstGeom prst="line">
            <a:avLst/>
          </a:prstGeom>
          <a:noFill/>
          <a:ln w="28575">
            <a:solidFill>
              <a:srgbClr val="B2B2B2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14146" y="-11678"/>
            <a:ext cx="9158147" cy="8703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5204" tIns="57602" rIns="115204" bIns="5760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115189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0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521494" y="87474"/>
            <a:ext cx="6102734" cy="5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57594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6pPr>
            <a:lvl7pPr marL="1151890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7pPr>
            <a:lvl8pPr marL="172783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8pPr>
            <a:lvl9pPr marL="230441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建设思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5382090" y="65339"/>
            <a:ext cx="3289650" cy="508189"/>
          </a:xfrm>
        </p:spPr>
        <p:txBody>
          <a:bodyPr anchor="b"/>
          <a:lstStyle>
            <a:lvl1pPr algn="r">
              <a:defRPr sz="2100"/>
            </a:lvl1pPr>
          </a:lstStyle>
          <a:p>
            <a:r>
              <a:rPr kumimoji="1" lang="zh-CN" altLang="en-US" dirty="0"/>
              <a:t>总体架构</a:t>
            </a:r>
          </a:p>
        </p:txBody>
      </p:sp>
      <p:sp>
        <p:nvSpPr>
          <p:cNvPr id="4" name="标题 2"/>
          <p:cNvSpPr txBox="1"/>
          <p:nvPr userDrawn="1"/>
        </p:nvSpPr>
        <p:spPr>
          <a:xfrm>
            <a:off x="251222" y="65693"/>
            <a:ext cx="3228944" cy="508189"/>
          </a:xfrm>
          <a:prstGeom prst="rect">
            <a:avLst/>
          </a:prstGeom>
        </p:spPr>
        <p:txBody>
          <a:bodyPr lIns="68580" anchor="b"/>
          <a:lstStyle>
            <a:lvl1pPr algn="l" defTabSz="1218565" rtl="0" eaLnBrk="1" latinLnBrk="0" hangingPunct="1">
              <a:spcBef>
                <a:spcPct val="0"/>
              </a:spcBef>
              <a:buNone/>
              <a:defRPr lang="zh-CN" altLang="en-US" sz="3200" b="1" kern="1200" dirty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kumimoji="1" lang="zh-CN" altLang="en-US" sz="2400" dirty="0"/>
              <a:t>政法云建设方案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8" descr="H:\biaozhi-bai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12991" y="195486"/>
            <a:ext cx="2140913" cy="3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 userDrawn="1"/>
        </p:nvSpPr>
        <p:spPr bwMode="auto">
          <a:xfrm>
            <a:off x="3548489" y="751963"/>
            <a:ext cx="290964" cy="3395731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anchor="ctr"/>
          <a:lstStyle/>
          <a:p>
            <a:pPr defTabSz="1184275"/>
            <a:endParaRPr lang="zh-CN" altLang="zh-CN" sz="1145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MyriadRegular" pitchFamily="2" charset="0"/>
            </a:endParaRPr>
          </a:p>
        </p:txBody>
      </p:sp>
      <p:pic>
        <p:nvPicPr>
          <p:cNvPr id="11" name="Picture 3" descr="목차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749" y="893735"/>
            <a:ext cx="3051953" cy="534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</p:pic>
      <p:sp>
        <p:nvSpPr>
          <p:cNvPr id="12" name="Line 4"/>
          <p:cNvSpPr>
            <a:spLocks noChangeShapeType="1"/>
          </p:cNvSpPr>
          <p:nvPr userDrawn="1"/>
        </p:nvSpPr>
        <p:spPr bwMode="auto">
          <a:xfrm>
            <a:off x="3520028" y="765571"/>
            <a:ext cx="3163" cy="3215396"/>
          </a:xfrm>
          <a:prstGeom prst="line">
            <a:avLst/>
          </a:prstGeom>
          <a:noFill/>
          <a:ln w="9525" cap="rnd">
            <a:solidFill>
              <a:srgbClr val="B2B2B2"/>
            </a:solidFill>
            <a:prstDash val="sysDot"/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Line 5"/>
          <p:cNvSpPr>
            <a:spLocks noChangeShapeType="1"/>
          </p:cNvSpPr>
          <p:nvPr userDrawn="1"/>
        </p:nvSpPr>
        <p:spPr bwMode="auto">
          <a:xfrm flipH="1">
            <a:off x="3551652" y="765572"/>
            <a:ext cx="22139" cy="3395731"/>
          </a:xfrm>
          <a:prstGeom prst="line">
            <a:avLst/>
          </a:prstGeom>
          <a:noFill/>
          <a:ln w="28575">
            <a:solidFill>
              <a:srgbClr val="B2B2B2"/>
            </a:solidFill>
            <a:beve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1184275"/>
            <a:endParaRPr lang="zh-CN" altLang="en-US" sz="175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14146" y="-11678"/>
            <a:ext cx="9158147" cy="870387"/>
          </a:xfrm>
          <a:prstGeom prst="rect">
            <a:avLst/>
          </a:prstGeom>
          <a:solidFill>
            <a:srgbClr val="0062A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15204" tIns="57602" rIns="115204" bIns="57602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115189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0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521494" y="87474"/>
            <a:ext cx="6102734" cy="593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3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57594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6pPr>
            <a:lvl7pPr marL="1151890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7pPr>
            <a:lvl8pPr marL="172783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8pPr>
            <a:lvl9pPr marL="2304415" algn="l" rtl="0" fontAlgn="base">
              <a:spcBef>
                <a:spcPct val="0"/>
              </a:spcBef>
              <a:spcAft>
                <a:spcPct val="0"/>
              </a:spcAft>
              <a:defRPr sz="4030" b="1">
                <a:solidFill>
                  <a:srgbClr val="0062AC"/>
                </a:solidFill>
                <a:latin typeface="MyriadRegular" pitchFamily="2" charset="0"/>
                <a:ea typeface="文鼎CS中等线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2019/2/18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2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slideLayout" Target="../slideLayouts/slideLayout7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51982" y="65693"/>
            <a:ext cx="4266771" cy="508189"/>
          </a:xfrm>
          <a:prstGeom prst="rect">
            <a:avLst/>
          </a:prstGeom>
        </p:spPr>
        <p:txBody>
          <a:bodyPr lIns="91440" anchor="b"/>
          <a:lstStyle/>
          <a:p>
            <a:pPr marL="0" lvl="0" indent="0">
              <a:spcBef>
                <a:spcPct val="20000"/>
              </a:spcBef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1495" y="798955"/>
            <a:ext cx="8101012" cy="393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720" rIns="91440" bIns="45720" numCol="1" anchor="t" anchorCtr="0" compatLnSpc="1"/>
          <a:lstStyle/>
          <a:p>
            <a:pPr lvl="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单击此处编辑母版文本样式</a:t>
            </a:r>
          </a:p>
          <a:p>
            <a:pPr lvl="1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第二级</a:t>
            </a:r>
          </a:p>
          <a:p>
            <a:pPr marL="1574800" lvl="2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第三级</a:t>
            </a:r>
          </a:p>
          <a:p>
            <a:pPr marL="2184400" lvl="3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第四级</a:t>
            </a:r>
          </a:p>
          <a:p>
            <a:pPr marL="2794000" lvl="4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第五级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-396552" y="469555"/>
            <a:ext cx="329400" cy="329400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 userDrawn="1"/>
        </p:nvSpPr>
        <p:spPr>
          <a:xfrm>
            <a:off x="-396552" y="939105"/>
            <a:ext cx="329400" cy="329400"/>
          </a:xfrm>
          <a:prstGeom prst="rect">
            <a:avLst/>
          </a:prstGeom>
          <a:solidFill>
            <a:srgbClr val="77B61A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spcFirstLastPara="0" vert="horz" wrap="square" lIns="112470" tIns="112470" rIns="112470" bIns="112470" numCol="1" spcCol="1270" anchor="ctr" anchorCtr="0">
            <a:noAutofit/>
          </a:bodyPr>
          <a:lstStyle/>
          <a:p>
            <a:pPr defTabSz="118491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396552" y="5"/>
            <a:ext cx="329400" cy="329400"/>
          </a:xfrm>
          <a:prstGeom prst="rect">
            <a:avLst/>
          </a:prstGeom>
          <a:solidFill>
            <a:srgbClr val="003F9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-396552" y="1408655"/>
            <a:ext cx="329400" cy="329400"/>
          </a:xfrm>
          <a:prstGeom prst="rect">
            <a:avLst/>
          </a:prstGeom>
          <a:solidFill>
            <a:srgbClr val="A4005B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EA5326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-396552" y="2347756"/>
            <a:ext cx="329400" cy="329400"/>
          </a:xfrm>
          <a:prstGeom prst="rect">
            <a:avLst/>
          </a:prstGeom>
          <a:solidFill>
            <a:srgbClr val="F0F07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396552" y="1878206"/>
            <a:ext cx="329400" cy="329400"/>
          </a:xfrm>
          <a:prstGeom prst="rect">
            <a:avLst/>
          </a:prstGeom>
          <a:solidFill>
            <a:srgbClr val="D495B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tangle 15"/>
          <p:cNvSpPr>
            <a:spLocks noChangeArrowheads="1"/>
          </p:cNvSpPr>
          <p:nvPr userDrawn="1"/>
        </p:nvSpPr>
        <p:spPr bwMode="auto">
          <a:xfrm>
            <a:off x="0" y="624582"/>
            <a:ext cx="9144000" cy="56456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 userDrawn="1"/>
        </p:nvSpPr>
        <p:spPr bwMode="auto">
          <a:xfrm>
            <a:off x="8676457" y="446095"/>
            <a:ext cx="467544" cy="178487"/>
          </a:xfrm>
          <a:custGeom>
            <a:avLst/>
            <a:gdLst>
              <a:gd name="connsiteX0" fmla="*/ 0 w 7358743"/>
              <a:gd name="connsiteY0" fmla="*/ 377371 h 1872343"/>
              <a:gd name="connsiteX1" fmla="*/ 5109029 w 7358743"/>
              <a:gd name="connsiteY1" fmla="*/ 377371 h 1872343"/>
              <a:gd name="connsiteX2" fmla="*/ 5442858 w 7358743"/>
              <a:gd name="connsiteY2" fmla="*/ 0 h 1872343"/>
              <a:gd name="connsiteX3" fmla="*/ 7358743 w 7358743"/>
              <a:gd name="connsiteY3" fmla="*/ 0 h 1872343"/>
              <a:gd name="connsiteX4" fmla="*/ 7358743 w 7358743"/>
              <a:gd name="connsiteY4" fmla="*/ 1872343 h 1872343"/>
              <a:gd name="connsiteX5" fmla="*/ 261258 w 7358743"/>
              <a:gd name="connsiteY5" fmla="*/ 1872343 h 1872343"/>
              <a:gd name="connsiteX6" fmla="*/ 0 w 7358743"/>
              <a:gd name="connsiteY6" fmla="*/ 377371 h 1872343"/>
              <a:gd name="connsiteX0-1" fmla="*/ 0 w 7358743"/>
              <a:gd name="connsiteY0-2" fmla="*/ 377371 h 1872343"/>
              <a:gd name="connsiteX1-3" fmla="*/ 5109029 w 7358743"/>
              <a:gd name="connsiteY1-4" fmla="*/ 377371 h 1872343"/>
              <a:gd name="connsiteX2-5" fmla="*/ 5442858 w 7358743"/>
              <a:gd name="connsiteY2-6" fmla="*/ 0 h 1872343"/>
              <a:gd name="connsiteX3-7" fmla="*/ 7358743 w 7358743"/>
              <a:gd name="connsiteY3-8" fmla="*/ 0 h 1872343"/>
              <a:gd name="connsiteX4-9" fmla="*/ 7358743 w 7358743"/>
              <a:gd name="connsiteY4-10" fmla="*/ 1872343 h 1872343"/>
              <a:gd name="connsiteX5-11" fmla="*/ 0 w 7358743"/>
              <a:gd name="connsiteY5-12" fmla="*/ 377371 h 1872343"/>
              <a:gd name="connsiteX0-13" fmla="*/ 2249714 w 2249714"/>
              <a:gd name="connsiteY0-14" fmla="*/ 1872343 h 1872343"/>
              <a:gd name="connsiteX1-15" fmla="*/ 0 w 2249714"/>
              <a:gd name="connsiteY1-16" fmla="*/ 377371 h 1872343"/>
              <a:gd name="connsiteX2-17" fmla="*/ 333829 w 2249714"/>
              <a:gd name="connsiteY2-18" fmla="*/ 0 h 1872343"/>
              <a:gd name="connsiteX3-19" fmla="*/ 2249714 w 2249714"/>
              <a:gd name="connsiteY3-20" fmla="*/ 0 h 1872343"/>
              <a:gd name="connsiteX4-21" fmla="*/ 2249714 w 2249714"/>
              <a:gd name="connsiteY4-22" fmla="*/ 1872343 h 1872343"/>
              <a:gd name="connsiteX0-23" fmla="*/ 2249714 w 2249714"/>
              <a:gd name="connsiteY0-24" fmla="*/ 802065 h 802065"/>
              <a:gd name="connsiteX1-25" fmla="*/ 0 w 2249714"/>
              <a:gd name="connsiteY1-26" fmla="*/ 377371 h 802065"/>
              <a:gd name="connsiteX2-27" fmla="*/ 333829 w 2249714"/>
              <a:gd name="connsiteY2-28" fmla="*/ 0 h 802065"/>
              <a:gd name="connsiteX3-29" fmla="*/ 2249714 w 2249714"/>
              <a:gd name="connsiteY3-30" fmla="*/ 0 h 802065"/>
              <a:gd name="connsiteX4-31" fmla="*/ 2249714 w 2249714"/>
              <a:gd name="connsiteY4-32" fmla="*/ 802065 h 802065"/>
              <a:gd name="connsiteX0-33" fmla="*/ 1915885 w 1915885"/>
              <a:gd name="connsiteY0-34" fmla="*/ 802065 h 802069"/>
              <a:gd name="connsiteX1-35" fmla="*/ 1160309 w 1915885"/>
              <a:gd name="connsiteY1-36" fmla="*/ 802069 h 802069"/>
              <a:gd name="connsiteX2-37" fmla="*/ 0 w 1915885"/>
              <a:gd name="connsiteY2-38" fmla="*/ 0 h 802069"/>
              <a:gd name="connsiteX3-39" fmla="*/ 1915885 w 1915885"/>
              <a:gd name="connsiteY3-40" fmla="*/ 0 h 802069"/>
              <a:gd name="connsiteX4-41" fmla="*/ 1915885 w 1915885"/>
              <a:gd name="connsiteY4-42" fmla="*/ 802065 h 802069"/>
              <a:gd name="connsiteX0-43" fmla="*/ 755576 w 755576"/>
              <a:gd name="connsiteY0-44" fmla="*/ 802065 h 802069"/>
              <a:gd name="connsiteX1-45" fmla="*/ 0 w 755576"/>
              <a:gd name="connsiteY1-46" fmla="*/ 802069 h 802069"/>
              <a:gd name="connsiteX2-47" fmla="*/ 144016 w 755576"/>
              <a:gd name="connsiteY2-48" fmla="*/ 0 h 802069"/>
              <a:gd name="connsiteX3-49" fmla="*/ 755576 w 755576"/>
              <a:gd name="connsiteY3-50" fmla="*/ 0 h 802069"/>
              <a:gd name="connsiteX4-51" fmla="*/ 755576 w 755576"/>
              <a:gd name="connsiteY4-52" fmla="*/ 802065 h 802069"/>
              <a:gd name="connsiteX0-53" fmla="*/ 755576 w 755576"/>
              <a:gd name="connsiteY0-54" fmla="*/ 802065 h 802069"/>
              <a:gd name="connsiteX1-55" fmla="*/ 0 w 755576"/>
              <a:gd name="connsiteY1-56" fmla="*/ 802069 h 802069"/>
              <a:gd name="connsiteX2-57" fmla="*/ 215825 w 755576"/>
              <a:gd name="connsiteY2-58" fmla="*/ 0 h 802069"/>
              <a:gd name="connsiteX3-59" fmla="*/ 755576 w 755576"/>
              <a:gd name="connsiteY3-60" fmla="*/ 0 h 802069"/>
              <a:gd name="connsiteX4-61" fmla="*/ 755576 w 755576"/>
              <a:gd name="connsiteY4-62" fmla="*/ 802065 h 802069"/>
              <a:gd name="connsiteX0-63" fmla="*/ 755576 w 1295273"/>
              <a:gd name="connsiteY0-64" fmla="*/ 881313 h 881317"/>
              <a:gd name="connsiteX1-65" fmla="*/ 0 w 1295273"/>
              <a:gd name="connsiteY1-66" fmla="*/ 881317 h 881317"/>
              <a:gd name="connsiteX2-67" fmla="*/ 215825 w 1295273"/>
              <a:gd name="connsiteY2-68" fmla="*/ 79248 h 881317"/>
              <a:gd name="connsiteX3-69" fmla="*/ 1295273 w 1295273"/>
              <a:gd name="connsiteY3-70" fmla="*/ 0 h 881317"/>
              <a:gd name="connsiteX4-71" fmla="*/ 755576 w 1295273"/>
              <a:gd name="connsiteY4-72" fmla="*/ 881313 h 881317"/>
              <a:gd name="connsiteX0-73" fmla="*/ 1295273 w 1295273"/>
              <a:gd name="connsiteY0-74" fmla="*/ 802161 h 881317"/>
              <a:gd name="connsiteX1-75" fmla="*/ 0 w 1295273"/>
              <a:gd name="connsiteY1-76" fmla="*/ 881317 h 881317"/>
              <a:gd name="connsiteX2-77" fmla="*/ 215825 w 1295273"/>
              <a:gd name="connsiteY2-78" fmla="*/ 79248 h 881317"/>
              <a:gd name="connsiteX3-79" fmla="*/ 1295273 w 1295273"/>
              <a:gd name="connsiteY3-80" fmla="*/ 0 h 881317"/>
              <a:gd name="connsiteX4-81" fmla="*/ 1295273 w 1295273"/>
              <a:gd name="connsiteY4-82" fmla="*/ 802161 h 881317"/>
              <a:gd name="connsiteX0-83" fmla="*/ 1331509 w 1331509"/>
              <a:gd name="connsiteY0-84" fmla="*/ 802161 h 802161"/>
              <a:gd name="connsiteX1-85" fmla="*/ 0 w 1331509"/>
              <a:gd name="connsiteY1-86" fmla="*/ 802161 h 802161"/>
              <a:gd name="connsiteX2-87" fmla="*/ 252061 w 1331509"/>
              <a:gd name="connsiteY2-88" fmla="*/ 79248 h 802161"/>
              <a:gd name="connsiteX3-89" fmla="*/ 1331509 w 1331509"/>
              <a:gd name="connsiteY3-90" fmla="*/ 0 h 802161"/>
              <a:gd name="connsiteX4-91" fmla="*/ 1331509 w 1331509"/>
              <a:gd name="connsiteY4-92" fmla="*/ 802161 h 802161"/>
              <a:gd name="connsiteX0-93" fmla="*/ 1331509 w 1331509"/>
              <a:gd name="connsiteY0-94" fmla="*/ 802161 h 802161"/>
              <a:gd name="connsiteX1-95" fmla="*/ 0 w 1331509"/>
              <a:gd name="connsiteY1-96" fmla="*/ 802161 h 802161"/>
              <a:gd name="connsiteX2-97" fmla="*/ 216003 w 1331509"/>
              <a:gd name="connsiteY2-98" fmla="*/ 97 h 802161"/>
              <a:gd name="connsiteX3-99" fmla="*/ 1331509 w 1331509"/>
              <a:gd name="connsiteY3-100" fmla="*/ 0 h 802161"/>
              <a:gd name="connsiteX4-101" fmla="*/ 1331509 w 1331509"/>
              <a:gd name="connsiteY4-102" fmla="*/ 802161 h 802161"/>
              <a:gd name="connsiteX0-103" fmla="*/ 1331509 w 1331509"/>
              <a:gd name="connsiteY0-104" fmla="*/ 802064 h 802064"/>
              <a:gd name="connsiteX1-105" fmla="*/ 0 w 1331509"/>
              <a:gd name="connsiteY1-106" fmla="*/ 802064 h 802064"/>
              <a:gd name="connsiteX2-107" fmla="*/ 216003 w 1331509"/>
              <a:gd name="connsiteY2-108" fmla="*/ 0 h 802064"/>
              <a:gd name="connsiteX3-109" fmla="*/ 1078998 w 1331509"/>
              <a:gd name="connsiteY3-110" fmla="*/ 0 h 802064"/>
              <a:gd name="connsiteX4-111" fmla="*/ 1331509 w 1331509"/>
              <a:gd name="connsiteY4-112" fmla="*/ 802064 h 802064"/>
              <a:gd name="connsiteX0-113" fmla="*/ 1078998 w 1078998"/>
              <a:gd name="connsiteY0-114" fmla="*/ 802435 h 802435"/>
              <a:gd name="connsiteX1-115" fmla="*/ 0 w 1078998"/>
              <a:gd name="connsiteY1-116" fmla="*/ 802064 h 802435"/>
              <a:gd name="connsiteX2-117" fmla="*/ 216003 w 1078998"/>
              <a:gd name="connsiteY2-118" fmla="*/ 0 h 802435"/>
              <a:gd name="connsiteX3-119" fmla="*/ 1078998 w 1078998"/>
              <a:gd name="connsiteY3-120" fmla="*/ 0 h 802435"/>
              <a:gd name="connsiteX4-121" fmla="*/ 1078998 w 1078998"/>
              <a:gd name="connsiteY4-122" fmla="*/ 802435 h 802435"/>
              <a:gd name="connsiteX0-123" fmla="*/ 754486 w 1078998"/>
              <a:gd name="connsiteY0-124" fmla="*/ 802435 h 802435"/>
              <a:gd name="connsiteX1-125" fmla="*/ 0 w 1078998"/>
              <a:gd name="connsiteY1-126" fmla="*/ 802064 h 802435"/>
              <a:gd name="connsiteX2-127" fmla="*/ 216003 w 1078998"/>
              <a:gd name="connsiteY2-128" fmla="*/ 0 h 802435"/>
              <a:gd name="connsiteX3-129" fmla="*/ 1078998 w 1078998"/>
              <a:gd name="connsiteY3-130" fmla="*/ 0 h 802435"/>
              <a:gd name="connsiteX4-131" fmla="*/ 754486 w 1078998"/>
              <a:gd name="connsiteY4-132" fmla="*/ 802435 h 802435"/>
              <a:gd name="connsiteX0-133" fmla="*/ 754486 w 754486"/>
              <a:gd name="connsiteY0-134" fmla="*/ 802435 h 802435"/>
              <a:gd name="connsiteX1-135" fmla="*/ 0 w 754486"/>
              <a:gd name="connsiteY1-136" fmla="*/ 802064 h 802435"/>
              <a:gd name="connsiteX2-137" fmla="*/ 216003 w 754486"/>
              <a:gd name="connsiteY2-138" fmla="*/ 0 h 802435"/>
              <a:gd name="connsiteX3-139" fmla="*/ 754486 w 754486"/>
              <a:gd name="connsiteY3-140" fmla="*/ 0 h 802435"/>
              <a:gd name="connsiteX4-141" fmla="*/ 754486 w 754486"/>
              <a:gd name="connsiteY4-142" fmla="*/ 802435 h 8024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4486" h="802435">
                <a:moveTo>
                  <a:pt x="754486" y="802435"/>
                </a:moveTo>
                <a:lnTo>
                  <a:pt x="0" y="802064"/>
                </a:lnTo>
                <a:lnTo>
                  <a:pt x="216003" y="0"/>
                </a:lnTo>
                <a:lnTo>
                  <a:pt x="754486" y="0"/>
                </a:lnTo>
                <a:lnTo>
                  <a:pt x="754486" y="802435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9999">
                <a:srgbClr val="0062AC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lIns="675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 userDrawn="1"/>
        </p:nvSpPr>
        <p:spPr bwMode="auto">
          <a:xfrm>
            <a:off x="8806037" y="411510"/>
            <a:ext cx="351625" cy="27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DEC6BB9B-42CF-4510-8237-4C1FAD44F525}" type="slidenum">
              <a:rPr lang="en-US" altLang="zh-CN" sz="1400" b="1">
                <a:solidFill>
                  <a:prstClr val="white"/>
                </a:solidFill>
                <a:cs typeface="Arial" panose="020B0604020202020204" pitchFamily="34" charset="0"/>
              </a:rPr>
              <a:t>‹#›</a:t>
            </a:fld>
            <a:endParaRPr lang="en-US" altLang="zh-CN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7" descr="D:\快盘\130425PPT模板与规范\标志-蓝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04" y="4880372"/>
            <a:ext cx="1187053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xStyles>
    <p:titleStyle>
      <a:lvl1pPr algn="l" defTabSz="913765" rtl="0" eaLnBrk="1" latinLnBrk="0" hangingPunct="1">
        <a:spcBef>
          <a:spcPct val="0"/>
        </a:spcBef>
        <a:buNone/>
        <a:defRPr lang="zh-CN" altLang="en-US" sz="2400" b="1" kern="1200" dirty="0">
          <a:solidFill>
            <a:srgbClr val="0062AC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</p:titleStyle>
    <p:bodyStyle>
      <a:lvl1pPr marL="342900" indent="-342900" algn="l" defTabSz="913765" rtl="0" eaLnBrk="1" latinLnBrk="0" hangingPunct="1">
        <a:spcBef>
          <a:spcPct val="15000"/>
        </a:spcBef>
        <a:buFontTx/>
        <a:buBlip>
          <a:blip r:embed="rId24"/>
        </a:buBlip>
        <a:defRPr lang="zh-CN" altLang="en-US" sz="24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»"/>
        <a:defRPr lang="zh-CN" altLang="en-US" sz="2000" kern="1200" dirty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51982" y="65693"/>
            <a:ext cx="4266771" cy="508189"/>
          </a:xfrm>
          <a:prstGeom prst="rect">
            <a:avLst/>
          </a:prstGeom>
        </p:spPr>
        <p:txBody>
          <a:bodyPr lIns="91440" anchor="b"/>
          <a:lstStyle/>
          <a:p>
            <a:pPr marL="0" lvl="0" indent="0">
              <a:spcBef>
                <a:spcPct val="20000"/>
              </a:spcBef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1495" y="798955"/>
            <a:ext cx="8101012" cy="393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720" rIns="91440" bIns="45720" numCol="1" anchor="t" anchorCtr="0" compatLnSpc="1"/>
          <a:lstStyle/>
          <a:p>
            <a:pPr lvl="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10"/>
              </a:buBlip>
            </a:pPr>
            <a:r>
              <a:rPr lang="zh-CN" altLang="en-US" dirty="0"/>
              <a:t>单击此处编辑母版文本样式</a:t>
            </a:r>
          </a:p>
          <a:p>
            <a:pPr lvl="1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10"/>
              </a:buBlip>
            </a:pPr>
            <a:r>
              <a:rPr lang="zh-CN" altLang="en-US" dirty="0"/>
              <a:t>第二级</a:t>
            </a:r>
          </a:p>
          <a:p>
            <a:pPr marL="1574800" lvl="2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10"/>
              </a:buBlip>
            </a:pPr>
            <a:r>
              <a:rPr lang="zh-CN" altLang="en-US" dirty="0"/>
              <a:t>第三级</a:t>
            </a:r>
          </a:p>
          <a:p>
            <a:pPr marL="2184400" lvl="3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10"/>
              </a:buBlip>
            </a:pPr>
            <a:r>
              <a:rPr lang="zh-CN" altLang="en-US" dirty="0"/>
              <a:t>第四级</a:t>
            </a:r>
          </a:p>
          <a:p>
            <a:pPr marL="2794000" lvl="4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10"/>
              </a:buBlip>
            </a:pPr>
            <a:r>
              <a:rPr lang="zh-CN" altLang="en-US" dirty="0"/>
              <a:t>第五级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-396552" y="469555"/>
            <a:ext cx="329400" cy="329400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 userDrawn="1"/>
        </p:nvSpPr>
        <p:spPr>
          <a:xfrm>
            <a:off x="-396552" y="939105"/>
            <a:ext cx="329400" cy="329400"/>
          </a:xfrm>
          <a:prstGeom prst="rect">
            <a:avLst/>
          </a:prstGeom>
          <a:solidFill>
            <a:srgbClr val="77B61A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spcFirstLastPara="0" vert="horz" wrap="square" lIns="112470" tIns="112470" rIns="112470" bIns="112470" numCol="1" spcCol="1270" anchor="ctr" anchorCtr="0">
            <a:noAutofit/>
          </a:bodyPr>
          <a:lstStyle/>
          <a:p>
            <a:pPr defTabSz="118491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396552" y="5"/>
            <a:ext cx="329400" cy="329400"/>
          </a:xfrm>
          <a:prstGeom prst="rect">
            <a:avLst/>
          </a:prstGeom>
          <a:solidFill>
            <a:srgbClr val="003F9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-396552" y="1408655"/>
            <a:ext cx="329400" cy="329400"/>
          </a:xfrm>
          <a:prstGeom prst="rect">
            <a:avLst/>
          </a:prstGeom>
          <a:solidFill>
            <a:srgbClr val="A4005B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EA5326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-396552" y="2347756"/>
            <a:ext cx="329400" cy="329400"/>
          </a:xfrm>
          <a:prstGeom prst="rect">
            <a:avLst/>
          </a:prstGeom>
          <a:solidFill>
            <a:srgbClr val="F0F07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396552" y="1878206"/>
            <a:ext cx="329400" cy="329400"/>
          </a:xfrm>
          <a:prstGeom prst="rect">
            <a:avLst/>
          </a:prstGeom>
          <a:solidFill>
            <a:srgbClr val="D495B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tangle 15"/>
          <p:cNvSpPr>
            <a:spLocks noChangeArrowheads="1"/>
          </p:cNvSpPr>
          <p:nvPr userDrawn="1"/>
        </p:nvSpPr>
        <p:spPr bwMode="auto">
          <a:xfrm>
            <a:off x="0" y="624582"/>
            <a:ext cx="9144000" cy="56456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 userDrawn="1"/>
        </p:nvSpPr>
        <p:spPr bwMode="auto">
          <a:xfrm>
            <a:off x="8676457" y="446095"/>
            <a:ext cx="467544" cy="178487"/>
          </a:xfrm>
          <a:custGeom>
            <a:avLst/>
            <a:gdLst>
              <a:gd name="connsiteX0" fmla="*/ 0 w 7358743"/>
              <a:gd name="connsiteY0" fmla="*/ 377371 h 1872343"/>
              <a:gd name="connsiteX1" fmla="*/ 5109029 w 7358743"/>
              <a:gd name="connsiteY1" fmla="*/ 377371 h 1872343"/>
              <a:gd name="connsiteX2" fmla="*/ 5442858 w 7358743"/>
              <a:gd name="connsiteY2" fmla="*/ 0 h 1872343"/>
              <a:gd name="connsiteX3" fmla="*/ 7358743 w 7358743"/>
              <a:gd name="connsiteY3" fmla="*/ 0 h 1872343"/>
              <a:gd name="connsiteX4" fmla="*/ 7358743 w 7358743"/>
              <a:gd name="connsiteY4" fmla="*/ 1872343 h 1872343"/>
              <a:gd name="connsiteX5" fmla="*/ 261258 w 7358743"/>
              <a:gd name="connsiteY5" fmla="*/ 1872343 h 1872343"/>
              <a:gd name="connsiteX6" fmla="*/ 0 w 7358743"/>
              <a:gd name="connsiteY6" fmla="*/ 377371 h 1872343"/>
              <a:gd name="connsiteX0-1" fmla="*/ 0 w 7358743"/>
              <a:gd name="connsiteY0-2" fmla="*/ 377371 h 1872343"/>
              <a:gd name="connsiteX1-3" fmla="*/ 5109029 w 7358743"/>
              <a:gd name="connsiteY1-4" fmla="*/ 377371 h 1872343"/>
              <a:gd name="connsiteX2-5" fmla="*/ 5442858 w 7358743"/>
              <a:gd name="connsiteY2-6" fmla="*/ 0 h 1872343"/>
              <a:gd name="connsiteX3-7" fmla="*/ 7358743 w 7358743"/>
              <a:gd name="connsiteY3-8" fmla="*/ 0 h 1872343"/>
              <a:gd name="connsiteX4-9" fmla="*/ 7358743 w 7358743"/>
              <a:gd name="connsiteY4-10" fmla="*/ 1872343 h 1872343"/>
              <a:gd name="connsiteX5-11" fmla="*/ 0 w 7358743"/>
              <a:gd name="connsiteY5-12" fmla="*/ 377371 h 1872343"/>
              <a:gd name="connsiteX0-13" fmla="*/ 2249714 w 2249714"/>
              <a:gd name="connsiteY0-14" fmla="*/ 1872343 h 1872343"/>
              <a:gd name="connsiteX1-15" fmla="*/ 0 w 2249714"/>
              <a:gd name="connsiteY1-16" fmla="*/ 377371 h 1872343"/>
              <a:gd name="connsiteX2-17" fmla="*/ 333829 w 2249714"/>
              <a:gd name="connsiteY2-18" fmla="*/ 0 h 1872343"/>
              <a:gd name="connsiteX3-19" fmla="*/ 2249714 w 2249714"/>
              <a:gd name="connsiteY3-20" fmla="*/ 0 h 1872343"/>
              <a:gd name="connsiteX4-21" fmla="*/ 2249714 w 2249714"/>
              <a:gd name="connsiteY4-22" fmla="*/ 1872343 h 1872343"/>
              <a:gd name="connsiteX0-23" fmla="*/ 2249714 w 2249714"/>
              <a:gd name="connsiteY0-24" fmla="*/ 802065 h 802065"/>
              <a:gd name="connsiteX1-25" fmla="*/ 0 w 2249714"/>
              <a:gd name="connsiteY1-26" fmla="*/ 377371 h 802065"/>
              <a:gd name="connsiteX2-27" fmla="*/ 333829 w 2249714"/>
              <a:gd name="connsiteY2-28" fmla="*/ 0 h 802065"/>
              <a:gd name="connsiteX3-29" fmla="*/ 2249714 w 2249714"/>
              <a:gd name="connsiteY3-30" fmla="*/ 0 h 802065"/>
              <a:gd name="connsiteX4-31" fmla="*/ 2249714 w 2249714"/>
              <a:gd name="connsiteY4-32" fmla="*/ 802065 h 802065"/>
              <a:gd name="connsiteX0-33" fmla="*/ 1915885 w 1915885"/>
              <a:gd name="connsiteY0-34" fmla="*/ 802065 h 802069"/>
              <a:gd name="connsiteX1-35" fmla="*/ 1160309 w 1915885"/>
              <a:gd name="connsiteY1-36" fmla="*/ 802069 h 802069"/>
              <a:gd name="connsiteX2-37" fmla="*/ 0 w 1915885"/>
              <a:gd name="connsiteY2-38" fmla="*/ 0 h 802069"/>
              <a:gd name="connsiteX3-39" fmla="*/ 1915885 w 1915885"/>
              <a:gd name="connsiteY3-40" fmla="*/ 0 h 802069"/>
              <a:gd name="connsiteX4-41" fmla="*/ 1915885 w 1915885"/>
              <a:gd name="connsiteY4-42" fmla="*/ 802065 h 802069"/>
              <a:gd name="connsiteX0-43" fmla="*/ 755576 w 755576"/>
              <a:gd name="connsiteY0-44" fmla="*/ 802065 h 802069"/>
              <a:gd name="connsiteX1-45" fmla="*/ 0 w 755576"/>
              <a:gd name="connsiteY1-46" fmla="*/ 802069 h 802069"/>
              <a:gd name="connsiteX2-47" fmla="*/ 144016 w 755576"/>
              <a:gd name="connsiteY2-48" fmla="*/ 0 h 802069"/>
              <a:gd name="connsiteX3-49" fmla="*/ 755576 w 755576"/>
              <a:gd name="connsiteY3-50" fmla="*/ 0 h 802069"/>
              <a:gd name="connsiteX4-51" fmla="*/ 755576 w 755576"/>
              <a:gd name="connsiteY4-52" fmla="*/ 802065 h 802069"/>
              <a:gd name="connsiteX0-53" fmla="*/ 755576 w 755576"/>
              <a:gd name="connsiteY0-54" fmla="*/ 802065 h 802069"/>
              <a:gd name="connsiteX1-55" fmla="*/ 0 w 755576"/>
              <a:gd name="connsiteY1-56" fmla="*/ 802069 h 802069"/>
              <a:gd name="connsiteX2-57" fmla="*/ 215825 w 755576"/>
              <a:gd name="connsiteY2-58" fmla="*/ 0 h 802069"/>
              <a:gd name="connsiteX3-59" fmla="*/ 755576 w 755576"/>
              <a:gd name="connsiteY3-60" fmla="*/ 0 h 802069"/>
              <a:gd name="connsiteX4-61" fmla="*/ 755576 w 755576"/>
              <a:gd name="connsiteY4-62" fmla="*/ 802065 h 802069"/>
              <a:gd name="connsiteX0-63" fmla="*/ 755576 w 1295273"/>
              <a:gd name="connsiteY0-64" fmla="*/ 881313 h 881317"/>
              <a:gd name="connsiteX1-65" fmla="*/ 0 w 1295273"/>
              <a:gd name="connsiteY1-66" fmla="*/ 881317 h 881317"/>
              <a:gd name="connsiteX2-67" fmla="*/ 215825 w 1295273"/>
              <a:gd name="connsiteY2-68" fmla="*/ 79248 h 881317"/>
              <a:gd name="connsiteX3-69" fmla="*/ 1295273 w 1295273"/>
              <a:gd name="connsiteY3-70" fmla="*/ 0 h 881317"/>
              <a:gd name="connsiteX4-71" fmla="*/ 755576 w 1295273"/>
              <a:gd name="connsiteY4-72" fmla="*/ 881313 h 881317"/>
              <a:gd name="connsiteX0-73" fmla="*/ 1295273 w 1295273"/>
              <a:gd name="connsiteY0-74" fmla="*/ 802161 h 881317"/>
              <a:gd name="connsiteX1-75" fmla="*/ 0 w 1295273"/>
              <a:gd name="connsiteY1-76" fmla="*/ 881317 h 881317"/>
              <a:gd name="connsiteX2-77" fmla="*/ 215825 w 1295273"/>
              <a:gd name="connsiteY2-78" fmla="*/ 79248 h 881317"/>
              <a:gd name="connsiteX3-79" fmla="*/ 1295273 w 1295273"/>
              <a:gd name="connsiteY3-80" fmla="*/ 0 h 881317"/>
              <a:gd name="connsiteX4-81" fmla="*/ 1295273 w 1295273"/>
              <a:gd name="connsiteY4-82" fmla="*/ 802161 h 881317"/>
              <a:gd name="connsiteX0-83" fmla="*/ 1331509 w 1331509"/>
              <a:gd name="connsiteY0-84" fmla="*/ 802161 h 802161"/>
              <a:gd name="connsiteX1-85" fmla="*/ 0 w 1331509"/>
              <a:gd name="connsiteY1-86" fmla="*/ 802161 h 802161"/>
              <a:gd name="connsiteX2-87" fmla="*/ 252061 w 1331509"/>
              <a:gd name="connsiteY2-88" fmla="*/ 79248 h 802161"/>
              <a:gd name="connsiteX3-89" fmla="*/ 1331509 w 1331509"/>
              <a:gd name="connsiteY3-90" fmla="*/ 0 h 802161"/>
              <a:gd name="connsiteX4-91" fmla="*/ 1331509 w 1331509"/>
              <a:gd name="connsiteY4-92" fmla="*/ 802161 h 802161"/>
              <a:gd name="connsiteX0-93" fmla="*/ 1331509 w 1331509"/>
              <a:gd name="connsiteY0-94" fmla="*/ 802161 h 802161"/>
              <a:gd name="connsiteX1-95" fmla="*/ 0 w 1331509"/>
              <a:gd name="connsiteY1-96" fmla="*/ 802161 h 802161"/>
              <a:gd name="connsiteX2-97" fmla="*/ 216003 w 1331509"/>
              <a:gd name="connsiteY2-98" fmla="*/ 97 h 802161"/>
              <a:gd name="connsiteX3-99" fmla="*/ 1331509 w 1331509"/>
              <a:gd name="connsiteY3-100" fmla="*/ 0 h 802161"/>
              <a:gd name="connsiteX4-101" fmla="*/ 1331509 w 1331509"/>
              <a:gd name="connsiteY4-102" fmla="*/ 802161 h 802161"/>
              <a:gd name="connsiteX0-103" fmla="*/ 1331509 w 1331509"/>
              <a:gd name="connsiteY0-104" fmla="*/ 802064 h 802064"/>
              <a:gd name="connsiteX1-105" fmla="*/ 0 w 1331509"/>
              <a:gd name="connsiteY1-106" fmla="*/ 802064 h 802064"/>
              <a:gd name="connsiteX2-107" fmla="*/ 216003 w 1331509"/>
              <a:gd name="connsiteY2-108" fmla="*/ 0 h 802064"/>
              <a:gd name="connsiteX3-109" fmla="*/ 1078998 w 1331509"/>
              <a:gd name="connsiteY3-110" fmla="*/ 0 h 802064"/>
              <a:gd name="connsiteX4-111" fmla="*/ 1331509 w 1331509"/>
              <a:gd name="connsiteY4-112" fmla="*/ 802064 h 802064"/>
              <a:gd name="connsiteX0-113" fmla="*/ 1078998 w 1078998"/>
              <a:gd name="connsiteY0-114" fmla="*/ 802435 h 802435"/>
              <a:gd name="connsiteX1-115" fmla="*/ 0 w 1078998"/>
              <a:gd name="connsiteY1-116" fmla="*/ 802064 h 802435"/>
              <a:gd name="connsiteX2-117" fmla="*/ 216003 w 1078998"/>
              <a:gd name="connsiteY2-118" fmla="*/ 0 h 802435"/>
              <a:gd name="connsiteX3-119" fmla="*/ 1078998 w 1078998"/>
              <a:gd name="connsiteY3-120" fmla="*/ 0 h 802435"/>
              <a:gd name="connsiteX4-121" fmla="*/ 1078998 w 1078998"/>
              <a:gd name="connsiteY4-122" fmla="*/ 802435 h 802435"/>
              <a:gd name="connsiteX0-123" fmla="*/ 754486 w 1078998"/>
              <a:gd name="connsiteY0-124" fmla="*/ 802435 h 802435"/>
              <a:gd name="connsiteX1-125" fmla="*/ 0 w 1078998"/>
              <a:gd name="connsiteY1-126" fmla="*/ 802064 h 802435"/>
              <a:gd name="connsiteX2-127" fmla="*/ 216003 w 1078998"/>
              <a:gd name="connsiteY2-128" fmla="*/ 0 h 802435"/>
              <a:gd name="connsiteX3-129" fmla="*/ 1078998 w 1078998"/>
              <a:gd name="connsiteY3-130" fmla="*/ 0 h 802435"/>
              <a:gd name="connsiteX4-131" fmla="*/ 754486 w 1078998"/>
              <a:gd name="connsiteY4-132" fmla="*/ 802435 h 802435"/>
              <a:gd name="connsiteX0-133" fmla="*/ 754486 w 754486"/>
              <a:gd name="connsiteY0-134" fmla="*/ 802435 h 802435"/>
              <a:gd name="connsiteX1-135" fmla="*/ 0 w 754486"/>
              <a:gd name="connsiteY1-136" fmla="*/ 802064 h 802435"/>
              <a:gd name="connsiteX2-137" fmla="*/ 216003 w 754486"/>
              <a:gd name="connsiteY2-138" fmla="*/ 0 h 802435"/>
              <a:gd name="connsiteX3-139" fmla="*/ 754486 w 754486"/>
              <a:gd name="connsiteY3-140" fmla="*/ 0 h 802435"/>
              <a:gd name="connsiteX4-141" fmla="*/ 754486 w 754486"/>
              <a:gd name="connsiteY4-142" fmla="*/ 802435 h 8024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4486" h="802435">
                <a:moveTo>
                  <a:pt x="754486" y="802435"/>
                </a:moveTo>
                <a:lnTo>
                  <a:pt x="0" y="802064"/>
                </a:lnTo>
                <a:lnTo>
                  <a:pt x="216003" y="0"/>
                </a:lnTo>
                <a:lnTo>
                  <a:pt x="754486" y="0"/>
                </a:lnTo>
                <a:lnTo>
                  <a:pt x="754486" y="802435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9999">
                <a:srgbClr val="0062AC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lIns="675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 userDrawn="1"/>
        </p:nvSpPr>
        <p:spPr bwMode="auto">
          <a:xfrm>
            <a:off x="8806037" y="411510"/>
            <a:ext cx="351625" cy="27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DEC6BB9B-42CF-4510-8237-4C1FAD44F525}" type="slidenum">
              <a:rPr lang="en-US" altLang="zh-CN" sz="1400" b="1">
                <a:solidFill>
                  <a:prstClr val="white"/>
                </a:solidFill>
                <a:cs typeface="Arial" panose="020B0604020202020204" pitchFamily="34" charset="0"/>
              </a:rPr>
              <a:t>‹#›</a:t>
            </a:fld>
            <a:endParaRPr lang="en-US" altLang="zh-CN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7" descr="D:\快盘\130425PPT模板与规范\标志-蓝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04" y="4880372"/>
            <a:ext cx="1187053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</p:sldLayoutIdLst>
  <p:txStyles>
    <p:titleStyle>
      <a:lvl1pPr algn="l" defTabSz="913765" rtl="0" eaLnBrk="1" latinLnBrk="0" hangingPunct="1">
        <a:spcBef>
          <a:spcPct val="0"/>
        </a:spcBef>
        <a:buNone/>
        <a:defRPr lang="zh-CN" altLang="en-US" sz="2400" b="1" kern="1200" dirty="0">
          <a:solidFill>
            <a:srgbClr val="0062AC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</p:titleStyle>
    <p:bodyStyle>
      <a:lvl1pPr marL="342900" indent="-342900" algn="l" defTabSz="913765" rtl="0" eaLnBrk="1" latinLnBrk="0" hangingPunct="1">
        <a:spcBef>
          <a:spcPct val="15000"/>
        </a:spcBef>
        <a:buFontTx/>
        <a:buBlip>
          <a:blip r:embed="rId10"/>
        </a:buBlip>
        <a:defRPr lang="zh-CN" altLang="en-US" sz="24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»"/>
        <a:defRPr lang="zh-CN" altLang="en-US" sz="2000" kern="1200" dirty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51982" y="65693"/>
            <a:ext cx="4266771" cy="508189"/>
          </a:xfrm>
          <a:prstGeom prst="rect">
            <a:avLst/>
          </a:prstGeom>
        </p:spPr>
        <p:txBody>
          <a:bodyPr lIns="91440" anchor="b"/>
          <a:lstStyle/>
          <a:p>
            <a:pPr marL="0" lvl="0" indent="0">
              <a:spcBef>
                <a:spcPct val="20000"/>
              </a:spcBef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1495" y="798955"/>
            <a:ext cx="8101012" cy="393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720" rIns="91440" bIns="45720" numCol="1" anchor="t" anchorCtr="0" compatLnSpc="1"/>
          <a:lstStyle/>
          <a:p>
            <a:pPr lvl="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单击此处编辑母版文本样式</a:t>
            </a:r>
          </a:p>
          <a:p>
            <a:pPr lvl="1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第二级</a:t>
            </a:r>
          </a:p>
          <a:p>
            <a:pPr marL="1574800" lvl="2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第三级</a:t>
            </a:r>
          </a:p>
          <a:p>
            <a:pPr marL="2184400" lvl="3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第四级</a:t>
            </a:r>
          </a:p>
          <a:p>
            <a:pPr marL="2794000" lvl="4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第五级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-396552" y="469555"/>
            <a:ext cx="329400" cy="329400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 userDrawn="1"/>
        </p:nvSpPr>
        <p:spPr>
          <a:xfrm>
            <a:off x="-396552" y="939105"/>
            <a:ext cx="329400" cy="329400"/>
          </a:xfrm>
          <a:prstGeom prst="rect">
            <a:avLst/>
          </a:prstGeom>
          <a:solidFill>
            <a:srgbClr val="77B61A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spcFirstLastPara="0" vert="horz" wrap="square" lIns="112470" tIns="112470" rIns="112470" bIns="112470" numCol="1" spcCol="1270" anchor="ctr" anchorCtr="0">
            <a:noAutofit/>
          </a:bodyPr>
          <a:lstStyle/>
          <a:p>
            <a:pPr defTabSz="118491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396552" y="5"/>
            <a:ext cx="329400" cy="329400"/>
          </a:xfrm>
          <a:prstGeom prst="rect">
            <a:avLst/>
          </a:prstGeom>
          <a:solidFill>
            <a:srgbClr val="003F9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-396552" y="1408655"/>
            <a:ext cx="329400" cy="329400"/>
          </a:xfrm>
          <a:prstGeom prst="rect">
            <a:avLst/>
          </a:prstGeom>
          <a:solidFill>
            <a:srgbClr val="A4005B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EA5326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-396552" y="2347756"/>
            <a:ext cx="329400" cy="329400"/>
          </a:xfrm>
          <a:prstGeom prst="rect">
            <a:avLst/>
          </a:prstGeom>
          <a:solidFill>
            <a:srgbClr val="F0F07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396552" y="1878206"/>
            <a:ext cx="329400" cy="329400"/>
          </a:xfrm>
          <a:prstGeom prst="rect">
            <a:avLst/>
          </a:prstGeom>
          <a:solidFill>
            <a:srgbClr val="D495B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tangle 15"/>
          <p:cNvSpPr>
            <a:spLocks noChangeArrowheads="1"/>
          </p:cNvSpPr>
          <p:nvPr userDrawn="1"/>
        </p:nvSpPr>
        <p:spPr bwMode="auto">
          <a:xfrm>
            <a:off x="0" y="624582"/>
            <a:ext cx="9144000" cy="56456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 userDrawn="1"/>
        </p:nvSpPr>
        <p:spPr bwMode="auto">
          <a:xfrm>
            <a:off x="8676457" y="446095"/>
            <a:ext cx="467544" cy="178487"/>
          </a:xfrm>
          <a:custGeom>
            <a:avLst/>
            <a:gdLst>
              <a:gd name="connsiteX0" fmla="*/ 0 w 7358743"/>
              <a:gd name="connsiteY0" fmla="*/ 377371 h 1872343"/>
              <a:gd name="connsiteX1" fmla="*/ 5109029 w 7358743"/>
              <a:gd name="connsiteY1" fmla="*/ 377371 h 1872343"/>
              <a:gd name="connsiteX2" fmla="*/ 5442858 w 7358743"/>
              <a:gd name="connsiteY2" fmla="*/ 0 h 1872343"/>
              <a:gd name="connsiteX3" fmla="*/ 7358743 w 7358743"/>
              <a:gd name="connsiteY3" fmla="*/ 0 h 1872343"/>
              <a:gd name="connsiteX4" fmla="*/ 7358743 w 7358743"/>
              <a:gd name="connsiteY4" fmla="*/ 1872343 h 1872343"/>
              <a:gd name="connsiteX5" fmla="*/ 261258 w 7358743"/>
              <a:gd name="connsiteY5" fmla="*/ 1872343 h 1872343"/>
              <a:gd name="connsiteX6" fmla="*/ 0 w 7358743"/>
              <a:gd name="connsiteY6" fmla="*/ 377371 h 1872343"/>
              <a:gd name="connsiteX0-1" fmla="*/ 0 w 7358743"/>
              <a:gd name="connsiteY0-2" fmla="*/ 377371 h 1872343"/>
              <a:gd name="connsiteX1-3" fmla="*/ 5109029 w 7358743"/>
              <a:gd name="connsiteY1-4" fmla="*/ 377371 h 1872343"/>
              <a:gd name="connsiteX2-5" fmla="*/ 5442858 w 7358743"/>
              <a:gd name="connsiteY2-6" fmla="*/ 0 h 1872343"/>
              <a:gd name="connsiteX3-7" fmla="*/ 7358743 w 7358743"/>
              <a:gd name="connsiteY3-8" fmla="*/ 0 h 1872343"/>
              <a:gd name="connsiteX4-9" fmla="*/ 7358743 w 7358743"/>
              <a:gd name="connsiteY4-10" fmla="*/ 1872343 h 1872343"/>
              <a:gd name="connsiteX5-11" fmla="*/ 0 w 7358743"/>
              <a:gd name="connsiteY5-12" fmla="*/ 377371 h 1872343"/>
              <a:gd name="connsiteX0-13" fmla="*/ 2249714 w 2249714"/>
              <a:gd name="connsiteY0-14" fmla="*/ 1872343 h 1872343"/>
              <a:gd name="connsiteX1-15" fmla="*/ 0 w 2249714"/>
              <a:gd name="connsiteY1-16" fmla="*/ 377371 h 1872343"/>
              <a:gd name="connsiteX2-17" fmla="*/ 333829 w 2249714"/>
              <a:gd name="connsiteY2-18" fmla="*/ 0 h 1872343"/>
              <a:gd name="connsiteX3-19" fmla="*/ 2249714 w 2249714"/>
              <a:gd name="connsiteY3-20" fmla="*/ 0 h 1872343"/>
              <a:gd name="connsiteX4-21" fmla="*/ 2249714 w 2249714"/>
              <a:gd name="connsiteY4-22" fmla="*/ 1872343 h 1872343"/>
              <a:gd name="connsiteX0-23" fmla="*/ 2249714 w 2249714"/>
              <a:gd name="connsiteY0-24" fmla="*/ 802065 h 802065"/>
              <a:gd name="connsiteX1-25" fmla="*/ 0 w 2249714"/>
              <a:gd name="connsiteY1-26" fmla="*/ 377371 h 802065"/>
              <a:gd name="connsiteX2-27" fmla="*/ 333829 w 2249714"/>
              <a:gd name="connsiteY2-28" fmla="*/ 0 h 802065"/>
              <a:gd name="connsiteX3-29" fmla="*/ 2249714 w 2249714"/>
              <a:gd name="connsiteY3-30" fmla="*/ 0 h 802065"/>
              <a:gd name="connsiteX4-31" fmla="*/ 2249714 w 2249714"/>
              <a:gd name="connsiteY4-32" fmla="*/ 802065 h 802065"/>
              <a:gd name="connsiteX0-33" fmla="*/ 1915885 w 1915885"/>
              <a:gd name="connsiteY0-34" fmla="*/ 802065 h 802069"/>
              <a:gd name="connsiteX1-35" fmla="*/ 1160309 w 1915885"/>
              <a:gd name="connsiteY1-36" fmla="*/ 802069 h 802069"/>
              <a:gd name="connsiteX2-37" fmla="*/ 0 w 1915885"/>
              <a:gd name="connsiteY2-38" fmla="*/ 0 h 802069"/>
              <a:gd name="connsiteX3-39" fmla="*/ 1915885 w 1915885"/>
              <a:gd name="connsiteY3-40" fmla="*/ 0 h 802069"/>
              <a:gd name="connsiteX4-41" fmla="*/ 1915885 w 1915885"/>
              <a:gd name="connsiteY4-42" fmla="*/ 802065 h 802069"/>
              <a:gd name="connsiteX0-43" fmla="*/ 755576 w 755576"/>
              <a:gd name="connsiteY0-44" fmla="*/ 802065 h 802069"/>
              <a:gd name="connsiteX1-45" fmla="*/ 0 w 755576"/>
              <a:gd name="connsiteY1-46" fmla="*/ 802069 h 802069"/>
              <a:gd name="connsiteX2-47" fmla="*/ 144016 w 755576"/>
              <a:gd name="connsiteY2-48" fmla="*/ 0 h 802069"/>
              <a:gd name="connsiteX3-49" fmla="*/ 755576 w 755576"/>
              <a:gd name="connsiteY3-50" fmla="*/ 0 h 802069"/>
              <a:gd name="connsiteX4-51" fmla="*/ 755576 w 755576"/>
              <a:gd name="connsiteY4-52" fmla="*/ 802065 h 802069"/>
              <a:gd name="connsiteX0-53" fmla="*/ 755576 w 755576"/>
              <a:gd name="connsiteY0-54" fmla="*/ 802065 h 802069"/>
              <a:gd name="connsiteX1-55" fmla="*/ 0 w 755576"/>
              <a:gd name="connsiteY1-56" fmla="*/ 802069 h 802069"/>
              <a:gd name="connsiteX2-57" fmla="*/ 215825 w 755576"/>
              <a:gd name="connsiteY2-58" fmla="*/ 0 h 802069"/>
              <a:gd name="connsiteX3-59" fmla="*/ 755576 w 755576"/>
              <a:gd name="connsiteY3-60" fmla="*/ 0 h 802069"/>
              <a:gd name="connsiteX4-61" fmla="*/ 755576 w 755576"/>
              <a:gd name="connsiteY4-62" fmla="*/ 802065 h 802069"/>
              <a:gd name="connsiteX0-63" fmla="*/ 755576 w 1295273"/>
              <a:gd name="connsiteY0-64" fmla="*/ 881313 h 881317"/>
              <a:gd name="connsiteX1-65" fmla="*/ 0 w 1295273"/>
              <a:gd name="connsiteY1-66" fmla="*/ 881317 h 881317"/>
              <a:gd name="connsiteX2-67" fmla="*/ 215825 w 1295273"/>
              <a:gd name="connsiteY2-68" fmla="*/ 79248 h 881317"/>
              <a:gd name="connsiteX3-69" fmla="*/ 1295273 w 1295273"/>
              <a:gd name="connsiteY3-70" fmla="*/ 0 h 881317"/>
              <a:gd name="connsiteX4-71" fmla="*/ 755576 w 1295273"/>
              <a:gd name="connsiteY4-72" fmla="*/ 881313 h 881317"/>
              <a:gd name="connsiteX0-73" fmla="*/ 1295273 w 1295273"/>
              <a:gd name="connsiteY0-74" fmla="*/ 802161 h 881317"/>
              <a:gd name="connsiteX1-75" fmla="*/ 0 w 1295273"/>
              <a:gd name="connsiteY1-76" fmla="*/ 881317 h 881317"/>
              <a:gd name="connsiteX2-77" fmla="*/ 215825 w 1295273"/>
              <a:gd name="connsiteY2-78" fmla="*/ 79248 h 881317"/>
              <a:gd name="connsiteX3-79" fmla="*/ 1295273 w 1295273"/>
              <a:gd name="connsiteY3-80" fmla="*/ 0 h 881317"/>
              <a:gd name="connsiteX4-81" fmla="*/ 1295273 w 1295273"/>
              <a:gd name="connsiteY4-82" fmla="*/ 802161 h 881317"/>
              <a:gd name="connsiteX0-83" fmla="*/ 1331509 w 1331509"/>
              <a:gd name="connsiteY0-84" fmla="*/ 802161 h 802161"/>
              <a:gd name="connsiteX1-85" fmla="*/ 0 w 1331509"/>
              <a:gd name="connsiteY1-86" fmla="*/ 802161 h 802161"/>
              <a:gd name="connsiteX2-87" fmla="*/ 252061 w 1331509"/>
              <a:gd name="connsiteY2-88" fmla="*/ 79248 h 802161"/>
              <a:gd name="connsiteX3-89" fmla="*/ 1331509 w 1331509"/>
              <a:gd name="connsiteY3-90" fmla="*/ 0 h 802161"/>
              <a:gd name="connsiteX4-91" fmla="*/ 1331509 w 1331509"/>
              <a:gd name="connsiteY4-92" fmla="*/ 802161 h 802161"/>
              <a:gd name="connsiteX0-93" fmla="*/ 1331509 w 1331509"/>
              <a:gd name="connsiteY0-94" fmla="*/ 802161 h 802161"/>
              <a:gd name="connsiteX1-95" fmla="*/ 0 w 1331509"/>
              <a:gd name="connsiteY1-96" fmla="*/ 802161 h 802161"/>
              <a:gd name="connsiteX2-97" fmla="*/ 216003 w 1331509"/>
              <a:gd name="connsiteY2-98" fmla="*/ 97 h 802161"/>
              <a:gd name="connsiteX3-99" fmla="*/ 1331509 w 1331509"/>
              <a:gd name="connsiteY3-100" fmla="*/ 0 h 802161"/>
              <a:gd name="connsiteX4-101" fmla="*/ 1331509 w 1331509"/>
              <a:gd name="connsiteY4-102" fmla="*/ 802161 h 802161"/>
              <a:gd name="connsiteX0-103" fmla="*/ 1331509 w 1331509"/>
              <a:gd name="connsiteY0-104" fmla="*/ 802064 h 802064"/>
              <a:gd name="connsiteX1-105" fmla="*/ 0 w 1331509"/>
              <a:gd name="connsiteY1-106" fmla="*/ 802064 h 802064"/>
              <a:gd name="connsiteX2-107" fmla="*/ 216003 w 1331509"/>
              <a:gd name="connsiteY2-108" fmla="*/ 0 h 802064"/>
              <a:gd name="connsiteX3-109" fmla="*/ 1078998 w 1331509"/>
              <a:gd name="connsiteY3-110" fmla="*/ 0 h 802064"/>
              <a:gd name="connsiteX4-111" fmla="*/ 1331509 w 1331509"/>
              <a:gd name="connsiteY4-112" fmla="*/ 802064 h 802064"/>
              <a:gd name="connsiteX0-113" fmla="*/ 1078998 w 1078998"/>
              <a:gd name="connsiteY0-114" fmla="*/ 802435 h 802435"/>
              <a:gd name="connsiteX1-115" fmla="*/ 0 w 1078998"/>
              <a:gd name="connsiteY1-116" fmla="*/ 802064 h 802435"/>
              <a:gd name="connsiteX2-117" fmla="*/ 216003 w 1078998"/>
              <a:gd name="connsiteY2-118" fmla="*/ 0 h 802435"/>
              <a:gd name="connsiteX3-119" fmla="*/ 1078998 w 1078998"/>
              <a:gd name="connsiteY3-120" fmla="*/ 0 h 802435"/>
              <a:gd name="connsiteX4-121" fmla="*/ 1078998 w 1078998"/>
              <a:gd name="connsiteY4-122" fmla="*/ 802435 h 802435"/>
              <a:gd name="connsiteX0-123" fmla="*/ 754486 w 1078998"/>
              <a:gd name="connsiteY0-124" fmla="*/ 802435 h 802435"/>
              <a:gd name="connsiteX1-125" fmla="*/ 0 w 1078998"/>
              <a:gd name="connsiteY1-126" fmla="*/ 802064 h 802435"/>
              <a:gd name="connsiteX2-127" fmla="*/ 216003 w 1078998"/>
              <a:gd name="connsiteY2-128" fmla="*/ 0 h 802435"/>
              <a:gd name="connsiteX3-129" fmla="*/ 1078998 w 1078998"/>
              <a:gd name="connsiteY3-130" fmla="*/ 0 h 802435"/>
              <a:gd name="connsiteX4-131" fmla="*/ 754486 w 1078998"/>
              <a:gd name="connsiteY4-132" fmla="*/ 802435 h 802435"/>
              <a:gd name="connsiteX0-133" fmla="*/ 754486 w 754486"/>
              <a:gd name="connsiteY0-134" fmla="*/ 802435 h 802435"/>
              <a:gd name="connsiteX1-135" fmla="*/ 0 w 754486"/>
              <a:gd name="connsiteY1-136" fmla="*/ 802064 h 802435"/>
              <a:gd name="connsiteX2-137" fmla="*/ 216003 w 754486"/>
              <a:gd name="connsiteY2-138" fmla="*/ 0 h 802435"/>
              <a:gd name="connsiteX3-139" fmla="*/ 754486 w 754486"/>
              <a:gd name="connsiteY3-140" fmla="*/ 0 h 802435"/>
              <a:gd name="connsiteX4-141" fmla="*/ 754486 w 754486"/>
              <a:gd name="connsiteY4-142" fmla="*/ 802435 h 8024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4486" h="802435">
                <a:moveTo>
                  <a:pt x="754486" y="802435"/>
                </a:moveTo>
                <a:lnTo>
                  <a:pt x="0" y="802064"/>
                </a:lnTo>
                <a:lnTo>
                  <a:pt x="216003" y="0"/>
                </a:lnTo>
                <a:lnTo>
                  <a:pt x="754486" y="0"/>
                </a:lnTo>
                <a:lnTo>
                  <a:pt x="754486" y="802435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9999">
                <a:srgbClr val="0062AC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lIns="675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 userDrawn="1"/>
        </p:nvSpPr>
        <p:spPr bwMode="auto">
          <a:xfrm>
            <a:off x="8806037" y="411510"/>
            <a:ext cx="351625" cy="27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DEC6BB9B-42CF-4510-8237-4C1FAD44F525}" type="slidenum">
              <a:rPr lang="en-US" altLang="zh-CN" sz="1400" b="1">
                <a:solidFill>
                  <a:prstClr val="white"/>
                </a:solidFill>
                <a:cs typeface="Arial" panose="020B0604020202020204" pitchFamily="34" charset="0"/>
              </a:rPr>
              <a:t>‹#›</a:t>
            </a:fld>
            <a:endParaRPr lang="en-US" altLang="zh-CN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7" descr="D:\快盘\130425PPT模板与规范\标志-蓝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04" y="4880372"/>
            <a:ext cx="1187053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</p:sldLayoutIdLst>
  <p:txStyles>
    <p:titleStyle>
      <a:lvl1pPr algn="l" defTabSz="913765" rtl="0" eaLnBrk="1" latinLnBrk="0" hangingPunct="1">
        <a:spcBef>
          <a:spcPct val="0"/>
        </a:spcBef>
        <a:buNone/>
        <a:defRPr lang="zh-CN" altLang="en-US" sz="2400" b="1" kern="1200" dirty="0">
          <a:solidFill>
            <a:srgbClr val="0062AC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</p:titleStyle>
    <p:bodyStyle>
      <a:lvl1pPr marL="342900" indent="-342900" algn="l" defTabSz="913765" rtl="0" eaLnBrk="1" latinLnBrk="0" hangingPunct="1">
        <a:spcBef>
          <a:spcPct val="15000"/>
        </a:spcBef>
        <a:buFontTx/>
        <a:buBlip>
          <a:blip r:embed="rId24"/>
        </a:buBlip>
        <a:defRPr lang="zh-CN" altLang="en-US" sz="24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»"/>
        <a:defRPr lang="zh-CN" altLang="en-US" sz="2000" kern="1200" dirty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51982" y="65693"/>
            <a:ext cx="4266771" cy="508189"/>
          </a:xfrm>
          <a:prstGeom prst="rect">
            <a:avLst/>
          </a:prstGeom>
        </p:spPr>
        <p:txBody>
          <a:bodyPr lIns="91440" anchor="b"/>
          <a:lstStyle/>
          <a:p>
            <a:pPr marL="0" lvl="0" indent="0">
              <a:spcBef>
                <a:spcPct val="20000"/>
              </a:spcBef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1495" y="798955"/>
            <a:ext cx="8101012" cy="393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720" rIns="91440" bIns="45720" numCol="1" anchor="t" anchorCtr="0" compatLnSpc="1"/>
          <a:lstStyle/>
          <a:p>
            <a:pPr lvl="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单击此处编辑母版文本样式</a:t>
            </a:r>
          </a:p>
          <a:p>
            <a:pPr lvl="1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第二级</a:t>
            </a:r>
          </a:p>
          <a:p>
            <a:pPr marL="1574800" lvl="2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第三级</a:t>
            </a:r>
          </a:p>
          <a:p>
            <a:pPr marL="2184400" lvl="3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第四级</a:t>
            </a:r>
          </a:p>
          <a:p>
            <a:pPr marL="2794000" lvl="4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第五级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-396552" y="469555"/>
            <a:ext cx="329400" cy="329400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 userDrawn="1"/>
        </p:nvSpPr>
        <p:spPr>
          <a:xfrm>
            <a:off x="-396552" y="939105"/>
            <a:ext cx="329400" cy="329400"/>
          </a:xfrm>
          <a:prstGeom prst="rect">
            <a:avLst/>
          </a:prstGeom>
          <a:solidFill>
            <a:srgbClr val="77B61A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spcFirstLastPara="0" vert="horz" wrap="square" lIns="112470" tIns="112470" rIns="112470" bIns="112470" numCol="1" spcCol="1270" anchor="ctr" anchorCtr="0">
            <a:noAutofit/>
          </a:bodyPr>
          <a:lstStyle/>
          <a:p>
            <a:pPr defTabSz="118491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396552" y="5"/>
            <a:ext cx="329400" cy="329400"/>
          </a:xfrm>
          <a:prstGeom prst="rect">
            <a:avLst/>
          </a:prstGeom>
          <a:solidFill>
            <a:srgbClr val="003F9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-396552" y="1408655"/>
            <a:ext cx="329400" cy="329400"/>
          </a:xfrm>
          <a:prstGeom prst="rect">
            <a:avLst/>
          </a:prstGeom>
          <a:solidFill>
            <a:srgbClr val="A4005B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EA5326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-396552" y="2347756"/>
            <a:ext cx="329400" cy="329400"/>
          </a:xfrm>
          <a:prstGeom prst="rect">
            <a:avLst/>
          </a:prstGeom>
          <a:solidFill>
            <a:srgbClr val="F0F07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396552" y="1878206"/>
            <a:ext cx="329400" cy="329400"/>
          </a:xfrm>
          <a:prstGeom prst="rect">
            <a:avLst/>
          </a:prstGeom>
          <a:solidFill>
            <a:srgbClr val="D495B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tangle 15"/>
          <p:cNvSpPr>
            <a:spLocks noChangeArrowheads="1"/>
          </p:cNvSpPr>
          <p:nvPr userDrawn="1"/>
        </p:nvSpPr>
        <p:spPr bwMode="auto">
          <a:xfrm>
            <a:off x="0" y="624582"/>
            <a:ext cx="9144000" cy="56456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 userDrawn="1"/>
        </p:nvSpPr>
        <p:spPr bwMode="auto">
          <a:xfrm>
            <a:off x="8676457" y="446095"/>
            <a:ext cx="467544" cy="178487"/>
          </a:xfrm>
          <a:custGeom>
            <a:avLst/>
            <a:gdLst>
              <a:gd name="connsiteX0" fmla="*/ 0 w 7358743"/>
              <a:gd name="connsiteY0" fmla="*/ 377371 h 1872343"/>
              <a:gd name="connsiteX1" fmla="*/ 5109029 w 7358743"/>
              <a:gd name="connsiteY1" fmla="*/ 377371 h 1872343"/>
              <a:gd name="connsiteX2" fmla="*/ 5442858 w 7358743"/>
              <a:gd name="connsiteY2" fmla="*/ 0 h 1872343"/>
              <a:gd name="connsiteX3" fmla="*/ 7358743 w 7358743"/>
              <a:gd name="connsiteY3" fmla="*/ 0 h 1872343"/>
              <a:gd name="connsiteX4" fmla="*/ 7358743 w 7358743"/>
              <a:gd name="connsiteY4" fmla="*/ 1872343 h 1872343"/>
              <a:gd name="connsiteX5" fmla="*/ 261258 w 7358743"/>
              <a:gd name="connsiteY5" fmla="*/ 1872343 h 1872343"/>
              <a:gd name="connsiteX6" fmla="*/ 0 w 7358743"/>
              <a:gd name="connsiteY6" fmla="*/ 377371 h 1872343"/>
              <a:gd name="connsiteX0-1" fmla="*/ 0 w 7358743"/>
              <a:gd name="connsiteY0-2" fmla="*/ 377371 h 1872343"/>
              <a:gd name="connsiteX1-3" fmla="*/ 5109029 w 7358743"/>
              <a:gd name="connsiteY1-4" fmla="*/ 377371 h 1872343"/>
              <a:gd name="connsiteX2-5" fmla="*/ 5442858 w 7358743"/>
              <a:gd name="connsiteY2-6" fmla="*/ 0 h 1872343"/>
              <a:gd name="connsiteX3-7" fmla="*/ 7358743 w 7358743"/>
              <a:gd name="connsiteY3-8" fmla="*/ 0 h 1872343"/>
              <a:gd name="connsiteX4-9" fmla="*/ 7358743 w 7358743"/>
              <a:gd name="connsiteY4-10" fmla="*/ 1872343 h 1872343"/>
              <a:gd name="connsiteX5-11" fmla="*/ 0 w 7358743"/>
              <a:gd name="connsiteY5-12" fmla="*/ 377371 h 1872343"/>
              <a:gd name="connsiteX0-13" fmla="*/ 2249714 w 2249714"/>
              <a:gd name="connsiteY0-14" fmla="*/ 1872343 h 1872343"/>
              <a:gd name="connsiteX1-15" fmla="*/ 0 w 2249714"/>
              <a:gd name="connsiteY1-16" fmla="*/ 377371 h 1872343"/>
              <a:gd name="connsiteX2-17" fmla="*/ 333829 w 2249714"/>
              <a:gd name="connsiteY2-18" fmla="*/ 0 h 1872343"/>
              <a:gd name="connsiteX3-19" fmla="*/ 2249714 w 2249714"/>
              <a:gd name="connsiteY3-20" fmla="*/ 0 h 1872343"/>
              <a:gd name="connsiteX4-21" fmla="*/ 2249714 w 2249714"/>
              <a:gd name="connsiteY4-22" fmla="*/ 1872343 h 1872343"/>
              <a:gd name="connsiteX0-23" fmla="*/ 2249714 w 2249714"/>
              <a:gd name="connsiteY0-24" fmla="*/ 802065 h 802065"/>
              <a:gd name="connsiteX1-25" fmla="*/ 0 w 2249714"/>
              <a:gd name="connsiteY1-26" fmla="*/ 377371 h 802065"/>
              <a:gd name="connsiteX2-27" fmla="*/ 333829 w 2249714"/>
              <a:gd name="connsiteY2-28" fmla="*/ 0 h 802065"/>
              <a:gd name="connsiteX3-29" fmla="*/ 2249714 w 2249714"/>
              <a:gd name="connsiteY3-30" fmla="*/ 0 h 802065"/>
              <a:gd name="connsiteX4-31" fmla="*/ 2249714 w 2249714"/>
              <a:gd name="connsiteY4-32" fmla="*/ 802065 h 802065"/>
              <a:gd name="connsiteX0-33" fmla="*/ 1915885 w 1915885"/>
              <a:gd name="connsiteY0-34" fmla="*/ 802065 h 802069"/>
              <a:gd name="connsiteX1-35" fmla="*/ 1160309 w 1915885"/>
              <a:gd name="connsiteY1-36" fmla="*/ 802069 h 802069"/>
              <a:gd name="connsiteX2-37" fmla="*/ 0 w 1915885"/>
              <a:gd name="connsiteY2-38" fmla="*/ 0 h 802069"/>
              <a:gd name="connsiteX3-39" fmla="*/ 1915885 w 1915885"/>
              <a:gd name="connsiteY3-40" fmla="*/ 0 h 802069"/>
              <a:gd name="connsiteX4-41" fmla="*/ 1915885 w 1915885"/>
              <a:gd name="connsiteY4-42" fmla="*/ 802065 h 802069"/>
              <a:gd name="connsiteX0-43" fmla="*/ 755576 w 755576"/>
              <a:gd name="connsiteY0-44" fmla="*/ 802065 h 802069"/>
              <a:gd name="connsiteX1-45" fmla="*/ 0 w 755576"/>
              <a:gd name="connsiteY1-46" fmla="*/ 802069 h 802069"/>
              <a:gd name="connsiteX2-47" fmla="*/ 144016 w 755576"/>
              <a:gd name="connsiteY2-48" fmla="*/ 0 h 802069"/>
              <a:gd name="connsiteX3-49" fmla="*/ 755576 w 755576"/>
              <a:gd name="connsiteY3-50" fmla="*/ 0 h 802069"/>
              <a:gd name="connsiteX4-51" fmla="*/ 755576 w 755576"/>
              <a:gd name="connsiteY4-52" fmla="*/ 802065 h 802069"/>
              <a:gd name="connsiteX0-53" fmla="*/ 755576 w 755576"/>
              <a:gd name="connsiteY0-54" fmla="*/ 802065 h 802069"/>
              <a:gd name="connsiteX1-55" fmla="*/ 0 w 755576"/>
              <a:gd name="connsiteY1-56" fmla="*/ 802069 h 802069"/>
              <a:gd name="connsiteX2-57" fmla="*/ 215825 w 755576"/>
              <a:gd name="connsiteY2-58" fmla="*/ 0 h 802069"/>
              <a:gd name="connsiteX3-59" fmla="*/ 755576 w 755576"/>
              <a:gd name="connsiteY3-60" fmla="*/ 0 h 802069"/>
              <a:gd name="connsiteX4-61" fmla="*/ 755576 w 755576"/>
              <a:gd name="connsiteY4-62" fmla="*/ 802065 h 802069"/>
              <a:gd name="connsiteX0-63" fmla="*/ 755576 w 1295273"/>
              <a:gd name="connsiteY0-64" fmla="*/ 881313 h 881317"/>
              <a:gd name="connsiteX1-65" fmla="*/ 0 w 1295273"/>
              <a:gd name="connsiteY1-66" fmla="*/ 881317 h 881317"/>
              <a:gd name="connsiteX2-67" fmla="*/ 215825 w 1295273"/>
              <a:gd name="connsiteY2-68" fmla="*/ 79248 h 881317"/>
              <a:gd name="connsiteX3-69" fmla="*/ 1295273 w 1295273"/>
              <a:gd name="connsiteY3-70" fmla="*/ 0 h 881317"/>
              <a:gd name="connsiteX4-71" fmla="*/ 755576 w 1295273"/>
              <a:gd name="connsiteY4-72" fmla="*/ 881313 h 881317"/>
              <a:gd name="connsiteX0-73" fmla="*/ 1295273 w 1295273"/>
              <a:gd name="connsiteY0-74" fmla="*/ 802161 h 881317"/>
              <a:gd name="connsiteX1-75" fmla="*/ 0 w 1295273"/>
              <a:gd name="connsiteY1-76" fmla="*/ 881317 h 881317"/>
              <a:gd name="connsiteX2-77" fmla="*/ 215825 w 1295273"/>
              <a:gd name="connsiteY2-78" fmla="*/ 79248 h 881317"/>
              <a:gd name="connsiteX3-79" fmla="*/ 1295273 w 1295273"/>
              <a:gd name="connsiteY3-80" fmla="*/ 0 h 881317"/>
              <a:gd name="connsiteX4-81" fmla="*/ 1295273 w 1295273"/>
              <a:gd name="connsiteY4-82" fmla="*/ 802161 h 881317"/>
              <a:gd name="connsiteX0-83" fmla="*/ 1331509 w 1331509"/>
              <a:gd name="connsiteY0-84" fmla="*/ 802161 h 802161"/>
              <a:gd name="connsiteX1-85" fmla="*/ 0 w 1331509"/>
              <a:gd name="connsiteY1-86" fmla="*/ 802161 h 802161"/>
              <a:gd name="connsiteX2-87" fmla="*/ 252061 w 1331509"/>
              <a:gd name="connsiteY2-88" fmla="*/ 79248 h 802161"/>
              <a:gd name="connsiteX3-89" fmla="*/ 1331509 w 1331509"/>
              <a:gd name="connsiteY3-90" fmla="*/ 0 h 802161"/>
              <a:gd name="connsiteX4-91" fmla="*/ 1331509 w 1331509"/>
              <a:gd name="connsiteY4-92" fmla="*/ 802161 h 802161"/>
              <a:gd name="connsiteX0-93" fmla="*/ 1331509 w 1331509"/>
              <a:gd name="connsiteY0-94" fmla="*/ 802161 h 802161"/>
              <a:gd name="connsiteX1-95" fmla="*/ 0 w 1331509"/>
              <a:gd name="connsiteY1-96" fmla="*/ 802161 h 802161"/>
              <a:gd name="connsiteX2-97" fmla="*/ 216003 w 1331509"/>
              <a:gd name="connsiteY2-98" fmla="*/ 97 h 802161"/>
              <a:gd name="connsiteX3-99" fmla="*/ 1331509 w 1331509"/>
              <a:gd name="connsiteY3-100" fmla="*/ 0 h 802161"/>
              <a:gd name="connsiteX4-101" fmla="*/ 1331509 w 1331509"/>
              <a:gd name="connsiteY4-102" fmla="*/ 802161 h 802161"/>
              <a:gd name="connsiteX0-103" fmla="*/ 1331509 w 1331509"/>
              <a:gd name="connsiteY0-104" fmla="*/ 802064 h 802064"/>
              <a:gd name="connsiteX1-105" fmla="*/ 0 w 1331509"/>
              <a:gd name="connsiteY1-106" fmla="*/ 802064 h 802064"/>
              <a:gd name="connsiteX2-107" fmla="*/ 216003 w 1331509"/>
              <a:gd name="connsiteY2-108" fmla="*/ 0 h 802064"/>
              <a:gd name="connsiteX3-109" fmla="*/ 1078998 w 1331509"/>
              <a:gd name="connsiteY3-110" fmla="*/ 0 h 802064"/>
              <a:gd name="connsiteX4-111" fmla="*/ 1331509 w 1331509"/>
              <a:gd name="connsiteY4-112" fmla="*/ 802064 h 802064"/>
              <a:gd name="connsiteX0-113" fmla="*/ 1078998 w 1078998"/>
              <a:gd name="connsiteY0-114" fmla="*/ 802435 h 802435"/>
              <a:gd name="connsiteX1-115" fmla="*/ 0 w 1078998"/>
              <a:gd name="connsiteY1-116" fmla="*/ 802064 h 802435"/>
              <a:gd name="connsiteX2-117" fmla="*/ 216003 w 1078998"/>
              <a:gd name="connsiteY2-118" fmla="*/ 0 h 802435"/>
              <a:gd name="connsiteX3-119" fmla="*/ 1078998 w 1078998"/>
              <a:gd name="connsiteY3-120" fmla="*/ 0 h 802435"/>
              <a:gd name="connsiteX4-121" fmla="*/ 1078998 w 1078998"/>
              <a:gd name="connsiteY4-122" fmla="*/ 802435 h 802435"/>
              <a:gd name="connsiteX0-123" fmla="*/ 754486 w 1078998"/>
              <a:gd name="connsiteY0-124" fmla="*/ 802435 h 802435"/>
              <a:gd name="connsiteX1-125" fmla="*/ 0 w 1078998"/>
              <a:gd name="connsiteY1-126" fmla="*/ 802064 h 802435"/>
              <a:gd name="connsiteX2-127" fmla="*/ 216003 w 1078998"/>
              <a:gd name="connsiteY2-128" fmla="*/ 0 h 802435"/>
              <a:gd name="connsiteX3-129" fmla="*/ 1078998 w 1078998"/>
              <a:gd name="connsiteY3-130" fmla="*/ 0 h 802435"/>
              <a:gd name="connsiteX4-131" fmla="*/ 754486 w 1078998"/>
              <a:gd name="connsiteY4-132" fmla="*/ 802435 h 802435"/>
              <a:gd name="connsiteX0-133" fmla="*/ 754486 w 754486"/>
              <a:gd name="connsiteY0-134" fmla="*/ 802435 h 802435"/>
              <a:gd name="connsiteX1-135" fmla="*/ 0 w 754486"/>
              <a:gd name="connsiteY1-136" fmla="*/ 802064 h 802435"/>
              <a:gd name="connsiteX2-137" fmla="*/ 216003 w 754486"/>
              <a:gd name="connsiteY2-138" fmla="*/ 0 h 802435"/>
              <a:gd name="connsiteX3-139" fmla="*/ 754486 w 754486"/>
              <a:gd name="connsiteY3-140" fmla="*/ 0 h 802435"/>
              <a:gd name="connsiteX4-141" fmla="*/ 754486 w 754486"/>
              <a:gd name="connsiteY4-142" fmla="*/ 802435 h 8024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4486" h="802435">
                <a:moveTo>
                  <a:pt x="754486" y="802435"/>
                </a:moveTo>
                <a:lnTo>
                  <a:pt x="0" y="802064"/>
                </a:lnTo>
                <a:lnTo>
                  <a:pt x="216003" y="0"/>
                </a:lnTo>
                <a:lnTo>
                  <a:pt x="754486" y="0"/>
                </a:lnTo>
                <a:lnTo>
                  <a:pt x="754486" y="802435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9999">
                <a:srgbClr val="0062AC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lIns="675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 userDrawn="1"/>
        </p:nvSpPr>
        <p:spPr bwMode="auto">
          <a:xfrm>
            <a:off x="8806037" y="411510"/>
            <a:ext cx="351625" cy="27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DEC6BB9B-42CF-4510-8237-4C1FAD44F525}" type="slidenum">
              <a:rPr lang="en-US" altLang="zh-CN" sz="1400" b="1">
                <a:solidFill>
                  <a:prstClr val="white"/>
                </a:solidFill>
                <a:cs typeface="Arial" panose="020B0604020202020204" pitchFamily="34" charset="0"/>
              </a:rPr>
              <a:t>‹#›</a:t>
            </a:fld>
            <a:endParaRPr lang="en-US" altLang="zh-CN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7" descr="D:\快盘\130425PPT模板与规范\标志-蓝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04" y="4880372"/>
            <a:ext cx="1187053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 userDrawn="1"/>
        </p:nvSpPr>
        <p:spPr>
          <a:xfrm>
            <a:off x="6846570" y="4766310"/>
            <a:ext cx="2318385" cy="3683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</p:sldLayoutIdLst>
  <p:txStyles>
    <p:titleStyle>
      <a:lvl1pPr algn="l" defTabSz="913765" rtl="0" eaLnBrk="1" latinLnBrk="0" hangingPunct="1">
        <a:spcBef>
          <a:spcPct val="0"/>
        </a:spcBef>
        <a:buNone/>
        <a:defRPr lang="zh-CN" altLang="en-US" sz="2400" b="1" kern="1200" dirty="0">
          <a:solidFill>
            <a:srgbClr val="0062AC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</p:titleStyle>
    <p:bodyStyle>
      <a:lvl1pPr marL="342900" indent="-342900" algn="l" defTabSz="913765" rtl="0" eaLnBrk="1" latinLnBrk="0" hangingPunct="1">
        <a:spcBef>
          <a:spcPct val="15000"/>
        </a:spcBef>
        <a:buFontTx/>
        <a:buBlip>
          <a:blip r:embed="rId24"/>
        </a:buBlip>
        <a:defRPr lang="zh-CN" altLang="en-US" sz="24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»"/>
        <a:defRPr lang="zh-CN" altLang="en-US" sz="2000" kern="1200" dirty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251982" y="65693"/>
            <a:ext cx="4266771" cy="508189"/>
          </a:xfrm>
          <a:prstGeom prst="rect">
            <a:avLst/>
          </a:prstGeom>
        </p:spPr>
        <p:txBody>
          <a:bodyPr lIns="91440" anchor="b"/>
          <a:lstStyle/>
          <a:p>
            <a:pPr marL="0" lvl="0" indent="0">
              <a:spcBef>
                <a:spcPct val="20000"/>
              </a:spcBef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21495" y="798955"/>
            <a:ext cx="8101012" cy="393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720" rIns="91440" bIns="45720" numCol="1" anchor="t" anchorCtr="0" compatLnSpc="1"/>
          <a:lstStyle/>
          <a:p>
            <a:pPr lvl="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单击此处编辑母版文本样式</a:t>
            </a:r>
          </a:p>
          <a:p>
            <a:pPr lvl="1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第二级</a:t>
            </a:r>
          </a:p>
          <a:p>
            <a:pPr marL="1574800" lvl="2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第三级</a:t>
            </a:r>
          </a:p>
          <a:p>
            <a:pPr marL="2184400" lvl="3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第四级</a:t>
            </a:r>
          </a:p>
          <a:p>
            <a:pPr marL="2794000" lvl="4" indent="-355600" eaLnBrk="0" fontAlgn="t" hangingPunct="0">
              <a:lnSpc>
                <a:spcPct val="120000"/>
              </a:lnSpc>
              <a:spcAft>
                <a:spcPct val="0"/>
              </a:spcAft>
              <a:buClr>
                <a:schemeClr val="accent2"/>
              </a:buClr>
              <a:buBlip>
                <a:blip r:embed="rId24"/>
              </a:buBlip>
            </a:pPr>
            <a:r>
              <a:rPr lang="zh-CN" altLang="en-US" dirty="0"/>
              <a:t>第五级</a:t>
            </a:r>
          </a:p>
        </p:txBody>
      </p:sp>
      <p:sp>
        <p:nvSpPr>
          <p:cNvPr id="33" name="矩形 32"/>
          <p:cNvSpPr/>
          <p:nvPr userDrawn="1"/>
        </p:nvSpPr>
        <p:spPr>
          <a:xfrm>
            <a:off x="-396552" y="469555"/>
            <a:ext cx="329400" cy="329400"/>
          </a:xfrm>
          <a:prstGeom prst="rect">
            <a:avLst/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 userDrawn="1"/>
        </p:nvSpPr>
        <p:spPr>
          <a:xfrm>
            <a:off x="-396552" y="939105"/>
            <a:ext cx="329400" cy="329400"/>
          </a:xfrm>
          <a:prstGeom prst="rect">
            <a:avLst/>
          </a:prstGeom>
          <a:solidFill>
            <a:srgbClr val="77B61A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spcFirstLastPara="0" vert="horz" wrap="square" lIns="112470" tIns="112470" rIns="112470" bIns="112470" numCol="1" spcCol="1270" anchor="ctr" anchorCtr="0">
            <a:noAutofit/>
          </a:bodyPr>
          <a:lstStyle/>
          <a:p>
            <a:pPr defTabSz="118491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396552" y="5"/>
            <a:ext cx="329400" cy="329400"/>
          </a:xfrm>
          <a:prstGeom prst="rect">
            <a:avLst/>
          </a:prstGeom>
          <a:solidFill>
            <a:srgbClr val="003F9A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>
              <a:defRPr/>
            </a:pPr>
            <a:endParaRPr lang="zh-CN" altLang="en-US" sz="1400" kern="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 userDrawn="1"/>
        </p:nvSpPr>
        <p:spPr>
          <a:xfrm>
            <a:off x="-396552" y="1408655"/>
            <a:ext cx="329400" cy="329400"/>
          </a:xfrm>
          <a:prstGeom prst="rect">
            <a:avLst/>
          </a:prstGeom>
          <a:solidFill>
            <a:srgbClr val="A4005B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srgbClr val="EA5326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-396552" y="2347756"/>
            <a:ext cx="329400" cy="329400"/>
          </a:xfrm>
          <a:prstGeom prst="rect">
            <a:avLst/>
          </a:prstGeom>
          <a:solidFill>
            <a:srgbClr val="F0F07D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-396552" y="1878206"/>
            <a:ext cx="329400" cy="329400"/>
          </a:xfrm>
          <a:prstGeom prst="rect">
            <a:avLst/>
          </a:prstGeom>
          <a:solidFill>
            <a:srgbClr val="D495B2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6012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Rectangle 15"/>
          <p:cNvSpPr>
            <a:spLocks noChangeArrowheads="1"/>
          </p:cNvSpPr>
          <p:nvPr userDrawn="1"/>
        </p:nvSpPr>
        <p:spPr bwMode="auto">
          <a:xfrm>
            <a:off x="0" y="624582"/>
            <a:ext cx="9144000" cy="56456"/>
          </a:xfrm>
          <a:prstGeom prst="rect">
            <a:avLst/>
          </a:prstGeom>
          <a:solidFill>
            <a:srgbClr val="0062A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50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任意多边形 18"/>
          <p:cNvSpPr/>
          <p:nvPr userDrawn="1"/>
        </p:nvSpPr>
        <p:spPr bwMode="auto">
          <a:xfrm>
            <a:off x="8676457" y="446095"/>
            <a:ext cx="467544" cy="178487"/>
          </a:xfrm>
          <a:custGeom>
            <a:avLst/>
            <a:gdLst>
              <a:gd name="connsiteX0" fmla="*/ 0 w 7358743"/>
              <a:gd name="connsiteY0" fmla="*/ 377371 h 1872343"/>
              <a:gd name="connsiteX1" fmla="*/ 5109029 w 7358743"/>
              <a:gd name="connsiteY1" fmla="*/ 377371 h 1872343"/>
              <a:gd name="connsiteX2" fmla="*/ 5442858 w 7358743"/>
              <a:gd name="connsiteY2" fmla="*/ 0 h 1872343"/>
              <a:gd name="connsiteX3" fmla="*/ 7358743 w 7358743"/>
              <a:gd name="connsiteY3" fmla="*/ 0 h 1872343"/>
              <a:gd name="connsiteX4" fmla="*/ 7358743 w 7358743"/>
              <a:gd name="connsiteY4" fmla="*/ 1872343 h 1872343"/>
              <a:gd name="connsiteX5" fmla="*/ 261258 w 7358743"/>
              <a:gd name="connsiteY5" fmla="*/ 1872343 h 1872343"/>
              <a:gd name="connsiteX6" fmla="*/ 0 w 7358743"/>
              <a:gd name="connsiteY6" fmla="*/ 377371 h 1872343"/>
              <a:gd name="connsiteX0-1" fmla="*/ 0 w 7358743"/>
              <a:gd name="connsiteY0-2" fmla="*/ 377371 h 1872343"/>
              <a:gd name="connsiteX1-3" fmla="*/ 5109029 w 7358743"/>
              <a:gd name="connsiteY1-4" fmla="*/ 377371 h 1872343"/>
              <a:gd name="connsiteX2-5" fmla="*/ 5442858 w 7358743"/>
              <a:gd name="connsiteY2-6" fmla="*/ 0 h 1872343"/>
              <a:gd name="connsiteX3-7" fmla="*/ 7358743 w 7358743"/>
              <a:gd name="connsiteY3-8" fmla="*/ 0 h 1872343"/>
              <a:gd name="connsiteX4-9" fmla="*/ 7358743 w 7358743"/>
              <a:gd name="connsiteY4-10" fmla="*/ 1872343 h 1872343"/>
              <a:gd name="connsiteX5-11" fmla="*/ 0 w 7358743"/>
              <a:gd name="connsiteY5-12" fmla="*/ 377371 h 1872343"/>
              <a:gd name="connsiteX0-13" fmla="*/ 2249714 w 2249714"/>
              <a:gd name="connsiteY0-14" fmla="*/ 1872343 h 1872343"/>
              <a:gd name="connsiteX1-15" fmla="*/ 0 w 2249714"/>
              <a:gd name="connsiteY1-16" fmla="*/ 377371 h 1872343"/>
              <a:gd name="connsiteX2-17" fmla="*/ 333829 w 2249714"/>
              <a:gd name="connsiteY2-18" fmla="*/ 0 h 1872343"/>
              <a:gd name="connsiteX3-19" fmla="*/ 2249714 w 2249714"/>
              <a:gd name="connsiteY3-20" fmla="*/ 0 h 1872343"/>
              <a:gd name="connsiteX4-21" fmla="*/ 2249714 w 2249714"/>
              <a:gd name="connsiteY4-22" fmla="*/ 1872343 h 1872343"/>
              <a:gd name="connsiteX0-23" fmla="*/ 2249714 w 2249714"/>
              <a:gd name="connsiteY0-24" fmla="*/ 802065 h 802065"/>
              <a:gd name="connsiteX1-25" fmla="*/ 0 w 2249714"/>
              <a:gd name="connsiteY1-26" fmla="*/ 377371 h 802065"/>
              <a:gd name="connsiteX2-27" fmla="*/ 333829 w 2249714"/>
              <a:gd name="connsiteY2-28" fmla="*/ 0 h 802065"/>
              <a:gd name="connsiteX3-29" fmla="*/ 2249714 w 2249714"/>
              <a:gd name="connsiteY3-30" fmla="*/ 0 h 802065"/>
              <a:gd name="connsiteX4-31" fmla="*/ 2249714 w 2249714"/>
              <a:gd name="connsiteY4-32" fmla="*/ 802065 h 802065"/>
              <a:gd name="connsiteX0-33" fmla="*/ 1915885 w 1915885"/>
              <a:gd name="connsiteY0-34" fmla="*/ 802065 h 802069"/>
              <a:gd name="connsiteX1-35" fmla="*/ 1160309 w 1915885"/>
              <a:gd name="connsiteY1-36" fmla="*/ 802069 h 802069"/>
              <a:gd name="connsiteX2-37" fmla="*/ 0 w 1915885"/>
              <a:gd name="connsiteY2-38" fmla="*/ 0 h 802069"/>
              <a:gd name="connsiteX3-39" fmla="*/ 1915885 w 1915885"/>
              <a:gd name="connsiteY3-40" fmla="*/ 0 h 802069"/>
              <a:gd name="connsiteX4-41" fmla="*/ 1915885 w 1915885"/>
              <a:gd name="connsiteY4-42" fmla="*/ 802065 h 802069"/>
              <a:gd name="connsiteX0-43" fmla="*/ 755576 w 755576"/>
              <a:gd name="connsiteY0-44" fmla="*/ 802065 h 802069"/>
              <a:gd name="connsiteX1-45" fmla="*/ 0 w 755576"/>
              <a:gd name="connsiteY1-46" fmla="*/ 802069 h 802069"/>
              <a:gd name="connsiteX2-47" fmla="*/ 144016 w 755576"/>
              <a:gd name="connsiteY2-48" fmla="*/ 0 h 802069"/>
              <a:gd name="connsiteX3-49" fmla="*/ 755576 w 755576"/>
              <a:gd name="connsiteY3-50" fmla="*/ 0 h 802069"/>
              <a:gd name="connsiteX4-51" fmla="*/ 755576 w 755576"/>
              <a:gd name="connsiteY4-52" fmla="*/ 802065 h 802069"/>
              <a:gd name="connsiteX0-53" fmla="*/ 755576 w 755576"/>
              <a:gd name="connsiteY0-54" fmla="*/ 802065 h 802069"/>
              <a:gd name="connsiteX1-55" fmla="*/ 0 w 755576"/>
              <a:gd name="connsiteY1-56" fmla="*/ 802069 h 802069"/>
              <a:gd name="connsiteX2-57" fmla="*/ 215825 w 755576"/>
              <a:gd name="connsiteY2-58" fmla="*/ 0 h 802069"/>
              <a:gd name="connsiteX3-59" fmla="*/ 755576 w 755576"/>
              <a:gd name="connsiteY3-60" fmla="*/ 0 h 802069"/>
              <a:gd name="connsiteX4-61" fmla="*/ 755576 w 755576"/>
              <a:gd name="connsiteY4-62" fmla="*/ 802065 h 802069"/>
              <a:gd name="connsiteX0-63" fmla="*/ 755576 w 1295273"/>
              <a:gd name="connsiteY0-64" fmla="*/ 881313 h 881317"/>
              <a:gd name="connsiteX1-65" fmla="*/ 0 w 1295273"/>
              <a:gd name="connsiteY1-66" fmla="*/ 881317 h 881317"/>
              <a:gd name="connsiteX2-67" fmla="*/ 215825 w 1295273"/>
              <a:gd name="connsiteY2-68" fmla="*/ 79248 h 881317"/>
              <a:gd name="connsiteX3-69" fmla="*/ 1295273 w 1295273"/>
              <a:gd name="connsiteY3-70" fmla="*/ 0 h 881317"/>
              <a:gd name="connsiteX4-71" fmla="*/ 755576 w 1295273"/>
              <a:gd name="connsiteY4-72" fmla="*/ 881313 h 881317"/>
              <a:gd name="connsiteX0-73" fmla="*/ 1295273 w 1295273"/>
              <a:gd name="connsiteY0-74" fmla="*/ 802161 h 881317"/>
              <a:gd name="connsiteX1-75" fmla="*/ 0 w 1295273"/>
              <a:gd name="connsiteY1-76" fmla="*/ 881317 h 881317"/>
              <a:gd name="connsiteX2-77" fmla="*/ 215825 w 1295273"/>
              <a:gd name="connsiteY2-78" fmla="*/ 79248 h 881317"/>
              <a:gd name="connsiteX3-79" fmla="*/ 1295273 w 1295273"/>
              <a:gd name="connsiteY3-80" fmla="*/ 0 h 881317"/>
              <a:gd name="connsiteX4-81" fmla="*/ 1295273 w 1295273"/>
              <a:gd name="connsiteY4-82" fmla="*/ 802161 h 881317"/>
              <a:gd name="connsiteX0-83" fmla="*/ 1331509 w 1331509"/>
              <a:gd name="connsiteY0-84" fmla="*/ 802161 h 802161"/>
              <a:gd name="connsiteX1-85" fmla="*/ 0 w 1331509"/>
              <a:gd name="connsiteY1-86" fmla="*/ 802161 h 802161"/>
              <a:gd name="connsiteX2-87" fmla="*/ 252061 w 1331509"/>
              <a:gd name="connsiteY2-88" fmla="*/ 79248 h 802161"/>
              <a:gd name="connsiteX3-89" fmla="*/ 1331509 w 1331509"/>
              <a:gd name="connsiteY3-90" fmla="*/ 0 h 802161"/>
              <a:gd name="connsiteX4-91" fmla="*/ 1331509 w 1331509"/>
              <a:gd name="connsiteY4-92" fmla="*/ 802161 h 802161"/>
              <a:gd name="connsiteX0-93" fmla="*/ 1331509 w 1331509"/>
              <a:gd name="connsiteY0-94" fmla="*/ 802161 h 802161"/>
              <a:gd name="connsiteX1-95" fmla="*/ 0 w 1331509"/>
              <a:gd name="connsiteY1-96" fmla="*/ 802161 h 802161"/>
              <a:gd name="connsiteX2-97" fmla="*/ 216003 w 1331509"/>
              <a:gd name="connsiteY2-98" fmla="*/ 97 h 802161"/>
              <a:gd name="connsiteX3-99" fmla="*/ 1331509 w 1331509"/>
              <a:gd name="connsiteY3-100" fmla="*/ 0 h 802161"/>
              <a:gd name="connsiteX4-101" fmla="*/ 1331509 w 1331509"/>
              <a:gd name="connsiteY4-102" fmla="*/ 802161 h 802161"/>
              <a:gd name="connsiteX0-103" fmla="*/ 1331509 w 1331509"/>
              <a:gd name="connsiteY0-104" fmla="*/ 802064 h 802064"/>
              <a:gd name="connsiteX1-105" fmla="*/ 0 w 1331509"/>
              <a:gd name="connsiteY1-106" fmla="*/ 802064 h 802064"/>
              <a:gd name="connsiteX2-107" fmla="*/ 216003 w 1331509"/>
              <a:gd name="connsiteY2-108" fmla="*/ 0 h 802064"/>
              <a:gd name="connsiteX3-109" fmla="*/ 1078998 w 1331509"/>
              <a:gd name="connsiteY3-110" fmla="*/ 0 h 802064"/>
              <a:gd name="connsiteX4-111" fmla="*/ 1331509 w 1331509"/>
              <a:gd name="connsiteY4-112" fmla="*/ 802064 h 802064"/>
              <a:gd name="connsiteX0-113" fmla="*/ 1078998 w 1078998"/>
              <a:gd name="connsiteY0-114" fmla="*/ 802435 h 802435"/>
              <a:gd name="connsiteX1-115" fmla="*/ 0 w 1078998"/>
              <a:gd name="connsiteY1-116" fmla="*/ 802064 h 802435"/>
              <a:gd name="connsiteX2-117" fmla="*/ 216003 w 1078998"/>
              <a:gd name="connsiteY2-118" fmla="*/ 0 h 802435"/>
              <a:gd name="connsiteX3-119" fmla="*/ 1078998 w 1078998"/>
              <a:gd name="connsiteY3-120" fmla="*/ 0 h 802435"/>
              <a:gd name="connsiteX4-121" fmla="*/ 1078998 w 1078998"/>
              <a:gd name="connsiteY4-122" fmla="*/ 802435 h 802435"/>
              <a:gd name="connsiteX0-123" fmla="*/ 754486 w 1078998"/>
              <a:gd name="connsiteY0-124" fmla="*/ 802435 h 802435"/>
              <a:gd name="connsiteX1-125" fmla="*/ 0 w 1078998"/>
              <a:gd name="connsiteY1-126" fmla="*/ 802064 h 802435"/>
              <a:gd name="connsiteX2-127" fmla="*/ 216003 w 1078998"/>
              <a:gd name="connsiteY2-128" fmla="*/ 0 h 802435"/>
              <a:gd name="connsiteX3-129" fmla="*/ 1078998 w 1078998"/>
              <a:gd name="connsiteY3-130" fmla="*/ 0 h 802435"/>
              <a:gd name="connsiteX4-131" fmla="*/ 754486 w 1078998"/>
              <a:gd name="connsiteY4-132" fmla="*/ 802435 h 802435"/>
              <a:gd name="connsiteX0-133" fmla="*/ 754486 w 754486"/>
              <a:gd name="connsiteY0-134" fmla="*/ 802435 h 802435"/>
              <a:gd name="connsiteX1-135" fmla="*/ 0 w 754486"/>
              <a:gd name="connsiteY1-136" fmla="*/ 802064 h 802435"/>
              <a:gd name="connsiteX2-137" fmla="*/ 216003 w 754486"/>
              <a:gd name="connsiteY2-138" fmla="*/ 0 h 802435"/>
              <a:gd name="connsiteX3-139" fmla="*/ 754486 w 754486"/>
              <a:gd name="connsiteY3-140" fmla="*/ 0 h 802435"/>
              <a:gd name="connsiteX4-141" fmla="*/ 754486 w 754486"/>
              <a:gd name="connsiteY4-142" fmla="*/ 802435 h 80243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754486" h="802435">
                <a:moveTo>
                  <a:pt x="754486" y="802435"/>
                </a:moveTo>
                <a:lnTo>
                  <a:pt x="0" y="802064"/>
                </a:lnTo>
                <a:lnTo>
                  <a:pt x="216003" y="0"/>
                </a:lnTo>
                <a:lnTo>
                  <a:pt x="754486" y="0"/>
                </a:lnTo>
                <a:lnTo>
                  <a:pt x="754486" y="802435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39999">
                <a:srgbClr val="0062AC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lIns="675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 userDrawn="1"/>
        </p:nvSpPr>
        <p:spPr bwMode="auto">
          <a:xfrm>
            <a:off x="8806037" y="411510"/>
            <a:ext cx="351625" cy="2794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fld id="{DEC6BB9B-42CF-4510-8237-4C1FAD44F525}" type="slidenum">
              <a:rPr lang="en-US" altLang="zh-CN" sz="1400" b="1">
                <a:solidFill>
                  <a:prstClr val="white"/>
                </a:solidFill>
                <a:cs typeface="Arial" panose="020B0604020202020204" pitchFamily="34" charset="0"/>
              </a:rPr>
              <a:t>‹#›</a:t>
            </a:fld>
            <a:endParaRPr lang="en-US" altLang="zh-CN" sz="140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7" descr="D:\快盘\130425PPT模板与规范\标志-蓝.png"/>
          <p:cNvPicPr>
            <a:picLocks noChangeAspect="1" noChangeArrowheads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204" y="4880372"/>
            <a:ext cx="1187053" cy="21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3765" rtl="0" eaLnBrk="1" latinLnBrk="0" hangingPunct="1">
        <a:spcBef>
          <a:spcPct val="0"/>
        </a:spcBef>
        <a:buNone/>
        <a:defRPr lang="zh-CN" altLang="en-US" sz="2400" b="1" kern="1200" dirty="0">
          <a:solidFill>
            <a:srgbClr val="0062AC"/>
          </a:solidFill>
          <a:effectLst/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</p:titleStyle>
    <p:bodyStyle>
      <a:lvl1pPr marL="342900" indent="-342900" algn="l" defTabSz="913765" rtl="0" eaLnBrk="1" latinLnBrk="0" hangingPunct="1">
        <a:spcBef>
          <a:spcPct val="15000"/>
        </a:spcBef>
        <a:buFontTx/>
        <a:buBlip>
          <a:blip r:embed="rId24"/>
        </a:buBlip>
        <a:defRPr lang="zh-CN" altLang="en-US" sz="24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–"/>
        <a:defRPr lang="zh-CN" altLang="en-US" sz="2000" kern="1200" dirty="0" smtClean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»"/>
        <a:defRPr lang="zh-CN" altLang="en-US" sz="2000" kern="1200" dirty="0">
          <a:solidFill>
            <a:srgbClr val="0062AC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3765" rtl="0" eaLnBrk="1" latinLnBrk="0" hangingPunct="1">
        <a:spcBef>
          <a:spcPct val="15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37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 idx="4294967295"/>
          </p:nvPr>
        </p:nvSpPr>
        <p:spPr>
          <a:xfrm>
            <a:off x="0" y="1653648"/>
            <a:ext cx="9144000" cy="135015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sz="4050" kern="0" dirty="0" smtClean="0">
                <a:solidFill>
                  <a:srgbClr val="015392"/>
                </a:solidFill>
              </a:rPr>
              <a:t>继续教育云</a:t>
            </a:r>
            <a:r>
              <a:rPr lang="zh-CN" altLang="en-US" sz="4050" kern="0" dirty="0" smtClean="0">
                <a:solidFill>
                  <a:srgbClr val="015392"/>
                </a:solidFill>
              </a:rPr>
              <a:t>平台</a:t>
            </a:r>
            <a:r>
              <a:rPr lang="en-US" altLang="zh-CN" sz="4050" kern="0" dirty="0">
                <a:solidFill>
                  <a:srgbClr val="015392"/>
                </a:solidFill>
              </a:rPr>
              <a:t/>
            </a:r>
            <a:br>
              <a:rPr lang="en-US" altLang="zh-CN" sz="4050" kern="0" dirty="0">
                <a:solidFill>
                  <a:srgbClr val="015392"/>
                </a:solidFill>
              </a:rPr>
            </a:br>
            <a:r>
              <a:rPr lang="zh-CN" altLang="en-US" sz="4050" kern="0" dirty="0">
                <a:solidFill>
                  <a:srgbClr val="015392"/>
                </a:solidFill>
              </a:rPr>
              <a:t>建设方案</a:t>
            </a:r>
            <a:endParaRPr lang="zh-CN" altLang="en-US" kern="0" dirty="0">
              <a:solidFill>
                <a:srgbClr val="01539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611560" y="19548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545672" y="16678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31044" y="25314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545672" y="253195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931044" y="340000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30857" y="166807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546668" y="340008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937214" y="1275606"/>
            <a:ext cx="520700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SzPct val="47000"/>
            </a:pPr>
            <a:r>
              <a:rPr lang="zh-CN" altLang="en-US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平台支持二级、三级管理模式：省教育厅</a:t>
            </a:r>
            <a:r>
              <a:rPr lang="en-US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--</a:t>
            </a:r>
            <a:r>
              <a:rPr lang="zh-CN" altLang="en-US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高校</a:t>
            </a:r>
            <a:r>
              <a:rPr lang="en-US" altLang="zh-CN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--</a:t>
            </a:r>
            <a:r>
              <a:rPr lang="zh-CN" altLang="en-US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教学点</a:t>
            </a:r>
          </a:p>
        </p:txBody>
      </p:sp>
      <p:pic>
        <p:nvPicPr>
          <p:cNvPr id="27" name="图片 26" descr="权限管理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486"/>
            <a:ext cx="376917" cy="360040"/>
          </a:xfrm>
          <a:prstGeom prst="rect">
            <a:avLst/>
          </a:prstGeom>
        </p:spPr>
      </p:pic>
      <p:sp>
        <p:nvSpPr>
          <p:cNvPr id="52" name="文本框 51"/>
          <p:cNvSpPr txBox="1"/>
          <p:nvPr/>
        </p:nvSpPr>
        <p:spPr>
          <a:xfrm>
            <a:off x="683567" y="195486"/>
            <a:ext cx="1458826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705" b="1" dirty="0" smtClean="0">
                <a:solidFill>
                  <a:srgbClr val="B71C2B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超管平台</a:t>
            </a:r>
            <a:endParaRPr lang="zh-CN" altLang="en-US" sz="1705" b="1" dirty="0">
              <a:solidFill>
                <a:srgbClr val="B71C2B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5" name="椭圆 54"/>
          <p:cNvSpPr/>
          <p:nvPr/>
        </p:nvSpPr>
        <p:spPr>
          <a:xfrm>
            <a:off x="793198" y="1419622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bg1"/>
              </a:solidFill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37214" y="1923678"/>
            <a:ext cx="38779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SzPct val="47000"/>
            </a:pPr>
            <a:r>
              <a:rPr lang="zh-CN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除系统设定的默认角色外，可自定义角色</a:t>
            </a:r>
          </a:p>
        </p:txBody>
      </p:sp>
      <p:sp>
        <p:nvSpPr>
          <p:cNvPr id="59" name="椭圆 58"/>
          <p:cNvSpPr/>
          <p:nvPr/>
        </p:nvSpPr>
        <p:spPr>
          <a:xfrm>
            <a:off x="793198" y="2067694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bg1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937214" y="2571750"/>
            <a:ext cx="36728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SzPct val="47000"/>
            </a:pPr>
            <a:r>
              <a:rPr lang="zh-CN" altLang="zh-CN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菜单权限灵</a:t>
            </a:r>
            <a:r>
              <a:rPr lang="zh-CN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活分配，可细化到每个按钮</a:t>
            </a:r>
            <a:endParaRPr lang="zh-CN" altLang="zh-CN" sz="1600" dirty="0" smtClean="0">
              <a:solidFill>
                <a:schemeClr val="bg1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793198" y="2715766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bg1"/>
              </a:solidFill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937214" y="3219822"/>
            <a:ext cx="34676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  <a:buSzPct val="47000"/>
            </a:pPr>
            <a:r>
              <a:rPr lang="zh-CN" altLang="zh-CN" sz="1600" dirty="0" smtClean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每个用户可设置</a:t>
            </a:r>
            <a:r>
              <a:rPr lang="zh-CN" altLang="zh-CN" sz="1600" dirty="0">
                <a:solidFill>
                  <a:schemeClr val="bg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管理的数据权限范围</a:t>
            </a:r>
          </a:p>
        </p:txBody>
      </p:sp>
      <p:sp>
        <p:nvSpPr>
          <p:cNvPr id="63" name="椭圆 62"/>
          <p:cNvSpPr/>
          <p:nvPr/>
        </p:nvSpPr>
        <p:spPr>
          <a:xfrm>
            <a:off x="793198" y="3363838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369" y="714578"/>
            <a:ext cx="5058551" cy="50104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611560" y="19548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473917" y="181137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42474" y="267497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473917" y="267546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942474" y="354351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42287" y="181158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474913" y="354359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683950" y="206281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项</a:t>
            </a:r>
            <a:r>
              <a:rPr lang="zh-CN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目特色</a:t>
            </a:r>
            <a:r>
              <a:rPr lang="zh-CN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建设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36" name="组 32"/>
          <p:cNvGrpSpPr/>
          <p:nvPr/>
        </p:nvGrpSpPr>
        <p:grpSpPr>
          <a:xfrm>
            <a:off x="1117517" y="1256907"/>
            <a:ext cx="1554480" cy="1553230"/>
            <a:chOff x="376664" y="2120900"/>
            <a:chExt cx="1554480" cy="1553230"/>
          </a:xfrm>
        </p:grpSpPr>
        <p:sp>
          <p:nvSpPr>
            <p:cNvPr id="38" name="椭圆 37"/>
            <p:cNvSpPr/>
            <p:nvPr/>
          </p:nvSpPr>
          <p:spPr>
            <a:xfrm>
              <a:off x="574601" y="2120900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376664" y="3305830"/>
              <a:ext cx="15544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ln>
                    <a:noFill/>
                  </a:ln>
                  <a:solidFill>
                    <a:schemeClr val="tx1"/>
                  </a:solidFill>
                </a:rPr>
                <a:t>微信扫码登录</a:t>
              </a:r>
            </a:p>
          </p:txBody>
        </p:sp>
      </p:grpSp>
      <p:grpSp>
        <p:nvGrpSpPr>
          <p:cNvPr id="40" name="组 33"/>
          <p:cNvGrpSpPr/>
          <p:nvPr/>
        </p:nvGrpSpPr>
        <p:grpSpPr>
          <a:xfrm>
            <a:off x="3095798" y="1256907"/>
            <a:ext cx="1097280" cy="1533443"/>
            <a:chOff x="1971675" y="2129892"/>
            <a:chExt cx="1097280" cy="1533443"/>
          </a:xfrm>
        </p:grpSpPr>
        <p:sp>
          <p:nvSpPr>
            <p:cNvPr id="42" name="椭圆 41"/>
            <p:cNvSpPr/>
            <p:nvPr/>
          </p:nvSpPr>
          <p:spPr>
            <a:xfrm>
              <a:off x="1992273" y="2129892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971675" y="3295035"/>
              <a:ext cx="10972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solidFill>
                    <a:schemeClr val="tx1"/>
                  </a:solidFill>
                  <a:latin typeface="+mn-ea"/>
                </a:rPr>
                <a:t>数据看板</a:t>
              </a:r>
            </a:p>
          </p:txBody>
        </p:sp>
      </p:grpSp>
      <p:grpSp>
        <p:nvGrpSpPr>
          <p:cNvPr id="44" name="组 34"/>
          <p:cNvGrpSpPr/>
          <p:nvPr/>
        </p:nvGrpSpPr>
        <p:grpSpPr>
          <a:xfrm>
            <a:off x="4862275" y="1256907"/>
            <a:ext cx="1097280" cy="1551017"/>
            <a:chOff x="3541125" y="2118053"/>
            <a:chExt cx="1097280" cy="1551017"/>
          </a:xfrm>
        </p:grpSpPr>
        <p:sp>
          <p:nvSpPr>
            <p:cNvPr id="45" name="椭圆 44"/>
            <p:cNvSpPr/>
            <p:nvPr/>
          </p:nvSpPr>
          <p:spPr>
            <a:xfrm>
              <a:off x="3561723" y="2118053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3541125" y="3300770"/>
              <a:ext cx="10972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  <a:latin typeface="+mn-ea"/>
                </a:rPr>
                <a:t>操作引导</a:t>
              </a:r>
            </a:p>
          </p:txBody>
        </p:sp>
      </p:grpSp>
      <p:grpSp>
        <p:nvGrpSpPr>
          <p:cNvPr id="48" name="组 35"/>
          <p:cNvGrpSpPr/>
          <p:nvPr/>
        </p:nvGrpSpPr>
        <p:grpSpPr>
          <a:xfrm>
            <a:off x="6609066" y="1244207"/>
            <a:ext cx="1097280" cy="1551938"/>
            <a:chOff x="5024298" y="2143564"/>
            <a:chExt cx="1097280" cy="1551938"/>
          </a:xfrm>
        </p:grpSpPr>
        <p:sp>
          <p:nvSpPr>
            <p:cNvPr id="50" name="椭圆 49"/>
            <p:cNvSpPr/>
            <p:nvPr/>
          </p:nvSpPr>
          <p:spPr>
            <a:xfrm>
              <a:off x="5044896" y="2143564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5024298" y="3327202"/>
              <a:ext cx="10972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solidFill>
                    <a:schemeClr val="tx1"/>
                  </a:solidFill>
                  <a:latin typeface="+mn-ea"/>
                </a:rPr>
                <a:t>消息推送</a:t>
              </a:r>
            </a:p>
          </p:txBody>
        </p:sp>
      </p:grpSp>
      <p:grpSp>
        <p:nvGrpSpPr>
          <p:cNvPr id="52" name="组 37"/>
          <p:cNvGrpSpPr/>
          <p:nvPr/>
        </p:nvGrpSpPr>
        <p:grpSpPr>
          <a:xfrm>
            <a:off x="3079687" y="3027182"/>
            <a:ext cx="1325880" cy="1576894"/>
            <a:chOff x="7759700" y="2126032"/>
            <a:chExt cx="1325880" cy="1576894"/>
          </a:xfrm>
        </p:grpSpPr>
        <p:sp>
          <p:nvSpPr>
            <p:cNvPr id="54" name="椭圆 53"/>
            <p:cNvSpPr/>
            <p:nvPr/>
          </p:nvSpPr>
          <p:spPr>
            <a:xfrm>
              <a:off x="7780298" y="2126032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55" name="矩形 54"/>
            <p:cNvSpPr/>
            <p:nvPr/>
          </p:nvSpPr>
          <p:spPr>
            <a:xfrm>
              <a:off x="7759700" y="3334626"/>
              <a:ext cx="13258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chemeClr val="tx1"/>
                  </a:solidFill>
                </a:rPr>
                <a:t>自定义统计</a:t>
              </a:r>
            </a:p>
          </p:txBody>
        </p:sp>
      </p:grpSp>
      <p:grpSp>
        <p:nvGrpSpPr>
          <p:cNvPr id="56" name="组 39"/>
          <p:cNvGrpSpPr/>
          <p:nvPr/>
        </p:nvGrpSpPr>
        <p:grpSpPr>
          <a:xfrm>
            <a:off x="6608153" y="3038612"/>
            <a:ext cx="1325880" cy="1537303"/>
            <a:chOff x="10734608" y="2151432"/>
            <a:chExt cx="1325880" cy="1537303"/>
          </a:xfrm>
        </p:grpSpPr>
        <p:sp>
          <p:nvSpPr>
            <p:cNvPr id="57" name="椭圆 56"/>
            <p:cNvSpPr/>
            <p:nvPr/>
          </p:nvSpPr>
          <p:spPr>
            <a:xfrm>
              <a:off x="10755206" y="2151432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10734608" y="3320435"/>
              <a:ext cx="13258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solidFill>
                    <a:schemeClr val="tx1"/>
                  </a:solidFill>
                  <a:latin typeface="+mn-ea"/>
                </a:rPr>
                <a:t>自定义导出</a:t>
              </a:r>
            </a:p>
          </p:txBody>
        </p:sp>
      </p:grpSp>
      <p:grpSp>
        <p:nvGrpSpPr>
          <p:cNvPr id="60" name="组 38"/>
          <p:cNvGrpSpPr/>
          <p:nvPr/>
        </p:nvGrpSpPr>
        <p:grpSpPr>
          <a:xfrm>
            <a:off x="4843920" y="3027182"/>
            <a:ext cx="1325880" cy="1551494"/>
            <a:chOff x="9173884" y="2151432"/>
            <a:chExt cx="1325880" cy="1551494"/>
          </a:xfrm>
        </p:grpSpPr>
        <p:sp>
          <p:nvSpPr>
            <p:cNvPr id="62" name="椭圆 61"/>
            <p:cNvSpPr/>
            <p:nvPr/>
          </p:nvSpPr>
          <p:spPr>
            <a:xfrm>
              <a:off x="9194482" y="2151432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9173884" y="3334626"/>
              <a:ext cx="13258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solidFill>
                    <a:schemeClr val="tx1"/>
                  </a:solidFill>
                  <a:latin typeface="+mn-ea"/>
                </a:rPr>
                <a:t>自定义模板</a:t>
              </a:r>
            </a:p>
          </p:txBody>
        </p:sp>
      </p:grpSp>
      <p:grpSp>
        <p:nvGrpSpPr>
          <p:cNvPr id="65" name="组 40"/>
          <p:cNvGrpSpPr/>
          <p:nvPr/>
        </p:nvGrpSpPr>
        <p:grpSpPr>
          <a:xfrm>
            <a:off x="1315720" y="3009900"/>
            <a:ext cx="1097280" cy="1551940"/>
            <a:chOff x="5024298" y="2143564"/>
            <a:chExt cx="1097280" cy="1551938"/>
          </a:xfrm>
        </p:grpSpPr>
        <p:sp>
          <p:nvSpPr>
            <p:cNvPr id="67" name="椭圆 66"/>
            <p:cNvSpPr/>
            <p:nvPr/>
          </p:nvSpPr>
          <p:spPr>
            <a:xfrm>
              <a:off x="5044896" y="2143564"/>
              <a:ext cx="1066800" cy="1066800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CN" altLang="en-US" sz="2800">
                <a:solidFill>
                  <a:schemeClr val="bg1"/>
                </a:solidFill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5024298" y="3327202"/>
              <a:ext cx="1097280" cy="36830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dirty="0" smtClean="0">
                  <a:solidFill>
                    <a:schemeClr val="tx1"/>
                  </a:solidFill>
                </a:rPr>
                <a:t>高基报表</a:t>
              </a:r>
            </a:p>
          </p:txBody>
        </p:sp>
      </p:grpSp>
      <p:pic>
        <p:nvPicPr>
          <p:cNvPr id="9" name="图片 8" descr="18-看板 (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150" y="1534795"/>
            <a:ext cx="609600" cy="609600"/>
          </a:xfrm>
          <a:prstGeom prst="rect">
            <a:avLst/>
          </a:prstGeom>
        </p:spPr>
      </p:pic>
      <p:pic>
        <p:nvPicPr>
          <p:cNvPr id="10" name="图片 9" descr="微信扫码 (2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4320" y="1498600"/>
            <a:ext cx="609600" cy="609600"/>
          </a:xfrm>
          <a:prstGeom prst="rect">
            <a:avLst/>
          </a:prstGeom>
        </p:spPr>
      </p:pic>
      <p:pic>
        <p:nvPicPr>
          <p:cNvPr id="12" name="图片 11" descr="消息推送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125" y="1498600"/>
            <a:ext cx="609600" cy="609600"/>
          </a:xfrm>
          <a:prstGeom prst="rect">
            <a:avLst/>
          </a:prstGeom>
        </p:spPr>
      </p:pic>
      <p:pic>
        <p:nvPicPr>
          <p:cNvPr id="14" name="图片 13" descr="icon_报表管理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4320" y="3264535"/>
            <a:ext cx="609600" cy="609600"/>
          </a:xfrm>
          <a:prstGeom prst="rect">
            <a:avLst/>
          </a:prstGeom>
        </p:spPr>
      </p:pic>
      <p:pic>
        <p:nvPicPr>
          <p:cNvPr id="15" name="图片 14" descr="统计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150" y="3277235"/>
            <a:ext cx="609600" cy="609600"/>
          </a:xfrm>
          <a:prstGeom prst="rect">
            <a:avLst/>
          </a:prstGeom>
        </p:spPr>
      </p:pic>
      <p:pic>
        <p:nvPicPr>
          <p:cNvPr id="16" name="图片 15" descr="物业合同模板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9850" y="3235325"/>
            <a:ext cx="609600" cy="609600"/>
          </a:xfrm>
          <a:prstGeom prst="rect">
            <a:avLst/>
          </a:prstGeom>
        </p:spPr>
      </p:pic>
      <p:pic>
        <p:nvPicPr>
          <p:cNvPr id="17" name="图片 16" descr="导出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0" y="3264535"/>
            <a:ext cx="609600" cy="609600"/>
          </a:xfrm>
          <a:prstGeom prst="rect">
            <a:avLst/>
          </a:prstGeom>
        </p:spPr>
      </p:pic>
      <p:pic>
        <p:nvPicPr>
          <p:cNvPr id="19" name="图片 18" descr="原文引导 (1)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9850" y="1498600"/>
            <a:ext cx="609600" cy="609600"/>
          </a:xfrm>
          <a:prstGeom prst="rect">
            <a:avLst/>
          </a:prstGeom>
        </p:spPr>
      </p:pic>
      <p:sp>
        <p:nvSpPr>
          <p:cNvPr id="2" name="Title 1"/>
          <p:cNvSpPr txBox="1"/>
          <p:nvPr/>
        </p:nvSpPr>
        <p:spPr>
          <a:xfrm>
            <a:off x="683950" y="206281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B71C2B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项</a:t>
            </a:r>
            <a:r>
              <a:rPr lang="zh-CN" sz="1800" dirty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目特色</a:t>
            </a:r>
            <a:r>
              <a:rPr lang="zh-CN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建设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40047" y="2483112"/>
            <a:ext cx="15544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ln>
                  <a:noFill/>
                </a:ln>
                <a:solidFill>
                  <a:srgbClr val="000000"/>
                </a:solidFill>
              </a:rPr>
              <a:t>微信扫码登录</a:t>
            </a:r>
          </a:p>
        </p:txBody>
      </p:sp>
      <p:sp>
        <p:nvSpPr>
          <p:cNvPr id="7" name="矩形 6"/>
          <p:cNvSpPr/>
          <p:nvPr/>
        </p:nvSpPr>
        <p:spPr>
          <a:xfrm>
            <a:off x="3101513" y="2483010"/>
            <a:ext cx="10972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  <a:latin typeface="微软雅黑" panose="020B0503020204020204" pitchFamily="34" charset="-122"/>
              </a:rPr>
              <a:t>数据看板</a:t>
            </a:r>
          </a:p>
        </p:txBody>
      </p:sp>
      <p:sp>
        <p:nvSpPr>
          <p:cNvPr id="8" name="矩形 7"/>
          <p:cNvSpPr/>
          <p:nvPr/>
        </p:nvSpPr>
        <p:spPr>
          <a:xfrm>
            <a:off x="4906090" y="2514554"/>
            <a:ext cx="10972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</a:rPr>
              <a:t>操作引导</a:t>
            </a:r>
          </a:p>
        </p:txBody>
      </p:sp>
      <p:sp>
        <p:nvSpPr>
          <p:cNvPr id="11" name="矩形 10"/>
          <p:cNvSpPr/>
          <p:nvPr/>
        </p:nvSpPr>
        <p:spPr>
          <a:xfrm>
            <a:off x="6722731" y="2514840"/>
            <a:ext cx="10972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  <a:latin typeface="微软雅黑" panose="020B0503020204020204" pitchFamily="34" charset="-122"/>
              </a:rPr>
              <a:t>消息推送</a:t>
            </a:r>
          </a:p>
        </p:txBody>
      </p:sp>
      <p:sp>
        <p:nvSpPr>
          <p:cNvPr id="13" name="矩形 12"/>
          <p:cNvSpPr/>
          <p:nvPr/>
        </p:nvSpPr>
        <p:spPr>
          <a:xfrm>
            <a:off x="1300480" y="4306570"/>
            <a:ext cx="10972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高基报表</a:t>
            </a:r>
          </a:p>
        </p:txBody>
      </p:sp>
      <p:sp>
        <p:nvSpPr>
          <p:cNvPr id="18" name="矩形 17"/>
          <p:cNvSpPr/>
          <p:nvPr/>
        </p:nvSpPr>
        <p:spPr>
          <a:xfrm>
            <a:off x="2986977" y="4306261"/>
            <a:ext cx="13258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自定义统计</a:t>
            </a:r>
          </a:p>
        </p:txBody>
      </p:sp>
      <p:sp>
        <p:nvSpPr>
          <p:cNvPr id="21" name="矩形 20"/>
          <p:cNvSpPr/>
          <p:nvPr/>
        </p:nvSpPr>
        <p:spPr>
          <a:xfrm>
            <a:off x="4791850" y="4306261"/>
            <a:ext cx="13258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  <a:latin typeface="微软雅黑" panose="020B0503020204020204" pitchFamily="34" charset="-122"/>
              </a:rPr>
              <a:t>自定义模板</a:t>
            </a:r>
          </a:p>
        </p:txBody>
      </p:sp>
      <p:sp>
        <p:nvSpPr>
          <p:cNvPr id="22" name="矩形 21"/>
          <p:cNvSpPr/>
          <p:nvPr/>
        </p:nvSpPr>
        <p:spPr>
          <a:xfrm>
            <a:off x="6493853" y="4306675"/>
            <a:ext cx="1325880" cy="36830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  <a:latin typeface="微软雅黑" panose="020B0503020204020204" pitchFamily="34" charset="-122"/>
              </a:rPr>
              <a:t>自定义导出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5000">
        <p:fade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文本框 29"/>
          <p:cNvSpPr txBox="1"/>
          <p:nvPr/>
        </p:nvSpPr>
        <p:spPr>
          <a:xfrm>
            <a:off x="807482" y="246872"/>
            <a:ext cx="1602571" cy="355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705" b="1" dirty="0">
                <a:solidFill>
                  <a:srgbClr val="B71C2B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教务管理平台</a:t>
            </a:r>
          </a:p>
        </p:txBody>
      </p:sp>
      <p:pic>
        <p:nvPicPr>
          <p:cNvPr id="31" name="图片 30" descr="系统管理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82" y="194041"/>
            <a:ext cx="433493" cy="433493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67" y="915566"/>
            <a:ext cx="1756932" cy="3576985"/>
          </a:xfrm>
          <a:prstGeom prst="rect">
            <a:avLst/>
          </a:prstGeom>
        </p:spPr>
      </p:pic>
      <p:sp>
        <p:nvSpPr>
          <p:cNvPr id="33" name="矩形 32"/>
          <p:cNvSpPr/>
          <p:nvPr/>
        </p:nvSpPr>
        <p:spPr>
          <a:xfrm>
            <a:off x="2571736" y="913809"/>
            <a:ext cx="46532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公司技术架构上保证系统高性能、高可靠、可扩展</a:t>
            </a:r>
          </a:p>
        </p:txBody>
      </p:sp>
      <p:sp>
        <p:nvSpPr>
          <p:cNvPr id="34" name="椭圆 33"/>
          <p:cNvSpPr/>
          <p:nvPr/>
        </p:nvSpPr>
        <p:spPr>
          <a:xfrm>
            <a:off x="2359266" y="1049006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2359266" y="1581005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2571736" y="1445742"/>
            <a:ext cx="2852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业务覆盖教务教学管理全流程</a:t>
            </a:r>
          </a:p>
        </p:txBody>
      </p:sp>
      <p:sp>
        <p:nvSpPr>
          <p:cNvPr id="37" name="椭圆 36"/>
          <p:cNvSpPr/>
          <p:nvPr/>
        </p:nvSpPr>
        <p:spPr>
          <a:xfrm>
            <a:off x="2359266" y="4240668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571736" y="4105404"/>
            <a:ext cx="59298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报名、申请、缴费、成绩录入、查询等提供多种途径，提高效率</a:t>
            </a:r>
          </a:p>
        </p:txBody>
      </p:sp>
      <p:sp>
        <p:nvSpPr>
          <p:cNvPr id="39" name="椭圆 38"/>
          <p:cNvSpPr/>
          <p:nvPr/>
        </p:nvSpPr>
        <p:spPr>
          <a:xfrm>
            <a:off x="2359266" y="2112938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2571736" y="1977674"/>
            <a:ext cx="38779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业务功能流程设计更注重实用性、易用性</a:t>
            </a:r>
          </a:p>
        </p:txBody>
      </p:sp>
      <p:sp>
        <p:nvSpPr>
          <p:cNvPr id="41" name="椭圆 40"/>
          <p:cNvSpPr/>
          <p:nvPr/>
        </p:nvSpPr>
        <p:spPr>
          <a:xfrm>
            <a:off x="2359266" y="3176803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571736" y="3041539"/>
            <a:ext cx="5314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通知、邮件</a:t>
            </a: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、短信、微信多种推送方式，便于与学生交流</a:t>
            </a:r>
          </a:p>
        </p:txBody>
      </p:sp>
      <p:sp>
        <p:nvSpPr>
          <p:cNvPr id="43" name="椭圆 42"/>
          <p:cNvSpPr/>
          <p:nvPr/>
        </p:nvSpPr>
        <p:spPr>
          <a:xfrm>
            <a:off x="2359266" y="2644870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571736" y="2509607"/>
            <a:ext cx="28520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统一身份认证，方便用户登录</a:t>
            </a:r>
          </a:p>
        </p:txBody>
      </p:sp>
      <p:sp>
        <p:nvSpPr>
          <p:cNvPr id="45" name="椭圆 44"/>
          <p:cNvSpPr/>
          <p:nvPr/>
        </p:nvSpPr>
        <p:spPr>
          <a:xfrm>
            <a:off x="2359266" y="3708735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571736" y="3573471"/>
            <a:ext cx="49039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统计报表注重用户自定义，各取所需，便于各类统计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650" y="391160"/>
            <a:ext cx="1735455" cy="49136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05" y="412750"/>
            <a:ext cx="1680845" cy="461073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150" y="412115"/>
            <a:ext cx="1693545" cy="489331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0285" y="412750"/>
            <a:ext cx="1756410" cy="4892040"/>
          </a:xfrm>
          <a:prstGeom prst="rect">
            <a:avLst/>
          </a:prstGeom>
        </p:spPr>
      </p:pic>
      <p:sp>
        <p:nvSpPr>
          <p:cNvPr id="32" name="Title 1"/>
          <p:cNvSpPr txBox="1"/>
          <p:nvPr/>
        </p:nvSpPr>
        <p:spPr>
          <a:xfrm>
            <a:off x="669598" y="140574"/>
            <a:ext cx="273630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主要功能列表展示</a:t>
            </a:r>
          </a:p>
          <a:p>
            <a:pPr algn="l"/>
            <a:endParaRPr lang="zh-CN" altLang="en-US" sz="1800" dirty="0" smtClean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Diamond 33"/>
          <p:cNvSpPr/>
          <p:nvPr/>
        </p:nvSpPr>
        <p:spPr>
          <a:xfrm>
            <a:off x="321760" y="90165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611560" y="19548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473917" y="1739616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42474" y="2603216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473917" y="260371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942474" y="347175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42287" y="1739834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474913" y="3471844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标注 2"/>
          <p:cNvSpPr/>
          <p:nvPr/>
        </p:nvSpPr>
        <p:spPr>
          <a:xfrm>
            <a:off x="5226397" y="588631"/>
            <a:ext cx="851231" cy="343507"/>
          </a:xfrm>
          <a:prstGeom prst="wedgeRectCallout">
            <a:avLst>
              <a:gd name="adj1" fmla="val -31071"/>
              <a:gd name="adj2" fmla="val 99504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查看自测</a:t>
            </a:r>
          </a:p>
        </p:txBody>
      </p:sp>
      <p:sp>
        <p:nvSpPr>
          <p:cNvPr id="4" name="椭圆 3"/>
          <p:cNvSpPr/>
          <p:nvPr/>
        </p:nvSpPr>
        <p:spPr>
          <a:xfrm>
            <a:off x="1425796" y="1963343"/>
            <a:ext cx="952455" cy="952455"/>
          </a:xfrm>
          <a:prstGeom prst="ellipse">
            <a:avLst/>
          </a:prstGeom>
          <a:noFill/>
          <a:ln w="57150">
            <a:solidFill>
              <a:srgbClr val="84C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椭圆 4"/>
          <p:cNvSpPr/>
          <p:nvPr/>
        </p:nvSpPr>
        <p:spPr>
          <a:xfrm>
            <a:off x="3424923" y="3290657"/>
            <a:ext cx="952455" cy="952455"/>
          </a:xfrm>
          <a:prstGeom prst="ellipse">
            <a:avLst/>
          </a:prstGeom>
          <a:noFill/>
          <a:ln w="57150">
            <a:solidFill>
              <a:srgbClr val="29B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椭圆 5"/>
          <p:cNvSpPr/>
          <p:nvPr/>
        </p:nvSpPr>
        <p:spPr>
          <a:xfrm>
            <a:off x="4276171" y="1209398"/>
            <a:ext cx="952455" cy="952455"/>
          </a:xfrm>
          <a:prstGeom prst="ellipse">
            <a:avLst/>
          </a:prstGeom>
          <a:noFill/>
          <a:ln w="57150">
            <a:solidFill>
              <a:srgbClr val="F472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7" name="椭圆 6"/>
          <p:cNvSpPr/>
          <p:nvPr/>
        </p:nvSpPr>
        <p:spPr>
          <a:xfrm>
            <a:off x="7007674" y="3001161"/>
            <a:ext cx="952455" cy="952455"/>
          </a:xfrm>
          <a:prstGeom prst="ellipse">
            <a:avLst/>
          </a:prstGeom>
          <a:noFill/>
          <a:ln w="57150">
            <a:solidFill>
              <a:srgbClr val="F8D3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文本框 7"/>
          <p:cNvSpPr txBox="1"/>
          <p:nvPr/>
        </p:nvSpPr>
        <p:spPr>
          <a:xfrm>
            <a:off x="1431030" y="2198577"/>
            <a:ext cx="131377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</a:t>
            </a:r>
          </a:p>
          <a:p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设计课程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434452" y="3631327"/>
            <a:ext cx="1118609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学生学习</a:t>
            </a:r>
            <a:endParaRPr lang="zh-CN" altLang="en-US" sz="1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20359" y="1490536"/>
            <a:ext cx="1118609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教师授课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063706" y="3247109"/>
            <a:ext cx="1118609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学情统计</a:t>
            </a:r>
          </a:p>
        </p:txBody>
      </p:sp>
      <p:cxnSp>
        <p:nvCxnSpPr>
          <p:cNvPr id="12" name="Straight Connector 25"/>
          <p:cNvCxnSpPr/>
          <p:nvPr/>
        </p:nvCxnSpPr>
        <p:spPr>
          <a:xfrm>
            <a:off x="2302968" y="2677612"/>
            <a:ext cx="1010420" cy="1008949"/>
          </a:xfrm>
          <a:prstGeom prst="line">
            <a:avLst/>
          </a:prstGeom>
          <a:ln w="38100" cap="rnd">
            <a:solidFill>
              <a:srgbClr val="29B9A6"/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1308674" y="1846221"/>
            <a:ext cx="1186698" cy="1186698"/>
          </a:xfrm>
          <a:prstGeom prst="ellipse">
            <a:avLst/>
          </a:prstGeom>
          <a:noFill/>
          <a:ln w="57150">
            <a:solidFill>
              <a:srgbClr val="84CB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椭圆 13"/>
          <p:cNvSpPr/>
          <p:nvPr/>
        </p:nvSpPr>
        <p:spPr>
          <a:xfrm>
            <a:off x="3307802" y="3173536"/>
            <a:ext cx="1186698" cy="1186698"/>
          </a:xfrm>
          <a:prstGeom prst="ellipse">
            <a:avLst/>
          </a:prstGeom>
          <a:noFill/>
          <a:ln w="57150">
            <a:solidFill>
              <a:srgbClr val="29B9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椭圆 14"/>
          <p:cNvSpPr/>
          <p:nvPr/>
        </p:nvSpPr>
        <p:spPr>
          <a:xfrm>
            <a:off x="4159050" y="1092276"/>
            <a:ext cx="1186698" cy="1186698"/>
          </a:xfrm>
          <a:prstGeom prst="ellipse">
            <a:avLst/>
          </a:prstGeom>
          <a:noFill/>
          <a:ln w="57150">
            <a:solidFill>
              <a:srgbClr val="F472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椭圆 15"/>
          <p:cNvSpPr/>
          <p:nvPr/>
        </p:nvSpPr>
        <p:spPr>
          <a:xfrm>
            <a:off x="6890553" y="2884039"/>
            <a:ext cx="1186698" cy="1186698"/>
          </a:xfrm>
          <a:prstGeom prst="ellipse">
            <a:avLst/>
          </a:prstGeom>
          <a:noFill/>
          <a:ln w="57150">
            <a:solidFill>
              <a:srgbClr val="F8D35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cxnSp>
        <p:nvCxnSpPr>
          <p:cNvPr id="17" name="Straight Connector 25"/>
          <p:cNvCxnSpPr/>
          <p:nvPr/>
        </p:nvCxnSpPr>
        <p:spPr>
          <a:xfrm flipV="1">
            <a:off x="4560125" y="2401729"/>
            <a:ext cx="144540" cy="1007392"/>
          </a:xfrm>
          <a:prstGeom prst="line">
            <a:avLst/>
          </a:prstGeom>
          <a:ln w="38100" cap="rnd">
            <a:solidFill>
              <a:srgbClr val="F4726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25"/>
          <p:cNvCxnSpPr/>
          <p:nvPr/>
        </p:nvCxnSpPr>
        <p:spPr>
          <a:xfrm>
            <a:off x="5615563" y="1863059"/>
            <a:ext cx="1914011" cy="793792"/>
          </a:xfrm>
          <a:prstGeom prst="line">
            <a:avLst/>
          </a:prstGeom>
          <a:ln w="38100" cap="rnd">
            <a:solidFill>
              <a:srgbClr val="F8D35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标注 19"/>
          <p:cNvSpPr/>
          <p:nvPr/>
        </p:nvSpPr>
        <p:spPr>
          <a:xfrm>
            <a:off x="173777" y="2646345"/>
            <a:ext cx="1072936" cy="370007"/>
          </a:xfrm>
          <a:prstGeom prst="wedgeRectCallout">
            <a:avLst>
              <a:gd name="adj1" fmla="val 26756"/>
              <a:gd name="adj2" fmla="val 8389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主题风格设定</a:t>
            </a:r>
          </a:p>
        </p:txBody>
      </p:sp>
      <p:sp>
        <p:nvSpPr>
          <p:cNvPr id="21" name="矩形标注 20"/>
          <p:cNvSpPr/>
          <p:nvPr/>
        </p:nvSpPr>
        <p:spPr>
          <a:xfrm>
            <a:off x="173776" y="1779046"/>
            <a:ext cx="1101938" cy="485171"/>
          </a:xfrm>
          <a:prstGeom prst="wedgeRectCallout">
            <a:avLst>
              <a:gd name="adj1" fmla="val 45106"/>
              <a:gd name="adj2" fmla="val 98113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静态动态资源结合</a:t>
            </a:r>
          </a:p>
        </p:txBody>
      </p:sp>
      <p:sp>
        <p:nvSpPr>
          <p:cNvPr id="22" name="矩形标注 21"/>
          <p:cNvSpPr/>
          <p:nvPr/>
        </p:nvSpPr>
        <p:spPr>
          <a:xfrm>
            <a:off x="831858" y="3283828"/>
            <a:ext cx="1148608" cy="370007"/>
          </a:xfrm>
          <a:prstGeom prst="wedgeRectCallout">
            <a:avLst>
              <a:gd name="adj1" fmla="val 7065"/>
              <a:gd name="adj2" fmla="val -105061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课程考核设置</a:t>
            </a:r>
          </a:p>
        </p:txBody>
      </p:sp>
      <p:sp>
        <p:nvSpPr>
          <p:cNvPr id="23" name="矩形标注 22"/>
          <p:cNvSpPr/>
          <p:nvPr/>
        </p:nvSpPr>
        <p:spPr>
          <a:xfrm>
            <a:off x="3144467" y="1240895"/>
            <a:ext cx="851231" cy="343507"/>
          </a:xfrm>
          <a:prstGeom prst="wedgeRectCallout">
            <a:avLst>
              <a:gd name="adj1" fmla="val 69636"/>
              <a:gd name="adj2" fmla="val 3245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发布通知</a:t>
            </a:r>
          </a:p>
        </p:txBody>
      </p:sp>
      <p:sp>
        <p:nvSpPr>
          <p:cNvPr id="24" name="矩形标注 23"/>
          <p:cNvSpPr/>
          <p:nvPr/>
        </p:nvSpPr>
        <p:spPr>
          <a:xfrm>
            <a:off x="3427169" y="808750"/>
            <a:ext cx="851231" cy="343507"/>
          </a:xfrm>
          <a:prstGeom prst="wedgeRectCallout">
            <a:avLst>
              <a:gd name="adj1" fmla="val 36547"/>
              <a:gd name="adj2" fmla="val 74548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进度引导</a:t>
            </a:r>
          </a:p>
        </p:txBody>
      </p:sp>
      <p:sp>
        <p:nvSpPr>
          <p:cNvPr id="25" name="矩形标注 24"/>
          <p:cNvSpPr/>
          <p:nvPr/>
        </p:nvSpPr>
        <p:spPr>
          <a:xfrm>
            <a:off x="4326783" y="539938"/>
            <a:ext cx="851231" cy="343507"/>
          </a:xfrm>
          <a:prstGeom prst="wedgeRectCallout">
            <a:avLst>
              <a:gd name="adj1" fmla="val -31071"/>
              <a:gd name="adj2" fmla="val 99504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批改作业</a:t>
            </a:r>
          </a:p>
        </p:txBody>
      </p:sp>
      <p:sp>
        <p:nvSpPr>
          <p:cNvPr id="26" name="矩形标注 25"/>
          <p:cNvSpPr/>
          <p:nvPr/>
        </p:nvSpPr>
        <p:spPr>
          <a:xfrm>
            <a:off x="5518205" y="1402738"/>
            <a:ext cx="851231" cy="343507"/>
          </a:xfrm>
          <a:prstGeom prst="wedgeRectCallout">
            <a:avLst>
              <a:gd name="adj1" fmla="val -69915"/>
              <a:gd name="adj2" fmla="val 24637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课程答疑</a:t>
            </a:r>
          </a:p>
        </p:txBody>
      </p:sp>
      <p:sp>
        <p:nvSpPr>
          <p:cNvPr id="27" name="矩形标注 26"/>
          <p:cNvSpPr/>
          <p:nvPr/>
        </p:nvSpPr>
        <p:spPr>
          <a:xfrm>
            <a:off x="2191432" y="3608214"/>
            <a:ext cx="914932" cy="460752"/>
          </a:xfrm>
          <a:prstGeom prst="wedgeRectCallout">
            <a:avLst>
              <a:gd name="adj1" fmla="val 67896"/>
              <a:gd name="adj2" fmla="val -13228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按课程体系学习</a:t>
            </a:r>
          </a:p>
        </p:txBody>
      </p:sp>
      <p:sp>
        <p:nvSpPr>
          <p:cNvPr id="28" name="矩形标注 27"/>
          <p:cNvSpPr/>
          <p:nvPr/>
        </p:nvSpPr>
        <p:spPr>
          <a:xfrm>
            <a:off x="2478687" y="4210861"/>
            <a:ext cx="803221" cy="343507"/>
          </a:xfrm>
          <a:prstGeom prst="wedgeRectCallout">
            <a:avLst>
              <a:gd name="adj1" fmla="val 67896"/>
              <a:gd name="adj2" fmla="val -6314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做作业</a:t>
            </a:r>
          </a:p>
        </p:txBody>
      </p:sp>
      <p:sp>
        <p:nvSpPr>
          <p:cNvPr id="29" name="矩形标注 28"/>
          <p:cNvSpPr/>
          <p:nvPr/>
        </p:nvSpPr>
        <p:spPr>
          <a:xfrm>
            <a:off x="3106501" y="4411509"/>
            <a:ext cx="803221" cy="343507"/>
          </a:xfrm>
          <a:prstGeom prst="wedgeRectCallout">
            <a:avLst>
              <a:gd name="adj1" fmla="val 67896"/>
              <a:gd name="adj2" fmla="val -6314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做自测</a:t>
            </a:r>
          </a:p>
        </p:txBody>
      </p:sp>
      <p:sp>
        <p:nvSpPr>
          <p:cNvPr id="30" name="矩形标注 29"/>
          <p:cNvSpPr/>
          <p:nvPr/>
        </p:nvSpPr>
        <p:spPr>
          <a:xfrm>
            <a:off x="4063129" y="4438808"/>
            <a:ext cx="622514" cy="343507"/>
          </a:xfrm>
          <a:prstGeom prst="wedgeRectCallout">
            <a:avLst>
              <a:gd name="adj1" fmla="val -49503"/>
              <a:gd name="adj2" fmla="val -98791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讨论</a:t>
            </a:r>
          </a:p>
        </p:txBody>
      </p:sp>
      <p:sp>
        <p:nvSpPr>
          <p:cNvPr id="31" name="矩形标注 30"/>
          <p:cNvSpPr/>
          <p:nvPr/>
        </p:nvSpPr>
        <p:spPr>
          <a:xfrm>
            <a:off x="4521927" y="4252536"/>
            <a:ext cx="622514" cy="343507"/>
          </a:xfrm>
          <a:prstGeom prst="wedgeRectCallout">
            <a:avLst>
              <a:gd name="adj1" fmla="val -49503"/>
              <a:gd name="adj2" fmla="val -98791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笔记</a:t>
            </a:r>
          </a:p>
        </p:txBody>
      </p:sp>
      <p:sp>
        <p:nvSpPr>
          <p:cNvPr id="32" name="矩形标注 31"/>
          <p:cNvSpPr/>
          <p:nvPr/>
        </p:nvSpPr>
        <p:spPr>
          <a:xfrm>
            <a:off x="4704839" y="3785356"/>
            <a:ext cx="622514" cy="343507"/>
          </a:xfrm>
          <a:prstGeom prst="wedgeRectCallout">
            <a:avLst>
              <a:gd name="adj1" fmla="val -49503"/>
              <a:gd name="adj2" fmla="val -98791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提问</a:t>
            </a:r>
          </a:p>
        </p:txBody>
      </p:sp>
      <p:sp>
        <p:nvSpPr>
          <p:cNvPr id="33" name="矩形标注 32"/>
          <p:cNvSpPr/>
          <p:nvPr/>
        </p:nvSpPr>
        <p:spPr>
          <a:xfrm>
            <a:off x="7529451" y="2280575"/>
            <a:ext cx="861356" cy="343507"/>
          </a:xfrm>
          <a:prstGeom prst="wedgeRectCallout">
            <a:avLst>
              <a:gd name="adj1" fmla="val -37700"/>
              <a:gd name="adj2" fmla="val 8303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课程成绩</a:t>
            </a:r>
          </a:p>
        </p:txBody>
      </p:sp>
      <p:sp>
        <p:nvSpPr>
          <p:cNvPr id="34" name="矩形标注 33"/>
          <p:cNvSpPr/>
          <p:nvPr/>
        </p:nvSpPr>
        <p:spPr>
          <a:xfrm>
            <a:off x="8017351" y="2740809"/>
            <a:ext cx="861356" cy="506880"/>
          </a:xfrm>
          <a:prstGeom prst="wedgeRectCallout">
            <a:avLst>
              <a:gd name="adj1" fmla="val -37700"/>
              <a:gd name="adj2" fmla="val 8303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动态资源完成情况</a:t>
            </a:r>
          </a:p>
        </p:txBody>
      </p:sp>
      <p:sp>
        <p:nvSpPr>
          <p:cNvPr id="35" name="矩形标注 34"/>
          <p:cNvSpPr/>
          <p:nvPr/>
        </p:nvSpPr>
        <p:spPr>
          <a:xfrm>
            <a:off x="8077040" y="3785478"/>
            <a:ext cx="861356" cy="343507"/>
          </a:xfrm>
          <a:prstGeom prst="wedgeRectCallout">
            <a:avLst>
              <a:gd name="adj1" fmla="val -37700"/>
              <a:gd name="adj2" fmla="val -109487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排行榜</a:t>
            </a:r>
            <a:endParaRPr kumimoji="1"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6" name="矩形标注 35"/>
          <p:cNvSpPr/>
          <p:nvPr/>
        </p:nvSpPr>
        <p:spPr>
          <a:xfrm>
            <a:off x="7654969" y="4243013"/>
            <a:ext cx="861356" cy="343507"/>
          </a:xfrm>
          <a:prstGeom prst="wedgeRectCallout">
            <a:avLst>
              <a:gd name="adj1" fmla="val -37700"/>
              <a:gd name="adj2" fmla="val -109487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学习轨迹</a:t>
            </a:r>
          </a:p>
        </p:txBody>
      </p:sp>
      <p:sp>
        <p:nvSpPr>
          <p:cNvPr id="37" name="矩形标注 36"/>
          <p:cNvSpPr/>
          <p:nvPr/>
        </p:nvSpPr>
        <p:spPr>
          <a:xfrm>
            <a:off x="609750" y="1372800"/>
            <a:ext cx="1072936" cy="370007"/>
          </a:xfrm>
          <a:prstGeom prst="wedgeRectCallout">
            <a:avLst>
              <a:gd name="adj1" fmla="val 26756"/>
              <a:gd name="adj2" fmla="val 83890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章讲体系搭建</a:t>
            </a:r>
          </a:p>
        </p:txBody>
      </p:sp>
      <p:sp>
        <p:nvSpPr>
          <p:cNvPr id="38" name="矩形标注 37"/>
          <p:cNvSpPr/>
          <p:nvPr/>
        </p:nvSpPr>
        <p:spPr>
          <a:xfrm>
            <a:off x="5663487" y="1020671"/>
            <a:ext cx="1344578" cy="298276"/>
          </a:xfrm>
          <a:prstGeom prst="wedgeRectCallout">
            <a:avLst>
              <a:gd name="adj1" fmla="val -69915"/>
              <a:gd name="adj2" fmla="val 24637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推荐笔记及讨论</a:t>
            </a:r>
          </a:p>
        </p:txBody>
      </p:sp>
      <p:sp>
        <p:nvSpPr>
          <p:cNvPr id="39" name="矩形标注 38"/>
          <p:cNvSpPr/>
          <p:nvPr/>
        </p:nvSpPr>
        <p:spPr>
          <a:xfrm>
            <a:off x="4704786" y="3264817"/>
            <a:ext cx="851231" cy="343507"/>
          </a:xfrm>
          <a:prstGeom prst="wedgeRectCallout">
            <a:avLst>
              <a:gd name="adj1" fmla="val -63681"/>
              <a:gd name="adj2" fmla="val 12752"/>
            </a:avLst>
          </a:prstGeom>
          <a:solidFill>
            <a:srgbClr val="255D8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消息推送</a:t>
            </a:r>
          </a:p>
        </p:txBody>
      </p:sp>
      <p:cxnSp>
        <p:nvCxnSpPr>
          <p:cNvPr id="40" name="Straight Connector 25"/>
          <p:cNvCxnSpPr/>
          <p:nvPr/>
        </p:nvCxnSpPr>
        <p:spPr>
          <a:xfrm>
            <a:off x="5439410" y="3957955"/>
            <a:ext cx="2062480" cy="402590"/>
          </a:xfrm>
          <a:prstGeom prst="line">
            <a:avLst/>
          </a:prstGeom>
          <a:ln w="38100" cap="rnd">
            <a:solidFill>
              <a:srgbClr val="F8D35E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图片 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208" y="623165"/>
            <a:ext cx="6436422" cy="4742289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432" y="588630"/>
            <a:ext cx="6040090" cy="4731702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17" y="721392"/>
            <a:ext cx="6433211" cy="4033832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64" y="657891"/>
            <a:ext cx="6033506" cy="4494472"/>
          </a:xfrm>
          <a:prstGeom prst="rect">
            <a:avLst/>
          </a:prstGeom>
        </p:spPr>
      </p:pic>
      <p:sp>
        <p:nvSpPr>
          <p:cNvPr id="48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9" name="Title 1"/>
          <p:cNvSpPr txBox="1"/>
          <p:nvPr/>
        </p:nvSpPr>
        <p:spPr>
          <a:xfrm>
            <a:off x="496792" y="126038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noProof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在线互动教学与学习平台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8" grpId="0"/>
      <p:bldP spid="9" grpId="0"/>
      <p:bldP spid="10" grpId="0"/>
      <p:bldP spid="11" grpId="0"/>
      <p:bldP spid="20" grpId="0" animBg="1"/>
      <p:bldP spid="21" grpId="0" animBg="1"/>
      <p:bldP spid="22" grpId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  <p:bldP spid="33" grpId="0" bldLvl="0" animBg="1"/>
      <p:bldP spid="34" grpId="0" bldLvl="0" animBg="1"/>
      <p:bldP spid="35" grpId="0" bldLvl="0" animBg="1"/>
      <p:bldP spid="36" grpId="0" bldLvl="0" animBg="1"/>
      <p:bldP spid="37" grpId="0" animBg="1"/>
      <p:bldP spid="38" grpId="0" bldLvl="0" animBg="1"/>
      <p:bldP spid="3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5"/>
          <p:cNvGrpSpPr/>
          <p:nvPr/>
        </p:nvGrpSpPr>
        <p:grpSpPr>
          <a:xfrm>
            <a:off x="467544" y="1635646"/>
            <a:ext cx="3721770" cy="3251593"/>
            <a:chOff x="1821712" y="1917626"/>
            <a:chExt cx="3575666" cy="3564344"/>
          </a:xfrm>
        </p:grpSpPr>
        <p:grpSp>
          <p:nvGrpSpPr>
            <p:cNvPr id="46" name="组合 39"/>
            <p:cNvGrpSpPr/>
            <p:nvPr/>
          </p:nvGrpSpPr>
          <p:grpSpPr>
            <a:xfrm>
              <a:off x="1821712" y="1917626"/>
              <a:ext cx="3575666" cy="3564344"/>
              <a:chOff x="3986909" y="1352550"/>
              <a:chExt cx="4199840" cy="4186543"/>
            </a:xfrm>
          </p:grpSpPr>
          <p:grpSp>
            <p:nvGrpSpPr>
              <p:cNvPr id="76" name="组合 104"/>
              <p:cNvGrpSpPr/>
              <p:nvPr/>
            </p:nvGrpSpPr>
            <p:grpSpPr>
              <a:xfrm>
                <a:off x="4015961" y="1352550"/>
                <a:ext cx="1984789" cy="1981200"/>
                <a:chOff x="1824304" y="1596571"/>
                <a:chExt cx="1984789" cy="1981200"/>
              </a:xfrm>
            </p:grpSpPr>
            <p:sp>
              <p:nvSpPr>
                <p:cNvPr id="87" name="任意多边形 117"/>
                <p:cNvSpPr/>
                <p:nvPr/>
              </p:nvSpPr>
              <p:spPr>
                <a:xfrm>
                  <a:off x="1827893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01600" dist="38100" dir="2700000" algn="tl" rotWithShape="0">
                    <a:prstClr val="black">
                      <a:alpha val="3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  <p:sp>
              <p:nvSpPr>
                <p:cNvPr id="88" name="任意多边形 118"/>
                <p:cNvSpPr/>
                <p:nvPr/>
              </p:nvSpPr>
              <p:spPr>
                <a:xfrm>
                  <a:off x="1824304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softEdge rad="50800"/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</p:grpSp>
          <p:grpSp>
            <p:nvGrpSpPr>
              <p:cNvPr id="77" name="组合 105"/>
              <p:cNvGrpSpPr/>
              <p:nvPr/>
            </p:nvGrpSpPr>
            <p:grpSpPr>
              <a:xfrm flipH="1">
                <a:off x="6191250" y="1352550"/>
                <a:ext cx="1984789" cy="1981200"/>
                <a:chOff x="1824304" y="1596571"/>
                <a:chExt cx="1984789" cy="1981200"/>
              </a:xfrm>
            </p:grpSpPr>
            <p:sp>
              <p:nvSpPr>
                <p:cNvPr id="85" name="任意多边形 115"/>
                <p:cNvSpPr/>
                <p:nvPr/>
              </p:nvSpPr>
              <p:spPr>
                <a:xfrm>
                  <a:off x="1827893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rgbClr val="D9D9D9"/>
                    </a:gs>
                  </a:gsLst>
                  <a:lin ang="81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01600" dist="38100" dir="2700000" algn="tl" rotWithShape="0">
                    <a:prstClr val="black">
                      <a:alpha val="3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  <p:sp>
              <p:nvSpPr>
                <p:cNvPr id="86" name="任意多边形 116"/>
                <p:cNvSpPr/>
                <p:nvPr/>
              </p:nvSpPr>
              <p:spPr>
                <a:xfrm>
                  <a:off x="1824304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softEdge rad="50800"/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</p:grpSp>
          <p:grpSp>
            <p:nvGrpSpPr>
              <p:cNvPr id="78" name="组合 106"/>
              <p:cNvGrpSpPr/>
              <p:nvPr/>
            </p:nvGrpSpPr>
            <p:grpSpPr>
              <a:xfrm flipV="1">
                <a:off x="3986909" y="3524250"/>
                <a:ext cx="2013841" cy="1981200"/>
                <a:chOff x="1795252" y="1596571"/>
                <a:chExt cx="2013841" cy="1981200"/>
              </a:xfrm>
            </p:grpSpPr>
            <p:sp>
              <p:nvSpPr>
                <p:cNvPr id="83" name="任意多边形 113"/>
                <p:cNvSpPr/>
                <p:nvPr/>
              </p:nvSpPr>
              <p:spPr>
                <a:xfrm>
                  <a:off x="1827893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rgbClr val="D9D9D9"/>
                    </a:gs>
                  </a:gsLst>
                  <a:lin ang="189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01600" dist="38100" dir="2700000" algn="tl" rotWithShape="0">
                    <a:prstClr val="black">
                      <a:alpha val="3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  <p:sp>
              <p:nvSpPr>
                <p:cNvPr id="84" name="任意多边形 114"/>
                <p:cNvSpPr/>
                <p:nvPr/>
              </p:nvSpPr>
              <p:spPr>
                <a:xfrm>
                  <a:off x="1795252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softEdge rad="50800"/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</p:grpSp>
          <p:grpSp>
            <p:nvGrpSpPr>
              <p:cNvPr id="79" name="组合 107"/>
              <p:cNvGrpSpPr/>
              <p:nvPr/>
            </p:nvGrpSpPr>
            <p:grpSpPr>
              <a:xfrm flipH="1" flipV="1">
                <a:off x="6191250" y="3524250"/>
                <a:ext cx="1995499" cy="2014843"/>
                <a:chOff x="1813594" y="1562928"/>
                <a:chExt cx="1995499" cy="2014843"/>
              </a:xfrm>
            </p:grpSpPr>
            <p:sp>
              <p:nvSpPr>
                <p:cNvPr id="81" name="任意多边形 111"/>
                <p:cNvSpPr/>
                <p:nvPr/>
              </p:nvSpPr>
              <p:spPr>
                <a:xfrm>
                  <a:off x="1827893" y="1596571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rgbClr val="D9D9D9"/>
                    </a:gs>
                  </a:gsLst>
                  <a:lin ang="135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01600" dist="38100" dir="2700000" algn="tl" rotWithShape="0">
                    <a:prstClr val="black">
                      <a:alpha val="3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  <p:sp>
              <p:nvSpPr>
                <p:cNvPr id="82" name="任意多边形 112"/>
                <p:cNvSpPr/>
                <p:nvPr/>
              </p:nvSpPr>
              <p:spPr>
                <a:xfrm>
                  <a:off x="1813594" y="1562928"/>
                  <a:ext cx="1981200" cy="1981200"/>
                </a:xfrm>
                <a:custGeom>
                  <a:avLst/>
                  <a:gdLst>
                    <a:gd name="connsiteX0" fmla="*/ 330207 w 1981200"/>
                    <a:gd name="connsiteY0" fmla="*/ 0 h 1981200"/>
                    <a:gd name="connsiteX1" fmla="*/ 1650993 w 1981200"/>
                    <a:gd name="connsiteY1" fmla="*/ 0 h 1981200"/>
                    <a:gd name="connsiteX2" fmla="*/ 1981200 w 1981200"/>
                    <a:gd name="connsiteY2" fmla="*/ 330207 h 1981200"/>
                    <a:gd name="connsiteX3" fmla="*/ 1981200 w 1981200"/>
                    <a:gd name="connsiteY3" fmla="*/ 855216 h 1981200"/>
                    <a:gd name="connsiteX4" fmla="*/ 1951278 w 1981200"/>
                    <a:gd name="connsiteY4" fmla="*/ 856727 h 1981200"/>
                    <a:gd name="connsiteX5" fmla="*/ 865458 w 1981200"/>
                    <a:gd name="connsiteY5" fmla="*/ 1942547 h 1981200"/>
                    <a:gd name="connsiteX6" fmla="*/ 863506 w 1981200"/>
                    <a:gd name="connsiteY6" fmla="*/ 1981200 h 1981200"/>
                    <a:gd name="connsiteX7" fmla="*/ 330207 w 1981200"/>
                    <a:gd name="connsiteY7" fmla="*/ 1981200 h 1981200"/>
                    <a:gd name="connsiteX8" fmla="*/ 0 w 1981200"/>
                    <a:gd name="connsiteY8" fmla="*/ 1650993 h 1981200"/>
                    <a:gd name="connsiteX9" fmla="*/ 0 w 1981200"/>
                    <a:gd name="connsiteY9" fmla="*/ 330207 h 1981200"/>
                    <a:gd name="connsiteX10" fmla="*/ 330207 w 1981200"/>
                    <a:gd name="connsiteY10" fmla="*/ 0 h 198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81200" h="1981200">
                      <a:moveTo>
                        <a:pt x="330207" y="0"/>
                      </a:moveTo>
                      <a:lnTo>
                        <a:pt x="1650993" y="0"/>
                      </a:lnTo>
                      <a:cubicBezTo>
                        <a:pt x="1833361" y="0"/>
                        <a:pt x="1981200" y="147839"/>
                        <a:pt x="1981200" y="330207"/>
                      </a:cubicBezTo>
                      <a:lnTo>
                        <a:pt x="1981200" y="855216"/>
                      </a:lnTo>
                      <a:lnTo>
                        <a:pt x="1951278" y="856727"/>
                      </a:lnTo>
                      <a:cubicBezTo>
                        <a:pt x="1378756" y="914870"/>
                        <a:pt x="923601" y="1370025"/>
                        <a:pt x="865458" y="1942547"/>
                      </a:cubicBezTo>
                      <a:lnTo>
                        <a:pt x="863506" y="1981200"/>
                      </a:lnTo>
                      <a:lnTo>
                        <a:pt x="330207" y="1981200"/>
                      </a:lnTo>
                      <a:cubicBezTo>
                        <a:pt x="147839" y="1981200"/>
                        <a:pt x="0" y="1833361"/>
                        <a:pt x="0" y="1650993"/>
                      </a:cubicBezTo>
                      <a:lnTo>
                        <a:pt x="0" y="330207"/>
                      </a:lnTo>
                      <a:cubicBezTo>
                        <a:pt x="0" y="147839"/>
                        <a:pt x="147839" y="0"/>
                        <a:pt x="330207" y="0"/>
                      </a:cubicBezTo>
                      <a:close/>
                    </a:path>
                  </a:pathLst>
                </a:custGeom>
                <a:solidFill>
                  <a:srgbClr val="EEEEEE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softEdge rad="50800"/>
                </a:effectLst>
                <a:scene3d>
                  <a:camera prst="orthographicFront"/>
                  <a:lightRig rig="threePt" dir="t"/>
                </a:scene3d>
                <a:sp3d prstMaterial="softEdge"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200" b="0" i="0" u="none" strike="noStrike" kern="0" cap="none" spc="0" normalizeH="0" baseline="0" noProof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Agency FB" panose="020B0503020202020204"/>
                    <a:ea typeface="造字工房悦黑（非商用）常规体"/>
                    <a:cs typeface="+mn-cs"/>
                  </a:endParaRPr>
                </a:p>
              </p:txBody>
            </p:sp>
          </p:grpSp>
          <p:sp>
            <p:nvSpPr>
              <p:cNvPr id="80" name="椭圆 79"/>
              <p:cNvSpPr/>
              <p:nvPr/>
            </p:nvSpPr>
            <p:spPr>
              <a:xfrm>
                <a:off x="4999292" y="2332292"/>
                <a:ext cx="2193417" cy="2193417"/>
              </a:xfrm>
              <a:prstGeom prst="ellipse">
                <a:avLst/>
              </a:prstGeom>
              <a:gradFill flip="none" rotWithShape="1">
                <a:gsLst>
                  <a:gs pos="0">
                    <a:sysClr val="window" lastClr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101600" dist="50800" dir="2700000" algn="tl" rotWithShape="0">
                  <a:prstClr val="black">
                    <a:alpha val="3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Agency FB" panose="020B0503020202020204"/>
                  <a:ea typeface="造字工房悦黑（非商用）常规体"/>
                  <a:cs typeface="+mn-cs"/>
                </a:endParaRPr>
              </a:p>
            </p:txBody>
          </p:sp>
        </p:grpSp>
        <p:sp>
          <p:nvSpPr>
            <p:cNvPr id="47" name="任意多边形 40"/>
            <p:cNvSpPr/>
            <p:nvPr/>
          </p:nvSpPr>
          <p:spPr>
            <a:xfrm>
              <a:off x="1905236" y="1967952"/>
              <a:ext cx="1567617" cy="1567617"/>
            </a:xfrm>
            <a:custGeom>
              <a:avLst/>
              <a:gdLst>
                <a:gd name="connsiteX0" fmla="*/ 306884 w 1841263"/>
                <a:gd name="connsiteY0" fmla="*/ 0 h 1841263"/>
                <a:gd name="connsiteX1" fmla="*/ 1534380 w 1841263"/>
                <a:gd name="connsiteY1" fmla="*/ 0 h 1841263"/>
                <a:gd name="connsiteX2" fmla="*/ 1841263 w 1841263"/>
                <a:gd name="connsiteY2" fmla="*/ 306884 h 1841263"/>
                <a:gd name="connsiteX3" fmla="*/ 1841263 w 1841263"/>
                <a:gd name="connsiteY3" fmla="*/ 735265 h 1841263"/>
                <a:gd name="connsiteX4" fmla="*/ 1746655 w 1841263"/>
                <a:gd name="connsiteY4" fmla="*/ 749703 h 1841263"/>
                <a:gd name="connsiteX5" fmla="*/ 739890 w 1841263"/>
                <a:gd name="connsiteY5" fmla="*/ 1756468 h 1841263"/>
                <a:gd name="connsiteX6" fmla="*/ 726949 w 1841263"/>
                <a:gd name="connsiteY6" fmla="*/ 1841263 h 1841263"/>
                <a:gd name="connsiteX7" fmla="*/ 306884 w 1841263"/>
                <a:gd name="connsiteY7" fmla="*/ 1841263 h 1841263"/>
                <a:gd name="connsiteX8" fmla="*/ 0 w 1841263"/>
                <a:gd name="connsiteY8" fmla="*/ 1534380 h 1841263"/>
                <a:gd name="connsiteX9" fmla="*/ 0 w 1841263"/>
                <a:gd name="connsiteY9" fmla="*/ 306884 h 1841263"/>
                <a:gd name="connsiteX10" fmla="*/ 306884 w 1841263"/>
                <a:gd name="connsiteY10" fmla="*/ 0 h 184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1263" h="1841263">
                  <a:moveTo>
                    <a:pt x="306884" y="0"/>
                  </a:moveTo>
                  <a:lnTo>
                    <a:pt x="1534380" y="0"/>
                  </a:lnTo>
                  <a:cubicBezTo>
                    <a:pt x="1703866" y="0"/>
                    <a:pt x="1841263" y="137397"/>
                    <a:pt x="1841263" y="306884"/>
                  </a:cubicBezTo>
                  <a:lnTo>
                    <a:pt x="1841263" y="735265"/>
                  </a:lnTo>
                  <a:lnTo>
                    <a:pt x="1746655" y="749703"/>
                  </a:lnTo>
                  <a:cubicBezTo>
                    <a:pt x="1241318" y="853111"/>
                    <a:pt x="843298" y="1251131"/>
                    <a:pt x="739890" y="1756468"/>
                  </a:cubicBezTo>
                  <a:lnTo>
                    <a:pt x="726949" y="1841263"/>
                  </a:lnTo>
                  <a:lnTo>
                    <a:pt x="306884" y="1841263"/>
                  </a:lnTo>
                  <a:cubicBezTo>
                    <a:pt x="137397" y="1841263"/>
                    <a:pt x="0" y="1703866"/>
                    <a:pt x="0" y="1534380"/>
                  </a:cubicBezTo>
                  <a:lnTo>
                    <a:pt x="0" y="306884"/>
                  </a:lnTo>
                  <a:cubicBezTo>
                    <a:pt x="0" y="137397"/>
                    <a:pt x="137397" y="0"/>
                    <a:pt x="306884" y="0"/>
                  </a:cubicBezTo>
                  <a:close/>
                </a:path>
              </a:pathLst>
            </a:custGeom>
            <a:solidFill>
              <a:srgbClr val="46A59E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48" name="任意多边形 41"/>
            <p:cNvSpPr/>
            <p:nvPr/>
          </p:nvSpPr>
          <p:spPr>
            <a:xfrm flipH="1">
              <a:off x="3758017" y="1967952"/>
              <a:ext cx="1567617" cy="1567617"/>
            </a:xfrm>
            <a:custGeom>
              <a:avLst/>
              <a:gdLst>
                <a:gd name="connsiteX0" fmla="*/ 306884 w 1841263"/>
                <a:gd name="connsiteY0" fmla="*/ 0 h 1841263"/>
                <a:gd name="connsiteX1" fmla="*/ 1534380 w 1841263"/>
                <a:gd name="connsiteY1" fmla="*/ 0 h 1841263"/>
                <a:gd name="connsiteX2" fmla="*/ 1841263 w 1841263"/>
                <a:gd name="connsiteY2" fmla="*/ 306884 h 1841263"/>
                <a:gd name="connsiteX3" fmla="*/ 1841263 w 1841263"/>
                <a:gd name="connsiteY3" fmla="*/ 735265 h 1841263"/>
                <a:gd name="connsiteX4" fmla="*/ 1746655 w 1841263"/>
                <a:gd name="connsiteY4" fmla="*/ 749703 h 1841263"/>
                <a:gd name="connsiteX5" fmla="*/ 739890 w 1841263"/>
                <a:gd name="connsiteY5" fmla="*/ 1756468 h 1841263"/>
                <a:gd name="connsiteX6" fmla="*/ 726949 w 1841263"/>
                <a:gd name="connsiteY6" fmla="*/ 1841263 h 1841263"/>
                <a:gd name="connsiteX7" fmla="*/ 306884 w 1841263"/>
                <a:gd name="connsiteY7" fmla="*/ 1841263 h 1841263"/>
                <a:gd name="connsiteX8" fmla="*/ 0 w 1841263"/>
                <a:gd name="connsiteY8" fmla="*/ 1534380 h 1841263"/>
                <a:gd name="connsiteX9" fmla="*/ 0 w 1841263"/>
                <a:gd name="connsiteY9" fmla="*/ 306884 h 1841263"/>
                <a:gd name="connsiteX10" fmla="*/ 306884 w 1841263"/>
                <a:gd name="connsiteY10" fmla="*/ 0 h 184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1263" h="1841263">
                  <a:moveTo>
                    <a:pt x="306884" y="0"/>
                  </a:moveTo>
                  <a:lnTo>
                    <a:pt x="1534380" y="0"/>
                  </a:lnTo>
                  <a:cubicBezTo>
                    <a:pt x="1703866" y="0"/>
                    <a:pt x="1841263" y="137397"/>
                    <a:pt x="1841263" y="306884"/>
                  </a:cubicBezTo>
                  <a:lnTo>
                    <a:pt x="1841263" y="735265"/>
                  </a:lnTo>
                  <a:lnTo>
                    <a:pt x="1746655" y="749703"/>
                  </a:lnTo>
                  <a:cubicBezTo>
                    <a:pt x="1241318" y="853111"/>
                    <a:pt x="843298" y="1251131"/>
                    <a:pt x="739890" y="1756468"/>
                  </a:cubicBezTo>
                  <a:lnTo>
                    <a:pt x="726949" y="1841263"/>
                  </a:lnTo>
                  <a:lnTo>
                    <a:pt x="306884" y="1841263"/>
                  </a:lnTo>
                  <a:cubicBezTo>
                    <a:pt x="137397" y="1841263"/>
                    <a:pt x="0" y="1703866"/>
                    <a:pt x="0" y="1534380"/>
                  </a:cubicBezTo>
                  <a:lnTo>
                    <a:pt x="0" y="306884"/>
                  </a:lnTo>
                  <a:cubicBezTo>
                    <a:pt x="0" y="137397"/>
                    <a:pt x="137397" y="0"/>
                    <a:pt x="306884" y="0"/>
                  </a:cubicBezTo>
                  <a:close/>
                </a:path>
              </a:pathLst>
            </a:custGeom>
            <a:solidFill>
              <a:srgbClr val="46A59E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49" name="任意多边形 42"/>
            <p:cNvSpPr/>
            <p:nvPr/>
          </p:nvSpPr>
          <p:spPr>
            <a:xfrm flipV="1">
              <a:off x="1905236" y="3820789"/>
              <a:ext cx="1567617" cy="1567617"/>
            </a:xfrm>
            <a:custGeom>
              <a:avLst/>
              <a:gdLst>
                <a:gd name="connsiteX0" fmla="*/ 306884 w 1841263"/>
                <a:gd name="connsiteY0" fmla="*/ 0 h 1841263"/>
                <a:gd name="connsiteX1" fmla="*/ 1534380 w 1841263"/>
                <a:gd name="connsiteY1" fmla="*/ 0 h 1841263"/>
                <a:gd name="connsiteX2" fmla="*/ 1841263 w 1841263"/>
                <a:gd name="connsiteY2" fmla="*/ 306884 h 1841263"/>
                <a:gd name="connsiteX3" fmla="*/ 1841263 w 1841263"/>
                <a:gd name="connsiteY3" fmla="*/ 735265 h 1841263"/>
                <a:gd name="connsiteX4" fmla="*/ 1746655 w 1841263"/>
                <a:gd name="connsiteY4" fmla="*/ 749703 h 1841263"/>
                <a:gd name="connsiteX5" fmla="*/ 739890 w 1841263"/>
                <a:gd name="connsiteY5" fmla="*/ 1756468 h 1841263"/>
                <a:gd name="connsiteX6" fmla="*/ 726949 w 1841263"/>
                <a:gd name="connsiteY6" fmla="*/ 1841263 h 1841263"/>
                <a:gd name="connsiteX7" fmla="*/ 306884 w 1841263"/>
                <a:gd name="connsiteY7" fmla="*/ 1841263 h 1841263"/>
                <a:gd name="connsiteX8" fmla="*/ 0 w 1841263"/>
                <a:gd name="connsiteY8" fmla="*/ 1534380 h 1841263"/>
                <a:gd name="connsiteX9" fmla="*/ 0 w 1841263"/>
                <a:gd name="connsiteY9" fmla="*/ 306884 h 1841263"/>
                <a:gd name="connsiteX10" fmla="*/ 306884 w 1841263"/>
                <a:gd name="connsiteY10" fmla="*/ 0 h 184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1263" h="1841263">
                  <a:moveTo>
                    <a:pt x="306884" y="0"/>
                  </a:moveTo>
                  <a:lnTo>
                    <a:pt x="1534380" y="0"/>
                  </a:lnTo>
                  <a:cubicBezTo>
                    <a:pt x="1703866" y="0"/>
                    <a:pt x="1841263" y="137397"/>
                    <a:pt x="1841263" y="306884"/>
                  </a:cubicBezTo>
                  <a:lnTo>
                    <a:pt x="1841263" y="735265"/>
                  </a:lnTo>
                  <a:lnTo>
                    <a:pt x="1746655" y="749703"/>
                  </a:lnTo>
                  <a:cubicBezTo>
                    <a:pt x="1241318" y="853111"/>
                    <a:pt x="843298" y="1251131"/>
                    <a:pt x="739890" y="1756468"/>
                  </a:cubicBezTo>
                  <a:lnTo>
                    <a:pt x="726949" y="1841263"/>
                  </a:lnTo>
                  <a:lnTo>
                    <a:pt x="306884" y="1841263"/>
                  </a:lnTo>
                  <a:cubicBezTo>
                    <a:pt x="137397" y="1841263"/>
                    <a:pt x="0" y="1703866"/>
                    <a:pt x="0" y="1534380"/>
                  </a:cubicBezTo>
                  <a:lnTo>
                    <a:pt x="0" y="306884"/>
                  </a:lnTo>
                  <a:cubicBezTo>
                    <a:pt x="0" y="137397"/>
                    <a:pt x="137397" y="0"/>
                    <a:pt x="306884" y="0"/>
                  </a:cubicBezTo>
                  <a:close/>
                </a:path>
              </a:pathLst>
            </a:custGeom>
            <a:solidFill>
              <a:srgbClr val="46A59E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50" name="任意多边形 43"/>
            <p:cNvSpPr/>
            <p:nvPr/>
          </p:nvSpPr>
          <p:spPr>
            <a:xfrm flipH="1" flipV="1">
              <a:off x="3758017" y="3820789"/>
              <a:ext cx="1567617" cy="1567617"/>
            </a:xfrm>
            <a:custGeom>
              <a:avLst/>
              <a:gdLst>
                <a:gd name="connsiteX0" fmla="*/ 306884 w 1841263"/>
                <a:gd name="connsiteY0" fmla="*/ 0 h 1841263"/>
                <a:gd name="connsiteX1" fmla="*/ 1534380 w 1841263"/>
                <a:gd name="connsiteY1" fmla="*/ 0 h 1841263"/>
                <a:gd name="connsiteX2" fmla="*/ 1841263 w 1841263"/>
                <a:gd name="connsiteY2" fmla="*/ 306884 h 1841263"/>
                <a:gd name="connsiteX3" fmla="*/ 1841263 w 1841263"/>
                <a:gd name="connsiteY3" fmla="*/ 735265 h 1841263"/>
                <a:gd name="connsiteX4" fmla="*/ 1746655 w 1841263"/>
                <a:gd name="connsiteY4" fmla="*/ 749703 h 1841263"/>
                <a:gd name="connsiteX5" fmla="*/ 739890 w 1841263"/>
                <a:gd name="connsiteY5" fmla="*/ 1756468 h 1841263"/>
                <a:gd name="connsiteX6" fmla="*/ 726949 w 1841263"/>
                <a:gd name="connsiteY6" fmla="*/ 1841263 h 1841263"/>
                <a:gd name="connsiteX7" fmla="*/ 306884 w 1841263"/>
                <a:gd name="connsiteY7" fmla="*/ 1841263 h 1841263"/>
                <a:gd name="connsiteX8" fmla="*/ 0 w 1841263"/>
                <a:gd name="connsiteY8" fmla="*/ 1534380 h 1841263"/>
                <a:gd name="connsiteX9" fmla="*/ 0 w 1841263"/>
                <a:gd name="connsiteY9" fmla="*/ 306884 h 1841263"/>
                <a:gd name="connsiteX10" fmla="*/ 306884 w 1841263"/>
                <a:gd name="connsiteY10" fmla="*/ 0 h 1841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41263" h="1841263">
                  <a:moveTo>
                    <a:pt x="306884" y="0"/>
                  </a:moveTo>
                  <a:lnTo>
                    <a:pt x="1534380" y="0"/>
                  </a:lnTo>
                  <a:cubicBezTo>
                    <a:pt x="1703866" y="0"/>
                    <a:pt x="1841263" y="137397"/>
                    <a:pt x="1841263" y="306884"/>
                  </a:cubicBezTo>
                  <a:lnTo>
                    <a:pt x="1841263" y="735265"/>
                  </a:lnTo>
                  <a:lnTo>
                    <a:pt x="1746655" y="749703"/>
                  </a:lnTo>
                  <a:cubicBezTo>
                    <a:pt x="1241318" y="853111"/>
                    <a:pt x="843298" y="1251131"/>
                    <a:pt x="739890" y="1756468"/>
                  </a:cubicBezTo>
                  <a:lnTo>
                    <a:pt x="726949" y="1841263"/>
                  </a:lnTo>
                  <a:lnTo>
                    <a:pt x="306884" y="1841263"/>
                  </a:lnTo>
                  <a:cubicBezTo>
                    <a:pt x="137397" y="1841263"/>
                    <a:pt x="0" y="1703866"/>
                    <a:pt x="0" y="1534380"/>
                  </a:cubicBezTo>
                  <a:lnTo>
                    <a:pt x="0" y="306884"/>
                  </a:lnTo>
                  <a:cubicBezTo>
                    <a:pt x="0" y="137397"/>
                    <a:pt x="137397" y="0"/>
                    <a:pt x="306884" y="0"/>
                  </a:cubicBezTo>
                  <a:close/>
                </a:path>
              </a:pathLst>
            </a:custGeom>
            <a:solidFill>
              <a:srgbClr val="46A59E"/>
            </a:solidFill>
            <a:ln w="28575" cap="flat">
              <a:noFill/>
              <a:prstDash val="solid"/>
              <a:miter lim="800000"/>
            </a:ln>
            <a:effectLst>
              <a:outerShdw blurRad="228600" dist="228600" dir="5400000" algn="t" rotWithShape="0">
                <a:schemeClr val="tx1">
                  <a:lumMod val="85000"/>
                  <a:lumOff val="15000"/>
                  <a:alpha val="28000"/>
                </a:scheme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51" name="文本框 76"/>
            <p:cNvSpPr txBox="1"/>
            <p:nvPr/>
          </p:nvSpPr>
          <p:spPr>
            <a:xfrm>
              <a:off x="2000142" y="2082089"/>
              <a:ext cx="1377799" cy="48076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</a:rPr>
                <a:t>题库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3" name="文本框 77"/>
            <p:cNvSpPr txBox="1"/>
            <p:nvPr/>
          </p:nvSpPr>
          <p:spPr>
            <a:xfrm>
              <a:off x="3833853" y="2076285"/>
              <a:ext cx="1377799" cy="48076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</a:rPr>
                <a:t>试卷库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55" name="文本框 78"/>
            <p:cNvSpPr txBox="1"/>
            <p:nvPr/>
          </p:nvSpPr>
          <p:spPr>
            <a:xfrm>
              <a:off x="1901860" y="4756991"/>
              <a:ext cx="1836552" cy="48076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</a:rPr>
                <a:t>考试管理</a:t>
              </a:r>
            </a:p>
          </p:txBody>
        </p:sp>
        <p:sp>
          <p:nvSpPr>
            <p:cNvPr id="57" name="文本框 79"/>
            <p:cNvSpPr txBox="1"/>
            <p:nvPr/>
          </p:nvSpPr>
          <p:spPr>
            <a:xfrm>
              <a:off x="3592707" y="4749663"/>
              <a:ext cx="1684106" cy="48076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ea"/>
                </a:rPr>
                <a:t>高级设置</a:t>
              </a:r>
              <a:endPara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ea"/>
              </a:endParaRPr>
            </a:p>
          </p:txBody>
        </p:sp>
        <p:grpSp>
          <p:nvGrpSpPr>
            <p:cNvPr id="59" name="Group 8"/>
            <p:cNvGrpSpPr>
              <a:grpSpLocks noChangeAspect="1"/>
            </p:cNvGrpSpPr>
            <p:nvPr/>
          </p:nvGrpSpPr>
          <p:grpSpPr bwMode="auto">
            <a:xfrm>
              <a:off x="2125218" y="3109576"/>
              <a:ext cx="216260" cy="218594"/>
              <a:chOff x="4313" y="1262"/>
              <a:chExt cx="463" cy="468"/>
            </a:xfrm>
            <a:solidFill>
              <a:sysClr val="window" lastClr="FFFFFF"/>
            </a:solidFill>
          </p:grpSpPr>
          <p:sp>
            <p:nvSpPr>
              <p:cNvPr id="69" name="Rectangle 9"/>
              <p:cNvSpPr>
                <a:spLocks noChangeArrowheads="1"/>
              </p:cNvSpPr>
              <p:nvPr/>
            </p:nvSpPr>
            <p:spPr bwMode="auto">
              <a:xfrm>
                <a:off x="4603" y="1387"/>
                <a:ext cx="77" cy="34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Rectangle 10"/>
              <p:cNvSpPr>
                <a:spLocks noChangeArrowheads="1"/>
              </p:cNvSpPr>
              <p:nvPr/>
            </p:nvSpPr>
            <p:spPr bwMode="auto">
              <a:xfrm>
                <a:off x="4699" y="1349"/>
                <a:ext cx="77" cy="38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1" name="Rectangle 11"/>
              <p:cNvSpPr>
                <a:spLocks noChangeArrowheads="1"/>
              </p:cNvSpPr>
              <p:nvPr/>
            </p:nvSpPr>
            <p:spPr bwMode="auto">
              <a:xfrm>
                <a:off x="4515" y="1447"/>
                <a:ext cx="76" cy="28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2" name="Rectangle 12"/>
              <p:cNvSpPr>
                <a:spLocks noChangeArrowheads="1"/>
              </p:cNvSpPr>
              <p:nvPr/>
            </p:nvSpPr>
            <p:spPr bwMode="auto">
              <a:xfrm>
                <a:off x="4423" y="1486"/>
                <a:ext cx="80" cy="24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3" name="Rectangle 13"/>
              <p:cNvSpPr>
                <a:spLocks noChangeArrowheads="1"/>
              </p:cNvSpPr>
              <p:nvPr/>
            </p:nvSpPr>
            <p:spPr bwMode="auto">
              <a:xfrm>
                <a:off x="4335" y="1565"/>
                <a:ext cx="76" cy="16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4" name="Freeform 14"/>
              <p:cNvSpPr/>
              <p:nvPr/>
            </p:nvSpPr>
            <p:spPr bwMode="auto">
              <a:xfrm>
                <a:off x="4313" y="1277"/>
                <a:ext cx="298" cy="247"/>
              </a:xfrm>
              <a:custGeom>
                <a:avLst/>
                <a:gdLst>
                  <a:gd name="T0" fmla="*/ 0 w 298"/>
                  <a:gd name="T1" fmla="*/ 240 h 247"/>
                  <a:gd name="T2" fmla="*/ 290 w 298"/>
                  <a:gd name="T3" fmla="*/ 0 h 247"/>
                  <a:gd name="T4" fmla="*/ 298 w 298"/>
                  <a:gd name="T5" fmla="*/ 7 h 247"/>
                  <a:gd name="T6" fmla="*/ 7 w 298"/>
                  <a:gd name="T7" fmla="*/ 247 h 247"/>
                  <a:gd name="T8" fmla="*/ 0 w 298"/>
                  <a:gd name="T9" fmla="*/ 240 h 247"/>
                  <a:gd name="T10" fmla="*/ 0 w 298"/>
                  <a:gd name="T11" fmla="*/ 24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8" h="247">
                    <a:moveTo>
                      <a:pt x="0" y="240"/>
                    </a:moveTo>
                    <a:lnTo>
                      <a:pt x="290" y="0"/>
                    </a:lnTo>
                    <a:lnTo>
                      <a:pt x="298" y="7"/>
                    </a:lnTo>
                    <a:lnTo>
                      <a:pt x="7" y="247"/>
                    </a:lnTo>
                    <a:lnTo>
                      <a:pt x="0" y="240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Freeform 15"/>
              <p:cNvSpPr/>
              <p:nvPr/>
            </p:nvSpPr>
            <p:spPr bwMode="auto">
              <a:xfrm>
                <a:off x="4567" y="1262"/>
                <a:ext cx="65" cy="58"/>
              </a:xfrm>
              <a:custGeom>
                <a:avLst/>
                <a:gdLst>
                  <a:gd name="T0" fmla="*/ 0 w 65"/>
                  <a:gd name="T1" fmla="*/ 3 h 58"/>
                  <a:gd name="T2" fmla="*/ 65 w 65"/>
                  <a:gd name="T3" fmla="*/ 0 h 58"/>
                  <a:gd name="T4" fmla="*/ 36 w 65"/>
                  <a:gd name="T5" fmla="*/ 58 h 58"/>
                  <a:gd name="T6" fmla="*/ 0 w 65"/>
                  <a:gd name="T7" fmla="*/ 3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" h="58">
                    <a:moveTo>
                      <a:pt x="0" y="3"/>
                    </a:moveTo>
                    <a:lnTo>
                      <a:pt x="65" y="0"/>
                    </a:lnTo>
                    <a:lnTo>
                      <a:pt x="36" y="58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grpSp>
          <p:nvGrpSpPr>
            <p:cNvPr id="62" name="Group 22"/>
            <p:cNvGrpSpPr>
              <a:grpSpLocks noChangeAspect="1"/>
            </p:cNvGrpSpPr>
            <p:nvPr/>
          </p:nvGrpSpPr>
          <p:grpSpPr bwMode="auto">
            <a:xfrm>
              <a:off x="2098790" y="3990003"/>
              <a:ext cx="269117" cy="269117"/>
              <a:chOff x="3617" y="1935"/>
              <a:chExt cx="446" cy="446"/>
            </a:xfrm>
            <a:solidFill>
              <a:sysClr val="window" lastClr="FFFFFF"/>
            </a:solidFill>
          </p:grpSpPr>
          <p:sp>
            <p:nvSpPr>
              <p:cNvPr id="67" name="Freeform 23"/>
              <p:cNvSpPr>
                <a:spLocks noEditPoints="1"/>
              </p:cNvSpPr>
              <p:nvPr/>
            </p:nvSpPr>
            <p:spPr bwMode="auto">
              <a:xfrm>
                <a:off x="3617" y="1935"/>
                <a:ext cx="446" cy="446"/>
              </a:xfrm>
              <a:custGeom>
                <a:avLst/>
                <a:gdLst>
                  <a:gd name="T0" fmla="*/ 93 w 186"/>
                  <a:gd name="T1" fmla="*/ 0 h 186"/>
                  <a:gd name="T2" fmla="*/ 0 w 186"/>
                  <a:gd name="T3" fmla="*/ 93 h 186"/>
                  <a:gd name="T4" fmla="*/ 93 w 186"/>
                  <a:gd name="T5" fmla="*/ 186 h 186"/>
                  <a:gd name="T6" fmla="*/ 186 w 186"/>
                  <a:gd name="T7" fmla="*/ 93 h 186"/>
                  <a:gd name="T8" fmla="*/ 93 w 186"/>
                  <a:gd name="T9" fmla="*/ 0 h 186"/>
                  <a:gd name="T10" fmla="*/ 93 w 186"/>
                  <a:gd name="T11" fmla="*/ 169 h 186"/>
                  <a:gd name="T12" fmla="*/ 18 w 186"/>
                  <a:gd name="T13" fmla="*/ 93 h 186"/>
                  <a:gd name="T14" fmla="*/ 93 w 186"/>
                  <a:gd name="T15" fmla="*/ 18 h 186"/>
                  <a:gd name="T16" fmla="*/ 169 w 186"/>
                  <a:gd name="T17" fmla="*/ 93 h 186"/>
                  <a:gd name="T18" fmla="*/ 93 w 186"/>
                  <a:gd name="T19" fmla="*/ 169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6" h="186">
                    <a:moveTo>
                      <a:pt x="93" y="0"/>
                    </a:moveTo>
                    <a:cubicBezTo>
                      <a:pt x="42" y="0"/>
                      <a:pt x="0" y="42"/>
                      <a:pt x="0" y="93"/>
                    </a:cubicBezTo>
                    <a:cubicBezTo>
                      <a:pt x="0" y="145"/>
                      <a:pt x="42" y="186"/>
                      <a:pt x="93" y="186"/>
                    </a:cubicBezTo>
                    <a:cubicBezTo>
                      <a:pt x="144" y="186"/>
                      <a:pt x="186" y="145"/>
                      <a:pt x="186" y="93"/>
                    </a:cubicBezTo>
                    <a:cubicBezTo>
                      <a:pt x="186" y="42"/>
                      <a:pt x="144" y="0"/>
                      <a:pt x="93" y="0"/>
                    </a:cubicBezTo>
                    <a:close/>
                    <a:moveTo>
                      <a:pt x="93" y="169"/>
                    </a:moveTo>
                    <a:cubicBezTo>
                      <a:pt x="52" y="169"/>
                      <a:pt x="18" y="135"/>
                      <a:pt x="18" y="93"/>
                    </a:cubicBezTo>
                    <a:cubicBezTo>
                      <a:pt x="18" y="52"/>
                      <a:pt x="52" y="18"/>
                      <a:pt x="93" y="18"/>
                    </a:cubicBezTo>
                    <a:cubicBezTo>
                      <a:pt x="135" y="18"/>
                      <a:pt x="169" y="52"/>
                      <a:pt x="169" y="93"/>
                    </a:cubicBezTo>
                    <a:cubicBezTo>
                      <a:pt x="169" y="135"/>
                      <a:pt x="135" y="169"/>
                      <a:pt x="93" y="1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8" name="Freeform 24"/>
              <p:cNvSpPr/>
              <p:nvPr/>
            </p:nvSpPr>
            <p:spPr bwMode="auto">
              <a:xfrm>
                <a:off x="3823" y="1990"/>
                <a:ext cx="175" cy="184"/>
              </a:xfrm>
              <a:custGeom>
                <a:avLst/>
                <a:gdLst>
                  <a:gd name="T0" fmla="*/ 34 w 175"/>
                  <a:gd name="T1" fmla="*/ 151 h 184"/>
                  <a:gd name="T2" fmla="*/ 34 w 175"/>
                  <a:gd name="T3" fmla="*/ 0 h 184"/>
                  <a:gd name="T4" fmla="*/ 0 w 175"/>
                  <a:gd name="T5" fmla="*/ 0 h 184"/>
                  <a:gd name="T6" fmla="*/ 0 w 175"/>
                  <a:gd name="T7" fmla="*/ 184 h 184"/>
                  <a:gd name="T8" fmla="*/ 22 w 175"/>
                  <a:gd name="T9" fmla="*/ 184 h 184"/>
                  <a:gd name="T10" fmla="*/ 34 w 175"/>
                  <a:gd name="T11" fmla="*/ 184 h 184"/>
                  <a:gd name="T12" fmla="*/ 175 w 175"/>
                  <a:gd name="T13" fmla="*/ 184 h 184"/>
                  <a:gd name="T14" fmla="*/ 175 w 175"/>
                  <a:gd name="T15" fmla="*/ 151 h 184"/>
                  <a:gd name="T16" fmla="*/ 34 w 175"/>
                  <a:gd name="T17" fmla="*/ 151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5" h="184">
                    <a:moveTo>
                      <a:pt x="34" y="151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184"/>
                    </a:lnTo>
                    <a:lnTo>
                      <a:pt x="22" y="184"/>
                    </a:lnTo>
                    <a:lnTo>
                      <a:pt x="34" y="184"/>
                    </a:lnTo>
                    <a:lnTo>
                      <a:pt x="175" y="184"/>
                    </a:lnTo>
                    <a:lnTo>
                      <a:pt x="175" y="151"/>
                    </a:lnTo>
                    <a:lnTo>
                      <a:pt x="34" y="15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2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65" name="KSO_Shape"/>
            <p:cNvSpPr/>
            <p:nvPr/>
          </p:nvSpPr>
          <p:spPr bwMode="auto">
            <a:xfrm>
              <a:off x="4896860" y="3123122"/>
              <a:ext cx="217384" cy="217382"/>
            </a:xfrm>
            <a:custGeom>
              <a:avLst/>
              <a:gdLst>
                <a:gd name="T0" fmla="*/ 1767542 w 3927"/>
                <a:gd name="T1" fmla="*/ 308011 h 3928"/>
                <a:gd name="T2" fmla="*/ 1684137 w 3927"/>
                <a:gd name="T3" fmla="*/ 390514 h 3928"/>
                <a:gd name="T4" fmla="*/ 1406885 w 3927"/>
                <a:gd name="T5" fmla="*/ 115046 h 3928"/>
                <a:gd name="T6" fmla="*/ 1490290 w 3927"/>
                <a:gd name="T7" fmla="*/ 32084 h 3928"/>
                <a:gd name="T8" fmla="*/ 1597525 w 3927"/>
                <a:gd name="T9" fmla="*/ 28876 h 3928"/>
                <a:gd name="T10" fmla="*/ 1770750 w 3927"/>
                <a:gd name="T11" fmla="*/ 200757 h 3928"/>
                <a:gd name="T12" fmla="*/ 1767542 w 3927"/>
                <a:gd name="T13" fmla="*/ 308011 h 3928"/>
                <a:gd name="T14" fmla="*/ 1032021 w 3927"/>
                <a:gd name="T15" fmla="*/ 1039078 h 3928"/>
                <a:gd name="T16" fmla="*/ 754768 w 3927"/>
                <a:gd name="T17" fmla="*/ 763152 h 3928"/>
                <a:gd name="T18" fmla="*/ 1364724 w 3927"/>
                <a:gd name="T19" fmla="*/ 156756 h 3928"/>
                <a:gd name="T20" fmla="*/ 1641977 w 3927"/>
                <a:gd name="T21" fmla="*/ 432682 h 3928"/>
                <a:gd name="T22" fmla="*/ 1032021 w 3927"/>
                <a:gd name="T23" fmla="*/ 1039078 h 3928"/>
                <a:gd name="T24" fmla="*/ 993526 w 3927"/>
                <a:gd name="T25" fmla="*/ 1077121 h 3928"/>
                <a:gd name="T26" fmla="*/ 605373 w 3927"/>
                <a:gd name="T27" fmla="*/ 1187584 h 3928"/>
                <a:gd name="T28" fmla="*/ 716274 w 3927"/>
                <a:gd name="T29" fmla="*/ 801653 h 3928"/>
                <a:gd name="T30" fmla="*/ 993526 w 3927"/>
                <a:gd name="T31" fmla="*/ 1077121 h 3928"/>
                <a:gd name="T32" fmla="*/ 352867 w 3927"/>
                <a:gd name="T33" fmla="*/ 226883 h 3928"/>
                <a:gd name="T34" fmla="*/ 179641 w 3927"/>
                <a:gd name="T35" fmla="*/ 400597 h 3928"/>
                <a:gd name="T36" fmla="*/ 179641 w 3927"/>
                <a:gd name="T37" fmla="*/ 1447468 h 3928"/>
                <a:gd name="T38" fmla="*/ 352867 w 3927"/>
                <a:gd name="T39" fmla="*/ 1620724 h 3928"/>
                <a:gd name="T40" fmla="*/ 1400011 w 3927"/>
                <a:gd name="T41" fmla="*/ 1620724 h 3928"/>
                <a:gd name="T42" fmla="*/ 1573236 w 3927"/>
                <a:gd name="T43" fmla="*/ 1447468 h 3928"/>
                <a:gd name="T44" fmla="*/ 1573236 w 3927"/>
                <a:gd name="T45" fmla="*/ 759485 h 3928"/>
                <a:gd name="T46" fmla="*/ 1752419 w 3927"/>
                <a:gd name="T47" fmla="*/ 585771 h 3928"/>
                <a:gd name="T48" fmla="*/ 1752419 w 3927"/>
                <a:gd name="T49" fmla="*/ 1511178 h 3928"/>
                <a:gd name="T50" fmla="*/ 1457753 w 3927"/>
                <a:gd name="T51" fmla="*/ 1800397 h 3928"/>
                <a:gd name="T52" fmla="*/ 289168 w 3927"/>
                <a:gd name="T53" fmla="*/ 1800397 h 3928"/>
                <a:gd name="T54" fmla="*/ 0 w 3927"/>
                <a:gd name="T55" fmla="*/ 1511178 h 3928"/>
                <a:gd name="T56" fmla="*/ 0 w 3927"/>
                <a:gd name="T57" fmla="*/ 354304 h 3928"/>
                <a:gd name="T58" fmla="*/ 289168 w 3927"/>
                <a:gd name="T59" fmla="*/ 47210 h 3928"/>
                <a:gd name="T60" fmla="*/ 1214412 w 3927"/>
                <a:gd name="T61" fmla="*/ 47210 h 3928"/>
                <a:gd name="T62" fmla="*/ 1040728 w 3927"/>
                <a:gd name="T63" fmla="*/ 226883 h 3928"/>
                <a:gd name="T64" fmla="*/ 352867 w 3927"/>
                <a:gd name="T65" fmla="*/ 226883 h 39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927" h="3928">
                  <a:moveTo>
                    <a:pt x="3857" y="672"/>
                  </a:moveTo>
                  <a:cubicBezTo>
                    <a:pt x="3675" y="852"/>
                    <a:pt x="3675" y="852"/>
                    <a:pt x="3675" y="852"/>
                  </a:cubicBezTo>
                  <a:cubicBezTo>
                    <a:pt x="3070" y="251"/>
                    <a:pt x="3070" y="251"/>
                    <a:pt x="3070" y="251"/>
                  </a:cubicBezTo>
                  <a:cubicBezTo>
                    <a:pt x="3252" y="70"/>
                    <a:pt x="3252" y="70"/>
                    <a:pt x="3252" y="70"/>
                  </a:cubicBezTo>
                  <a:cubicBezTo>
                    <a:pt x="3319" y="4"/>
                    <a:pt x="3424" y="0"/>
                    <a:pt x="3486" y="63"/>
                  </a:cubicBezTo>
                  <a:cubicBezTo>
                    <a:pt x="3864" y="438"/>
                    <a:pt x="3864" y="438"/>
                    <a:pt x="3864" y="438"/>
                  </a:cubicBezTo>
                  <a:cubicBezTo>
                    <a:pt x="3927" y="501"/>
                    <a:pt x="3924" y="605"/>
                    <a:pt x="3857" y="672"/>
                  </a:cubicBezTo>
                  <a:close/>
                  <a:moveTo>
                    <a:pt x="2252" y="2267"/>
                  </a:moveTo>
                  <a:cubicBezTo>
                    <a:pt x="1647" y="1665"/>
                    <a:pt x="1647" y="1665"/>
                    <a:pt x="1647" y="1665"/>
                  </a:cubicBezTo>
                  <a:cubicBezTo>
                    <a:pt x="2978" y="342"/>
                    <a:pt x="2978" y="342"/>
                    <a:pt x="2978" y="342"/>
                  </a:cubicBezTo>
                  <a:cubicBezTo>
                    <a:pt x="3583" y="944"/>
                    <a:pt x="3583" y="944"/>
                    <a:pt x="3583" y="944"/>
                  </a:cubicBezTo>
                  <a:lnTo>
                    <a:pt x="2252" y="2267"/>
                  </a:lnTo>
                  <a:close/>
                  <a:moveTo>
                    <a:pt x="2168" y="2350"/>
                  </a:moveTo>
                  <a:cubicBezTo>
                    <a:pt x="1321" y="2591"/>
                    <a:pt x="1321" y="2591"/>
                    <a:pt x="1321" y="2591"/>
                  </a:cubicBezTo>
                  <a:cubicBezTo>
                    <a:pt x="1563" y="1749"/>
                    <a:pt x="1563" y="1749"/>
                    <a:pt x="1563" y="1749"/>
                  </a:cubicBezTo>
                  <a:lnTo>
                    <a:pt x="2168" y="2350"/>
                  </a:lnTo>
                  <a:close/>
                  <a:moveTo>
                    <a:pt x="770" y="495"/>
                  </a:moveTo>
                  <a:cubicBezTo>
                    <a:pt x="561" y="495"/>
                    <a:pt x="392" y="665"/>
                    <a:pt x="392" y="874"/>
                  </a:cubicBezTo>
                  <a:cubicBezTo>
                    <a:pt x="392" y="3158"/>
                    <a:pt x="392" y="3158"/>
                    <a:pt x="392" y="3158"/>
                  </a:cubicBezTo>
                  <a:cubicBezTo>
                    <a:pt x="392" y="3367"/>
                    <a:pt x="561" y="3536"/>
                    <a:pt x="770" y="3536"/>
                  </a:cubicBezTo>
                  <a:cubicBezTo>
                    <a:pt x="3055" y="3536"/>
                    <a:pt x="3055" y="3536"/>
                    <a:pt x="3055" y="3536"/>
                  </a:cubicBezTo>
                  <a:cubicBezTo>
                    <a:pt x="3264" y="3536"/>
                    <a:pt x="3433" y="3367"/>
                    <a:pt x="3433" y="3158"/>
                  </a:cubicBezTo>
                  <a:cubicBezTo>
                    <a:pt x="3433" y="1657"/>
                    <a:pt x="3433" y="1657"/>
                    <a:pt x="3433" y="1657"/>
                  </a:cubicBezTo>
                  <a:cubicBezTo>
                    <a:pt x="3824" y="1278"/>
                    <a:pt x="3824" y="1278"/>
                    <a:pt x="3824" y="1278"/>
                  </a:cubicBezTo>
                  <a:cubicBezTo>
                    <a:pt x="3824" y="3297"/>
                    <a:pt x="3824" y="3297"/>
                    <a:pt x="3824" y="3297"/>
                  </a:cubicBezTo>
                  <a:cubicBezTo>
                    <a:pt x="3824" y="3645"/>
                    <a:pt x="3529" y="3928"/>
                    <a:pt x="3181" y="3928"/>
                  </a:cubicBezTo>
                  <a:cubicBezTo>
                    <a:pt x="631" y="3928"/>
                    <a:pt x="631" y="3928"/>
                    <a:pt x="631" y="3928"/>
                  </a:cubicBezTo>
                  <a:cubicBezTo>
                    <a:pt x="283" y="3928"/>
                    <a:pt x="0" y="3645"/>
                    <a:pt x="0" y="3297"/>
                  </a:cubicBezTo>
                  <a:cubicBezTo>
                    <a:pt x="0" y="773"/>
                    <a:pt x="0" y="773"/>
                    <a:pt x="0" y="773"/>
                  </a:cubicBezTo>
                  <a:cubicBezTo>
                    <a:pt x="0" y="425"/>
                    <a:pt x="283" y="103"/>
                    <a:pt x="631" y="103"/>
                  </a:cubicBezTo>
                  <a:cubicBezTo>
                    <a:pt x="2650" y="103"/>
                    <a:pt x="2650" y="103"/>
                    <a:pt x="2650" y="103"/>
                  </a:cubicBezTo>
                  <a:cubicBezTo>
                    <a:pt x="2271" y="495"/>
                    <a:pt x="2271" y="495"/>
                    <a:pt x="2271" y="495"/>
                  </a:cubicBezTo>
                  <a:lnTo>
                    <a:pt x="770" y="495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anchor="ctr" anchorCtr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6" name="KSO_Shape"/>
            <p:cNvSpPr/>
            <p:nvPr/>
          </p:nvSpPr>
          <p:spPr bwMode="auto">
            <a:xfrm>
              <a:off x="4854960" y="3934130"/>
              <a:ext cx="356692" cy="332911"/>
            </a:xfrm>
            <a:custGeom>
              <a:avLst/>
              <a:gdLst>
                <a:gd name="T0" fmla="*/ 1264650 w 2063750"/>
                <a:gd name="T1" fmla="*/ 933236 h 1925638"/>
                <a:gd name="T2" fmla="*/ 1205010 w 2063750"/>
                <a:gd name="T3" fmla="*/ 981200 h 1925638"/>
                <a:gd name="T4" fmla="*/ 1169637 w 2063750"/>
                <a:gd name="T5" fmla="*/ 913641 h 1925638"/>
                <a:gd name="T6" fmla="*/ 1863628 w 2063750"/>
                <a:gd name="T7" fmla="*/ 619424 h 1925638"/>
                <a:gd name="T8" fmla="*/ 1873035 w 2063750"/>
                <a:gd name="T9" fmla="*/ 667280 h 1925638"/>
                <a:gd name="T10" fmla="*/ 1691374 w 2063750"/>
                <a:gd name="T11" fmla="*/ 669322 h 1925638"/>
                <a:gd name="T12" fmla="*/ 1696077 w 2063750"/>
                <a:gd name="T13" fmla="*/ 621175 h 1925638"/>
                <a:gd name="T14" fmla="*/ 742063 w 2063750"/>
                <a:gd name="T15" fmla="*/ 629637 h 1925638"/>
                <a:gd name="T16" fmla="*/ 727975 w 2063750"/>
                <a:gd name="T17" fmla="*/ 676034 h 1925638"/>
                <a:gd name="T18" fmla="*/ 550987 w 2063750"/>
                <a:gd name="T19" fmla="*/ 656483 h 1925638"/>
                <a:gd name="T20" fmla="*/ 577990 w 2063750"/>
                <a:gd name="T21" fmla="*/ 615922 h 1925638"/>
                <a:gd name="T22" fmla="*/ 1273128 w 2063750"/>
                <a:gd name="T23" fmla="*/ 560052 h 1925638"/>
                <a:gd name="T24" fmla="*/ 1196826 w 2063750"/>
                <a:gd name="T25" fmla="*/ 846374 h 1925638"/>
                <a:gd name="T26" fmla="*/ 1157651 w 2063750"/>
                <a:gd name="T27" fmla="*/ 551279 h 1925638"/>
                <a:gd name="T28" fmla="*/ 1196634 w 2063750"/>
                <a:gd name="T29" fmla="*/ 394965 h 1925638"/>
                <a:gd name="T30" fmla="*/ 1004375 w 2063750"/>
                <a:gd name="T31" fmla="*/ 453667 h 1925638"/>
                <a:gd name="T32" fmla="*/ 916159 w 2063750"/>
                <a:gd name="T33" fmla="*/ 617446 h 1925638"/>
                <a:gd name="T34" fmla="*/ 942243 w 2063750"/>
                <a:gd name="T35" fmla="*/ 775648 h 1925638"/>
                <a:gd name="T36" fmla="*/ 1065042 w 2063750"/>
                <a:gd name="T37" fmla="*/ 952636 h 1925638"/>
                <a:gd name="T38" fmla="*/ 1352258 w 2063750"/>
                <a:gd name="T39" fmla="*/ 1009577 h 1925638"/>
                <a:gd name="T40" fmla="*/ 1456007 w 2063750"/>
                <a:gd name="T41" fmla="*/ 831122 h 1925638"/>
                <a:gd name="T42" fmla="*/ 1514915 w 2063750"/>
                <a:gd name="T43" fmla="*/ 694346 h 1925638"/>
                <a:gd name="T44" fmla="*/ 1484729 w 2063750"/>
                <a:gd name="T45" fmla="*/ 506499 h 1925638"/>
                <a:gd name="T46" fmla="*/ 1323829 w 2063750"/>
                <a:gd name="T47" fmla="*/ 407879 h 1925638"/>
                <a:gd name="T48" fmla="*/ 1277230 w 2063750"/>
                <a:gd name="T49" fmla="*/ 330686 h 1925638"/>
                <a:gd name="T50" fmla="*/ 1483556 w 2063750"/>
                <a:gd name="T51" fmla="*/ 408467 h 1925638"/>
                <a:gd name="T52" fmla="*/ 1585840 w 2063750"/>
                <a:gd name="T53" fmla="*/ 598074 h 1925638"/>
                <a:gd name="T54" fmla="*/ 1556532 w 2063750"/>
                <a:gd name="T55" fmla="*/ 799717 h 1925638"/>
                <a:gd name="T56" fmla="*/ 1444577 w 2063750"/>
                <a:gd name="T57" fmla="*/ 953809 h 1925638"/>
                <a:gd name="T58" fmla="*/ 1379514 w 2063750"/>
                <a:gd name="T59" fmla="*/ 1234993 h 1925638"/>
                <a:gd name="T60" fmla="*/ 1224769 w 2063750"/>
                <a:gd name="T61" fmla="*/ 1299859 h 1925638"/>
                <a:gd name="T62" fmla="*/ 973458 w 2063750"/>
                <a:gd name="T63" fmla="*/ 1301550 h 1925638"/>
                <a:gd name="T64" fmla="*/ 884643 w 2063750"/>
                <a:gd name="T65" fmla="*/ 1352828 h 1925638"/>
                <a:gd name="T66" fmla="*/ 1171315 w 2063750"/>
                <a:gd name="T67" fmla="*/ 1381250 h 1925638"/>
                <a:gd name="T68" fmla="*/ 1609826 w 2063750"/>
                <a:gd name="T69" fmla="*/ 1205732 h 1925638"/>
                <a:gd name="T70" fmla="*/ 1769285 w 2063750"/>
                <a:gd name="T71" fmla="*/ 1202215 h 1925638"/>
                <a:gd name="T72" fmla="*/ 1698033 w 2063750"/>
                <a:gd name="T73" fmla="*/ 1343539 h 1925638"/>
                <a:gd name="T74" fmla="*/ 1830840 w 2063750"/>
                <a:gd name="T75" fmla="*/ 1309461 h 1925638"/>
                <a:gd name="T76" fmla="*/ 1902362 w 2063750"/>
                <a:gd name="T77" fmla="*/ 1344330 h 1925638"/>
                <a:gd name="T78" fmla="*/ 1805632 w 2063750"/>
                <a:gd name="T79" fmla="*/ 1426962 h 1925638"/>
                <a:gd name="T80" fmla="*/ 1115916 w 2063750"/>
                <a:gd name="T81" fmla="*/ 1759833 h 1925638"/>
                <a:gd name="T82" fmla="*/ 544327 w 2063750"/>
                <a:gd name="T83" fmla="*/ 1713829 h 1925638"/>
                <a:gd name="T84" fmla="*/ 50124 w 2063750"/>
                <a:gd name="T85" fmla="*/ 1388576 h 1925638"/>
                <a:gd name="T86" fmla="*/ 277587 w 2063750"/>
                <a:gd name="T87" fmla="*/ 1364841 h 1925638"/>
                <a:gd name="T88" fmla="*/ 557812 w 2063750"/>
                <a:gd name="T89" fmla="*/ 1209541 h 1925638"/>
                <a:gd name="T90" fmla="*/ 1023426 w 2063750"/>
                <a:gd name="T91" fmla="*/ 1057126 h 1925638"/>
                <a:gd name="T92" fmla="*/ 919090 w 2063750"/>
                <a:gd name="T93" fmla="*/ 864876 h 1925638"/>
                <a:gd name="T94" fmla="*/ 854320 w 2063750"/>
                <a:gd name="T95" fmla="*/ 707847 h 1925638"/>
                <a:gd name="T96" fmla="*/ 887730 w 2063750"/>
                <a:gd name="T97" fmla="*/ 478909 h 1925638"/>
                <a:gd name="T98" fmla="*/ 1065042 w 2063750"/>
                <a:gd name="T99" fmla="*/ 350938 h 1925638"/>
                <a:gd name="T100" fmla="*/ 1690144 w 2063750"/>
                <a:gd name="T101" fmla="*/ 203159 h 1925638"/>
                <a:gd name="T102" fmla="*/ 1700127 w 2063750"/>
                <a:gd name="T103" fmla="*/ 250943 h 1925638"/>
                <a:gd name="T104" fmla="*/ 1558014 w 2063750"/>
                <a:gd name="T105" fmla="*/ 348271 h 1925638"/>
                <a:gd name="T106" fmla="*/ 1655497 w 2063750"/>
                <a:gd name="T107" fmla="*/ 206383 h 1925638"/>
                <a:gd name="T108" fmla="*/ 904489 w 2063750"/>
                <a:gd name="T109" fmla="*/ 306056 h 1925638"/>
                <a:gd name="T110" fmla="*/ 895180 w 2063750"/>
                <a:gd name="T111" fmla="*/ 353841 h 1925638"/>
                <a:gd name="T112" fmla="*/ 757001 w 2063750"/>
                <a:gd name="T113" fmla="*/ 243028 h 1925638"/>
                <a:gd name="T114" fmla="*/ 779982 w 2063750"/>
                <a:gd name="T115" fmla="*/ 199933 h 1925638"/>
                <a:gd name="T116" fmla="*/ 1248509 w 2063750"/>
                <a:gd name="T117" fmla="*/ 28478 h 1925638"/>
                <a:gd name="T118" fmla="*/ 1217149 w 2063750"/>
                <a:gd name="T119" fmla="*/ 197882 h 1925638"/>
                <a:gd name="T120" fmla="*/ 1185497 w 2063750"/>
                <a:gd name="T121" fmla="*/ 28478 h 192563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2063750" h="1925638">
                  <a:moveTo>
                    <a:pt x="1310496" y="957198"/>
                  </a:moveTo>
                  <a:lnTo>
                    <a:pt x="1315880" y="957198"/>
                  </a:lnTo>
                  <a:lnTo>
                    <a:pt x="1321581" y="957198"/>
                  </a:lnTo>
                  <a:lnTo>
                    <a:pt x="1326965" y="958465"/>
                  </a:lnTo>
                  <a:lnTo>
                    <a:pt x="1332032" y="959732"/>
                  </a:lnTo>
                  <a:lnTo>
                    <a:pt x="1337099" y="961316"/>
                  </a:lnTo>
                  <a:lnTo>
                    <a:pt x="1341850" y="963533"/>
                  </a:lnTo>
                  <a:lnTo>
                    <a:pt x="1346284" y="966383"/>
                  </a:lnTo>
                  <a:lnTo>
                    <a:pt x="1350718" y="969234"/>
                  </a:lnTo>
                  <a:lnTo>
                    <a:pt x="1354202" y="973035"/>
                  </a:lnTo>
                  <a:lnTo>
                    <a:pt x="1357685" y="976519"/>
                  </a:lnTo>
                  <a:lnTo>
                    <a:pt x="1360536" y="980637"/>
                  </a:lnTo>
                  <a:lnTo>
                    <a:pt x="1363386" y="985072"/>
                  </a:lnTo>
                  <a:lnTo>
                    <a:pt x="1365603" y="989506"/>
                  </a:lnTo>
                  <a:lnTo>
                    <a:pt x="1367503" y="994574"/>
                  </a:lnTo>
                  <a:lnTo>
                    <a:pt x="1369087" y="999959"/>
                  </a:lnTo>
                  <a:lnTo>
                    <a:pt x="1369720" y="1005344"/>
                  </a:lnTo>
                  <a:lnTo>
                    <a:pt x="1370037" y="1010728"/>
                  </a:lnTo>
                  <a:lnTo>
                    <a:pt x="1369720" y="1016113"/>
                  </a:lnTo>
                  <a:lnTo>
                    <a:pt x="1369087" y="1021181"/>
                  </a:lnTo>
                  <a:lnTo>
                    <a:pt x="1367503" y="1026566"/>
                  </a:lnTo>
                  <a:lnTo>
                    <a:pt x="1365603" y="1031634"/>
                  </a:lnTo>
                  <a:lnTo>
                    <a:pt x="1363386" y="1036385"/>
                  </a:lnTo>
                  <a:lnTo>
                    <a:pt x="1360536" y="1040503"/>
                  </a:lnTo>
                  <a:lnTo>
                    <a:pt x="1357685" y="1044620"/>
                  </a:lnTo>
                  <a:lnTo>
                    <a:pt x="1354202" y="1048738"/>
                  </a:lnTo>
                  <a:lnTo>
                    <a:pt x="1350718" y="1051906"/>
                  </a:lnTo>
                  <a:lnTo>
                    <a:pt x="1346284" y="1055073"/>
                  </a:lnTo>
                  <a:lnTo>
                    <a:pt x="1341850" y="1057290"/>
                  </a:lnTo>
                  <a:lnTo>
                    <a:pt x="1337099" y="1059507"/>
                  </a:lnTo>
                  <a:lnTo>
                    <a:pt x="1332032" y="1061408"/>
                  </a:lnTo>
                  <a:lnTo>
                    <a:pt x="1326965" y="1062675"/>
                  </a:lnTo>
                  <a:lnTo>
                    <a:pt x="1321581" y="1063308"/>
                  </a:lnTo>
                  <a:lnTo>
                    <a:pt x="1315880" y="1063625"/>
                  </a:lnTo>
                  <a:lnTo>
                    <a:pt x="1310496" y="1063308"/>
                  </a:lnTo>
                  <a:lnTo>
                    <a:pt x="1305428" y="1062675"/>
                  </a:lnTo>
                  <a:lnTo>
                    <a:pt x="1300361" y="1061408"/>
                  </a:lnTo>
                  <a:lnTo>
                    <a:pt x="1295294" y="1059507"/>
                  </a:lnTo>
                  <a:lnTo>
                    <a:pt x="1290543" y="1057290"/>
                  </a:lnTo>
                  <a:lnTo>
                    <a:pt x="1286109" y="1055073"/>
                  </a:lnTo>
                  <a:lnTo>
                    <a:pt x="1281992" y="1051906"/>
                  </a:lnTo>
                  <a:lnTo>
                    <a:pt x="1278191" y="1048738"/>
                  </a:lnTo>
                  <a:lnTo>
                    <a:pt x="1275024" y="1044620"/>
                  </a:lnTo>
                  <a:lnTo>
                    <a:pt x="1271857" y="1040503"/>
                  </a:lnTo>
                  <a:lnTo>
                    <a:pt x="1269324" y="1036385"/>
                  </a:lnTo>
                  <a:lnTo>
                    <a:pt x="1267107" y="1031634"/>
                  </a:lnTo>
                  <a:lnTo>
                    <a:pt x="1265206" y="1026566"/>
                  </a:lnTo>
                  <a:lnTo>
                    <a:pt x="1263940" y="1021181"/>
                  </a:lnTo>
                  <a:lnTo>
                    <a:pt x="1263306" y="1016113"/>
                  </a:lnTo>
                  <a:lnTo>
                    <a:pt x="1262989" y="1010728"/>
                  </a:lnTo>
                  <a:lnTo>
                    <a:pt x="1263306" y="1005344"/>
                  </a:lnTo>
                  <a:lnTo>
                    <a:pt x="1263940" y="999959"/>
                  </a:lnTo>
                  <a:lnTo>
                    <a:pt x="1265206" y="994574"/>
                  </a:lnTo>
                  <a:lnTo>
                    <a:pt x="1267107" y="989506"/>
                  </a:lnTo>
                  <a:lnTo>
                    <a:pt x="1269324" y="985072"/>
                  </a:lnTo>
                  <a:lnTo>
                    <a:pt x="1271857" y="980637"/>
                  </a:lnTo>
                  <a:lnTo>
                    <a:pt x="1275024" y="976519"/>
                  </a:lnTo>
                  <a:lnTo>
                    <a:pt x="1278191" y="973035"/>
                  </a:lnTo>
                  <a:lnTo>
                    <a:pt x="1281992" y="969234"/>
                  </a:lnTo>
                  <a:lnTo>
                    <a:pt x="1286109" y="966383"/>
                  </a:lnTo>
                  <a:lnTo>
                    <a:pt x="1290543" y="963533"/>
                  </a:lnTo>
                  <a:lnTo>
                    <a:pt x="1295294" y="961316"/>
                  </a:lnTo>
                  <a:lnTo>
                    <a:pt x="1300361" y="959732"/>
                  </a:lnTo>
                  <a:lnTo>
                    <a:pt x="1305428" y="958465"/>
                  </a:lnTo>
                  <a:lnTo>
                    <a:pt x="1310496" y="957198"/>
                  </a:lnTo>
                  <a:close/>
                  <a:moveTo>
                    <a:pt x="1856524" y="666750"/>
                  </a:moveTo>
                  <a:lnTo>
                    <a:pt x="2002690" y="666750"/>
                  </a:lnTo>
                  <a:lnTo>
                    <a:pt x="2005874" y="667066"/>
                  </a:lnTo>
                  <a:lnTo>
                    <a:pt x="2009695" y="667382"/>
                  </a:lnTo>
                  <a:lnTo>
                    <a:pt x="2012561" y="668330"/>
                  </a:lnTo>
                  <a:lnTo>
                    <a:pt x="2016064" y="669595"/>
                  </a:lnTo>
                  <a:lnTo>
                    <a:pt x="2018930" y="670859"/>
                  </a:lnTo>
                  <a:lnTo>
                    <a:pt x="2021796" y="672755"/>
                  </a:lnTo>
                  <a:lnTo>
                    <a:pt x="2024344" y="674335"/>
                  </a:lnTo>
                  <a:lnTo>
                    <a:pt x="2026891" y="676863"/>
                  </a:lnTo>
                  <a:lnTo>
                    <a:pt x="2029121" y="679076"/>
                  </a:lnTo>
                  <a:lnTo>
                    <a:pt x="2031031" y="681920"/>
                  </a:lnTo>
                  <a:lnTo>
                    <a:pt x="2032623" y="684764"/>
                  </a:lnTo>
                  <a:lnTo>
                    <a:pt x="2034216" y="687292"/>
                  </a:lnTo>
                  <a:lnTo>
                    <a:pt x="2035489" y="690769"/>
                  </a:lnTo>
                  <a:lnTo>
                    <a:pt x="2036126" y="693929"/>
                  </a:lnTo>
                  <a:lnTo>
                    <a:pt x="2036763" y="697405"/>
                  </a:lnTo>
                  <a:lnTo>
                    <a:pt x="2036763" y="700566"/>
                  </a:lnTo>
                  <a:lnTo>
                    <a:pt x="2036763" y="704358"/>
                  </a:lnTo>
                  <a:lnTo>
                    <a:pt x="2036126" y="707834"/>
                  </a:lnTo>
                  <a:lnTo>
                    <a:pt x="2035489" y="710995"/>
                  </a:lnTo>
                  <a:lnTo>
                    <a:pt x="2034216" y="714155"/>
                  </a:lnTo>
                  <a:lnTo>
                    <a:pt x="2032623" y="716999"/>
                  </a:lnTo>
                  <a:lnTo>
                    <a:pt x="2031031" y="720160"/>
                  </a:lnTo>
                  <a:lnTo>
                    <a:pt x="2029121" y="722688"/>
                  </a:lnTo>
                  <a:lnTo>
                    <a:pt x="2026891" y="724900"/>
                  </a:lnTo>
                  <a:lnTo>
                    <a:pt x="2024344" y="727112"/>
                  </a:lnTo>
                  <a:lnTo>
                    <a:pt x="2021796" y="729009"/>
                  </a:lnTo>
                  <a:lnTo>
                    <a:pt x="2018930" y="730905"/>
                  </a:lnTo>
                  <a:lnTo>
                    <a:pt x="2016064" y="732169"/>
                  </a:lnTo>
                  <a:lnTo>
                    <a:pt x="2012561" y="733433"/>
                  </a:lnTo>
                  <a:lnTo>
                    <a:pt x="2009695" y="734381"/>
                  </a:lnTo>
                  <a:lnTo>
                    <a:pt x="2005874" y="734697"/>
                  </a:lnTo>
                  <a:lnTo>
                    <a:pt x="2002690" y="735013"/>
                  </a:lnTo>
                  <a:lnTo>
                    <a:pt x="1856524" y="735013"/>
                  </a:lnTo>
                  <a:lnTo>
                    <a:pt x="1853339" y="734697"/>
                  </a:lnTo>
                  <a:lnTo>
                    <a:pt x="1849518" y="734381"/>
                  </a:lnTo>
                  <a:lnTo>
                    <a:pt x="1846652" y="733433"/>
                  </a:lnTo>
                  <a:lnTo>
                    <a:pt x="1843149" y="732169"/>
                  </a:lnTo>
                  <a:lnTo>
                    <a:pt x="1840283" y="730905"/>
                  </a:lnTo>
                  <a:lnTo>
                    <a:pt x="1837417" y="729009"/>
                  </a:lnTo>
                  <a:lnTo>
                    <a:pt x="1834870" y="727112"/>
                  </a:lnTo>
                  <a:lnTo>
                    <a:pt x="1832322" y="724900"/>
                  </a:lnTo>
                  <a:lnTo>
                    <a:pt x="1830093" y="722688"/>
                  </a:lnTo>
                  <a:lnTo>
                    <a:pt x="1828182" y="720160"/>
                  </a:lnTo>
                  <a:lnTo>
                    <a:pt x="1826590" y="716999"/>
                  </a:lnTo>
                  <a:lnTo>
                    <a:pt x="1824998" y="714155"/>
                  </a:lnTo>
                  <a:lnTo>
                    <a:pt x="1823724" y="710995"/>
                  </a:lnTo>
                  <a:lnTo>
                    <a:pt x="1823087" y="707834"/>
                  </a:lnTo>
                  <a:lnTo>
                    <a:pt x="1822450" y="704358"/>
                  </a:lnTo>
                  <a:lnTo>
                    <a:pt x="1822450" y="700566"/>
                  </a:lnTo>
                  <a:lnTo>
                    <a:pt x="1822450" y="697405"/>
                  </a:lnTo>
                  <a:lnTo>
                    <a:pt x="1823087" y="693929"/>
                  </a:lnTo>
                  <a:lnTo>
                    <a:pt x="1823724" y="690769"/>
                  </a:lnTo>
                  <a:lnTo>
                    <a:pt x="1824998" y="687292"/>
                  </a:lnTo>
                  <a:lnTo>
                    <a:pt x="1826590" y="684764"/>
                  </a:lnTo>
                  <a:lnTo>
                    <a:pt x="1828182" y="681920"/>
                  </a:lnTo>
                  <a:lnTo>
                    <a:pt x="1830093" y="679076"/>
                  </a:lnTo>
                  <a:lnTo>
                    <a:pt x="1832322" y="676863"/>
                  </a:lnTo>
                  <a:lnTo>
                    <a:pt x="1834870" y="674335"/>
                  </a:lnTo>
                  <a:lnTo>
                    <a:pt x="1837417" y="672755"/>
                  </a:lnTo>
                  <a:lnTo>
                    <a:pt x="1840283" y="670859"/>
                  </a:lnTo>
                  <a:lnTo>
                    <a:pt x="1843149" y="669595"/>
                  </a:lnTo>
                  <a:lnTo>
                    <a:pt x="1846652" y="668330"/>
                  </a:lnTo>
                  <a:lnTo>
                    <a:pt x="1849518" y="667382"/>
                  </a:lnTo>
                  <a:lnTo>
                    <a:pt x="1853339" y="667066"/>
                  </a:lnTo>
                  <a:lnTo>
                    <a:pt x="1856524" y="666750"/>
                  </a:lnTo>
                  <a:close/>
                  <a:moveTo>
                    <a:pt x="629654" y="666750"/>
                  </a:moveTo>
                  <a:lnTo>
                    <a:pt x="775285" y="666750"/>
                  </a:lnTo>
                  <a:lnTo>
                    <a:pt x="778783" y="667066"/>
                  </a:lnTo>
                  <a:lnTo>
                    <a:pt x="781962" y="667382"/>
                  </a:lnTo>
                  <a:lnTo>
                    <a:pt x="785460" y="668330"/>
                  </a:lnTo>
                  <a:lnTo>
                    <a:pt x="788640" y="669595"/>
                  </a:lnTo>
                  <a:lnTo>
                    <a:pt x="791819" y="670859"/>
                  </a:lnTo>
                  <a:lnTo>
                    <a:pt x="794363" y="672755"/>
                  </a:lnTo>
                  <a:lnTo>
                    <a:pt x="797225" y="674335"/>
                  </a:lnTo>
                  <a:lnTo>
                    <a:pt x="799451" y="676863"/>
                  </a:lnTo>
                  <a:lnTo>
                    <a:pt x="801677" y="679076"/>
                  </a:lnTo>
                  <a:lnTo>
                    <a:pt x="803902" y="681920"/>
                  </a:lnTo>
                  <a:lnTo>
                    <a:pt x="805492" y="684764"/>
                  </a:lnTo>
                  <a:lnTo>
                    <a:pt x="806764" y="687292"/>
                  </a:lnTo>
                  <a:lnTo>
                    <a:pt x="808036" y="690769"/>
                  </a:lnTo>
                  <a:lnTo>
                    <a:pt x="808990" y="693929"/>
                  </a:lnTo>
                  <a:lnTo>
                    <a:pt x="809626" y="697405"/>
                  </a:lnTo>
                  <a:lnTo>
                    <a:pt x="809626" y="700566"/>
                  </a:lnTo>
                  <a:lnTo>
                    <a:pt x="809626" y="704358"/>
                  </a:lnTo>
                  <a:lnTo>
                    <a:pt x="808990" y="707834"/>
                  </a:lnTo>
                  <a:lnTo>
                    <a:pt x="808036" y="710995"/>
                  </a:lnTo>
                  <a:lnTo>
                    <a:pt x="806764" y="714155"/>
                  </a:lnTo>
                  <a:lnTo>
                    <a:pt x="805492" y="716999"/>
                  </a:lnTo>
                  <a:lnTo>
                    <a:pt x="803902" y="720160"/>
                  </a:lnTo>
                  <a:lnTo>
                    <a:pt x="801677" y="722688"/>
                  </a:lnTo>
                  <a:lnTo>
                    <a:pt x="799451" y="724900"/>
                  </a:lnTo>
                  <a:lnTo>
                    <a:pt x="797225" y="727112"/>
                  </a:lnTo>
                  <a:lnTo>
                    <a:pt x="794363" y="729009"/>
                  </a:lnTo>
                  <a:lnTo>
                    <a:pt x="791819" y="730905"/>
                  </a:lnTo>
                  <a:lnTo>
                    <a:pt x="788640" y="732169"/>
                  </a:lnTo>
                  <a:lnTo>
                    <a:pt x="785460" y="733433"/>
                  </a:lnTo>
                  <a:lnTo>
                    <a:pt x="781962" y="734381"/>
                  </a:lnTo>
                  <a:lnTo>
                    <a:pt x="778783" y="734697"/>
                  </a:lnTo>
                  <a:lnTo>
                    <a:pt x="775285" y="735013"/>
                  </a:lnTo>
                  <a:lnTo>
                    <a:pt x="629654" y="735013"/>
                  </a:lnTo>
                  <a:lnTo>
                    <a:pt x="626156" y="734697"/>
                  </a:lnTo>
                  <a:lnTo>
                    <a:pt x="622976" y="734381"/>
                  </a:lnTo>
                  <a:lnTo>
                    <a:pt x="619479" y="733433"/>
                  </a:lnTo>
                  <a:lnTo>
                    <a:pt x="616299" y="732169"/>
                  </a:lnTo>
                  <a:lnTo>
                    <a:pt x="613119" y="730905"/>
                  </a:lnTo>
                  <a:lnTo>
                    <a:pt x="610576" y="729009"/>
                  </a:lnTo>
                  <a:lnTo>
                    <a:pt x="607714" y="727112"/>
                  </a:lnTo>
                  <a:lnTo>
                    <a:pt x="605488" y="724900"/>
                  </a:lnTo>
                  <a:lnTo>
                    <a:pt x="603262" y="722688"/>
                  </a:lnTo>
                  <a:lnTo>
                    <a:pt x="601036" y="720160"/>
                  </a:lnTo>
                  <a:lnTo>
                    <a:pt x="599447" y="716999"/>
                  </a:lnTo>
                  <a:lnTo>
                    <a:pt x="598175" y="714155"/>
                  </a:lnTo>
                  <a:lnTo>
                    <a:pt x="596903" y="710995"/>
                  </a:lnTo>
                  <a:lnTo>
                    <a:pt x="596267" y="707834"/>
                  </a:lnTo>
                  <a:lnTo>
                    <a:pt x="595313" y="704358"/>
                  </a:lnTo>
                  <a:lnTo>
                    <a:pt x="595313" y="700566"/>
                  </a:lnTo>
                  <a:lnTo>
                    <a:pt x="595313" y="697405"/>
                  </a:lnTo>
                  <a:lnTo>
                    <a:pt x="596267" y="693929"/>
                  </a:lnTo>
                  <a:lnTo>
                    <a:pt x="596903" y="690769"/>
                  </a:lnTo>
                  <a:lnTo>
                    <a:pt x="598175" y="687292"/>
                  </a:lnTo>
                  <a:lnTo>
                    <a:pt x="599447" y="684764"/>
                  </a:lnTo>
                  <a:lnTo>
                    <a:pt x="601036" y="681920"/>
                  </a:lnTo>
                  <a:lnTo>
                    <a:pt x="603262" y="679076"/>
                  </a:lnTo>
                  <a:lnTo>
                    <a:pt x="605488" y="676863"/>
                  </a:lnTo>
                  <a:lnTo>
                    <a:pt x="607714" y="674335"/>
                  </a:lnTo>
                  <a:lnTo>
                    <a:pt x="610576" y="672755"/>
                  </a:lnTo>
                  <a:lnTo>
                    <a:pt x="613119" y="670859"/>
                  </a:lnTo>
                  <a:lnTo>
                    <a:pt x="616299" y="669595"/>
                  </a:lnTo>
                  <a:lnTo>
                    <a:pt x="619479" y="668330"/>
                  </a:lnTo>
                  <a:lnTo>
                    <a:pt x="622976" y="667382"/>
                  </a:lnTo>
                  <a:lnTo>
                    <a:pt x="626156" y="667066"/>
                  </a:lnTo>
                  <a:lnTo>
                    <a:pt x="629654" y="666750"/>
                  </a:lnTo>
                  <a:close/>
                  <a:moveTo>
                    <a:pt x="1315880" y="528637"/>
                  </a:moveTo>
                  <a:lnTo>
                    <a:pt x="1321897" y="528954"/>
                  </a:lnTo>
                  <a:lnTo>
                    <a:pt x="1327598" y="529904"/>
                  </a:lnTo>
                  <a:lnTo>
                    <a:pt x="1333615" y="531805"/>
                  </a:lnTo>
                  <a:lnTo>
                    <a:pt x="1339316" y="534655"/>
                  </a:lnTo>
                  <a:lnTo>
                    <a:pt x="1345017" y="537823"/>
                  </a:lnTo>
                  <a:lnTo>
                    <a:pt x="1350084" y="541941"/>
                  </a:lnTo>
                  <a:lnTo>
                    <a:pt x="1354835" y="546375"/>
                  </a:lnTo>
                  <a:lnTo>
                    <a:pt x="1359586" y="551760"/>
                  </a:lnTo>
                  <a:lnTo>
                    <a:pt x="1364020" y="557778"/>
                  </a:lnTo>
                  <a:lnTo>
                    <a:pt x="1367503" y="564430"/>
                  </a:lnTo>
                  <a:lnTo>
                    <a:pt x="1370987" y="571398"/>
                  </a:lnTo>
                  <a:lnTo>
                    <a:pt x="1373837" y="579634"/>
                  </a:lnTo>
                  <a:lnTo>
                    <a:pt x="1375104" y="583751"/>
                  </a:lnTo>
                  <a:lnTo>
                    <a:pt x="1376371" y="588186"/>
                  </a:lnTo>
                  <a:lnTo>
                    <a:pt x="1377955" y="597055"/>
                  </a:lnTo>
                  <a:lnTo>
                    <a:pt x="1379222" y="606557"/>
                  </a:lnTo>
                  <a:lnTo>
                    <a:pt x="1379538" y="616377"/>
                  </a:lnTo>
                  <a:lnTo>
                    <a:pt x="1379222" y="627463"/>
                  </a:lnTo>
                  <a:lnTo>
                    <a:pt x="1378905" y="637915"/>
                  </a:lnTo>
                  <a:lnTo>
                    <a:pt x="1378588" y="647101"/>
                  </a:lnTo>
                  <a:lnTo>
                    <a:pt x="1377955" y="655970"/>
                  </a:lnTo>
                  <a:lnTo>
                    <a:pt x="1376054" y="673074"/>
                  </a:lnTo>
                  <a:lnTo>
                    <a:pt x="1373204" y="690179"/>
                  </a:lnTo>
                  <a:lnTo>
                    <a:pt x="1370037" y="706967"/>
                  </a:lnTo>
                  <a:lnTo>
                    <a:pt x="1366237" y="725021"/>
                  </a:lnTo>
                  <a:lnTo>
                    <a:pt x="1361803" y="745293"/>
                  </a:lnTo>
                  <a:lnTo>
                    <a:pt x="1357369" y="769366"/>
                  </a:lnTo>
                  <a:lnTo>
                    <a:pt x="1352301" y="797873"/>
                  </a:lnTo>
                  <a:lnTo>
                    <a:pt x="1346917" y="830815"/>
                  </a:lnTo>
                  <a:lnTo>
                    <a:pt x="1344384" y="849503"/>
                  </a:lnTo>
                  <a:lnTo>
                    <a:pt x="1341533" y="870092"/>
                  </a:lnTo>
                  <a:lnTo>
                    <a:pt x="1338683" y="892264"/>
                  </a:lnTo>
                  <a:lnTo>
                    <a:pt x="1335832" y="916654"/>
                  </a:lnTo>
                  <a:lnTo>
                    <a:pt x="1296561" y="916654"/>
                  </a:lnTo>
                  <a:lnTo>
                    <a:pt x="1293710" y="892264"/>
                  </a:lnTo>
                  <a:lnTo>
                    <a:pt x="1290860" y="870092"/>
                  </a:lnTo>
                  <a:lnTo>
                    <a:pt x="1288326" y="849820"/>
                  </a:lnTo>
                  <a:lnTo>
                    <a:pt x="1285792" y="831132"/>
                  </a:lnTo>
                  <a:lnTo>
                    <a:pt x="1280092" y="797873"/>
                  </a:lnTo>
                  <a:lnTo>
                    <a:pt x="1275341" y="769366"/>
                  </a:lnTo>
                  <a:lnTo>
                    <a:pt x="1270590" y="745293"/>
                  </a:lnTo>
                  <a:lnTo>
                    <a:pt x="1266473" y="725021"/>
                  </a:lnTo>
                  <a:lnTo>
                    <a:pt x="1262356" y="706967"/>
                  </a:lnTo>
                  <a:lnTo>
                    <a:pt x="1258872" y="690179"/>
                  </a:lnTo>
                  <a:lnTo>
                    <a:pt x="1256339" y="673074"/>
                  </a:lnTo>
                  <a:lnTo>
                    <a:pt x="1254438" y="655970"/>
                  </a:lnTo>
                  <a:lnTo>
                    <a:pt x="1253805" y="647101"/>
                  </a:lnTo>
                  <a:lnTo>
                    <a:pt x="1252855" y="637915"/>
                  </a:lnTo>
                  <a:lnTo>
                    <a:pt x="1252538" y="627463"/>
                  </a:lnTo>
                  <a:lnTo>
                    <a:pt x="1252538" y="616377"/>
                  </a:lnTo>
                  <a:lnTo>
                    <a:pt x="1252855" y="606557"/>
                  </a:lnTo>
                  <a:lnTo>
                    <a:pt x="1254122" y="597055"/>
                  </a:lnTo>
                  <a:lnTo>
                    <a:pt x="1255705" y="588186"/>
                  </a:lnTo>
                  <a:lnTo>
                    <a:pt x="1256972" y="583751"/>
                  </a:lnTo>
                  <a:lnTo>
                    <a:pt x="1258239" y="579634"/>
                  </a:lnTo>
                  <a:lnTo>
                    <a:pt x="1261406" y="571398"/>
                  </a:lnTo>
                  <a:lnTo>
                    <a:pt x="1264573" y="564430"/>
                  </a:lnTo>
                  <a:lnTo>
                    <a:pt x="1268374" y="557778"/>
                  </a:lnTo>
                  <a:lnTo>
                    <a:pt x="1272807" y="551760"/>
                  </a:lnTo>
                  <a:lnTo>
                    <a:pt x="1277241" y="546375"/>
                  </a:lnTo>
                  <a:lnTo>
                    <a:pt x="1281992" y="541941"/>
                  </a:lnTo>
                  <a:lnTo>
                    <a:pt x="1287376" y="537823"/>
                  </a:lnTo>
                  <a:lnTo>
                    <a:pt x="1293077" y="534655"/>
                  </a:lnTo>
                  <a:lnTo>
                    <a:pt x="1298778" y="531805"/>
                  </a:lnTo>
                  <a:lnTo>
                    <a:pt x="1304162" y="529904"/>
                  </a:lnTo>
                  <a:lnTo>
                    <a:pt x="1310179" y="528954"/>
                  </a:lnTo>
                  <a:lnTo>
                    <a:pt x="1315880" y="528637"/>
                  </a:lnTo>
                  <a:close/>
                  <a:moveTo>
                    <a:pt x="1316038" y="427125"/>
                  </a:moveTo>
                  <a:lnTo>
                    <a:pt x="1306196" y="427443"/>
                  </a:lnTo>
                  <a:lnTo>
                    <a:pt x="1296353" y="427761"/>
                  </a:lnTo>
                  <a:lnTo>
                    <a:pt x="1283971" y="428715"/>
                  </a:lnTo>
                  <a:lnTo>
                    <a:pt x="1269048" y="430622"/>
                  </a:lnTo>
                  <a:lnTo>
                    <a:pt x="1252221" y="432529"/>
                  </a:lnTo>
                  <a:lnTo>
                    <a:pt x="1233806" y="435390"/>
                  </a:lnTo>
                  <a:lnTo>
                    <a:pt x="1224281" y="437615"/>
                  </a:lnTo>
                  <a:lnTo>
                    <a:pt x="1214121" y="439523"/>
                  </a:lnTo>
                  <a:lnTo>
                    <a:pt x="1204278" y="441748"/>
                  </a:lnTo>
                  <a:lnTo>
                    <a:pt x="1193483" y="444609"/>
                  </a:lnTo>
                  <a:lnTo>
                    <a:pt x="1183323" y="447470"/>
                  </a:lnTo>
                  <a:lnTo>
                    <a:pt x="1172528" y="450967"/>
                  </a:lnTo>
                  <a:lnTo>
                    <a:pt x="1161733" y="454463"/>
                  </a:lnTo>
                  <a:lnTo>
                    <a:pt x="1150938" y="458914"/>
                  </a:lnTo>
                  <a:lnTo>
                    <a:pt x="1140143" y="463364"/>
                  </a:lnTo>
                  <a:lnTo>
                    <a:pt x="1129348" y="467814"/>
                  </a:lnTo>
                  <a:lnTo>
                    <a:pt x="1118871" y="473218"/>
                  </a:lnTo>
                  <a:lnTo>
                    <a:pt x="1108393" y="478940"/>
                  </a:lnTo>
                  <a:lnTo>
                    <a:pt x="1097916" y="484980"/>
                  </a:lnTo>
                  <a:lnTo>
                    <a:pt x="1088073" y="491338"/>
                  </a:lnTo>
                  <a:lnTo>
                    <a:pt x="1078231" y="498331"/>
                  </a:lnTo>
                  <a:lnTo>
                    <a:pt x="1069023" y="505960"/>
                  </a:lnTo>
                  <a:lnTo>
                    <a:pt x="1059498" y="514225"/>
                  </a:lnTo>
                  <a:lnTo>
                    <a:pt x="1050926" y="522808"/>
                  </a:lnTo>
                  <a:lnTo>
                    <a:pt x="1043623" y="530755"/>
                  </a:lnTo>
                  <a:lnTo>
                    <a:pt x="1036638" y="539656"/>
                  </a:lnTo>
                  <a:lnTo>
                    <a:pt x="1029971" y="548557"/>
                  </a:lnTo>
                  <a:lnTo>
                    <a:pt x="1023938" y="557775"/>
                  </a:lnTo>
                  <a:lnTo>
                    <a:pt x="1018541" y="567312"/>
                  </a:lnTo>
                  <a:lnTo>
                    <a:pt x="1013461" y="577166"/>
                  </a:lnTo>
                  <a:lnTo>
                    <a:pt x="1009333" y="587656"/>
                  </a:lnTo>
                  <a:lnTo>
                    <a:pt x="1005206" y="598464"/>
                  </a:lnTo>
                  <a:lnTo>
                    <a:pt x="1001713" y="608954"/>
                  </a:lnTo>
                  <a:lnTo>
                    <a:pt x="998856" y="620398"/>
                  </a:lnTo>
                  <a:lnTo>
                    <a:pt x="996633" y="632160"/>
                  </a:lnTo>
                  <a:lnTo>
                    <a:pt x="994728" y="643922"/>
                  </a:lnTo>
                  <a:lnTo>
                    <a:pt x="993458" y="656319"/>
                  </a:lnTo>
                  <a:lnTo>
                    <a:pt x="992506" y="668716"/>
                  </a:lnTo>
                  <a:lnTo>
                    <a:pt x="992506" y="681750"/>
                  </a:lnTo>
                  <a:lnTo>
                    <a:pt x="992506" y="694783"/>
                  </a:lnTo>
                  <a:lnTo>
                    <a:pt x="993141" y="707498"/>
                  </a:lnTo>
                  <a:lnTo>
                    <a:pt x="994093" y="719260"/>
                  </a:lnTo>
                  <a:lnTo>
                    <a:pt x="994728" y="730704"/>
                  </a:lnTo>
                  <a:lnTo>
                    <a:pt x="996316" y="741829"/>
                  </a:lnTo>
                  <a:lnTo>
                    <a:pt x="997586" y="752002"/>
                  </a:lnTo>
                  <a:lnTo>
                    <a:pt x="998856" y="762174"/>
                  </a:lnTo>
                  <a:lnTo>
                    <a:pt x="1000443" y="771393"/>
                  </a:lnTo>
                  <a:lnTo>
                    <a:pt x="1002031" y="780611"/>
                  </a:lnTo>
                  <a:lnTo>
                    <a:pt x="1003936" y="789194"/>
                  </a:lnTo>
                  <a:lnTo>
                    <a:pt x="1005841" y="797777"/>
                  </a:lnTo>
                  <a:lnTo>
                    <a:pt x="1008063" y="805724"/>
                  </a:lnTo>
                  <a:lnTo>
                    <a:pt x="1010603" y="813035"/>
                  </a:lnTo>
                  <a:lnTo>
                    <a:pt x="1012826" y="820347"/>
                  </a:lnTo>
                  <a:lnTo>
                    <a:pt x="1015683" y="827022"/>
                  </a:lnTo>
                  <a:lnTo>
                    <a:pt x="1018223" y="833698"/>
                  </a:lnTo>
                  <a:lnTo>
                    <a:pt x="1020763" y="840055"/>
                  </a:lnTo>
                  <a:lnTo>
                    <a:pt x="1023621" y="846095"/>
                  </a:lnTo>
                  <a:lnTo>
                    <a:pt x="1026478" y="851817"/>
                  </a:lnTo>
                  <a:lnTo>
                    <a:pt x="1032828" y="862943"/>
                  </a:lnTo>
                  <a:lnTo>
                    <a:pt x="1039496" y="872797"/>
                  </a:lnTo>
                  <a:lnTo>
                    <a:pt x="1046481" y="882652"/>
                  </a:lnTo>
                  <a:lnTo>
                    <a:pt x="1053466" y="891552"/>
                  </a:lnTo>
                  <a:lnTo>
                    <a:pt x="1061086" y="900135"/>
                  </a:lnTo>
                  <a:lnTo>
                    <a:pt x="1076643" y="917301"/>
                  </a:lnTo>
                  <a:lnTo>
                    <a:pt x="1091883" y="934467"/>
                  </a:lnTo>
                  <a:lnTo>
                    <a:pt x="1099821" y="943367"/>
                  </a:lnTo>
                  <a:lnTo>
                    <a:pt x="1107441" y="952904"/>
                  </a:lnTo>
                  <a:lnTo>
                    <a:pt x="1115061" y="962758"/>
                  </a:lnTo>
                  <a:lnTo>
                    <a:pt x="1122681" y="973566"/>
                  </a:lnTo>
                  <a:lnTo>
                    <a:pt x="1129983" y="985010"/>
                  </a:lnTo>
                  <a:lnTo>
                    <a:pt x="1136968" y="996772"/>
                  </a:lnTo>
                  <a:lnTo>
                    <a:pt x="1143953" y="1009805"/>
                  </a:lnTo>
                  <a:lnTo>
                    <a:pt x="1150938" y="1024427"/>
                  </a:lnTo>
                  <a:lnTo>
                    <a:pt x="1153796" y="1031739"/>
                  </a:lnTo>
                  <a:lnTo>
                    <a:pt x="1157288" y="1039686"/>
                  </a:lnTo>
                  <a:lnTo>
                    <a:pt x="1160146" y="1047633"/>
                  </a:lnTo>
                  <a:lnTo>
                    <a:pt x="1162686" y="1056216"/>
                  </a:lnTo>
                  <a:lnTo>
                    <a:pt x="1165543" y="1064799"/>
                  </a:lnTo>
                  <a:lnTo>
                    <a:pt x="1168083" y="1074017"/>
                  </a:lnTo>
                  <a:lnTo>
                    <a:pt x="1170941" y="1083554"/>
                  </a:lnTo>
                  <a:lnTo>
                    <a:pt x="1173163" y="1093408"/>
                  </a:lnTo>
                  <a:lnTo>
                    <a:pt x="1175386" y="1103580"/>
                  </a:lnTo>
                  <a:lnTo>
                    <a:pt x="1177608" y="1114388"/>
                  </a:lnTo>
                  <a:lnTo>
                    <a:pt x="1179513" y="1125196"/>
                  </a:lnTo>
                  <a:lnTo>
                    <a:pt x="1181418" y="1136958"/>
                  </a:lnTo>
                  <a:lnTo>
                    <a:pt x="1181680" y="1141412"/>
                  </a:lnTo>
                  <a:lnTo>
                    <a:pt x="1456680" y="1141412"/>
                  </a:lnTo>
                  <a:lnTo>
                    <a:pt x="1456691" y="1136958"/>
                  </a:lnTo>
                  <a:lnTo>
                    <a:pt x="1458596" y="1125196"/>
                  </a:lnTo>
                  <a:lnTo>
                    <a:pt x="1460818" y="1114388"/>
                  </a:lnTo>
                  <a:lnTo>
                    <a:pt x="1462723" y="1103580"/>
                  </a:lnTo>
                  <a:lnTo>
                    <a:pt x="1464946" y="1093408"/>
                  </a:lnTo>
                  <a:lnTo>
                    <a:pt x="1467486" y="1083554"/>
                  </a:lnTo>
                  <a:lnTo>
                    <a:pt x="1470026" y="1074017"/>
                  </a:lnTo>
                  <a:lnTo>
                    <a:pt x="1472883" y="1064799"/>
                  </a:lnTo>
                  <a:lnTo>
                    <a:pt x="1475423" y="1056216"/>
                  </a:lnTo>
                  <a:lnTo>
                    <a:pt x="1478281" y="1047633"/>
                  </a:lnTo>
                  <a:lnTo>
                    <a:pt x="1481456" y="1039686"/>
                  </a:lnTo>
                  <a:lnTo>
                    <a:pt x="1484313" y="1031739"/>
                  </a:lnTo>
                  <a:lnTo>
                    <a:pt x="1487806" y="1024427"/>
                  </a:lnTo>
                  <a:lnTo>
                    <a:pt x="1494156" y="1009805"/>
                  </a:lnTo>
                  <a:lnTo>
                    <a:pt x="1501141" y="996772"/>
                  </a:lnTo>
                  <a:lnTo>
                    <a:pt x="1508443" y="985010"/>
                  </a:lnTo>
                  <a:lnTo>
                    <a:pt x="1515746" y="973566"/>
                  </a:lnTo>
                  <a:lnTo>
                    <a:pt x="1523048" y="962758"/>
                  </a:lnTo>
                  <a:lnTo>
                    <a:pt x="1530986" y="952904"/>
                  </a:lnTo>
                  <a:lnTo>
                    <a:pt x="1538606" y="943367"/>
                  </a:lnTo>
                  <a:lnTo>
                    <a:pt x="1546543" y="934467"/>
                  </a:lnTo>
                  <a:lnTo>
                    <a:pt x="1561466" y="917301"/>
                  </a:lnTo>
                  <a:lnTo>
                    <a:pt x="1577341" y="900135"/>
                  </a:lnTo>
                  <a:lnTo>
                    <a:pt x="1584643" y="891552"/>
                  </a:lnTo>
                  <a:lnTo>
                    <a:pt x="1591946" y="882652"/>
                  </a:lnTo>
                  <a:lnTo>
                    <a:pt x="1598613" y="872797"/>
                  </a:lnTo>
                  <a:lnTo>
                    <a:pt x="1605281" y="862943"/>
                  </a:lnTo>
                  <a:lnTo>
                    <a:pt x="1611631" y="851817"/>
                  </a:lnTo>
                  <a:lnTo>
                    <a:pt x="1614806" y="846095"/>
                  </a:lnTo>
                  <a:lnTo>
                    <a:pt x="1617346" y="840055"/>
                  </a:lnTo>
                  <a:lnTo>
                    <a:pt x="1620203" y="833698"/>
                  </a:lnTo>
                  <a:lnTo>
                    <a:pt x="1623061" y="827022"/>
                  </a:lnTo>
                  <a:lnTo>
                    <a:pt x="1625283" y="820347"/>
                  </a:lnTo>
                  <a:lnTo>
                    <a:pt x="1628141" y="813035"/>
                  </a:lnTo>
                  <a:lnTo>
                    <a:pt x="1630046" y="805724"/>
                  </a:lnTo>
                  <a:lnTo>
                    <a:pt x="1632268" y="797777"/>
                  </a:lnTo>
                  <a:lnTo>
                    <a:pt x="1634491" y="789194"/>
                  </a:lnTo>
                  <a:lnTo>
                    <a:pt x="1636396" y="780611"/>
                  </a:lnTo>
                  <a:lnTo>
                    <a:pt x="1637983" y="771393"/>
                  </a:lnTo>
                  <a:lnTo>
                    <a:pt x="1639571" y="762174"/>
                  </a:lnTo>
                  <a:lnTo>
                    <a:pt x="1641158" y="752002"/>
                  </a:lnTo>
                  <a:lnTo>
                    <a:pt x="1642428" y="741829"/>
                  </a:lnTo>
                  <a:lnTo>
                    <a:pt x="1643381" y="730704"/>
                  </a:lnTo>
                  <a:lnTo>
                    <a:pt x="1644333" y="719260"/>
                  </a:lnTo>
                  <a:lnTo>
                    <a:pt x="1644968" y="707498"/>
                  </a:lnTo>
                  <a:lnTo>
                    <a:pt x="1645603" y="694783"/>
                  </a:lnTo>
                  <a:lnTo>
                    <a:pt x="1645921" y="681750"/>
                  </a:lnTo>
                  <a:lnTo>
                    <a:pt x="1645603" y="668716"/>
                  </a:lnTo>
                  <a:lnTo>
                    <a:pt x="1644968" y="656319"/>
                  </a:lnTo>
                  <a:lnTo>
                    <a:pt x="1643698" y="643922"/>
                  </a:lnTo>
                  <a:lnTo>
                    <a:pt x="1641793" y="632160"/>
                  </a:lnTo>
                  <a:lnTo>
                    <a:pt x="1639253" y="620398"/>
                  </a:lnTo>
                  <a:lnTo>
                    <a:pt x="1636396" y="608954"/>
                  </a:lnTo>
                  <a:lnTo>
                    <a:pt x="1632903" y="598464"/>
                  </a:lnTo>
                  <a:lnTo>
                    <a:pt x="1629411" y="587656"/>
                  </a:lnTo>
                  <a:lnTo>
                    <a:pt x="1624648" y="577166"/>
                  </a:lnTo>
                  <a:lnTo>
                    <a:pt x="1619568" y="567312"/>
                  </a:lnTo>
                  <a:lnTo>
                    <a:pt x="1614488" y="557775"/>
                  </a:lnTo>
                  <a:lnTo>
                    <a:pt x="1608456" y="548557"/>
                  </a:lnTo>
                  <a:lnTo>
                    <a:pt x="1602106" y="539656"/>
                  </a:lnTo>
                  <a:lnTo>
                    <a:pt x="1595121" y="530755"/>
                  </a:lnTo>
                  <a:lnTo>
                    <a:pt x="1587183" y="522808"/>
                  </a:lnTo>
                  <a:lnTo>
                    <a:pt x="1578611" y="514225"/>
                  </a:lnTo>
                  <a:lnTo>
                    <a:pt x="1569721" y="505960"/>
                  </a:lnTo>
                  <a:lnTo>
                    <a:pt x="1559878" y="498331"/>
                  </a:lnTo>
                  <a:lnTo>
                    <a:pt x="1550353" y="491338"/>
                  </a:lnTo>
                  <a:lnTo>
                    <a:pt x="1540193" y="484980"/>
                  </a:lnTo>
                  <a:lnTo>
                    <a:pt x="1529716" y="478622"/>
                  </a:lnTo>
                  <a:lnTo>
                    <a:pt x="1519556" y="473218"/>
                  </a:lnTo>
                  <a:lnTo>
                    <a:pt x="1508761" y="467814"/>
                  </a:lnTo>
                  <a:lnTo>
                    <a:pt x="1497966" y="463046"/>
                  </a:lnTo>
                  <a:lnTo>
                    <a:pt x="1487488" y="458596"/>
                  </a:lnTo>
                  <a:lnTo>
                    <a:pt x="1476376" y="454463"/>
                  </a:lnTo>
                  <a:lnTo>
                    <a:pt x="1465581" y="450967"/>
                  </a:lnTo>
                  <a:lnTo>
                    <a:pt x="1455103" y="447470"/>
                  </a:lnTo>
                  <a:lnTo>
                    <a:pt x="1444308" y="444609"/>
                  </a:lnTo>
                  <a:lnTo>
                    <a:pt x="1434148" y="441748"/>
                  </a:lnTo>
                  <a:lnTo>
                    <a:pt x="1423988" y="439523"/>
                  </a:lnTo>
                  <a:lnTo>
                    <a:pt x="1413828" y="437615"/>
                  </a:lnTo>
                  <a:lnTo>
                    <a:pt x="1404303" y="435390"/>
                  </a:lnTo>
                  <a:lnTo>
                    <a:pt x="1385888" y="432529"/>
                  </a:lnTo>
                  <a:lnTo>
                    <a:pt x="1369061" y="430304"/>
                  </a:lnTo>
                  <a:lnTo>
                    <a:pt x="1354456" y="428715"/>
                  </a:lnTo>
                  <a:lnTo>
                    <a:pt x="1342073" y="427761"/>
                  </a:lnTo>
                  <a:lnTo>
                    <a:pt x="1332866" y="427443"/>
                  </a:lnTo>
                  <a:lnTo>
                    <a:pt x="1323023" y="427125"/>
                  </a:lnTo>
                  <a:lnTo>
                    <a:pt x="1316038" y="427125"/>
                  </a:lnTo>
                  <a:close/>
                  <a:moveTo>
                    <a:pt x="1309371" y="354012"/>
                  </a:moveTo>
                  <a:lnTo>
                    <a:pt x="1315403" y="354012"/>
                  </a:lnTo>
                  <a:lnTo>
                    <a:pt x="1322071" y="354012"/>
                  </a:lnTo>
                  <a:lnTo>
                    <a:pt x="1328103" y="354012"/>
                  </a:lnTo>
                  <a:lnTo>
                    <a:pt x="1337628" y="354330"/>
                  </a:lnTo>
                  <a:lnTo>
                    <a:pt x="1350011" y="354966"/>
                  </a:lnTo>
                  <a:lnTo>
                    <a:pt x="1365568" y="356237"/>
                  </a:lnTo>
                  <a:lnTo>
                    <a:pt x="1383666" y="358145"/>
                  </a:lnTo>
                  <a:lnTo>
                    <a:pt x="1403351" y="361006"/>
                  </a:lnTo>
                  <a:lnTo>
                    <a:pt x="1413828" y="362913"/>
                  </a:lnTo>
                  <a:lnTo>
                    <a:pt x="1424941" y="364820"/>
                  </a:lnTo>
                  <a:lnTo>
                    <a:pt x="1436371" y="367363"/>
                  </a:lnTo>
                  <a:lnTo>
                    <a:pt x="1448118" y="369906"/>
                  </a:lnTo>
                  <a:lnTo>
                    <a:pt x="1460183" y="373085"/>
                  </a:lnTo>
                  <a:lnTo>
                    <a:pt x="1471931" y="376264"/>
                  </a:lnTo>
                  <a:lnTo>
                    <a:pt x="1484313" y="380079"/>
                  </a:lnTo>
                  <a:lnTo>
                    <a:pt x="1497013" y="383893"/>
                  </a:lnTo>
                  <a:lnTo>
                    <a:pt x="1509396" y="388661"/>
                  </a:lnTo>
                  <a:lnTo>
                    <a:pt x="1522096" y="393748"/>
                  </a:lnTo>
                  <a:lnTo>
                    <a:pt x="1534478" y="399152"/>
                  </a:lnTo>
                  <a:lnTo>
                    <a:pt x="1547178" y="405191"/>
                  </a:lnTo>
                  <a:lnTo>
                    <a:pt x="1559561" y="411549"/>
                  </a:lnTo>
                  <a:lnTo>
                    <a:pt x="1571943" y="418542"/>
                  </a:lnTo>
                  <a:lnTo>
                    <a:pt x="1584008" y="425854"/>
                  </a:lnTo>
                  <a:lnTo>
                    <a:pt x="1595756" y="433801"/>
                  </a:lnTo>
                  <a:lnTo>
                    <a:pt x="1607186" y="442384"/>
                  </a:lnTo>
                  <a:lnTo>
                    <a:pt x="1618616" y="451602"/>
                  </a:lnTo>
                  <a:lnTo>
                    <a:pt x="1629728" y="461139"/>
                  </a:lnTo>
                  <a:lnTo>
                    <a:pt x="1640206" y="471629"/>
                  </a:lnTo>
                  <a:lnTo>
                    <a:pt x="1650366" y="483073"/>
                  </a:lnTo>
                  <a:lnTo>
                    <a:pt x="1659891" y="494199"/>
                  </a:lnTo>
                  <a:lnTo>
                    <a:pt x="1668463" y="506278"/>
                  </a:lnTo>
                  <a:lnTo>
                    <a:pt x="1672591" y="512318"/>
                  </a:lnTo>
                  <a:lnTo>
                    <a:pt x="1676401" y="518676"/>
                  </a:lnTo>
                  <a:lnTo>
                    <a:pt x="1680211" y="525033"/>
                  </a:lnTo>
                  <a:lnTo>
                    <a:pt x="1683703" y="531391"/>
                  </a:lnTo>
                  <a:lnTo>
                    <a:pt x="1690371" y="544424"/>
                  </a:lnTo>
                  <a:lnTo>
                    <a:pt x="1696403" y="558093"/>
                  </a:lnTo>
                  <a:lnTo>
                    <a:pt x="1701801" y="572398"/>
                  </a:lnTo>
                  <a:lnTo>
                    <a:pt x="1706563" y="586703"/>
                  </a:lnTo>
                  <a:lnTo>
                    <a:pt x="1710056" y="601325"/>
                  </a:lnTo>
                  <a:lnTo>
                    <a:pt x="1713548" y="616266"/>
                  </a:lnTo>
                  <a:lnTo>
                    <a:pt x="1715771" y="631842"/>
                  </a:lnTo>
                  <a:lnTo>
                    <a:pt x="1717993" y="647736"/>
                  </a:lnTo>
                  <a:lnTo>
                    <a:pt x="1718946" y="663948"/>
                  </a:lnTo>
                  <a:lnTo>
                    <a:pt x="1719263" y="680478"/>
                  </a:lnTo>
                  <a:lnTo>
                    <a:pt x="1718946" y="697644"/>
                  </a:lnTo>
                  <a:lnTo>
                    <a:pt x="1718311" y="712584"/>
                  </a:lnTo>
                  <a:lnTo>
                    <a:pt x="1717041" y="727207"/>
                  </a:lnTo>
                  <a:lnTo>
                    <a:pt x="1716088" y="740876"/>
                  </a:lnTo>
                  <a:lnTo>
                    <a:pt x="1714501" y="753909"/>
                  </a:lnTo>
                  <a:lnTo>
                    <a:pt x="1712913" y="766624"/>
                  </a:lnTo>
                  <a:lnTo>
                    <a:pt x="1711326" y="778704"/>
                  </a:lnTo>
                  <a:lnTo>
                    <a:pt x="1709103" y="790148"/>
                  </a:lnTo>
                  <a:lnTo>
                    <a:pt x="1706881" y="801274"/>
                  </a:lnTo>
                  <a:lnTo>
                    <a:pt x="1704658" y="812082"/>
                  </a:lnTo>
                  <a:lnTo>
                    <a:pt x="1701801" y="821936"/>
                  </a:lnTo>
                  <a:lnTo>
                    <a:pt x="1698943" y="831790"/>
                  </a:lnTo>
                  <a:lnTo>
                    <a:pt x="1696086" y="841009"/>
                  </a:lnTo>
                  <a:lnTo>
                    <a:pt x="1692911" y="849910"/>
                  </a:lnTo>
                  <a:lnTo>
                    <a:pt x="1689736" y="858175"/>
                  </a:lnTo>
                  <a:lnTo>
                    <a:pt x="1686243" y="866122"/>
                  </a:lnTo>
                  <a:lnTo>
                    <a:pt x="1682751" y="874069"/>
                  </a:lnTo>
                  <a:lnTo>
                    <a:pt x="1679258" y="881698"/>
                  </a:lnTo>
                  <a:lnTo>
                    <a:pt x="1675448" y="888691"/>
                  </a:lnTo>
                  <a:lnTo>
                    <a:pt x="1671321" y="895367"/>
                  </a:lnTo>
                  <a:lnTo>
                    <a:pt x="1667828" y="902042"/>
                  </a:lnTo>
                  <a:lnTo>
                    <a:pt x="1659573" y="914440"/>
                  </a:lnTo>
                  <a:lnTo>
                    <a:pt x="1651001" y="925884"/>
                  </a:lnTo>
                  <a:lnTo>
                    <a:pt x="1642428" y="936692"/>
                  </a:lnTo>
                  <a:lnTo>
                    <a:pt x="1633856" y="947182"/>
                  </a:lnTo>
                  <a:lnTo>
                    <a:pt x="1624648" y="957036"/>
                  </a:lnTo>
                  <a:lnTo>
                    <a:pt x="1615758" y="966891"/>
                  </a:lnTo>
                  <a:lnTo>
                    <a:pt x="1602423" y="981831"/>
                  </a:lnTo>
                  <a:lnTo>
                    <a:pt x="1595756" y="989460"/>
                  </a:lnTo>
                  <a:lnTo>
                    <a:pt x="1589406" y="997407"/>
                  </a:lnTo>
                  <a:lnTo>
                    <a:pt x="1583056" y="1005672"/>
                  </a:lnTo>
                  <a:lnTo>
                    <a:pt x="1576706" y="1014255"/>
                  </a:lnTo>
                  <a:lnTo>
                    <a:pt x="1570991" y="1023474"/>
                  </a:lnTo>
                  <a:lnTo>
                    <a:pt x="1564958" y="1033010"/>
                  </a:lnTo>
                  <a:lnTo>
                    <a:pt x="1559561" y="1043818"/>
                  </a:lnTo>
                  <a:lnTo>
                    <a:pt x="1554163" y="1054626"/>
                  </a:lnTo>
                  <a:lnTo>
                    <a:pt x="1549083" y="1067024"/>
                  </a:lnTo>
                  <a:lnTo>
                    <a:pt x="1544638" y="1080057"/>
                  </a:lnTo>
                  <a:lnTo>
                    <a:pt x="1540193" y="1094680"/>
                  </a:lnTo>
                  <a:lnTo>
                    <a:pt x="1536383" y="1110256"/>
                  </a:lnTo>
                  <a:lnTo>
                    <a:pt x="1532891" y="1127104"/>
                  </a:lnTo>
                  <a:lnTo>
                    <a:pt x="1529716" y="1144905"/>
                  </a:lnTo>
                  <a:lnTo>
                    <a:pt x="1529716" y="1286999"/>
                  </a:lnTo>
                  <a:lnTo>
                    <a:pt x="1526858" y="1293992"/>
                  </a:lnTo>
                  <a:lnTo>
                    <a:pt x="1525906" y="1296535"/>
                  </a:lnTo>
                  <a:lnTo>
                    <a:pt x="1523366" y="1300986"/>
                  </a:lnTo>
                  <a:lnTo>
                    <a:pt x="1520508" y="1306072"/>
                  </a:lnTo>
                  <a:lnTo>
                    <a:pt x="1516063" y="1312747"/>
                  </a:lnTo>
                  <a:lnTo>
                    <a:pt x="1510348" y="1320694"/>
                  </a:lnTo>
                  <a:lnTo>
                    <a:pt x="1503046" y="1328641"/>
                  </a:lnTo>
                  <a:lnTo>
                    <a:pt x="1499236" y="1333410"/>
                  </a:lnTo>
                  <a:lnTo>
                    <a:pt x="1494473" y="1337542"/>
                  </a:lnTo>
                  <a:lnTo>
                    <a:pt x="1489393" y="1342310"/>
                  </a:lnTo>
                  <a:lnTo>
                    <a:pt x="1483996" y="1346761"/>
                  </a:lnTo>
                  <a:lnTo>
                    <a:pt x="1478281" y="1351211"/>
                  </a:lnTo>
                  <a:lnTo>
                    <a:pt x="1471931" y="1355979"/>
                  </a:lnTo>
                  <a:lnTo>
                    <a:pt x="1465263" y="1360748"/>
                  </a:lnTo>
                  <a:lnTo>
                    <a:pt x="1457961" y="1365516"/>
                  </a:lnTo>
                  <a:lnTo>
                    <a:pt x="1450341" y="1369648"/>
                  </a:lnTo>
                  <a:lnTo>
                    <a:pt x="1442086" y="1374417"/>
                  </a:lnTo>
                  <a:lnTo>
                    <a:pt x="1432878" y="1378867"/>
                  </a:lnTo>
                  <a:lnTo>
                    <a:pt x="1423671" y="1382682"/>
                  </a:lnTo>
                  <a:lnTo>
                    <a:pt x="1413511" y="1386814"/>
                  </a:lnTo>
                  <a:lnTo>
                    <a:pt x="1403351" y="1390311"/>
                  </a:lnTo>
                  <a:lnTo>
                    <a:pt x="1392238" y="1394125"/>
                  </a:lnTo>
                  <a:lnTo>
                    <a:pt x="1380173" y="1397622"/>
                  </a:lnTo>
                  <a:lnTo>
                    <a:pt x="1367791" y="1400483"/>
                  </a:lnTo>
                  <a:lnTo>
                    <a:pt x="1354773" y="1403662"/>
                  </a:lnTo>
                  <a:lnTo>
                    <a:pt x="1341121" y="1405887"/>
                  </a:lnTo>
                  <a:lnTo>
                    <a:pt x="1326833" y="1407794"/>
                  </a:lnTo>
                  <a:lnTo>
                    <a:pt x="1324611" y="1408112"/>
                  </a:lnTo>
                  <a:lnTo>
                    <a:pt x="1311276" y="1407794"/>
                  </a:lnTo>
                  <a:lnTo>
                    <a:pt x="1296988" y="1405887"/>
                  </a:lnTo>
                  <a:lnTo>
                    <a:pt x="1283336" y="1403662"/>
                  </a:lnTo>
                  <a:lnTo>
                    <a:pt x="1270318" y="1400483"/>
                  </a:lnTo>
                  <a:lnTo>
                    <a:pt x="1257936" y="1397622"/>
                  </a:lnTo>
                  <a:lnTo>
                    <a:pt x="1246188" y="1394125"/>
                  </a:lnTo>
                  <a:lnTo>
                    <a:pt x="1235076" y="1390311"/>
                  </a:lnTo>
                  <a:lnTo>
                    <a:pt x="1224598" y="1386814"/>
                  </a:lnTo>
                  <a:lnTo>
                    <a:pt x="1214438" y="1382682"/>
                  </a:lnTo>
                  <a:lnTo>
                    <a:pt x="1205231" y="1378867"/>
                  </a:lnTo>
                  <a:lnTo>
                    <a:pt x="1196658" y="1374417"/>
                  </a:lnTo>
                  <a:lnTo>
                    <a:pt x="1192940" y="1372348"/>
                  </a:lnTo>
                  <a:lnTo>
                    <a:pt x="1177471" y="1376937"/>
                  </a:lnTo>
                  <a:lnTo>
                    <a:pt x="1156831" y="1382967"/>
                  </a:lnTo>
                  <a:lnTo>
                    <a:pt x="1135872" y="1388679"/>
                  </a:lnTo>
                  <a:lnTo>
                    <a:pt x="1094591" y="1399787"/>
                  </a:lnTo>
                  <a:lnTo>
                    <a:pt x="1054580" y="1409625"/>
                  </a:lnTo>
                  <a:lnTo>
                    <a:pt x="1017744" y="1419462"/>
                  </a:lnTo>
                  <a:lnTo>
                    <a:pt x="985672" y="1428031"/>
                  </a:lnTo>
                  <a:lnTo>
                    <a:pt x="971700" y="1432157"/>
                  </a:lnTo>
                  <a:lnTo>
                    <a:pt x="959633" y="1436282"/>
                  </a:lnTo>
                  <a:lnTo>
                    <a:pt x="949471" y="1439773"/>
                  </a:lnTo>
                  <a:lnTo>
                    <a:pt x="941215" y="1443581"/>
                  </a:lnTo>
                  <a:lnTo>
                    <a:pt x="938357" y="1445168"/>
                  </a:lnTo>
                  <a:lnTo>
                    <a:pt x="935499" y="1446755"/>
                  </a:lnTo>
                  <a:lnTo>
                    <a:pt x="933594" y="1448024"/>
                  </a:lnTo>
                  <a:lnTo>
                    <a:pt x="932324" y="1449928"/>
                  </a:lnTo>
                  <a:lnTo>
                    <a:pt x="932006" y="1451198"/>
                  </a:lnTo>
                  <a:lnTo>
                    <a:pt x="932006" y="1452784"/>
                  </a:lnTo>
                  <a:lnTo>
                    <a:pt x="932641" y="1454054"/>
                  </a:lnTo>
                  <a:lnTo>
                    <a:pt x="934229" y="1455641"/>
                  </a:lnTo>
                  <a:lnTo>
                    <a:pt x="938675" y="1457862"/>
                  </a:lnTo>
                  <a:lnTo>
                    <a:pt x="944390" y="1460401"/>
                  </a:lnTo>
                  <a:lnTo>
                    <a:pt x="950741" y="1462940"/>
                  </a:lnTo>
                  <a:lnTo>
                    <a:pt x="958363" y="1465161"/>
                  </a:lnTo>
                  <a:lnTo>
                    <a:pt x="966619" y="1467065"/>
                  </a:lnTo>
                  <a:lnTo>
                    <a:pt x="976145" y="1469604"/>
                  </a:lnTo>
                  <a:lnTo>
                    <a:pt x="985672" y="1471508"/>
                  </a:lnTo>
                  <a:lnTo>
                    <a:pt x="996468" y="1473412"/>
                  </a:lnTo>
                  <a:lnTo>
                    <a:pt x="1019014" y="1477538"/>
                  </a:lnTo>
                  <a:lnTo>
                    <a:pt x="1043783" y="1481029"/>
                  </a:lnTo>
                  <a:lnTo>
                    <a:pt x="1069505" y="1484202"/>
                  </a:lnTo>
                  <a:lnTo>
                    <a:pt x="1095861" y="1486741"/>
                  </a:lnTo>
                  <a:lnTo>
                    <a:pt x="1122218" y="1489597"/>
                  </a:lnTo>
                  <a:lnTo>
                    <a:pt x="1147939" y="1491819"/>
                  </a:lnTo>
                  <a:lnTo>
                    <a:pt x="1172708" y="1493723"/>
                  </a:lnTo>
                  <a:lnTo>
                    <a:pt x="1195889" y="1495309"/>
                  </a:lnTo>
                  <a:lnTo>
                    <a:pt x="1233995" y="1497214"/>
                  </a:lnTo>
                  <a:lnTo>
                    <a:pt x="1247967" y="1497848"/>
                  </a:lnTo>
                  <a:lnTo>
                    <a:pt x="1257811" y="1497848"/>
                  </a:lnTo>
                  <a:lnTo>
                    <a:pt x="1260034" y="1497848"/>
                  </a:lnTo>
                  <a:lnTo>
                    <a:pt x="1262574" y="1497531"/>
                  </a:lnTo>
                  <a:lnTo>
                    <a:pt x="1268925" y="1495944"/>
                  </a:lnTo>
                  <a:lnTo>
                    <a:pt x="1276864" y="1493723"/>
                  </a:lnTo>
                  <a:lnTo>
                    <a:pt x="1286391" y="1490549"/>
                  </a:lnTo>
                  <a:lnTo>
                    <a:pt x="1297187" y="1486106"/>
                  </a:lnTo>
                  <a:lnTo>
                    <a:pt x="1309254" y="1481663"/>
                  </a:lnTo>
                  <a:lnTo>
                    <a:pt x="1337516" y="1470239"/>
                  </a:lnTo>
                  <a:lnTo>
                    <a:pt x="1369588" y="1456593"/>
                  </a:lnTo>
                  <a:lnTo>
                    <a:pt x="1404836" y="1440725"/>
                  </a:lnTo>
                  <a:lnTo>
                    <a:pt x="1483271" y="1406768"/>
                  </a:lnTo>
                  <a:lnTo>
                    <a:pt x="1524870" y="1388679"/>
                  </a:lnTo>
                  <a:lnTo>
                    <a:pt x="1566786" y="1370908"/>
                  </a:lnTo>
                  <a:lnTo>
                    <a:pt x="1608703" y="1354088"/>
                  </a:lnTo>
                  <a:lnTo>
                    <a:pt x="1629343" y="1346154"/>
                  </a:lnTo>
                  <a:lnTo>
                    <a:pt x="1649666" y="1337903"/>
                  </a:lnTo>
                  <a:lnTo>
                    <a:pt x="1669672" y="1330604"/>
                  </a:lnTo>
                  <a:lnTo>
                    <a:pt x="1689043" y="1323622"/>
                  </a:lnTo>
                  <a:lnTo>
                    <a:pt x="1708095" y="1317275"/>
                  </a:lnTo>
                  <a:lnTo>
                    <a:pt x="1726513" y="1311246"/>
                  </a:lnTo>
                  <a:lnTo>
                    <a:pt x="1743978" y="1305851"/>
                  </a:lnTo>
                  <a:lnTo>
                    <a:pt x="1760491" y="1301725"/>
                  </a:lnTo>
                  <a:lnTo>
                    <a:pt x="1776368" y="1297599"/>
                  </a:lnTo>
                  <a:lnTo>
                    <a:pt x="1790976" y="1294743"/>
                  </a:lnTo>
                  <a:lnTo>
                    <a:pt x="1804630" y="1292204"/>
                  </a:lnTo>
                  <a:lnTo>
                    <a:pt x="1817650" y="1290618"/>
                  </a:lnTo>
                  <a:lnTo>
                    <a:pt x="1829717" y="1289031"/>
                  </a:lnTo>
                  <a:lnTo>
                    <a:pt x="1840831" y="1288396"/>
                  </a:lnTo>
                  <a:lnTo>
                    <a:pt x="1851310" y="1287762"/>
                  </a:lnTo>
                  <a:lnTo>
                    <a:pt x="1860836" y="1287127"/>
                  </a:lnTo>
                  <a:lnTo>
                    <a:pt x="1869728" y="1287762"/>
                  </a:lnTo>
                  <a:lnTo>
                    <a:pt x="1877984" y="1288396"/>
                  </a:lnTo>
                  <a:lnTo>
                    <a:pt x="1885605" y="1289348"/>
                  </a:lnTo>
                  <a:lnTo>
                    <a:pt x="1892274" y="1290618"/>
                  </a:lnTo>
                  <a:lnTo>
                    <a:pt x="1898307" y="1292204"/>
                  </a:lnTo>
                  <a:lnTo>
                    <a:pt x="1904023" y="1294426"/>
                  </a:lnTo>
                  <a:lnTo>
                    <a:pt x="1908469" y="1296647"/>
                  </a:lnTo>
                  <a:lnTo>
                    <a:pt x="1912914" y="1298869"/>
                  </a:lnTo>
                  <a:lnTo>
                    <a:pt x="1916725" y="1302042"/>
                  </a:lnTo>
                  <a:lnTo>
                    <a:pt x="1919901" y="1304899"/>
                  </a:lnTo>
                  <a:lnTo>
                    <a:pt x="1922441" y="1308389"/>
                  </a:lnTo>
                  <a:lnTo>
                    <a:pt x="1924664" y="1311880"/>
                  </a:lnTo>
                  <a:lnTo>
                    <a:pt x="1926252" y="1315688"/>
                  </a:lnTo>
                  <a:lnTo>
                    <a:pt x="1927522" y="1319497"/>
                  </a:lnTo>
                  <a:lnTo>
                    <a:pt x="1928157" y="1323622"/>
                  </a:lnTo>
                  <a:lnTo>
                    <a:pt x="1928474" y="1328065"/>
                  </a:lnTo>
                  <a:lnTo>
                    <a:pt x="1928474" y="1332825"/>
                  </a:lnTo>
                  <a:lnTo>
                    <a:pt x="1928157" y="1336951"/>
                  </a:lnTo>
                  <a:lnTo>
                    <a:pt x="1927522" y="1342029"/>
                  </a:lnTo>
                  <a:lnTo>
                    <a:pt x="1926252" y="1346789"/>
                  </a:lnTo>
                  <a:lnTo>
                    <a:pt x="1924981" y="1351549"/>
                  </a:lnTo>
                  <a:lnTo>
                    <a:pt x="1923711" y="1356627"/>
                  </a:lnTo>
                  <a:lnTo>
                    <a:pt x="1921488" y="1361704"/>
                  </a:lnTo>
                  <a:lnTo>
                    <a:pt x="1919583" y="1366782"/>
                  </a:lnTo>
                  <a:lnTo>
                    <a:pt x="1917728" y="1370490"/>
                  </a:lnTo>
                  <a:lnTo>
                    <a:pt x="1673225" y="1539875"/>
                  </a:lnTo>
                  <a:lnTo>
                    <a:pt x="1839536" y="1455101"/>
                  </a:lnTo>
                  <a:lnTo>
                    <a:pt x="1835829" y="1457509"/>
                  </a:lnTo>
                  <a:lnTo>
                    <a:pt x="1835750" y="1457545"/>
                  </a:lnTo>
                  <a:lnTo>
                    <a:pt x="1831940" y="1459449"/>
                  </a:lnTo>
                  <a:lnTo>
                    <a:pt x="1834797" y="1458179"/>
                  </a:lnTo>
                  <a:lnTo>
                    <a:pt x="1835829" y="1457509"/>
                  </a:lnTo>
                  <a:lnTo>
                    <a:pt x="1846229" y="1452784"/>
                  </a:lnTo>
                  <a:lnTo>
                    <a:pt x="1861789" y="1446437"/>
                  </a:lnTo>
                  <a:lnTo>
                    <a:pt x="1871633" y="1442629"/>
                  </a:lnTo>
                  <a:lnTo>
                    <a:pt x="1882112" y="1438821"/>
                  </a:lnTo>
                  <a:lnTo>
                    <a:pt x="1893226" y="1435013"/>
                  </a:lnTo>
                  <a:lnTo>
                    <a:pt x="1905293" y="1431204"/>
                  </a:lnTo>
                  <a:lnTo>
                    <a:pt x="1917995" y="1427714"/>
                  </a:lnTo>
                  <a:lnTo>
                    <a:pt x="1930697" y="1424857"/>
                  </a:lnTo>
                  <a:lnTo>
                    <a:pt x="1944034" y="1422001"/>
                  </a:lnTo>
                  <a:lnTo>
                    <a:pt x="1957054" y="1420097"/>
                  </a:lnTo>
                  <a:lnTo>
                    <a:pt x="1970391" y="1418828"/>
                  </a:lnTo>
                  <a:lnTo>
                    <a:pt x="1977059" y="1418510"/>
                  </a:lnTo>
                  <a:lnTo>
                    <a:pt x="1983410" y="1418193"/>
                  </a:lnTo>
                  <a:lnTo>
                    <a:pt x="1989761" y="1418510"/>
                  </a:lnTo>
                  <a:lnTo>
                    <a:pt x="1995795" y="1418828"/>
                  </a:lnTo>
                  <a:lnTo>
                    <a:pt x="2001828" y="1419780"/>
                  </a:lnTo>
                  <a:lnTo>
                    <a:pt x="2007862" y="1420732"/>
                  </a:lnTo>
                  <a:lnTo>
                    <a:pt x="2013577" y="1421684"/>
                  </a:lnTo>
                  <a:lnTo>
                    <a:pt x="2018658" y="1423588"/>
                  </a:lnTo>
                  <a:lnTo>
                    <a:pt x="2023739" y="1425175"/>
                  </a:lnTo>
                  <a:lnTo>
                    <a:pt x="2028820" y="1427079"/>
                  </a:lnTo>
                  <a:lnTo>
                    <a:pt x="2033265" y="1429618"/>
                  </a:lnTo>
                  <a:lnTo>
                    <a:pt x="2037394" y="1431839"/>
                  </a:lnTo>
                  <a:lnTo>
                    <a:pt x="2041839" y="1434378"/>
                  </a:lnTo>
                  <a:lnTo>
                    <a:pt x="2045650" y="1437234"/>
                  </a:lnTo>
                  <a:lnTo>
                    <a:pt x="2048825" y="1439773"/>
                  </a:lnTo>
                  <a:lnTo>
                    <a:pt x="2052001" y="1442946"/>
                  </a:lnTo>
                  <a:lnTo>
                    <a:pt x="2054859" y="1445803"/>
                  </a:lnTo>
                  <a:lnTo>
                    <a:pt x="2057082" y="1449294"/>
                  </a:lnTo>
                  <a:lnTo>
                    <a:pt x="2059305" y="1452467"/>
                  </a:lnTo>
                  <a:lnTo>
                    <a:pt x="2060892" y="1455958"/>
                  </a:lnTo>
                  <a:lnTo>
                    <a:pt x="2062162" y="1459131"/>
                  </a:lnTo>
                  <a:lnTo>
                    <a:pt x="2063115" y="1462622"/>
                  </a:lnTo>
                  <a:lnTo>
                    <a:pt x="2063433" y="1465796"/>
                  </a:lnTo>
                  <a:lnTo>
                    <a:pt x="2063750" y="1469287"/>
                  </a:lnTo>
                  <a:lnTo>
                    <a:pt x="2063433" y="1472778"/>
                  </a:lnTo>
                  <a:lnTo>
                    <a:pt x="2062480" y="1476268"/>
                  </a:lnTo>
                  <a:lnTo>
                    <a:pt x="2061210" y="1479442"/>
                  </a:lnTo>
                  <a:lnTo>
                    <a:pt x="2059622" y="1482933"/>
                  </a:lnTo>
                  <a:lnTo>
                    <a:pt x="2057082" y="1485789"/>
                  </a:lnTo>
                  <a:lnTo>
                    <a:pt x="2054541" y="1489280"/>
                  </a:lnTo>
                  <a:lnTo>
                    <a:pt x="2051048" y="1492136"/>
                  </a:lnTo>
                  <a:lnTo>
                    <a:pt x="2047555" y="1495309"/>
                  </a:lnTo>
                  <a:lnTo>
                    <a:pt x="2043110" y="1497848"/>
                  </a:lnTo>
                  <a:lnTo>
                    <a:pt x="2038029" y="1500704"/>
                  </a:lnTo>
                  <a:lnTo>
                    <a:pt x="2017071" y="1511494"/>
                  </a:lnTo>
                  <a:lnTo>
                    <a:pt x="1995795" y="1522919"/>
                  </a:lnTo>
                  <a:lnTo>
                    <a:pt x="1975154" y="1534344"/>
                  </a:lnTo>
                  <a:lnTo>
                    <a:pt x="1956101" y="1545451"/>
                  </a:lnTo>
                  <a:lnTo>
                    <a:pt x="1926252" y="1562271"/>
                  </a:lnTo>
                  <a:lnTo>
                    <a:pt x="1914502" y="1569252"/>
                  </a:lnTo>
                  <a:lnTo>
                    <a:pt x="1983410" y="1527997"/>
                  </a:lnTo>
                  <a:lnTo>
                    <a:pt x="1511215" y="1778704"/>
                  </a:lnTo>
                  <a:lnTo>
                    <a:pt x="1498196" y="1785369"/>
                  </a:lnTo>
                  <a:lnTo>
                    <a:pt x="1482953" y="1792985"/>
                  </a:lnTo>
                  <a:lnTo>
                    <a:pt x="1462948" y="1802823"/>
                  </a:lnTo>
                  <a:lnTo>
                    <a:pt x="1438814" y="1814248"/>
                  </a:lnTo>
                  <a:lnTo>
                    <a:pt x="1410870" y="1827259"/>
                  </a:lnTo>
                  <a:lnTo>
                    <a:pt x="1380385" y="1841223"/>
                  </a:lnTo>
                  <a:lnTo>
                    <a:pt x="1347678" y="1855186"/>
                  </a:lnTo>
                  <a:lnTo>
                    <a:pt x="1313382" y="1869150"/>
                  </a:lnTo>
                  <a:lnTo>
                    <a:pt x="1295917" y="1876131"/>
                  </a:lnTo>
                  <a:lnTo>
                    <a:pt x="1278769" y="1882796"/>
                  </a:lnTo>
                  <a:lnTo>
                    <a:pt x="1260987" y="1889143"/>
                  </a:lnTo>
                  <a:lnTo>
                    <a:pt x="1243204" y="1895172"/>
                  </a:lnTo>
                  <a:lnTo>
                    <a:pt x="1225739" y="1900885"/>
                  </a:lnTo>
                  <a:lnTo>
                    <a:pt x="1208909" y="1905962"/>
                  </a:lnTo>
                  <a:lnTo>
                    <a:pt x="1191761" y="1910723"/>
                  </a:lnTo>
                  <a:lnTo>
                    <a:pt x="1175248" y="1914848"/>
                  </a:lnTo>
                  <a:lnTo>
                    <a:pt x="1159371" y="1918656"/>
                  </a:lnTo>
                  <a:lnTo>
                    <a:pt x="1144129" y="1921513"/>
                  </a:lnTo>
                  <a:lnTo>
                    <a:pt x="1129204" y="1923417"/>
                  </a:lnTo>
                  <a:lnTo>
                    <a:pt x="1115232" y="1925004"/>
                  </a:lnTo>
                  <a:lnTo>
                    <a:pt x="1108563" y="1925321"/>
                  </a:lnTo>
                  <a:lnTo>
                    <a:pt x="1102212" y="1925638"/>
                  </a:lnTo>
                  <a:lnTo>
                    <a:pt x="1095861" y="1925638"/>
                  </a:lnTo>
                  <a:lnTo>
                    <a:pt x="1089828" y="1925321"/>
                  </a:lnTo>
                  <a:lnTo>
                    <a:pt x="1076808" y="1924051"/>
                  </a:lnTo>
                  <a:lnTo>
                    <a:pt x="1061884" y="1922465"/>
                  </a:lnTo>
                  <a:lnTo>
                    <a:pt x="1025683" y="1918656"/>
                  </a:lnTo>
                  <a:lnTo>
                    <a:pt x="983131" y="1912944"/>
                  </a:lnTo>
                  <a:lnTo>
                    <a:pt x="934546" y="1906280"/>
                  </a:lnTo>
                  <a:lnTo>
                    <a:pt x="824992" y="1890412"/>
                  </a:lnTo>
                  <a:lnTo>
                    <a:pt x="707181" y="1872958"/>
                  </a:lnTo>
                  <a:lnTo>
                    <a:pt x="589688" y="1856138"/>
                  </a:lnTo>
                  <a:lnTo>
                    <a:pt x="534117" y="1848522"/>
                  </a:lnTo>
                  <a:lnTo>
                    <a:pt x="482357" y="1841540"/>
                  </a:lnTo>
                  <a:lnTo>
                    <a:pt x="435677" y="1835828"/>
                  </a:lnTo>
                  <a:lnTo>
                    <a:pt x="394713" y="1831385"/>
                  </a:lnTo>
                  <a:lnTo>
                    <a:pt x="376613" y="1829798"/>
                  </a:lnTo>
                  <a:lnTo>
                    <a:pt x="361053" y="1828529"/>
                  </a:lnTo>
                  <a:lnTo>
                    <a:pt x="347399" y="1827577"/>
                  </a:lnTo>
                  <a:lnTo>
                    <a:pt x="335967" y="1827259"/>
                  </a:lnTo>
                  <a:lnTo>
                    <a:pt x="314056" y="1827577"/>
                  </a:lnTo>
                  <a:lnTo>
                    <a:pt x="289922" y="1827894"/>
                  </a:lnTo>
                  <a:lnTo>
                    <a:pt x="237209" y="1829481"/>
                  </a:lnTo>
                  <a:lnTo>
                    <a:pt x="181321" y="1831385"/>
                  </a:lnTo>
                  <a:lnTo>
                    <a:pt x="126702" y="1833606"/>
                  </a:lnTo>
                  <a:lnTo>
                    <a:pt x="37153" y="1837732"/>
                  </a:lnTo>
                  <a:lnTo>
                    <a:pt x="0" y="1839636"/>
                  </a:lnTo>
                  <a:lnTo>
                    <a:pt x="19053" y="1500704"/>
                  </a:lnTo>
                  <a:lnTo>
                    <a:pt x="28580" y="1501657"/>
                  </a:lnTo>
                  <a:lnTo>
                    <a:pt x="54301" y="1503878"/>
                  </a:lnTo>
                  <a:lnTo>
                    <a:pt x="72084" y="1505147"/>
                  </a:lnTo>
                  <a:lnTo>
                    <a:pt x="92089" y="1506099"/>
                  </a:lnTo>
                  <a:lnTo>
                    <a:pt x="114318" y="1507369"/>
                  </a:lnTo>
                  <a:lnTo>
                    <a:pt x="137499" y="1507686"/>
                  </a:lnTo>
                  <a:lnTo>
                    <a:pt x="161632" y="1507369"/>
                  </a:lnTo>
                  <a:lnTo>
                    <a:pt x="173699" y="1506734"/>
                  </a:lnTo>
                  <a:lnTo>
                    <a:pt x="186084" y="1505782"/>
                  </a:lnTo>
                  <a:lnTo>
                    <a:pt x="198151" y="1504830"/>
                  </a:lnTo>
                  <a:lnTo>
                    <a:pt x="210217" y="1503878"/>
                  </a:lnTo>
                  <a:lnTo>
                    <a:pt x="221649" y="1502291"/>
                  </a:lnTo>
                  <a:lnTo>
                    <a:pt x="233399" y="1500704"/>
                  </a:lnTo>
                  <a:lnTo>
                    <a:pt x="244513" y="1498483"/>
                  </a:lnTo>
                  <a:lnTo>
                    <a:pt x="255627" y="1496262"/>
                  </a:lnTo>
                  <a:lnTo>
                    <a:pt x="265471" y="1493088"/>
                  </a:lnTo>
                  <a:lnTo>
                    <a:pt x="275315" y="1490232"/>
                  </a:lnTo>
                  <a:lnTo>
                    <a:pt x="284524" y="1486424"/>
                  </a:lnTo>
                  <a:lnTo>
                    <a:pt x="292780" y="1482615"/>
                  </a:lnTo>
                  <a:lnTo>
                    <a:pt x="300719" y="1478172"/>
                  </a:lnTo>
                  <a:lnTo>
                    <a:pt x="304212" y="1475634"/>
                  </a:lnTo>
                  <a:lnTo>
                    <a:pt x="307705" y="1473095"/>
                  </a:lnTo>
                  <a:lnTo>
                    <a:pt x="321677" y="1462622"/>
                  </a:lnTo>
                  <a:lnTo>
                    <a:pt x="337872" y="1450880"/>
                  </a:lnTo>
                  <a:lnTo>
                    <a:pt x="355972" y="1438821"/>
                  </a:lnTo>
                  <a:lnTo>
                    <a:pt x="375978" y="1426127"/>
                  </a:lnTo>
                  <a:lnTo>
                    <a:pt x="396936" y="1413433"/>
                  </a:lnTo>
                  <a:lnTo>
                    <a:pt x="418847" y="1400421"/>
                  </a:lnTo>
                  <a:lnTo>
                    <a:pt x="441075" y="1387727"/>
                  </a:lnTo>
                  <a:lnTo>
                    <a:pt x="463621" y="1375351"/>
                  </a:lnTo>
                  <a:lnTo>
                    <a:pt x="485850" y="1363291"/>
                  </a:lnTo>
                  <a:lnTo>
                    <a:pt x="508078" y="1352184"/>
                  </a:lnTo>
                  <a:lnTo>
                    <a:pt x="529037" y="1341711"/>
                  </a:lnTo>
                  <a:lnTo>
                    <a:pt x="549042" y="1332191"/>
                  </a:lnTo>
                  <a:lnTo>
                    <a:pt x="567142" y="1323940"/>
                  </a:lnTo>
                  <a:lnTo>
                    <a:pt x="583972" y="1317275"/>
                  </a:lnTo>
                  <a:lnTo>
                    <a:pt x="597945" y="1311880"/>
                  </a:lnTo>
                  <a:lnTo>
                    <a:pt x="604296" y="1309976"/>
                  </a:lnTo>
                  <a:lnTo>
                    <a:pt x="609694" y="1308389"/>
                  </a:lnTo>
                  <a:lnTo>
                    <a:pt x="616680" y="1307120"/>
                  </a:lnTo>
                  <a:lnTo>
                    <a:pt x="626524" y="1304899"/>
                  </a:lnTo>
                  <a:lnTo>
                    <a:pt x="655103" y="1299821"/>
                  </a:lnTo>
                  <a:lnTo>
                    <a:pt x="693844" y="1293474"/>
                  </a:lnTo>
                  <a:lnTo>
                    <a:pt x="740842" y="1286492"/>
                  </a:lnTo>
                  <a:lnTo>
                    <a:pt x="794507" y="1279193"/>
                  </a:lnTo>
                  <a:lnTo>
                    <a:pt x="853254" y="1271894"/>
                  </a:lnTo>
                  <a:lnTo>
                    <a:pt x="884056" y="1268403"/>
                  </a:lnTo>
                  <a:lnTo>
                    <a:pt x="915176" y="1264912"/>
                  </a:lnTo>
                  <a:lnTo>
                    <a:pt x="946931" y="1261421"/>
                  </a:lnTo>
                  <a:lnTo>
                    <a:pt x="979003" y="1258565"/>
                  </a:lnTo>
                  <a:lnTo>
                    <a:pt x="1010758" y="1256026"/>
                  </a:lnTo>
                  <a:lnTo>
                    <a:pt x="1042195" y="1253488"/>
                  </a:lnTo>
                  <a:lnTo>
                    <a:pt x="1073633" y="1251583"/>
                  </a:lnTo>
                  <a:lnTo>
                    <a:pt x="1103800" y="1249997"/>
                  </a:lnTo>
                  <a:lnTo>
                    <a:pt x="1108711" y="1249733"/>
                  </a:lnTo>
                  <a:lnTo>
                    <a:pt x="1108711" y="1144905"/>
                  </a:lnTo>
                  <a:lnTo>
                    <a:pt x="1105218" y="1127104"/>
                  </a:lnTo>
                  <a:lnTo>
                    <a:pt x="1102043" y="1110256"/>
                  </a:lnTo>
                  <a:lnTo>
                    <a:pt x="1097916" y="1094680"/>
                  </a:lnTo>
                  <a:lnTo>
                    <a:pt x="1093788" y="1080057"/>
                  </a:lnTo>
                  <a:lnTo>
                    <a:pt x="1089026" y="1067024"/>
                  </a:lnTo>
                  <a:lnTo>
                    <a:pt x="1083946" y="1054626"/>
                  </a:lnTo>
                  <a:lnTo>
                    <a:pt x="1078866" y="1043818"/>
                  </a:lnTo>
                  <a:lnTo>
                    <a:pt x="1073468" y="1033010"/>
                  </a:lnTo>
                  <a:lnTo>
                    <a:pt x="1067753" y="1023474"/>
                  </a:lnTo>
                  <a:lnTo>
                    <a:pt x="1061721" y="1014255"/>
                  </a:lnTo>
                  <a:lnTo>
                    <a:pt x="1055371" y="1005672"/>
                  </a:lnTo>
                  <a:lnTo>
                    <a:pt x="1049021" y="997407"/>
                  </a:lnTo>
                  <a:lnTo>
                    <a:pt x="1042671" y="989460"/>
                  </a:lnTo>
                  <a:lnTo>
                    <a:pt x="1036003" y="981831"/>
                  </a:lnTo>
                  <a:lnTo>
                    <a:pt x="1022668" y="966891"/>
                  </a:lnTo>
                  <a:lnTo>
                    <a:pt x="1013461" y="957036"/>
                  </a:lnTo>
                  <a:lnTo>
                    <a:pt x="1004888" y="947182"/>
                  </a:lnTo>
                  <a:lnTo>
                    <a:pt x="995681" y="936692"/>
                  </a:lnTo>
                  <a:lnTo>
                    <a:pt x="987108" y="925884"/>
                  </a:lnTo>
                  <a:lnTo>
                    <a:pt x="978853" y="914440"/>
                  </a:lnTo>
                  <a:lnTo>
                    <a:pt x="970916" y="902042"/>
                  </a:lnTo>
                  <a:lnTo>
                    <a:pt x="966788" y="895367"/>
                  </a:lnTo>
                  <a:lnTo>
                    <a:pt x="962978" y="888691"/>
                  </a:lnTo>
                  <a:lnTo>
                    <a:pt x="959168" y="881698"/>
                  </a:lnTo>
                  <a:lnTo>
                    <a:pt x="955676" y="874069"/>
                  </a:lnTo>
                  <a:lnTo>
                    <a:pt x="952183" y="866122"/>
                  </a:lnTo>
                  <a:lnTo>
                    <a:pt x="948691" y="858175"/>
                  </a:lnTo>
                  <a:lnTo>
                    <a:pt x="945516" y="849910"/>
                  </a:lnTo>
                  <a:lnTo>
                    <a:pt x="942341" y="841009"/>
                  </a:lnTo>
                  <a:lnTo>
                    <a:pt x="939483" y="831790"/>
                  </a:lnTo>
                  <a:lnTo>
                    <a:pt x="936626" y="821936"/>
                  </a:lnTo>
                  <a:lnTo>
                    <a:pt x="934086" y="812082"/>
                  </a:lnTo>
                  <a:lnTo>
                    <a:pt x="931863" y="801274"/>
                  </a:lnTo>
                  <a:lnTo>
                    <a:pt x="929323" y="790148"/>
                  </a:lnTo>
                  <a:lnTo>
                    <a:pt x="927418" y="778704"/>
                  </a:lnTo>
                  <a:lnTo>
                    <a:pt x="925513" y="766624"/>
                  </a:lnTo>
                  <a:lnTo>
                    <a:pt x="923608" y="753909"/>
                  </a:lnTo>
                  <a:lnTo>
                    <a:pt x="922338" y="740876"/>
                  </a:lnTo>
                  <a:lnTo>
                    <a:pt x="921068" y="727207"/>
                  </a:lnTo>
                  <a:lnTo>
                    <a:pt x="920433" y="712584"/>
                  </a:lnTo>
                  <a:lnTo>
                    <a:pt x="919481" y="697644"/>
                  </a:lnTo>
                  <a:lnTo>
                    <a:pt x="919163" y="680478"/>
                  </a:lnTo>
                  <a:lnTo>
                    <a:pt x="919481" y="663948"/>
                  </a:lnTo>
                  <a:lnTo>
                    <a:pt x="920751" y="647736"/>
                  </a:lnTo>
                  <a:lnTo>
                    <a:pt x="922338" y="631842"/>
                  </a:lnTo>
                  <a:lnTo>
                    <a:pt x="924561" y="616266"/>
                  </a:lnTo>
                  <a:lnTo>
                    <a:pt x="928053" y="601325"/>
                  </a:lnTo>
                  <a:lnTo>
                    <a:pt x="932181" y="586703"/>
                  </a:lnTo>
                  <a:lnTo>
                    <a:pt x="936308" y="572398"/>
                  </a:lnTo>
                  <a:lnTo>
                    <a:pt x="941706" y="558093"/>
                  </a:lnTo>
                  <a:lnTo>
                    <a:pt x="947738" y="544424"/>
                  </a:lnTo>
                  <a:lnTo>
                    <a:pt x="954406" y="531391"/>
                  </a:lnTo>
                  <a:lnTo>
                    <a:pt x="958216" y="525033"/>
                  </a:lnTo>
                  <a:lnTo>
                    <a:pt x="961708" y="518676"/>
                  </a:lnTo>
                  <a:lnTo>
                    <a:pt x="965836" y="512318"/>
                  </a:lnTo>
                  <a:lnTo>
                    <a:pt x="969646" y="506278"/>
                  </a:lnTo>
                  <a:lnTo>
                    <a:pt x="978853" y="494199"/>
                  </a:lnTo>
                  <a:lnTo>
                    <a:pt x="988061" y="483073"/>
                  </a:lnTo>
                  <a:lnTo>
                    <a:pt x="998221" y="471629"/>
                  </a:lnTo>
                  <a:lnTo>
                    <a:pt x="1008698" y="461139"/>
                  </a:lnTo>
                  <a:lnTo>
                    <a:pt x="1019811" y="451602"/>
                  </a:lnTo>
                  <a:lnTo>
                    <a:pt x="1030923" y="442384"/>
                  </a:lnTo>
                  <a:lnTo>
                    <a:pt x="1042671" y="433801"/>
                  </a:lnTo>
                  <a:lnTo>
                    <a:pt x="1054736" y="425854"/>
                  </a:lnTo>
                  <a:lnTo>
                    <a:pt x="1066483" y="418542"/>
                  </a:lnTo>
                  <a:lnTo>
                    <a:pt x="1078866" y="411549"/>
                  </a:lnTo>
                  <a:lnTo>
                    <a:pt x="1091248" y="405191"/>
                  </a:lnTo>
                  <a:lnTo>
                    <a:pt x="1103631" y="399152"/>
                  </a:lnTo>
                  <a:lnTo>
                    <a:pt x="1116331" y="393748"/>
                  </a:lnTo>
                  <a:lnTo>
                    <a:pt x="1128713" y="388661"/>
                  </a:lnTo>
                  <a:lnTo>
                    <a:pt x="1141413" y="383893"/>
                  </a:lnTo>
                  <a:lnTo>
                    <a:pt x="1153796" y="380079"/>
                  </a:lnTo>
                  <a:lnTo>
                    <a:pt x="1166178" y="376264"/>
                  </a:lnTo>
                  <a:lnTo>
                    <a:pt x="1178243" y="373085"/>
                  </a:lnTo>
                  <a:lnTo>
                    <a:pt x="1190308" y="369906"/>
                  </a:lnTo>
                  <a:lnTo>
                    <a:pt x="1201738" y="367363"/>
                  </a:lnTo>
                  <a:lnTo>
                    <a:pt x="1213168" y="364820"/>
                  </a:lnTo>
                  <a:lnTo>
                    <a:pt x="1224281" y="362595"/>
                  </a:lnTo>
                  <a:lnTo>
                    <a:pt x="1235076" y="361006"/>
                  </a:lnTo>
                  <a:lnTo>
                    <a:pt x="1254761" y="358145"/>
                  </a:lnTo>
                  <a:lnTo>
                    <a:pt x="1272223" y="356237"/>
                  </a:lnTo>
                  <a:lnTo>
                    <a:pt x="1287781" y="354966"/>
                  </a:lnTo>
                  <a:lnTo>
                    <a:pt x="1300163" y="354330"/>
                  </a:lnTo>
                  <a:lnTo>
                    <a:pt x="1309371" y="354012"/>
                  </a:lnTo>
                  <a:close/>
                  <a:moveTo>
                    <a:pt x="1815403" y="215900"/>
                  </a:moveTo>
                  <a:lnTo>
                    <a:pt x="1818266" y="216218"/>
                  </a:lnTo>
                  <a:lnTo>
                    <a:pt x="1821764" y="216535"/>
                  </a:lnTo>
                  <a:lnTo>
                    <a:pt x="1824945" y="217170"/>
                  </a:lnTo>
                  <a:lnTo>
                    <a:pt x="1828126" y="218758"/>
                  </a:lnTo>
                  <a:lnTo>
                    <a:pt x="1830989" y="220028"/>
                  </a:lnTo>
                  <a:lnTo>
                    <a:pt x="1834170" y="221615"/>
                  </a:lnTo>
                  <a:lnTo>
                    <a:pt x="1836715" y="223520"/>
                  </a:lnTo>
                  <a:lnTo>
                    <a:pt x="1839577" y="226060"/>
                  </a:lnTo>
                  <a:lnTo>
                    <a:pt x="1841804" y="228600"/>
                  </a:lnTo>
                  <a:lnTo>
                    <a:pt x="1843713" y="231458"/>
                  </a:lnTo>
                  <a:lnTo>
                    <a:pt x="1845621" y="234315"/>
                  </a:lnTo>
                  <a:lnTo>
                    <a:pt x="1847212" y="237490"/>
                  </a:lnTo>
                  <a:lnTo>
                    <a:pt x="1848166" y="240348"/>
                  </a:lnTo>
                  <a:lnTo>
                    <a:pt x="1848802" y="243523"/>
                  </a:lnTo>
                  <a:lnTo>
                    <a:pt x="1849438" y="247015"/>
                  </a:lnTo>
                  <a:lnTo>
                    <a:pt x="1849438" y="250508"/>
                  </a:lnTo>
                  <a:lnTo>
                    <a:pt x="1849438" y="253365"/>
                  </a:lnTo>
                  <a:lnTo>
                    <a:pt x="1848802" y="256858"/>
                  </a:lnTo>
                  <a:lnTo>
                    <a:pt x="1848166" y="260033"/>
                  </a:lnTo>
                  <a:lnTo>
                    <a:pt x="1847212" y="263208"/>
                  </a:lnTo>
                  <a:lnTo>
                    <a:pt x="1845621" y="266065"/>
                  </a:lnTo>
                  <a:lnTo>
                    <a:pt x="1843713" y="268923"/>
                  </a:lnTo>
                  <a:lnTo>
                    <a:pt x="1841804" y="271780"/>
                  </a:lnTo>
                  <a:lnTo>
                    <a:pt x="1839577" y="274320"/>
                  </a:lnTo>
                  <a:lnTo>
                    <a:pt x="1736517" y="377190"/>
                  </a:lnTo>
                  <a:lnTo>
                    <a:pt x="1733654" y="379730"/>
                  </a:lnTo>
                  <a:lnTo>
                    <a:pt x="1731109" y="381635"/>
                  </a:lnTo>
                  <a:lnTo>
                    <a:pt x="1727928" y="383223"/>
                  </a:lnTo>
                  <a:lnTo>
                    <a:pt x="1725065" y="384810"/>
                  </a:lnTo>
                  <a:lnTo>
                    <a:pt x="1721885" y="386080"/>
                  </a:lnTo>
                  <a:lnTo>
                    <a:pt x="1718704" y="386715"/>
                  </a:lnTo>
                  <a:lnTo>
                    <a:pt x="1715205" y="387350"/>
                  </a:lnTo>
                  <a:lnTo>
                    <a:pt x="1712342" y="387350"/>
                  </a:lnTo>
                  <a:lnTo>
                    <a:pt x="1708843" y="387350"/>
                  </a:lnTo>
                  <a:lnTo>
                    <a:pt x="1705662" y="386715"/>
                  </a:lnTo>
                  <a:lnTo>
                    <a:pt x="1702163" y="386080"/>
                  </a:lnTo>
                  <a:lnTo>
                    <a:pt x="1699300" y="384810"/>
                  </a:lnTo>
                  <a:lnTo>
                    <a:pt x="1696119" y="383223"/>
                  </a:lnTo>
                  <a:lnTo>
                    <a:pt x="1693257" y="381635"/>
                  </a:lnTo>
                  <a:lnTo>
                    <a:pt x="1690394" y="379730"/>
                  </a:lnTo>
                  <a:lnTo>
                    <a:pt x="1687849" y="377190"/>
                  </a:lnTo>
                  <a:lnTo>
                    <a:pt x="1685622" y="374650"/>
                  </a:lnTo>
                  <a:lnTo>
                    <a:pt x="1683396" y="371793"/>
                  </a:lnTo>
                  <a:lnTo>
                    <a:pt x="1681805" y="368935"/>
                  </a:lnTo>
                  <a:lnTo>
                    <a:pt x="1680533" y="365760"/>
                  </a:lnTo>
                  <a:lnTo>
                    <a:pt x="1679261" y="362903"/>
                  </a:lnTo>
                  <a:lnTo>
                    <a:pt x="1678624" y="359410"/>
                  </a:lnTo>
                  <a:lnTo>
                    <a:pt x="1678306" y="356235"/>
                  </a:lnTo>
                  <a:lnTo>
                    <a:pt x="1677988" y="353378"/>
                  </a:lnTo>
                  <a:lnTo>
                    <a:pt x="1678306" y="349885"/>
                  </a:lnTo>
                  <a:lnTo>
                    <a:pt x="1678624" y="346393"/>
                  </a:lnTo>
                  <a:lnTo>
                    <a:pt x="1679261" y="343218"/>
                  </a:lnTo>
                  <a:lnTo>
                    <a:pt x="1680533" y="340043"/>
                  </a:lnTo>
                  <a:lnTo>
                    <a:pt x="1681805" y="337185"/>
                  </a:lnTo>
                  <a:lnTo>
                    <a:pt x="1683396" y="334328"/>
                  </a:lnTo>
                  <a:lnTo>
                    <a:pt x="1685622" y="331470"/>
                  </a:lnTo>
                  <a:lnTo>
                    <a:pt x="1687849" y="328930"/>
                  </a:lnTo>
                  <a:lnTo>
                    <a:pt x="1790910" y="226060"/>
                  </a:lnTo>
                  <a:lnTo>
                    <a:pt x="1793455" y="223520"/>
                  </a:lnTo>
                  <a:lnTo>
                    <a:pt x="1796317" y="221615"/>
                  </a:lnTo>
                  <a:lnTo>
                    <a:pt x="1799180" y="220028"/>
                  </a:lnTo>
                  <a:lnTo>
                    <a:pt x="1802361" y="218758"/>
                  </a:lnTo>
                  <a:lnTo>
                    <a:pt x="1805224" y="217170"/>
                  </a:lnTo>
                  <a:lnTo>
                    <a:pt x="1808723" y="216535"/>
                  </a:lnTo>
                  <a:lnTo>
                    <a:pt x="1811904" y="216218"/>
                  </a:lnTo>
                  <a:lnTo>
                    <a:pt x="1815403" y="215900"/>
                  </a:lnTo>
                  <a:close/>
                  <a:moveTo>
                    <a:pt x="851599" y="215900"/>
                  </a:moveTo>
                  <a:lnTo>
                    <a:pt x="855065" y="216218"/>
                  </a:lnTo>
                  <a:lnTo>
                    <a:pt x="857902" y="216535"/>
                  </a:lnTo>
                  <a:lnTo>
                    <a:pt x="861368" y="217170"/>
                  </a:lnTo>
                  <a:lnTo>
                    <a:pt x="864205" y="218758"/>
                  </a:lnTo>
                  <a:lnTo>
                    <a:pt x="867356" y="220028"/>
                  </a:lnTo>
                  <a:lnTo>
                    <a:pt x="870192" y="221615"/>
                  </a:lnTo>
                  <a:lnTo>
                    <a:pt x="872713" y="223520"/>
                  </a:lnTo>
                  <a:lnTo>
                    <a:pt x="875550" y="226060"/>
                  </a:lnTo>
                  <a:lnTo>
                    <a:pt x="977657" y="328930"/>
                  </a:lnTo>
                  <a:lnTo>
                    <a:pt x="979863" y="331470"/>
                  </a:lnTo>
                  <a:lnTo>
                    <a:pt x="981754" y="334328"/>
                  </a:lnTo>
                  <a:lnTo>
                    <a:pt x="983960" y="337185"/>
                  </a:lnTo>
                  <a:lnTo>
                    <a:pt x="985220" y="340043"/>
                  </a:lnTo>
                  <a:lnTo>
                    <a:pt x="986166" y="343218"/>
                  </a:lnTo>
                  <a:lnTo>
                    <a:pt x="986796" y="346393"/>
                  </a:lnTo>
                  <a:lnTo>
                    <a:pt x="987426" y="349885"/>
                  </a:lnTo>
                  <a:lnTo>
                    <a:pt x="987426" y="353378"/>
                  </a:lnTo>
                  <a:lnTo>
                    <a:pt x="987426" y="356235"/>
                  </a:lnTo>
                  <a:lnTo>
                    <a:pt x="986796" y="359410"/>
                  </a:lnTo>
                  <a:lnTo>
                    <a:pt x="986166" y="362903"/>
                  </a:lnTo>
                  <a:lnTo>
                    <a:pt x="985220" y="365760"/>
                  </a:lnTo>
                  <a:lnTo>
                    <a:pt x="983960" y="368935"/>
                  </a:lnTo>
                  <a:lnTo>
                    <a:pt x="981754" y="371793"/>
                  </a:lnTo>
                  <a:lnTo>
                    <a:pt x="979863" y="374650"/>
                  </a:lnTo>
                  <a:lnTo>
                    <a:pt x="977657" y="377190"/>
                  </a:lnTo>
                  <a:lnTo>
                    <a:pt x="975135" y="379730"/>
                  </a:lnTo>
                  <a:lnTo>
                    <a:pt x="972299" y="381635"/>
                  </a:lnTo>
                  <a:lnTo>
                    <a:pt x="969778" y="383223"/>
                  </a:lnTo>
                  <a:lnTo>
                    <a:pt x="966627" y="384810"/>
                  </a:lnTo>
                  <a:lnTo>
                    <a:pt x="963475" y="386080"/>
                  </a:lnTo>
                  <a:lnTo>
                    <a:pt x="960324" y="386715"/>
                  </a:lnTo>
                  <a:lnTo>
                    <a:pt x="957172" y="387350"/>
                  </a:lnTo>
                  <a:lnTo>
                    <a:pt x="953706" y="387350"/>
                  </a:lnTo>
                  <a:lnTo>
                    <a:pt x="950554" y="387350"/>
                  </a:lnTo>
                  <a:lnTo>
                    <a:pt x="947088" y="386715"/>
                  </a:lnTo>
                  <a:lnTo>
                    <a:pt x="944251" y="386080"/>
                  </a:lnTo>
                  <a:lnTo>
                    <a:pt x="940785" y="384810"/>
                  </a:lnTo>
                  <a:lnTo>
                    <a:pt x="937948" y="383223"/>
                  </a:lnTo>
                  <a:lnTo>
                    <a:pt x="935112" y="381635"/>
                  </a:lnTo>
                  <a:lnTo>
                    <a:pt x="932276" y="379730"/>
                  </a:lnTo>
                  <a:lnTo>
                    <a:pt x="929440" y="377190"/>
                  </a:lnTo>
                  <a:lnTo>
                    <a:pt x="827333" y="274320"/>
                  </a:lnTo>
                  <a:lnTo>
                    <a:pt x="825127" y="271780"/>
                  </a:lnTo>
                  <a:lnTo>
                    <a:pt x="823236" y="268923"/>
                  </a:lnTo>
                  <a:lnTo>
                    <a:pt x="821345" y="266065"/>
                  </a:lnTo>
                  <a:lnTo>
                    <a:pt x="820084" y="263208"/>
                  </a:lnTo>
                  <a:lnTo>
                    <a:pt x="819139" y="260033"/>
                  </a:lnTo>
                  <a:lnTo>
                    <a:pt x="818193" y="256858"/>
                  </a:lnTo>
                  <a:lnTo>
                    <a:pt x="817878" y="253365"/>
                  </a:lnTo>
                  <a:lnTo>
                    <a:pt x="817563" y="250508"/>
                  </a:lnTo>
                  <a:lnTo>
                    <a:pt x="817878" y="247015"/>
                  </a:lnTo>
                  <a:lnTo>
                    <a:pt x="818193" y="243523"/>
                  </a:lnTo>
                  <a:lnTo>
                    <a:pt x="819139" y="240348"/>
                  </a:lnTo>
                  <a:lnTo>
                    <a:pt x="820084" y="237490"/>
                  </a:lnTo>
                  <a:lnTo>
                    <a:pt x="821345" y="234315"/>
                  </a:lnTo>
                  <a:lnTo>
                    <a:pt x="823236" y="231458"/>
                  </a:lnTo>
                  <a:lnTo>
                    <a:pt x="825127" y="228600"/>
                  </a:lnTo>
                  <a:lnTo>
                    <a:pt x="827333" y="226060"/>
                  </a:lnTo>
                  <a:lnTo>
                    <a:pt x="830169" y="223520"/>
                  </a:lnTo>
                  <a:lnTo>
                    <a:pt x="832690" y="221615"/>
                  </a:lnTo>
                  <a:lnTo>
                    <a:pt x="835842" y="220028"/>
                  </a:lnTo>
                  <a:lnTo>
                    <a:pt x="838678" y="218758"/>
                  </a:lnTo>
                  <a:lnTo>
                    <a:pt x="842144" y="217170"/>
                  </a:lnTo>
                  <a:lnTo>
                    <a:pt x="844981" y="216535"/>
                  </a:lnTo>
                  <a:lnTo>
                    <a:pt x="848447" y="216218"/>
                  </a:lnTo>
                  <a:lnTo>
                    <a:pt x="851599" y="215900"/>
                  </a:lnTo>
                  <a:close/>
                  <a:moveTo>
                    <a:pt x="1318578" y="0"/>
                  </a:moveTo>
                  <a:lnTo>
                    <a:pt x="1321753" y="318"/>
                  </a:lnTo>
                  <a:lnTo>
                    <a:pt x="1325563" y="636"/>
                  </a:lnTo>
                  <a:lnTo>
                    <a:pt x="1328421" y="1590"/>
                  </a:lnTo>
                  <a:lnTo>
                    <a:pt x="1331913" y="2544"/>
                  </a:lnTo>
                  <a:lnTo>
                    <a:pt x="1334771" y="4133"/>
                  </a:lnTo>
                  <a:lnTo>
                    <a:pt x="1337629" y="6041"/>
                  </a:lnTo>
                  <a:lnTo>
                    <a:pt x="1340169" y="7949"/>
                  </a:lnTo>
                  <a:lnTo>
                    <a:pt x="1342391" y="9857"/>
                  </a:lnTo>
                  <a:lnTo>
                    <a:pt x="1344931" y="12719"/>
                  </a:lnTo>
                  <a:lnTo>
                    <a:pt x="1346836" y="15262"/>
                  </a:lnTo>
                  <a:lnTo>
                    <a:pt x="1348424" y="18124"/>
                  </a:lnTo>
                  <a:lnTo>
                    <a:pt x="1350011" y="20986"/>
                  </a:lnTo>
                  <a:lnTo>
                    <a:pt x="1351281" y="23848"/>
                  </a:lnTo>
                  <a:lnTo>
                    <a:pt x="1351916" y="27345"/>
                  </a:lnTo>
                  <a:lnTo>
                    <a:pt x="1352551" y="30843"/>
                  </a:lnTo>
                  <a:lnTo>
                    <a:pt x="1352551" y="34341"/>
                  </a:lnTo>
                  <a:lnTo>
                    <a:pt x="1352551" y="180290"/>
                  </a:lnTo>
                  <a:lnTo>
                    <a:pt x="1352551" y="183469"/>
                  </a:lnTo>
                  <a:lnTo>
                    <a:pt x="1351916" y="186967"/>
                  </a:lnTo>
                  <a:lnTo>
                    <a:pt x="1351281" y="190147"/>
                  </a:lnTo>
                  <a:lnTo>
                    <a:pt x="1350011" y="193327"/>
                  </a:lnTo>
                  <a:lnTo>
                    <a:pt x="1348424" y="196188"/>
                  </a:lnTo>
                  <a:lnTo>
                    <a:pt x="1346836" y="199368"/>
                  </a:lnTo>
                  <a:lnTo>
                    <a:pt x="1344931" y="201912"/>
                  </a:lnTo>
                  <a:lnTo>
                    <a:pt x="1342391" y="204138"/>
                  </a:lnTo>
                  <a:lnTo>
                    <a:pt x="1340169" y="206681"/>
                  </a:lnTo>
                  <a:lnTo>
                    <a:pt x="1337629" y="208271"/>
                  </a:lnTo>
                  <a:lnTo>
                    <a:pt x="1334771" y="210179"/>
                  </a:lnTo>
                  <a:lnTo>
                    <a:pt x="1331913" y="211769"/>
                  </a:lnTo>
                  <a:lnTo>
                    <a:pt x="1328421" y="212723"/>
                  </a:lnTo>
                  <a:lnTo>
                    <a:pt x="1325563" y="213677"/>
                  </a:lnTo>
                  <a:lnTo>
                    <a:pt x="1321753" y="213995"/>
                  </a:lnTo>
                  <a:lnTo>
                    <a:pt x="1318578" y="214313"/>
                  </a:lnTo>
                  <a:lnTo>
                    <a:pt x="1315086" y="213995"/>
                  </a:lnTo>
                  <a:lnTo>
                    <a:pt x="1311593" y="213677"/>
                  </a:lnTo>
                  <a:lnTo>
                    <a:pt x="1308418" y="212723"/>
                  </a:lnTo>
                  <a:lnTo>
                    <a:pt x="1305243" y="211769"/>
                  </a:lnTo>
                  <a:lnTo>
                    <a:pt x="1302068" y="210179"/>
                  </a:lnTo>
                  <a:lnTo>
                    <a:pt x="1299528" y="208271"/>
                  </a:lnTo>
                  <a:lnTo>
                    <a:pt x="1296671" y="206681"/>
                  </a:lnTo>
                  <a:lnTo>
                    <a:pt x="1294448" y="204138"/>
                  </a:lnTo>
                  <a:lnTo>
                    <a:pt x="1292226" y="201912"/>
                  </a:lnTo>
                  <a:lnTo>
                    <a:pt x="1290003" y="199368"/>
                  </a:lnTo>
                  <a:lnTo>
                    <a:pt x="1288416" y="196188"/>
                  </a:lnTo>
                  <a:lnTo>
                    <a:pt x="1287146" y="193327"/>
                  </a:lnTo>
                  <a:lnTo>
                    <a:pt x="1285876" y="190147"/>
                  </a:lnTo>
                  <a:lnTo>
                    <a:pt x="1285241" y="186967"/>
                  </a:lnTo>
                  <a:lnTo>
                    <a:pt x="1284288" y="183469"/>
                  </a:lnTo>
                  <a:lnTo>
                    <a:pt x="1284288" y="180290"/>
                  </a:lnTo>
                  <a:lnTo>
                    <a:pt x="1284288" y="34341"/>
                  </a:lnTo>
                  <a:lnTo>
                    <a:pt x="1284288" y="30843"/>
                  </a:lnTo>
                  <a:lnTo>
                    <a:pt x="1285241" y="27345"/>
                  </a:lnTo>
                  <a:lnTo>
                    <a:pt x="1285876" y="23848"/>
                  </a:lnTo>
                  <a:lnTo>
                    <a:pt x="1287146" y="20986"/>
                  </a:lnTo>
                  <a:lnTo>
                    <a:pt x="1288416" y="18124"/>
                  </a:lnTo>
                  <a:lnTo>
                    <a:pt x="1290003" y="15262"/>
                  </a:lnTo>
                  <a:lnTo>
                    <a:pt x="1292226" y="12719"/>
                  </a:lnTo>
                  <a:lnTo>
                    <a:pt x="1294448" y="9857"/>
                  </a:lnTo>
                  <a:lnTo>
                    <a:pt x="1296671" y="7949"/>
                  </a:lnTo>
                  <a:lnTo>
                    <a:pt x="1299528" y="6041"/>
                  </a:lnTo>
                  <a:lnTo>
                    <a:pt x="1302068" y="4133"/>
                  </a:lnTo>
                  <a:lnTo>
                    <a:pt x="1305243" y="2544"/>
                  </a:lnTo>
                  <a:lnTo>
                    <a:pt x="1308418" y="1590"/>
                  </a:lnTo>
                  <a:lnTo>
                    <a:pt x="1311593" y="636"/>
                  </a:lnTo>
                  <a:lnTo>
                    <a:pt x="1315086" y="318"/>
                  </a:lnTo>
                  <a:lnTo>
                    <a:pt x="1318578" y="0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89" name="文本框 76"/>
          <p:cNvSpPr txBox="1"/>
          <p:nvPr/>
        </p:nvSpPr>
        <p:spPr>
          <a:xfrm>
            <a:off x="1835696" y="2669743"/>
            <a:ext cx="1434097" cy="1053465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</a:t>
            </a:r>
            <a:endParaRPr kumimoji="0" lang="en-US" altLang="zh-CN" sz="3200" b="1" i="0" u="none" strike="noStrike" kern="0" normalizeH="0" baseline="0" noProof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0" normalizeH="0" baseline="0" noProof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endParaRPr kumimoji="0" lang="zh-CN" altLang="en-US" sz="3200" b="1" i="0" u="none" strike="noStrike" kern="0" normalizeH="0" baseline="0" noProof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4644008" y="2089467"/>
            <a:ext cx="4139951" cy="2353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lnSpc>
                <a:spcPct val="150000"/>
              </a:lnSpc>
              <a:spcBef>
                <a:spcPts val="2000"/>
              </a:spcBef>
            </a:pPr>
            <a:r>
              <a:rPr lang="zh-CN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+mn-ea"/>
                <a:sym typeface="Calibri" panose="020F0502020204030204" charset="0"/>
              </a:rPr>
              <a:t>考试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+mn-ea"/>
                <a:sym typeface="Calibri" panose="020F0502020204030204" charset="0"/>
              </a:rPr>
              <a:t>系统是集题库、试卷库、考试管理</a:t>
            </a:r>
            <a:r>
              <a:rPr lang="zh-CN" alt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+mn-ea"/>
                <a:sym typeface="Calibri" panose="020F0502020204030204" charset="0"/>
              </a:rPr>
              <a:t>、权限管理、防作弊为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+mn-ea"/>
                <a:sym typeface="Calibri" panose="020F0502020204030204" charset="0"/>
              </a:rPr>
              <a:t>一体的网络化考试平台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ea typeface="微软雅黑" panose="020B0503020204020204" pitchFamily="34" charset="-122"/>
                <a:cs typeface="+mn-ea"/>
                <a:sym typeface="Calibri" panose="020F0502020204030204" charset="0"/>
              </a:rPr>
              <a:t>，将线下传统考试移植到线上，既满足考试组织方快速组织试卷、高效创建考试、精确分析成绩的需求，也能够全面整合题目、试卷等资源，实现资源一体化。目前成功的运用在全员考试、岗位定级、培训成果考核、能力验证等领域。</a:t>
            </a:r>
          </a:p>
        </p:txBody>
      </p:sp>
      <p:sp>
        <p:nvSpPr>
          <p:cNvPr id="3" name="矩形 2"/>
          <p:cNvSpPr/>
          <p:nvPr/>
        </p:nvSpPr>
        <p:spPr>
          <a:xfrm>
            <a:off x="4644008" y="2089467"/>
            <a:ext cx="4139951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800">
              <a:lnSpc>
                <a:spcPct val="150000"/>
              </a:lnSpc>
              <a:spcBef>
                <a:spcPts val="2000"/>
              </a:spcBef>
            </a:pPr>
            <a:r>
              <a:rPr lang="zh-CN" altLang="en-US" sz="1400" dirty="0" smtClean="0">
                <a:solidFill>
                  <a:srgbClr val="000000">
                    <a:lumMod val="85000"/>
                    <a:lumOff val="15000"/>
                  </a:srgbClr>
                </a:solidFill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考试</a:t>
            </a:r>
            <a:r>
              <a:rPr lang="zh-CN" altLang="en-US" sz="1400" dirty="0">
                <a:solidFill>
                  <a:srgbClr val="000000">
                    <a:lumMod val="85000"/>
                    <a:lumOff val="15000"/>
                  </a:srgbClr>
                </a:solidFill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系统是集题库、试卷库、考试管理</a:t>
            </a:r>
            <a:r>
              <a:rPr lang="zh-CN" altLang="en-US" sz="1400" dirty="0" smtClean="0">
                <a:solidFill>
                  <a:srgbClr val="000000">
                    <a:lumMod val="85000"/>
                    <a:lumOff val="15000"/>
                  </a:srgbClr>
                </a:solidFill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、权限管理、防作弊为</a:t>
            </a:r>
            <a:r>
              <a:rPr lang="zh-CN" altLang="en-US" sz="1400" dirty="0">
                <a:solidFill>
                  <a:srgbClr val="000000">
                    <a:lumMod val="85000"/>
                    <a:lumOff val="15000"/>
                  </a:srgbClr>
                </a:solidFill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一体的网络化考试平台</a:t>
            </a:r>
            <a:r>
              <a:rPr lang="zh-CN" altLang="en-US" sz="1400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r>
              <a:rPr lang="zh-CN" altLang="en-US" sz="1400" dirty="0">
                <a:solidFill>
                  <a:srgbClr val="000000">
                    <a:lumMod val="85000"/>
                    <a:lumOff val="15000"/>
                  </a:srgbClr>
                </a:solidFill>
                <a:ea typeface="微软雅黑" panose="020B0503020204020204" pitchFamily="34" charset="-122"/>
                <a:cs typeface="微软雅黑" panose="020B0503020204020204" pitchFamily="34" charset="-122"/>
                <a:sym typeface="Calibri" panose="020F0502020204030204" charset="0"/>
              </a:rPr>
              <a:t>，将线下传统考试移植到线上，既满足考试组织方快速组织试卷、高效创建考试、精确分析成绩的需求，也能够全面整合题目、试卷等资源，实现资源一体化。目前成功的运用在全员考试、岗位定级、培训成果考核、能力验证等领域。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4499992" y="1803922"/>
            <a:ext cx="4464496" cy="2928068"/>
          </a:xfrm>
          <a:prstGeom prst="roundRect">
            <a:avLst/>
          </a:prstGeom>
          <a:noFill/>
          <a:ln w="12700" cap="flat">
            <a:solidFill>
              <a:srgbClr val="000000"/>
            </a:solidFill>
            <a:prstDash val="dash"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496792" y="126038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noProof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在线考试系统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8"/>
          <p:cNvSpPr/>
          <p:nvPr/>
        </p:nvSpPr>
        <p:spPr>
          <a:xfrm>
            <a:off x="996720" y="1275606"/>
            <a:ext cx="1672775" cy="1392689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支持多种题型</a:t>
            </a:r>
          </a:p>
          <a:p>
            <a:r>
              <a:rPr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单选、多选、填空、阅读理解、简答</a:t>
            </a:r>
            <a:r>
              <a:rPr 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；完形填空、多媒体</a:t>
            </a:r>
            <a:r>
              <a:rPr 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试题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、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word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导入</a:t>
            </a:r>
            <a:endParaRPr 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6" name="Rectangle 36"/>
          <p:cNvSpPr/>
          <p:nvPr/>
        </p:nvSpPr>
        <p:spPr>
          <a:xfrm>
            <a:off x="1021106" y="3021490"/>
            <a:ext cx="1487782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模板组卷</a:t>
            </a: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支持自由模版组卷，手工组卷</a:t>
            </a:r>
          </a:p>
        </p:txBody>
      </p:sp>
      <p:sp>
        <p:nvSpPr>
          <p:cNvPr id="48" name="Rectangle 28"/>
          <p:cNvSpPr/>
          <p:nvPr/>
        </p:nvSpPr>
        <p:spPr>
          <a:xfrm>
            <a:off x="3441494" y="1275606"/>
            <a:ext cx="1818161" cy="128496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防作弊功能</a:t>
            </a:r>
          </a:p>
          <a:p>
            <a:r>
              <a:rPr 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自动生成试卷、千人千卷、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AB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卷、防切屏、防右键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粘贴、视频监控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0" name="Rectangle 36"/>
          <p:cNvSpPr/>
          <p:nvPr/>
        </p:nvSpPr>
        <p:spPr>
          <a:xfrm>
            <a:off x="3444992" y="3022071"/>
            <a:ext cx="1487782" cy="90024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断电</a:t>
            </a:r>
            <a:r>
              <a:rPr lang="en-US" altLang="zh-CN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/</a:t>
            </a:r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网续考</a:t>
            </a: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考试过程中因故断电、断网，恢复后可继续考试</a:t>
            </a:r>
          </a:p>
        </p:txBody>
      </p:sp>
      <p:sp>
        <p:nvSpPr>
          <p:cNvPr id="52" name="Rectangle 28"/>
          <p:cNvSpPr/>
          <p:nvPr/>
        </p:nvSpPr>
        <p:spPr>
          <a:xfrm>
            <a:off x="6109288" y="1340625"/>
            <a:ext cx="1615274" cy="10695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 smtClean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人脸识别</a:t>
            </a:r>
            <a:endParaRPr lang="en-US" altLang="zh-CN" sz="1200" b="1" dirty="0" smtClean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支持人脸识别、活体检测、考试过程随即抓拍</a:t>
            </a:r>
            <a:endParaRPr 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zh-CN" altLang="en-US" sz="1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54" name="Rectangle 36"/>
          <p:cNvSpPr/>
          <p:nvPr/>
        </p:nvSpPr>
        <p:spPr>
          <a:xfrm>
            <a:off x="6109288" y="3022651"/>
            <a:ext cx="1728192" cy="11156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" b="1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数据分级管理</a:t>
            </a:r>
          </a:p>
          <a:p>
            <a:r>
              <a:rPr 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各省、机构可设立管理员单独管理所辖范围的试卷、考生等数据</a:t>
            </a:r>
          </a:p>
        </p:txBody>
      </p:sp>
      <p:sp>
        <p:nvSpPr>
          <p:cNvPr id="55" name="Freeform 291"/>
          <p:cNvSpPr>
            <a:spLocks noChangeArrowheads="1"/>
          </p:cNvSpPr>
          <p:nvPr/>
        </p:nvSpPr>
        <p:spPr bwMode="auto">
          <a:xfrm>
            <a:off x="395536" y="1363642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56" name="Freeform 291"/>
          <p:cNvSpPr>
            <a:spLocks noChangeArrowheads="1"/>
          </p:cNvSpPr>
          <p:nvPr/>
        </p:nvSpPr>
        <p:spPr bwMode="auto">
          <a:xfrm>
            <a:off x="395536" y="3095985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57" name="Freeform 291"/>
          <p:cNvSpPr>
            <a:spLocks noChangeArrowheads="1"/>
          </p:cNvSpPr>
          <p:nvPr/>
        </p:nvSpPr>
        <p:spPr bwMode="auto">
          <a:xfrm>
            <a:off x="5573576" y="3033696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58" name="Freeform 291"/>
          <p:cNvSpPr>
            <a:spLocks noChangeArrowheads="1"/>
          </p:cNvSpPr>
          <p:nvPr/>
        </p:nvSpPr>
        <p:spPr bwMode="auto">
          <a:xfrm>
            <a:off x="2901370" y="1363642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59" name="Freeform 291"/>
          <p:cNvSpPr>
            <a:spLocks noChangeArrowheads="1"/>
          </p:cNvSpPr>
          <p:nvPr/>
        </p:nvSpPr>
        <p:spPr bwMode="auto">
          <a:xfrm>
            <a:off x="5576711" y="1323464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60" name="Freeform 291"/>
          <p:cNvSpPr>
            <a:spLocks noChangeArrowheads="1"/>
          </p:cNvSpPr>
          <p:nvPr/>
        </p:nvSpPr>
        <p:spPr bwMode="auto">
          <a:xfrm>
            <a:off x="2918713" y="3033696"/>
            <a:ext cx="234791" cy="256457"/>
          </a:xfrm>
          <a:custGeom>
            <a:avLst/>
            <a:gdLst>
              <a:gd name="T0" fmla="*/ 592 w 664"/>
              <a:gd name="T1" fmla="*/ 0 h 811"/>
              <a:gd name="T2" fmla="*/ 71 w 664"/>
              <a:gd name="T3" fmla="*/ 0 h 811"/>
              <a:gd name="T4" fmla="*/ 0 w 664"/>
              <a:gd name="T5" fmla="*/ 70 h 811"/>
              <a:gd name="T6" fmla="*/ 0 w 664"/>
              <a:gd name="T7" fmla="*/ 543 h 811"/>
              <a:gd name="T8" fmla="*/ 36 w 664"/>
              <a:gd name="T9" fmla="*/ 606 h 811"/>
              <a:gd name="T10" fmla="*/ 332 w 664"/>
              <a:gd name="T11" fmla="*/ 810 h 811"/>
              <a:gd name="T12" fmla="*/ 628 w 664"/>
              <a:gd name="T13" fmla="*/ 606 h 811"/>
              <a:gd name="T14" fmla="*/ 663 w 664"/>
              <a:gd name="T15" fmla="*/ 543 h 811"/>
              <a:gd name="T16" fmla="*/ 663 w 664"/>
              <a:gd name="T17" fmla="*/ 70 h 811"/>
              <a:gd name="T18" fmla="*/ 592 w 664"/>
              <a:gd name="T19" fmla="*/ 0 h 811"/>
              <a:gd name="T20" fmla="*/ 254 w 664"/>
              <a:gd name="T21" fmla="*/ 550 h 811"/>
              <a:gd name="T22" fmla="*/ 71 w 664"/>
              <a:gd name="T23" fmla="*/ 366 h 811"/>
              <a:gd name="T24" fmla="*/ 127 w 664"/>
              <a:gd name="T25" fmla="*/ 317 h 811"/>
              <a:gd name="T26" fmla="*/ 254 w 664"/>
              <a:gd name="T27" fmla="*/ 444 h 811"/>
              <a:gd name="T28" fmla="*/ 536 w 664"/>
              <a:gd name="T29" fmla="*/ 169 h 811"/>
              <a:gd name="T30" fmla="*/ 592 w 664"/>
              <a:gd name="T31" fmla="*/ 218 h 811"/>
              <a:gd name="T32" fmla="*/ 254 w 664"/>
              <a:gd name="T33" fmla="*/ 550 h 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64" h="811">
                <a:moveTo>
                  <a:pt x="592" y="0"/>
                </a:moveTo>
                <a:lnTo>
                  <a:pt x="71" y="0"/>
                </a:lnTo>
                <a:cubicBezTo>
                  <a:pt x="36" y="0"/>
                  <a:pt x="0" y="28"/>
                  <a:pt x="0" y="70"/>
                </a:cubicBezTo>
                <a:lnTo>
                  <a:pt x="0" y="543"/>
                </a:lnTo>
                <a:cubicBezTo>
                  <a:pt x="0" y="571"/>
                  <a:pt x="8" y="592"/>
                  <a:pt x="36" y="606"/>
                </a:cubicBezTo>
                <a:lnTo>
                  <a:pt x="332" y="810"/>
                </a:lnTo>
                <a:lnTo>
                  <a:pt x="628" y="606"/>
                </a:lnTo>
                <a:cubicBezTo>
                  <a:pt x="649" y="592"/>
                  <a:pt x="663" y="571"/>
                  <a:pt x="663" y="543"/>
                </a:cubicBezTo>
                <a:lnTo>
                  <a:pt x="663" y="70"/>
                </a:lnTo>
                <a:cubicBezTo>
                  <a:pt x="663" y="28"/>
                  <a:pt x="628" y="0"/>
                  <a:pt x="592" y="0"/>
                </a:cubicBezTo>
                <a:close/>
                <a:moveTo>
                  <a:pt x="254" y="550"/>
                </a:moveTo>
                <a:lnTo>
                  <a:pt x="71" y="366"/>
                </a:lnTo>
                <a:lnTo>
                  <a:pt x="127" y="317"/>
                </a:lnTo>
                <a:lnTo>
                  <a:pt x="254" y="444"/>
                </a:lnTo>
                <a:lnTo>
                  <a:pt x="536" y="169"/>
                </a:lnTo>
                <a:lnTo>
                  <a:pt x="592" y="218"/>
                </a:lnTo>
                <a:lnTo>
                  <a:pt x="254" y="55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txBody>
          <a:bodyPr wrap="none" lIns="68580" tIns="34290" rIns="68580" bIns="34290" anchor="ctr"/>
          <a:lstStyle/>
          <a:p>
            <a:endParaRPr lang="en-US" sz="1000"/>
          </a:p>
        </p:txBody>
      </p:sp>
      <p:sp>
        <p:nvSpPr>
          <p:cNvPr id="23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4" name="Title 1"/>
          <p:cNvSpPr txBox="1"/>
          <p:nvPr/>
        </p:nvSpPr>
        <p:spPr>
          <a:xfrm>
            <a:off x="496792" y="126038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考试系统特点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7"/>
          <p:cNvSpPr>
            <a:spLocks noChangeArrowheads="1"/>
          </p:cNvSpPr>
          <p:nvPr/>
        </p:nvSpPr>
        <p:spPr bwMode="auto">
          <a:xfrm>
            <a:off x="4139952" y="1621053"/>
            <a:ext cx="4324350" cy="174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lIns="67500">
            <a:spAutoFit/>
          </a:bodyPr>
          <a:lstStyle/>
          <a:p>
            <a:pPr marL="0" lvl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 smtClean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一、</a:t>
            </a:r>
            <a:r>
              <a:rPr kumimoji="1" lang="zh-CN" altLang="en-US" sz="1950" b="1" dirty="0" smtClean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建设目标</a:t>
            </a:r>
            <a:endParaRPr lang="en-US" altLang="zh-CN" b="1" dirty="0" smtClean="0">
              <a:solidFill>
                <a:srgbClr val="0062A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 smtClean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</a:t>
            </a:r>
            <a:r>
              <a:rPr kumimoji="1" lang="zh-CN" altLang="en-US" sz="1950" b="1" dirty="0" smtClean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关心的问题</a:t>
            </a:r>
          </a:p>
          <a:p>
            <a:pPr marL="0" lvl="1">
              <a:lnSpc>
                <a:spcPct val="15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三、</a:t>
            </a:r>
            <a:r>
              <a:rPr kumimoji="1" lang="zh-CN" altLang="en-US" sz="1950" b="1" dirty="0" smtClean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综合解决</a:t>
            </a:r>
            <a:r>
              <a:rPr kumimoji="1" lang="zh-CN" altLang="en-US" sz="1950" b="1" dirty="0" smtClean="0">
                <a:solidFill>
                  <a:srgbClr val="0062A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方案</a:t>
            </a:r>
            <a:endParaRPr kumimoji="1" lang="zh-CN" altLang="en-US" sz="1950" b="1" dirty="0" smtClean="0">
              <a:solidFill>
                <a:srgbClr val="0062A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/>
          <p:nvPr/>
        </p:nvSpPr>
        <p:spPr>
          <a:xfrm>
            <a:off x="573460" y="13706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545672" y="16678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31044" y="25314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545672" y="253195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5026294" y="340000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30857" y="166807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546668" y="340008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00050" y="142875"/>
            <a:ext cx="1237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noProof="0" dirty="0" smtClean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教师平台</a:t>
            </a:r>
            <a:endParaRPr lang="en-US" altLang="zh-CN" sz="1705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715" y="843558"/>
            <a:ext cx="1771001" cy="406129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202919" y="809427"/>
            <a:ext cx="148590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课程资源制作</a:t>
            </a:r>
          </a:p>
        </p:txBody>
      </p:sp>
      <p:sp>
        <p:nvSpPr>
          <p:cNvPr id="6" name="椭圆 5"/>
          <p:cNvSpPr/>
          <p:nvPr/>
        </p:nvSpPr>
        <p:spPr>
          <a:xfrm>
            <a:off x="3047796" y="1495197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202919" y="1321039"/>
            <a:ext cx="105156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在线授课</a:t>
            </a:r>
          </a:p>
        </p:txBody>
      </p:sp>
      <p:sp>
        <p:nvSpPr>
          <p:cNvPr id="4" name="椭圆 3"/>
          <p:cNvSpPr/>
          <p:nvPr/>
        </p:nvSpPr>
        <p:spPr>
          <a:xfrm>
            <a:off x="3047796" y="2006809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02919" y="1832652"/>
            <a:ext cx="105156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成绩录入</a:t>
            </a:r>
          </a:p>
        </p:txBody>
      </p:sp>
      <p:sp>
        <p:nvSpPr>
          <p:cNvPr id="8" name="椭圆 7"/>
          <p:cNvSpPr/>
          <p:nvPr/>
        </p:nvSpPr>
        <p:spPr>
          <a:xfrm>
            <a:off x="3047796" y="2518422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202919" y="2344264"/>
            <a:ext cx="213741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论文</a:t>
            </a: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在线</a:t>
            </a: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辅导、批阅</a:t>
            </a:r>
          </a:p>
        </p:txBody>
      </p:sp>
      <p:sp>
        <p:nvSpPr>
          <p:cNvPr id="13" name="椭圆 12"/>
          <p:cNvSpPr/>
          <p:nvPr/>
        </p:nvSpPr>
        <p:spPr>
          <a:xfrm>
            <a:off x="3047796" y="3031389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202919" y="2857231"/>
            <a:ext cx="105156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学生管理</a:t>
            </a:r>
          </a:p>
        </p:txBody>
      </p:sp>
      <p:sp>
        <p:nvSpPr>
          <p:cNvPr id="19" name="椭圆 18"/>
          <p:cNvSpPr/>
          <p:nvPr/>
        </p:nvSpPr>
        <p:spPr>
          <a:xfrm>
            <a:off x="3047796" y="3543001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202919" y="3368844"/>
            <a:ext cx="1051560" cy="354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705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信息查询</a:t>
            </a:r>
          </a:p>
        </p:txBody>
      </p:sp>
      <p:sp>
        <p:nvSpPr>
          <p:cNvPr id="17" name="椭圆 16"/>
          <p:cNvSpPr/>
          <p:nvPr/>
        </p:nvSpPr>
        <p:spPr>
          <a:xfrm>
            <a:off x="3059832" y="987574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23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/>
          <p:nvPr/>
        </p:nvSpPr>
        <p:spPr>
          <a:xfrm>
            <a:off x="539805" y="13706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545672" y="16678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31044" y="2531461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545672" y="253195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931044" y="340000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30857" y="166807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546668" y="3400089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806073"/>
            <a:ext cx="2069931" cy="3946596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99745" y="142875"/>
            <a:ext cx="1386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学生平台</a:t>
            </a:r>
            <a:endParaRPr lang="zh-CN" altLang="en-US" sz="170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00839" y="771550"/>
            <a:ext cx="14020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教学计划查询</a:t>
            </a:r>
          </a:p>
        </p:txBody>
      </p:sp>
      <p:sp>
        <p:nvSpPr>
          <p:cNvPr id="15" name="椭圆 14"/>
          <p:cNvSpPr/>
          <p:nvPr/>
        </p:nvSpPr>
        <p:spPr>
          <a:xfrm>
            <a:off x="3245716" y="906747"/>
            <a:ext cx="57414" cy="574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3245716" y="1418426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3400839" y="1275035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在线学习</a:t>
            </a:r>
          </a:p>
        </p:txBody>
      </p:sp>
      <p:sp>
        <p:nvSpPr>
          <p:cNvPr id="8" name="椭圆 7"/>
          <p:cNvSpPr/>
          <p:nvPr/>
        </p:nvSpPr>
        <p:spPr>
          <a:xfrm>
            <a:off x="3245716" y="1930039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400839" y="1778519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成绩查询</a:t>
            </a:r>
          </a:p>
        </p:txBody>
      </p:sp>
      <p:sp>
        <p:nvSpPr>
          <p:cNvPr id="10" name="椭圆 9"/>
          <p:cNvSpPr/>
          <p:nvPr/>
        </p:nvSpPr>
        <p:spPr>
          <a:xfrm>
            <a:off x="3245716" y="2441651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400839" y="2282004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在线缴费</a:t>
            </a:r>
          </a:p>
        </p:txBody>
      </p:sp>
      <p:sp>
        <p:nvSpPr>
          <p:cNvPr id="13" name="椭圆 12"/>
          <p:cNvSpPr/>
          <p:nvPr/>
        </p:nvSpPr>
        <p:spPr>
          <a:xfrm>
            <a:off x="3245716" y="2954618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400839" y="2785488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考试报名</a:t>
            </a:r>
          </a:p>
        </p:txBody>
      </p:sp>
      <p:sp>
        <p:nvSpPr>
          <p:cNvPr id="19" name="椭圆 18"/>
          <p:cNvSpPr/>
          <p:nvPr/>
        </p:nvSpPr>
        <p:spPr>
          <a:xfrm>
            <a:off x="3245716" y="3466231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400839" y="3288972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学位申请</a:t>
            </a:r>
          </a:p>
        </p:txBody>
      </p:sp>
      <p:sp>
        <p:nvSpPr>
          <p:cNvPr id="17" name="椭圆 16"/>
          <p:cNvSpPr/>
          <p:nvPr/>
        </p:nvSpPr>
        <p:spPr>
          <a:xfrm>
            <a:off x="3245716" y="3920496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400839" y="3792457"/>
            <a:ext cx="9956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考试报名</a:t>
            </a:r>
          </a:p>
        </p:txBody>
      </p:sp>
      <p:sp>
        <p:nvSpPr>
          <p:cNvPr id="21" name="椭圆 20"/>
          <p:cNvSpPr/>
          <p:nvPr/>
        </p:nvSpPr>
        <p:spPr>
          <a:xfrm>
            <a:off x="3245716" y="4432108"/>
            <a:ext cx="57414" cy="573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>
              <a:solidFill>
                <a:schemeClr val="tx1"/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400839" y="4295941"/>
            <a:ext cx="119888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buClr>
                <a:schemeClr val="bg1"/>
              </a:buClr>
              <a:buSzPct val="47000"/>
            </a:pPr>
            <a:r>
              <a:rPr lang="zh-CN" altLang="en-US" sz="16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学友交流等</a:t>
            </a:r>
          </a:p>
        </p:txBody>
      </p:sp>
      <p:sp>
        <p:nvSpPr>
          <p:cNvPr id="3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99745" y="142875"/>
            <a:ext cx="2550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平台整体的监控管理</a:t>
            </a:r>
            <a:endParaRPr lang="zh-CN" altLang="en-US" sz="170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665" y="1007110"/>
            <a:ext cx="3350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</a:rPr>
              <a:t>数据看板</a:t>
            </a:r>
            <a:r>
              <a:rPr lang="en-US" altLang="zh-CN" b="1">
                <a:solidFill>
                  <a:schemeClr val="bg1"/>
                </a:solidFill>
              </a:rPr>
              <a:t>——</a:t>
            </a:r>
            <a:r>
              <a:rPr lang="zh-CN" altLang="en-US" b="1">
                <a:solidFill>
                  <a:schemeClr val="bg1"/>
                </a:solidFill>
              </a:rPr>
              <a:t>关键数据的监控</a:t>
            </a:r>
          </a:p>
        </p:txBody>
      </p:sp>
      <p:pic>
        <p:nvPicPr>
          <p:cNvPr id="5" name="图片 4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455" y="1375410"/>
            <a:ext cx="6278245" cy="3237865"/>
          </a:xfrm>
          <a:prstGeom prst="rect">
            <a:avLst/>
          </a:prstGeom>
        </p:spPr>
      </p:pic>
      <p:pic>
        <p:nvPicPr>
          <p:cNvPr id="23" name="图片 22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880" y="1375410"/>
            <a:ext cx="7663180" cy="29159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99745" y="142875"/>
            <a:ext cx="25507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  <a:defRPr/>
            </a:pPr>
            <a:r>
              <a:rPr lang="zh-CN" altLang="en-US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平台整体的监控管理</a:t>
            </a:r>
            <a:endParaRPr lang="zh-CN" altLang="en-US" sz="1705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Diamond 33"/>
          <p:cNvSpPr/>
          <p:nvPr/>
        </p:nvSpPr>
        <p:spPr>
          <a:xfrm>
            <a:off x="206992" y="201692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7665" y="1007110"/>
            <a:ext cx="33502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</a:rPr>
              <a:t>教学监控</a:t>
            </a:r>
            <a:r>
              <a:rPr lang="en-US" altLang="zh-CN" b="1">
                <a:solidFill>
                  <a:schemeClr val="bg1"/>
                </a:solidFill>
              </a:rPr>
              <a:t>——</a:t>
            </a:r>
            <a:r>
              <a:rPr lang="zh-CN" altLang="en-US" b="1">
                <a:solidFill>
                  <a:schemeClr val="bg1"/>
                </a:solidFill>
              </a:rPr>
              <a:t>关键数据的监控</a:t>
            </a:r>
          </a:p>
        </p:txBody>
      </p:sp>
      <p:pic>
        <p:nvPicPr>
          <p:cNvPr id="5" name="图片 4" descr="E:\111111\数据截图\3.png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3280" y="1375410"/>
            <a:ext cx="6030595" cy="323786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23" name="图片 22" descr="E:\111111\数据截图\4.png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23365" y="1375410"/>
            <a:ext cx="6046470" cy="323786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4" name="文本框 3"/>
          <p:cNvSpPr txBox="1"/>
          <p:nvPr/>
        </p:nvSpPr>
        <p:spPr>
          <a:xfrm>
            <a:off x="1021715" y="4633595"/>
            <a:ext cx="12458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</a:rPr>
              <a:t>教师监控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235960" y="4633595"/>
            <a:ext cx="12458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</a:rPr>
              <a:t>学生监控</a:t>
            </a:r>
          </a:p>
        </p:txBody>
      </p:sp>
      <p:pic>
        <p:nvPicPr>
          <p:cNvPr id="7" name="图片 6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585" y="1375410"/>
            <a:ext cx="6035040" cy="321119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10" name="文本框 9"/>
          <p:cNvSpPr txBox="1"/>
          <p:nvPr/>
        </p:nvSpPr>
        <p:spPr>
          <a:xfrm>
            <a:off x="5628005" y="4633595"/>
            <a:ext cx="12458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</a:rPr>
              <a:t>课程监控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2"/>
          <p:cNvSpPr>
            <a:spLocks noGrp="1"/>
          </p:cNvSpPr>
          <p:nvPr>
            <p:ph type="title"/>
          </p:nvPr>
        </p:nvSpPr>
        <p:spPr>
          <a:xfrm>
            <a:off x="251982" y="65693"/>
            <a:ext cx="2549367" cy="508189"/>
          </a:xfrm>
        </p:spPr>
        <p:txBody>
          <a:bodyPr/>
          <a:lstStyle/>
          <a:p>
            <a:r>
              <a:rPr kumimoji="1" lang="zh-CN" altLang="en-US" sz="1950" dirty="0" smtClean="0"/>
              <a:t>一、建设目标</a:t>
            </a:r>
            <a:endParaRPr kumimoji="1" lang="zh-CN" altLang="en-US" sz="1950" dirty="0"/>
          </a:p>
        </p:txBody>
      </p:sp>
      <p:sp>
        <p:nvSpPr>
          <p:cNvPr id="2" name="文本框 1"/>
          <p:cNvSpPr txBox="1"/>
          <p:nvPr/>
        </p:nvSpPr>
        <p:spPr>
          <a:xfrm>
            <a:off x="1611630" y="1697355"/>
            <a:ext cx="5920264" cy="178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70000"/>
              </a:lnSpc>
            </a:pPr>
            <a:r>
              <a:rPr lang="zh-CN" altLang="en-US" b="1" dirty="0">
                <a:solidFill>
                  <a:srgbClr val="003F9A"/>
                </a:solidFill>
              </a:rPr>
              <a:t>服务目标</a:t>
            </a:r>
            <a:r>
              <a:rPr lang="zh-CN" altLang="en-US" dirty="0">
                <a:solidFill>
                  <a:schemeClr val="bg1"/>
                </a:solidFill>
              </a:rPr>
              <a:t>：本系统建设服务</a:t>
            </a:r>
            <a:r>
              <a:rPr lang="zh-CN" altLang="en-US" dirty="0" smtClean="0">
                <a:solidFill>
                  <a:schemeClr val="bg1"/>
                </a:solidFill>
              </a:rPr>
              <a:t>于教育主管机构及各</a:t>
            </a:r>
            <a:r>
              <a:rPr lang="zh-CN" altLang="en-US" dirty="0">
                <a:solidFill>
                  <a:schemeClr val="bg1"/>
                </a:solidFill>
              </a:rPr>
              <a:t>高等院校（教师 学生），系统将建设为集教、学、管为一体的综合性管理平台</a:t>
            </a:r>
            <a:r>
              <a:rPr lang="zh-CN" altLang="en-US" dirty="0" smtClean="0">
                <a:solidFill>
                  <a:schemeClr val="bg1"/>
                </a:solidFill>
              </a:rPr>
              <a:t>，促进各</a:t>
            </a:r>
            <a:r>
              <a:rPr lang="zh-CN" altLang="en-US" dirty="0">
                <a:solidFill>
                  <a:schemeClr val="bg1"/>
                </a:solidFill>
              </a:rPr>
              <a:t>高校的信息化建设。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2"/>
          <p:cNvSpPr>
            <a:spLocks noGrp="1"/>
          </p:cNvSpPr>
          <p:nvPr>
            <p:ph type="title"/>
          </p:nvPr>
        </p:nvSpPr>
        <p:spPr>
          <a:xfrm>
            <a:off x="251982" y="65693"/>
            <a:ext cx="2549367" cy="508189"/>
          </a:xfrm>
        </p:spPr>
        <p:txBody>
          <a:bodyPr/>
          <a:lstStyle/>
          <a:p>
            <a:r>
              <a:rPr kumimoji="1" lang="zh-CN" altLang="en-US" sz="1950" dirty="0"/>
              <a:t>二</a:t>
            </a:r>
            <a:r>
              <a:rPr kumimoji="1" lang="zh-CN" altLang="en-US" sz="1950" dirty="0" smtClean="0"/>
              <a:t>、关心的问题</a:t>
            </a:r>
            <a:endParaRPr kumimoji="1" lang="zh-CN" altLang="en-US" sz="1950" dirty="0"/>
          </a:p>
        </p:txBody>
      </p:sp>
      <p:sp>
        <p:nvSpPr>
          <p:cNvPr id="17" name="椭圆 16"/>
          <p:cNvSpPr/>
          <p:nvPr/>
        </p:nvSpPr>
        <p:spPr>
          <a:xfrm>
            <a:off x="1921571" y="1342234"/>
            <a:ext cx="676478" cy="6430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4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资源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2689373" y="1294954"/>
            <a:ext cx="83942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存储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2689373" y="1590296"/>
            <a:ext cx="83942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复用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2685916" y="1869346"/>
            <a:ext cx="83942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安全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3689346" y="1869517"/>
            <a:ext cx="2961458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资源存储的安全性如何保障</a:t>
            </a:r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</a:p>
        </p:txBody>
      </p:sp>
      <p:sp>
        <p:nvSpPr>
          <p:cNvPr id="12" name="椭圆 11"/>
          <p:cNvSpPr/>
          <p:nvPr/>
        </p:nvSpPr>
        <p:spPr>
          <a:xfrm>
            <a:off x="1901530" y="2320664"/>
            <a:ext cx="689973" cy="6559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4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管理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689887" y="2309861"/>
            <a:ext cx="50697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易用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683721" y="2574576"/>
            <a:ext cx="50697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快速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2687174" y="2850766"/>
            <a:ext cx="50697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稳定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3688233" y="2485623"/>
            <a:ext cx="2449118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与原有的系统进行快速对接？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688308" y="2777191"/>
            <a:ext cx="146613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我想要稳定的系统！</a:t>
            </a:r>
          </a:p>
        </p:txBody>
      </p:sp>
      <p:sp>
        <p:nvSpPr>
          <p:cNvPr id="23" name="椭圆 22"/>
          <p:cNvSpPr/>
          <p:nvPr/>
        </p:nvSpPr>
        <p:spPr>
          <a:xfrm>
            <a:off x="1911104" y="3269303"/>
            <a:ext cx="682162" cy="6484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sz="149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体验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683721" y="3220896"/>
            <a:ext cx="78725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多角色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683721" y="3485611"/>
            <a:ext cx="78725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多终端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2683720" y="3761801"/>
            <a:ext cx="787259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多业务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3688307" y="3384763"/>
            <a:ext cx="2829558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教育厅</a:t>
            </a:r>
            <a:r>
              <a:rPr lang="en-US" altLang="zh-CN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局</a:t>
            </a:r>
            <a:r>
              <a:rPr lang="en-US" altLang="zh-CN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领导</a:t>
            </a:r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、各高校管理员如何满足管理需要？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3689662" y="3644436"/>
            <a:ext cx="3284828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平台能不能和实际的业务有效的结合起来？</a:t>
            </a:r>
          </a:p>
        </p:txBody>
      </p:sp>
      <p:sp>
        <p:nvSpPr>
          <p:cNvPr id="3" name="矩形 2"/>
          <p:cNvSpPr/>
          <p:nvPr/>
        </p:nvSpPr>
        <p:spPr>
          <a:xfrm>
            <a:off x="1787703" y="1208528"/>
            <a:ext cx="5568794" cy="92518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60">
              <a:solidFill>
                <a:schemeClr val="accent2"/>
              </a:solidFill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1787703" y="2202125"/>
            <a:ext cx="5568794" cy="905138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60">
              <a:solidFill>
                <a:schemeClr val="accent2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787703" y="3194957"/>
            <a:ext cx="5568794" cy="812534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960">
              <a:solidFill>
                <a:schemeClr val="accent2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90700" y="1544259"/>
            <a:ext cx="454660" cy="420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35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？</a:t>
            </a:r>
          </a:p>
        </p:txBody>
      </p:sp>
      <p:sp>
        <p:nvSpPr>
          <p:cNvPr id="43" name="矩形 42"/>
          <p:cNvSpPr/>
          <p:nvPr/>
        </p:nvSpPr>
        <p:spPr>
          <a:xfrm>
            <a:off x="3190700" y="2485572"/>
            <a:ext cx="454660" cy="420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3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？</a:t>
            </a:r>
          </a:p>
        </p:txBody>
      </p:sp>
      <p:sp>
        <p:nvSpPr>
          <p:cNvPr id="44" name="矩形 43"/>
          <p:cNvSpPr/>
          <p:nvPr/>
        </p:nvSpPr>
        <p:spPr>
          <a:xfrm>
            <a:off x="3189365" y="3409275"/>
            <a:ext cx="454660" cy="420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135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？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3689509" y="1526858"/>
            <a:ext cx="36518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课程资源</a:t>
            </a:r>
            <a:r>
              <a:rPr lang="zh-CN" altLang="en-US" sz="9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多类型杂，很零散，如何有效整合是我关心的问题？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26" grpId="0"/>
      <p:bldP spid="28" grpId="0"/>
      <p:bldP spid="29" grpId="0"/>
      <p:bldP spid="33" grpId="0"/>
      <p:bldP spid="12" grpId="0" bldLvl="0" animBg="1"/>
      <p:bldP spid="13" grpId="0"/>
      <p:bldP spid="14" grpId="0"/>
      <p:bldP spid="15" grpId="0"/>
      <p:bldP spid="19" grpId="0"/>
      <p:bldP spid="21" grpId="0"/>
      <p:bldP spid="23" grpId="0" bldLvl="0" animBg="1"/>
      <p:bldP spid="24" grpId="0"/>
      <p:bldP spid="25" grpId="0"/>
      <p:bldP spid="34" grpId="0"/>
      <p:bldP spid="35" grpId="0"/>
      <p:bldP spid="38" grpId="0"/>
      <p:bldP spid="3" grpId="0" bldLvl="0" animBg="1"/>
      <p:bldP spid="41" grpId="0" bldLvl="0" animBg="1"/>
      <p:bldP spid="42" grpId="0" bldLvl="0" animBg="1"/>
      <p:bldP spid="4" grpId="0"/>
      <p:bldP spid="43" grpId="0"/>
      <p:bldP spid="44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标题 2"/>
          <p:cNvSpPr>
            <a:spLocks noGrp="1"/>
          </p:cNvSpPr>
          <p:nvPr>
            <p:ph type="title"/>
          </p:nvPr>
        </p:nvSpPr>
        <p:spPr>
          <a:xfrm>
            <a:off x="251982" y="65693"/>
            <a:ext cx="2549367" cy="508189"/>
          </a:xfrm>
        </p:spPr>
        <p:txBody>
          <a:bodyPr/>
          <a:lstStyle/>
          <a:p>
            <a:r>
              <a:rPr kumimoji="1" lang="zh-CN" altLang="en-US" sz="1950" dirty="0" smtClean="0"/>
              <a:t>三、综合解决方案</a:t>
            </a:r>
            <a:endParaRPr kumimoji="1" lang="zh-CN" altLang="en-US" sz="1950" dirty="0"/>
          </a:p>
        </p:txBody>
      </p:sp>
      <p:sp>
        <p:nvSpPr>
          <p:cNvPr id="2" name="文本框 1"/>
          <p:cNvSpPr txBox="1"/>
          <p:nvPr/>
        </p:nvSpPr>
        <p:spPr>
          <a:xfrm>
            <a:off x="3146425" y="1398905"/>
            <a:ext cx="3244850" cy="2805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40000"/>
              </a:lnSpc>
            </a:pPr>
            <a:r>
              <a:rPr lang="zh-CN" altLang="en-US" sz="2000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▶ 系统使用业务角色</a:t>
            </a:r>
          </a:p>
          <a:p>
            <a:pPr>
              <a:lnSpc>
                <a:spcPct val="240000"/>
              </a:lnSpc>
            </a:pPr>
            <a:r>
              <a:rPr lang="zh-CN" altLang="en-US" sz="2000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▶ </a:t>
            </a:r>
            <a:r>
              <a:rPr lang="zh-CN" altLang="en-US" sz="2000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系统整体架构</a:t>
            </a:r>
            <a:endParaRPr lang="zh-CN" altLang="en-US" sz="2000" b="1">
              <a:solidFill>
                <a:srgbClr val="0062AC"/>
              </a:solidFill>
            </a:endParaRPr>
          </a:p>
          <a:p>
            <a:pPr>
              <a:lnSpc>
                <a:spcPct val="240000"/>
              </a:lnSpc>
            </a:pPr>
            <a:r>
              <a:rPr lang="zh-CN" altLang="en-US" sz="2000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▶ </a:t>
            </a:r>
            <a:r>
              <a:rPr lang="zh-CN" altLang="en-US" sz="2000" b="1" dirty="0">
                <a:solidFill>
                  <a:srgbClr val="0062AC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软件产品系统组成</a:t>
            </a:r>
            <a:endParaRPr lang="en-US" altLang="zh-CN" sz="1350" b="1" dirty="0">
              <a:solidFill>
                <a:srgbClr val="0062AC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240000"/>
              </a:lnSpc>
            </a:pPr>
            <a:endParaRPr lang="en-US" altLang="zh-CN" sz="1350" b="1" dirty="0">
              <a:solidFill>
                <a:srgbClr val="0062AC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/>
          <p:nvPr/>
        </p:nvSpPr>
        <p:spPr>
          <a:xfrm>
            <a:off x="611560" y="192009"/>
            <a:ext cx="367240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软件需满足五类角色的使用需求</a:t>
            </a:r>
            <a:endParaRPr lang="en-GB" altLang="zh-CN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281" y="1086337"/>
            <a:ext cx="1112277" cy="6323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68" y="631979"/>
            <a:ext cx="8388424" cy="4104456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11560" y="178039"/>
            <a:ext cx="367240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软件需满足五类角色的使用需求</a:t>
            </a:r>
            <a:endParaRPr lang="en-GB" altLang="zh-CN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611560" y="206614"/>
            <a:ext cx="3672408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B71C2B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软件需满足五类角色的使用需求</a:t>
            </a:r>
            <a:endParaRPr lang="en-GB" altLang="zh-CN" sz="1800" dirty="0">
              <a:solidFill>
                <a:srgbClr val="000000">
                  <a:lumMod val="65000"/>
                  <a:lumOff val="3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/>
          <p:nvPr/>
        </p:nvSpPr>
        <p:spPr>
          <a:xfrm>
            <a:off x="683568" y="192009"/>
            <a:ext cx="273630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系统功能结构图及特点</a:t>
            </a:r>
            <a:endParaRPr lang="en-GB" altLang="zh-CN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25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281" y="1086337"/>
            <a:ext cx="1112277" cy="63232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rcRect t="13103" r="-1430"/>
          <a:stretch>
            <a:fillRect/>
          </a:stretch>
        </p:blipFill>
        <p:spPr>
          <a:xfrm>
            <a:off x="833120" y="1014095"/>
            <a:ext cx="7477760" cy="3764915"/>
          </a:xfrm>
          <a:prstGeom prst="rect">
            <a:avLst/>
          </a:prstGeom>
        </p:spPr>
      </p:pic>
      <p:sp>
        <p:nvSpPr>
          <p:cNvPr id="4" name="Title 1"/>
          <p:cNvSpPr txBox="1"/>
          <p:nvPr/>
        </p:nvSpPr>
        <p:spPr>
          <a:xfrm>
            <a:off x="683568" y="206614"/>
            <a:ext cx="2736304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rgbClr val="B71C2B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系统功能结构图及特点</a:t>
            </a:r>
            <a:endParaRPr lang="en-GB" altLang="zh-CN" sz="1800" dirty="0">
              <a:solidFill>
                <a:srgbClr val="000000">
                  <a:lumMod val="65000"/>
                  <a:lumOff val="35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iamond 33"/>
          <p:cNvSpPr/>
          <p:nvPr/>
        </p:nvSpPr>
        <p:spPr>
          <a:xfrm>
            <a:off x="321760" y="271140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algn="ctr"/>
            <a:endParaRPr lang="en-US" altLang="zh-CN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Title 1"/>
          <p:cNvSpPr txBox="1"/>
          <p:nvPr/>
        </p:nvSpPr>
        <p:spPr>
          <a:xfrm>
            <a:off x="611560" y="195486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软件产品系统组成</a:t>
            </a:r>
            <a:endParaRPr kumimoji="0" lang="en-GB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545672" y="1739616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门户网站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931044" y="2603216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1545672" y="2603712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超级管理平台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931044" y="3471757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学生工作平台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930857" y="1739834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在线互动教学</a:t>
            </a:r>
            <a:r>
              <a:rPr lang="zh-CN" altLang="en-US" sz="142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与</a:t>
            </a: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学习云平台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1546668" y="3471844"/>
            <a:ext cx="2809308" cy="470070"/>
          </a:xfrm>
          <a:prstGeom prst="roundRect">
            <a:avLst>
              <a:gd name="adj" fmla="val 11283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defTabSz="64960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42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教务综合管理云平台</a:t>
            </a:r>
            <a:endParaRPr lang="zh-CN" altLang="en-US" sz="142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2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/>
          <p:nvPr/>
        </p:nvSpPr>
        <p:spPr>
          <a:xfrm>
            <a:off x="611560" y="175643"/>
            <a:ext cx="3600400" cy="379477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800" noProof="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门户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采用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CMS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发布系统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5" name="Diamond 33"/>
          <p:cNvSpPr/>
          <p:nvPr/>
        </p:nvSpPr>
        <p:spPr>
          <a:xfrm>
            <a:off x="321760" y="254774"/>
            <a:ext cx="250083" cy="2500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011661" y="3422833"/>
            <a:ext cx="57414" cy="574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011661" y="3899224"/>
            <a:ext cx="57414" cy="574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3454381" y="3422833"/>
            <a:ext cx="57414" cy="574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454381" y="3899224"/>
            <a:ext cx="57414" cy="574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1994051" y="4997407"/>
            <a:ext cx="57414" cy="5741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920">
              <a:solidFill>
                <a:schemeClr val="bg1"/>
              </a:solidFill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/>
          <a:srcRect t="4067"/>
          <a:stretch/>
        </p:blipFill>
        <p:spPr>
          <a:xfrm>
            <a:off x="465644" y="915565"/>
            <a:ext cx="8841909" cy="4253941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4"/>
          <a:srcRect t="4451"/>
          <a:stretch/>
        </p:blipFill>
        <p:spPr>
          <a:xfrm>
            <a:off x="533589" y="915566"/>
            <a:ext cx="8705088" cy="3871468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/>
          <a:srcRect t="3051"/>
          <a:stretch/>
        </p:blipFill>
        <p:spPr>
          <a:xfrm>
            <a:off x="465644" y="843558"/>
            <a:ext cx="7663801" cy="3430434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/>
          <a:srcRect t="5603"/>
          <a:stretch/>
        </p:blipFill>
        <p:spPr>
          <a:xfrm>
            <a:off x="400685" y="987574"/>
            <a:ext cx="8906510" cy="42492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1110</Words>
  <Application>Microsoft Office PowerPoint</Application>
  <PresentationFormat>全屏显示(16:9)</PresentationFormat>
  <Paragraphs>201</Paragraphs>
  <Slides>26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26</vt:i4>
      </vt:variant>
    </vt:vector>
  </HeadingPairs>
  <TitlesOfParts>
    <vt:vector size="42" baseType="lpstr">
      <vt:lpstr>Helvetica Light</vt:lpstr>
      <vt:lpstr>MyriadRegular</vt:lpstr>
      <vt:lpstr>黑体</vt:lpstr>
      <vt:lpstr>宋体</vt:lpstr>
      <vt:lpstr>微软雅黑</vt:lpstr>
      <vt:lpstr>微软雅黑 Light</vt:lpstr>
      <vt:lpstr>文鼎CS中等线</vt:lpstr>
      <vt:lpstr>造字工房悦黑（非商用）常规体</vt:lpstr>
      <vt:lpstr>Agency FB</vt:lpstr>
      <vt:lpstr>Arial</vt:lpstr>
      <vt:lpstr>Calibri</vt:lpstr>
      <vt:lpstr>1_Office 主题​​</vt:lpstr>
      <vt:lpstr>2_Office 主题​​</vt:lpstr>
      <vt:lpstr>3_Office 主题​​</vt:lpstr>
      <vt:lpstr>4_Office 主题​​</vt:lpstr>
      <vt:lpstr>5_Office 主题​​</vt:lpstr>
      <vt:lpstr>继续教育云平台 建设方案</vt:lpstr>
      <vt:lpstr>PowerPoint 演示文稿</vt:lpstr>
      <vt:lpstr>一、建设目标</vt:lpstr>
      <vt:lpstr>二、关心的问题</vt:lpstr>
      <vt:lpstr>三、综合解决方案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refresh(李飞)</cp:lastModifiedBy>
  <cp:revision>574</cp:revision>
  <dcterms:created xsi:type="dcterms:W3CDTF">2015-12-11T17:46:00Z</dcterms:created>
  <dcterms:modified xsi:type="dcterms:W3CDTF">2019-02-18T02:45:26Z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  <property fmtid="{D5CDD505-2E9C-101B-9397-08002B2CF9AE}" pid="3" name="KSORubyTemplateID">
    <vt:lpwstr>2</vt:lpwstr>
  </property>
</Properties>
</file>